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09" r:id="rId1"/>
    <p:sldMasterId id="2147483710" r:id="rId2"/>
  </p:sldMasterIdLst>
  <p:notesMasterIdLst>
    <p:notesMasterId r:id="rId85"/>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Lst>
  <p:sldSz cx="9144000" cy="5143500" type="screen16x9"/>
  <p:notesSz cx="6858000" cy="9144000"/>
  <p:embeddedFontLst>
    <p:embeddedFont>
      <p:font typeface="Bree Serif" panose="020B0604020202020204" charset="0"/>
      <p:regular r:id="rId86"/>
    </p:embeddedFont>
    <p:embeddedFont>
      <p:font typeface="Calibri" panose="020F0502020204030204" pitchFamily="34" charset="0"/>
      <p:regular r:id="rId87"/>
      <p:bold r:id="rId88"/>
      <p:italic r:id="rId89"/>
      <p:boldItalic r:id="rId90"/>
    </p:embeddedFont>
    <p:embeddedFont>
      <p:font typeface="Abel" panose="020B0604020202020204" charset="0"/>
      <p:regular r:id="rId91"/>
    </p:embeddedFont>
    <p:embeddedFont>
      <p:font typeface="Proxima Nova" panose="020B0604020202020204" charset="0"/>
      <p:regular r:id="rId92"/>
      <p:bold r:id="rId93"/>
      <p:italic r:id="rId94"/>
      <p:boldItalic r:id="rId95"/>
    </p:embeddedFont>
    <p:embeddedFont>
      <p:font typeface="Questrial" panose="020B0604020202020204" charset="0"/>
      <p:regular r:id="rId96"/>
    </p:embeddedFont>
    <p:embeddedFont>
      <p:font typeface="Roboto Medium" panose="020B0604020202020204" charset="0"/>
      <p:regular r:id="rId97"/>
      <p:bold r:id="rId98"/>
      <p:italic r:id="rId99"/>
      <p:boldItalic r:id="rId100"/>
    </p:embeddedFont>
    <p:embeddedFont>
      <p:font typeface="Anton" panose="020B0604020202020204" charset="0"/>
      <p:regular r:id="rId101"/>
    </p:embeddedFont>
    <p:embeddedFont>
      <p:font typeface="Bebas Neue" panose="020B0604020202020204" charset="0"/>
      <p:regular r:id="rId102"/>
    </p:embeddedFont>
    <p:embeddedFont>
      <p:font typeface="Amatic SC" panose="020B0604020202020204" charset="-79"/>
      <p:regular r:id="rId103"/>
      <p:bold r:id="rId104"/>
    </p:embeddedFont>
    <p:embeddedFont>
      <p:font typeface="Montserrat Medium" panose="020B0604020202020204" charset="0"/>
      <p:regular r:id="rId105"/>
      <p:bold r:id="rId106"/>
      <p:italic r:id="rId107"/>
      <p:boldItalic r:id="rId108"/>
    </p:embeddedFont>
    <p:embeddedFont>
      <p:font typeface="Josefin Sans" panose="020B0604020202020204" charset="0"/>
      <p:regular r:id="rId109"/>
      <p:bold r:id="rId110"/>
      <p:italic r:id="rId111"/>
      <p:boldItalic r:id="rId112"/>
    </p:embeddedFont>
    <p:embeddedFont>
      <p:font typeface="Josefin Slab SemiBold" panose="020B0604020202020204" charset="0"/>
      <p:regular r:id="rId113"/>
      <p:bold r:id="rId114"/>
      <p:italic r:id="rId115"/>
      <p:boldItalic r:id="rId116"/>
    </p:embeddedFont>
    <p:embeddedFont>
      <p:font typeface="Roboto Light" panose="020B0604020202020204" charset="0"/>
      <p:regular r:id="rId117"/>
      <p:bold r:id="rId118"/>
      <p:italic r:id="rId119"/>
      <p:boldItalic r:id="rId120"/>
    </p:embeddedFont>
    <p:embeddedFont>
      <p:font typeface="Merriweather" panose="020B0604020202020204" charset="0"/>
      <p:regular r:id="rId121"/>
      <p:bold r:id="rId122"/>
      <p:italic r:id="rId123"/>
      <p:boldItalic r:id="rId124"/>
    </p:embeddedFont>
    <p:embeddedFont>
      <p:font typeface="Anaheim" panose="020B0604020202020204" charset="0"/>
      <p:regular r:id="rId125"/>
    </p:embeddedFont>
    <p:embeddedFont>
      <p:font typeface="Josefin Sans Medium" panose="020B0604020202020204" charset="0"/>
      <p:regular r:id="rId126"/>
      <p:bold r:id="rId127"/>
      <p:italic r:id="rId128"/>
      <p:boldItalic r:id="rId129"/>
    </p:embeddedFont>
    <p:embeddedFont>
      <p:font typeface="Poppins SemiBold" panose="020B0604020202020204" charset="0"/>
      <p:regular r:id="rId130"/>
      <p:bold r:id="rId131"/>
      <p:italic r:id="rId132"/>
      <p:boldItalic r:id="rId133"/>
    </p:embeddedFont>
    <p:embeddedFont>
      <p:font typeface="Raleway" panose="020B0A03030101060003" pitchFamily="34" charset="0"/>
      <p:regular r:id="rId134"/>
      <p:bold r:id="rId135"/>
      <p:italic r:id="rId136"/>
      <p:boldItalic r:id="rId137"/>
    </p:embeddedFont>
    <p:embeddedFont>
      <p:font typeface="Poppins" panose="00000500000000000000" pitchFamily="2" charset="0"/>
      <p:regular r:id="rId138"/>
      <p:bold r:id="rId139"/>
      <p:italic r:id="rId140"/>
      <p:boldItalic r:id="rId141"/>
    </p:embeddedFont>
    <p:embeddedFont>
      <p:font typeface="Proxima Nova Semibold" panose="020B0604020202020204" charset="0"/>
      <p:regular r:id="rId142"/>
      <p:bold r:id="rId143"/>
      <p:boldItalic r:id="rId144"/>
    </p:embeddedFont>
    <p:embeddedFont>
      <p:font typeface="Roboto" pitchFamily="2" charset="0"/>
      <p:regular r:id="rId145"/>
      <p:bold r:id="rId146"/>
      <p:italic r:id="rId147"/>
      <p:boldItalic r:id="rId148"/>
    </p:embeddedFont>
    <p:embeddedFont>
      <p:font typeface="Lato" panose="020B0604020202020204" charset="0"/>
      <p:regular r:id="rId149"/>
      <p:bold r:id="rId150"/>
      <p:italic r:id="rId151"/>
      <p:boldItalic r:id="rId152"/>
    </p:embeddedFont>
    <p:embeddedFont>
      <p:font typeface="Montserrat Black" panose="00000A00000000000000" pitchFamily="2" charset="0"/>
      <p:bold r:id="rId153"/>
      <p:boldItalic r:id="rId15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EFA0354-5B63-4F61-BEAF-83C73FAB48C5}">
  <a:tblStyle styleId="{4EFA0354-5B63-4F61-BEAF-83C73FAB48C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3" d="100"/>
          <a:sy n="143" d="100"/>
        </p:scale>
        <p:origin x="684"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font" Target="fonts/font32.fntdata"/><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font" Target="fonts/font4.fntdata"/><Relationship Id="rId112" Type="http://schemas.openxmlformats.org/officeDocument/2006/relationships/font" Target="fonts/font27.fntdata"/><Relationship Id="rId133" Type="http://schemas.openxmlformats.org/officeDocument/2006/relationships/font" Target="fonts/font48.fntdata"/><Relationship Id="rId138" Type="http://schemas.openxmlformats.org/officeDocument/2006/relationships/font" Target="fonts/font53.fntdata"/><Relationship Id="rId154" Type="http://schemas.openxmlformats.org/officeDocument/2006/relationships/font" Target="fonts/font69.fntdata"/><Relationship Id="rId16" Type="http://schemas.openxmlformats.org/officeDocument/2006/relationships/slide" Target="slides/slide14.xml"/><Relationship Id="rId107" Type="http://schemas.openxmlformats.org/officeDocument/2006/relationships/font" Target="fonts/font22.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font" Target="fonts/font17.fntdata"/><Relationship Id="rId123" Type="http://schemas.openxmlformats.org/officeDocument/2006/relationships/font" Target="fonts/font38.fntdata"/><Relationship Id="rId128" Type="http://schemas.openxmlformats.org/officeDocument/2006/relationships/font" Target="fonts/font43.fntdata"/><Relationship Id="rId144" Type="http://schemas.openxmlformats.org/officeDocument/2006/relationships/font" Target="fonts/font59.fntdata"/><Relationship Id="rId149" Type="http://schemas.openxmlformats.org/officeDocument/2006/relationships/font" Target="fonts/font64.fntdata"/><Relationship Id="rId5" Type="http://schemas.openxmlformats.org/officeDocument/2006/relationships/slide" Target="slides/slide3.xml"/><Relationship Id="rId90" Type="http://schemas.openxmlformats.org/officeDocument/2006/relationships/font" Target="fonts/font5.fntdata"/><Relationship Id="rId95" Type="http://schemas.openxmlformats.org/officeDocument/2006/relationships/font" Target="fonts/font10.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font" Target="fonts/font28.fntdata"/><Relationship Id="rId118" Type="http://schemas.openxmlformats.org/officeDocument/2006/relationships/font" Target="fonts/font33.fntdata"/><Relationship Id="rId134" Type="http://schemas.openxmlformats.org/officeDocument/2006/relationships/font" Target="fonts/font49.fntdata"/><Relationship Id="rId139" Type="http://schemas.openxmlformats.org/officeDocument/2006/relationships/font" Target="fonts/font54.fntdata"/><Relationship Id="rId80" Type="http://schemas.openxmlformats.org/officeDocument/2006/relationships/slide" Target="slides/slide78.xml"/><Relationship Id="rId85" Type="http://schemas.openxmlformats.org/officeDocument/2006/relationships/notesMaster" Target="notesMasters/notesMaster1.xml"/><Relationship Id="rId150" Type="http://schemas.openxmlformats.org/officeDocument/2006/relationships/font" Target="fonts/font65.fntdata"/><Relationship Id="rId155" Type="http://schemas.openxmlformats.org/officeDocument/2006/relationships/presProps" Target="presProps.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18.fntdata"/><Relationship Id="rId108" Type="http://schemas.openxmlformats.org/officeDocument/2006/relationships/font" Target="fonts/font23.fntdata"/><Relationship Id="rId124" Type="http://schemas.openxmlformats.org/officeDocument/2006/relationships/font" Target="fonts/font39.fntdata"/><Relationship Id="rId129" Type="http://schemas.openxmlformats.org/officeDocument/2006/relationships/font" Target="fonts/font44.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font" Target="fonts/font3.fntdata"/><Relationship Id="rId91" Type="http://schemas.openxmlformats.org/officeDocument/2006/relationships/font" Target="fonts/font6.fntdata"/><Relationship Id="rId96" Type="http://schemas.openxmlformats.org/officeDocument/2006/relationships/font" Target="fonts/font11.fntdata"/><Relationship Id="rId111" Type="http://schemas.openxmlformats.org/officeDocument/2006/relationships/font" Target="fonts/font26.fntdata"/><Relationship Id="rId132" Type="http://schemas.openxmlformats.org/officeDocument/2006/relationships/font" Target="fonts/font47.fntdata"/><Relationship Id="rId140" Type="http://schemas.openxmlformats.org/officeDocument/2006/relationships/font" Target="fonts/font55.fntdata"/><Relationship Id="rId145" Type="http://schemas.openxmlformats.org/officeDocument/2006/relationships/font" Target="fonts/font60.fntdata"/><Relationship Id="rId153" Type="http://schemas.openxmlformats.org/officeDocument/2006/relationships/font" Target="fonts/font68.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font" Target="fonts/font21.fntdata"/><Relationship Id="rId114" Type="http://schemas.openxmlformats.org/officeDocument/2006/relationships/font" Target="fonts/font29.fntdata"/><Relationship Id="rId119" Type="http://schemas.openxmlformats.org/officeDocument/2006/relationships/font" Target="fonts/font34.fntdata"/><Relationship Id="rId127" Type="http://schemas.openxmlformats.org/officeDocument/2006/relationships/font" Target="fonts/font4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font" Target="fonts/font1.fntdata"/><Relationship Id="rId94" Type="http://schemas.openxmlformats.org/officeDocument/2006/relationships/font" Target="fonts/font9.fntdata"/><Relationship Id="rId99" Type="http://schemas.openxmlformats.org/officeDocument/2006/relationships/font" Target="fonts/font14.fntdata"/><Relationship Id="rId101" Type="http://schemas.openxmlformats.org/officeDocument/2006/relationships/font" Target="fonts/font16.fntdata"/><Relationship Id="rId122" Type="http://schemas.openxmlformats.org/officeDocument/2006/relationships/font" Target="fonts/font37.fntdata"/><Relationship Id="rId130" Type="http://schemas.openxmlformats.org/officeDocument/2006/relationships/font" Target="fonts/font45.fntdata"/><Relationship Id="rId135" Type="http://schemas.openxmlformats.org/officeDocument/2006/relationships/font" Target="fonts/font50.fntdata"/><Relationship Id="rId143" Type="http://schemas.openxmlformats.org/officeDocument/2006/relationships/font" Target="fonts/font58.fntdata"/><Relationship Id="rId148" Type="http://schemas.openxmlformats.org/officeDocument/2006/relationships/font" Target="fonts/font63.fntdata"/><Relationship Id="rId151" Type="http://schemas.openxmlformats.org/officeDocument/2006/relationships/font" Target="fonts/font66.fntdata"/><Relationship Id="rId156"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24.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12.fntdata"/><Relationship Id="rId104" Type="http://schemas.openxmlformats.org/officeDocument/2006/relationships/font" Target="fonts/font19.fntdata"/><Relationship Id="rId120" Type="http://schemas.openxmlformats.org/officeDocument/2006/relationships/font" Target="fonts/font35.fntdata"/><Relationship Id="rId125" Type="http://schemas.openxmlformats.org/officeDocument/2006/relationships/font" Target="fonts/font40.fntdata"/><Relationship Id="rId141" Type="http://schemas.openxmlformats.org/officeDocument/2006/relationships/font" Target="fonts/font56.fntdata"/><Relationship Id="rId146" Type="http://schemas.openxmlformats.org/officeDocument/2006/relationships/font" Target="fonts/font61.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7.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2.fntdata"/><Relationship Id="rId110" Type="http://schemas.openxmlformats.org/officeDocument/2006/relationships/font" Target="fonts/font25.fntdata"/><Relationship Id="rId115" Type="http://schemas.openxmlformats.org/officeDocument/2006/relationships/font" Target="fonts/font30.fntdata"/><Relationship Id="rId131" Type="http://schemas.openxmlformats.org/officeDocument/2006/relationships/font" Target="fonts/font46.fntdata"/><Relationship Id="rId136" Type="http://schemas.openxmlformats.org/officeDocument/2006/relationships/font" Target="fonts/font51.fntdata"/><Relationship Id="rId157" Type="http://schemas.openxmlformats.org/officeDocument/2006/relationships/theme" Target="theme/theme1.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font" Target="fonts/font67.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font" Target="fonts/font15.fntdata"/><Relationship Id="rId105" Type="http://schemas.openxmlformats.org/officeDocument/2006/relationships/font" Target="fonts/font20.fntdata"/><Relationship Id="rId126" Type="http://schemas.openxmlformats.org/officeDocument/2006/relationships/font" Target="fonts/font41.fntdata"/><Relationship Id="rId147" Type="http://schemas.openxmlformats.org/officeDocument/2006/relationships/font" Target="fonts/font6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8.fntdata"/><Relationship Id="rId98" Type="http://schemas.openxmlformats.org/officeDocument/2006/relationships/font" Target="fonts/font13.fntdata"/><Relationship Id="rId121" Type="http://schemas.openxmlformats.org/officeDocument/2006/relationships/font" Target="fonts/font36.fntdata"/><Relationship Id="rId142" Type="http://schemas.openxmlformats.org/officeDocument/2006/relationships/font" Target="fonts/font57.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font" Target="fonts/font31.fntdata"/><Relationship Id="rId137" Type="http://schemas.openxmlformats.org/officeDocument/2006/relationships/font" Target="fonts/font52.fntdata"/><Relationship Id="rId158"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
        <p:cNvGrpSpPr/>
        <p:nvPr/>
      </p:nvGrpSpPr>
      <p:grpSpPr>
        <a:xfrm>
          <a:off x="0" y="0"/>
          <a:ext cx="0" cy="0"/>
          <a:chOff x="0" y="0"/>
          <a:chExt cx="0" cy="0"/>
        </a:xfrm>
      </p:grpSpPr>
      <p:sp>
        <p:nvSpPr>
          <p:cNvPr id="373" name="Google Shape;37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 name="Google Shape;37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6b8be80730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6b8be80730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
        <p:cNvGrpSpPr/>
        <p:nvPr/>
      </p:nvGrpSpPr>
      <p:grpSpPr>
        <a:xfrm>
          <a:off x="0" y="0"/>
          <a:ext cx="0" cy="0"/>
          <a:chOff x="0" y="0"/>
          <a:chExt cx="0" cy="0"/>
        </a:xfrm>
      </p:grpSpPr>
      <p:sp>
        <p:nvSpPr>
          <p:cNvPr id="517" name="Google Shape;517;g6b8be80730_0_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8" name="Google Shape;518;g6b8be80730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gd4b97d0a7e_0_16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0" name="Google Shape;580;gd4b97d0a7e_0_16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5"/>
        <p:cNvGrpSpPr/>
        <p:nvPr/>
      </p:nvGrpSpPr>
      <p:grpSpPr>
        <a:xfrm>
          <a:off x="0" y="0"/>
          <a:ext cx="0" cy="0"/>
          <a:chOff x="0" y="0"/>
          <a:chExt cx="0" cy="0"/>
        </a:xfrm>
      </p:grpSpPr>
      <p:sp>
        <p:nvSpPr>
          <p:cNvPr id="626" name="Google Shape;626;g6b8be80730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 name="Google Shape;627;g6b8be80730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6b8be80730_0_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6b8be80730_0_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gd4b97d0a7e_0_164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gd4b97d0a7e_0_16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
        <p:cNvGrpSpPr/>
        <p:nvPr/>
      </p:nvGrpSpPr>
      <p:grpSpPr>
        <a:xfrm>
          <a:off x="0" y="0"/>
          <a:ext cx="0" cy="0"/>
          <a:chOff x="0" y="0"/>
          <a:chExt cx="0" cy="0"/>
        </a:xfrm>
      </p:grpSpPr>
      <p:sp>
        <p:nvSpPr>
          <p:cNvPr id="729" name="Google Shape;729;gd4d5691af3_0_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0" name="Google Shape;730;gd4d5691af3_0_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
        <p:cNvGrpSpPr/>
        <p:nvPr/>
      </p:nvGrpSpPr>
      <p:grpSpPr>
        <a:xfrm>
          <a:off x="0" y="0"/>
          <a:ext cx="0" cy="0"/>
          <a:chOff x="0" y="0"/>
          <a:chExt cx="0" cy="0"/>
        </a:xfrm>
      </p:grpSpPr>
      <p:sp>
        <p:nvSpPr>
          <p:cNvPr id="736" name="Google Shape;736;g6b8be80730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 name="Google Shape;737;g6b8be80730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Google Shape;743;gd4d5691af3_0_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 name="Google Shape;744;gd4d5691af3_0_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1"/>
        <p:cNvGrpSpPr/>
        <p:nvPr/>
      </p:nvGrpSpPr>
      <p:grpSpPr>
        <a:xfrm>
          <a:off x="0" y="0"/>
          <a:ext cx="0" cy="0"/>
          <a:chOff x="0" y="0"/>
          <a:chExt cx="0" cy="0"/>
        </a:xfrm>
      </p:grpSpPr>
      <p:sp>
        <p:nvSpPr>
          <p:cNvPr id="812" name="Google Shape;812;g6b8be80730_0_8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3" name="Google Shape;813;g6b8be80730_0_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
        <p:cNvGrpSpPr/>
        <p:nvPr/>
      </p:nvGrpSpPr>
      <p:grpSpPr>
        <a:xfrm>
          <a:off x="0" y="0"/>
          <a:ext cx="0" cy="0"/>
          <a:chOff x="0" y="0"/>
          <a:chExt cx="0" cy="0"/>
        </a:xfrm>
      </p:grpSpPr>
      <p:sp>
        <p:nvSpPr>
          <p:cNvPr id="379" name="Google Shape;379;g6b4c478810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0" name="Google Shape;380;g6b4c478810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
        <p:cNvGrpSpPr/>
        <p:nvPr/>
      </p:nvGrpSpPr>
      <p:grpSpPr>
        <a:xfrm>
          <a:off x="0" y="0"/>
          <a:ext cx="0" cy="0"/>
          <a:chOff x="0" y="0"/>
          <a:chExt cx="0" cy="0"/>
        </a:xfrm>
      </p:grpSpPr>
      <p:sp>
        <p:nvSpPr>
          <p:cNvPr id="817" name="Google Shape;817;gd4b97d0a7e_0_164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 name="Google Shape;818;gd4b97d0a7e_0_16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d4d5691af3_0_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d4d5691af3_0_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9"/>
        <p:cNvGrpSpPr/>
        <p:nvPr/>
      </p:nvGrpSpPr>
      <p:grpSpPr>
        <a:xfrm>
          <a:off x="0" y="0"/>
          <a:ext cx="0" cy="0"/>
          <a:chOff x="0" y="0"/>
          <a:chExt cx="0" cy="0"/>
        </a:xfrm>
      </p:grpSpPr>
      <p:sp>
        <p:nvSpPr>
          <p:cNvPr id="830" name="Google Shape;830;gd4d5691af3_0_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 name="Google Shape;831;gd4d5691af3_0_7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7"/>
        <p:cNvGrpSpPr/>
        <p:nvPr/>
      </p:nvGrpSpPr>
      <p:grpSpPr>
        <a:xfrm>
          <a:off x="0" y="0"/>
          <a:ext cx="0" cy="0"/>
          <a:chOff x="0" y="0"/>
          <a:chExt cx="0" cy="0"/>
        </a:xfrm>
      </p:grpSpPr>
      <p:sp>
        <p:nvSpPr>
          <p:cNvPr id="838" name="Google Shape;838;g6b8be80730_0_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 name="Google Shape;839;g6b8be80730_0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d4d5691af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d4d5691af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
        <p:cNvGrpSpPr/>
        <p:nvPr/>
      </p:nvGrpSpPr>
      <p:grpSpPr>
        <a:xfrm>
          <a:off x="0" y="0"/>
          <a:ext cx="0" cy="0"/>
          <a:chOff x="0" y="0"/>
          <a:chExt cx="0" cy="0"/>
        </a:xfrm>
      </p:grpSpPr>
      <p:sp>
        <p:nvSpPr>
          <p:cNvPr id="880" name="Google Shape;880;g6b8be80730_0_2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 name="Google Shape;881;g6b8be80730_0_2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d4d5691af3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d4d5691af3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5"/>
        <p:cNvGrpSpPr/>
        <p:nvPr/>
      </p:nvGrpSpPr>
      <p:grpSpPr>
        <a:xfrm>
          <a:off x="0" y="0"/>
          <a:ext cx="0" cy="0"/>
          <a:chOff x="0" y="0"/>
          <a:chExt cx="0" cy="0"/>
        </a:xfrm>
      </p:grpSpPr>
      <p:sp>
        <p:nvSpPr>
          <p:cNvPr id="916" name="Google Shape;916;g6b8be80730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7" name="Google Shape;917;g6b8be80730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
        <p:cNvGrpSpPr/>
        <p:nvPr/>
      </p:nvGrpSpPr>
      <p:grpSpPr>
        <a:xfrm>
          <a:off x="0" y="0"/>
          <a:ext cx="0" cy="0"/>
          <a:chOff x="0" y="0"/>
          <a:chExt cx="0" cy="0"/>
        </a:xfrm>
      </p:grpSpPr>
      <p:sp>
        <p:nvSpPr>
          <p:cNvPr id="999" name="Google Shape;999;gd4d5691af3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 name="Google Shape;1000;gd4d5691af3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6b8be80730_0_8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6b8be80730_0_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
        <p:cNvGrpSpPr/>
        <p:nvPr/>
      </p:nvGrpSpPr>
      <p:grpSpPr>
        <a:xfrm>
          <a:off x="0" y="0"/>
          <a:ext cx="0" cy="0"/>
          <a:chOff x="0" y="0"/>
          <a:chExt cx="0" cy="0"/>
        </a:xfrm>
      </p:grpSpPr>
      <p:sp>
        <p:nvSpPr>
          <p:cNvPr id="404" name="Google Shape;404;gd4b97d0a7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 name="Google Shape;405;gd4b97d0a7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
        <p:cNvGrpSpPr/>
        <p:nvPr/>
      </p:nvGrpSpPr>
      <p:grpSpPr>
        <a:xfrm>
          <a:off x="0" y="0"/>
          <a:ext cx="0" cy="0"/>
          <a:chOff x="0" y="0"/>
          <a:chExt cx="0" cy="0"/>
        </a:xfrm>
      </p:grpSpPr>
      <p:sp>
        <p:nvSpPr>
          <p:cNvPr id="1021" name="Google Shape;1021;gd4d5691af3_0_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 name="Google Shape;1022;gd4d5691af3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6"/>
        <p:cNvGrpSpPr/>
        <p:nvPr/>
      </p:nvGrpSpPr>
      <p:grpSpPr>
        <a:xfrm>
          <a:off x="0" y="0"/>
          <a:ext cx="0" cy="0"/>
          <a:chOff x="0" y="0"/>
          <a:chExt cx="0" cy="0"/>
        </a:xfrm>
      </p:grpSpPr>
      <p:sp>
        <p:nvSpPr>
          <p:cNvPr id="1027" name="Google Shape;1027;g6b8be80730_0_3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8" name="Google Shape;1028;g6b8be80730_0_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g6b8be80730_0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6b8be80730_0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
        <p:cNvGrpSpPr/>
        <p:nvPr/>
      </p:nvGrpSpPr>
      <p:grpSpPr>
        <a:xfrm>
          <a:off x="0" y="0"/>
          <a:ext cx="0" cy="0"/>
          <a:chOff x="0" y="0"/>
          <a:chExt cx="0" cy="0"/>
        </a:xfrm>
      </p:grpSpPr>
      <p:sp>
        <p:nvSpPr>
          <p:cNvPr id="1054" name="Google Shape;1054;gd4d5691af3_0_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5" name="Google Shape;1055;gd4d5691af3_0_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
        <p:cNvGrpSpPr/>
        <p:nvPr/>
      </p:nvGrpSpPr>
      <p:grpSpPr>
        <a:xfrm>
          <a:off x="0" y="0"/>
          <a:ext cx="0" cy="0"/>
          <a:chOff x="0" y="0"/>
          <a:chExt cx="0" cy="0"/>
        </a:xfrm>
      </p:grpSpPr>
      <p:sp>
        <p:nvSpPr>
          <p:cNvPr id="1072" name="Google Shape;1072;g6b8be80730_0_3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 name="Google Shape;1073;g6b8be80730_0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1"/>
        <p:cNvGrpSpPr/>
        <p:nvPr/>
      </p:nvGrpSpPr>
      <p:grpSpPr>
        <a:xfrm>
          <a:off x="0" y="0"/>
          <a:ext cx="0" cy="0"/>
          <a:chOff x="0" y="0"/>
          <a:chExt cx="0" cy="0"/>
        </a:xfrm>
      </p:grpSpPr>
      <p:sp>
        <p:nvSpPr>
          <p:cNvPr id="1092" name="Google Shape;1092;gd4d5691af3_0_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3" name="Google Shape;1093;gd4d5691af3_0_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
        <p:cNvGrpSpPr/>
        <p:nvPr/>
      </p:nvGrpSpPr>
      <p:grpSpPr>
        <a:xfrm>
          <a:off x="0" y="0"/>
          <a:ext cx="0" cy="0"/>
          <a:chOff x="0" y="0"/>
          <a:chExt cx="0" cy="0"/>
        </a:xfrm>
      </p:grpSpPr>
      <p:sp>
        <p:nvSpPr>
          <p:cNvPr id="1114" name="Google Shape;1114;g6b8be80730_0_4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 name="Google Shape;1115;g6b8be80730_0_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
        <p:cNvGrpSpPr/>
        <p:nvPr/>
      </p:nvGrpSpPr>
      <p:grpSpPr>
        <a:xfrm>
          <a:off x="0" y="0"/>
          <a:ext cx="0" cy="0"/>
          <a:chOff x="0" y="0"/>
          <a:chExt cx="0" cy="0"/>
        </a:xfrm>
      </p:grpSpPr>
      <p:sp>
        <p:nvSpPr>
          <p:cNvPr id="1140" name="Google Shape;1140;gd4d5691af3_0_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1" name="Google Shape;1141;gd4d5691af3_0_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
        <p:cNvGrpSpPr/>
        <p:nvPr/>
      </p:nvGrpSpPr>
      <p:grpSpPr>
        <a:xfrm>
          <a:off x="0" y="0"/>
          <a:ext cx="0" cy="0"/>
          <a:chOff x="0" y="0"/>
          <a:chExt cx="0" cy="0"/>
        </a:xfrm>
      </p:grpSpPr>
      <p:sp>
        <p:nvSpPr>
          <p:cNvPr id="1192" name="Google Shape;1192;g6b8be80730_0_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3" name="Google Shape;1193;g6b8be80730_0_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0"/>
        <p:cNvGrpSpPr/>
        <p:nvPr/>
      </p:nvGrpSpPr>
      <p:grpSpPr>
        <a:xfrm>
          <a:off x="0" y="0"/>
          <a:ext cx="0" cy="0"/>
          <a:chOff x="0" y="0"/>
          <a:chExt cx="0" cy="0"/>
        </a:xfrm>
      </p:grpSpPr>
      <p:sp>
        <p:nvSpPr>
          <p:cNvPr id="1211" name="Google Shape;1211;gd4d5691af3_0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 name="Google Shape;1212;gd4d5691af3_0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
        <p:cNvGrpSpPr/>
        <p:nvPr/>
      </p:nvGrpSpPr>
      <p:grpSpPr>
        <a:xfrm>
          <a:off x="0" y="0"/>
          <a:ext cx="0" cy="0"/>
          <a:chOff x="0" y="0"/>
          <a:chExt cx="0" cy="0"/>
        </a:xfrm>
      </p:grpSpPr>
      <p:sp>
        <p:nvSpPr>
          <p:cNvPr id="421" name="Google Shape;421;g6b4c478810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 name="Google Shape;422;g6b4c478810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6b8be80730_0_4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6b8be80730_0_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6"/>
        <p:cNvGrpSpPr/>
        <p:nvPr/>
      </p:nvGrpSpPr>
      <p:grpSpPr>
        <a:xfrm>
          <a:off x="0" y="0"/>
          <a:ext cx="0" cy="0"/>
          <a:chOff x="0" y="0"/>
          <a:chExt cx="0" cy="0"/>
        </a:xfrm>
      </p:grpSpPr>
      <p:sp>
        <p:nvSpPr>
          <p:cNvPr id="1277" name="Google Shape;1277;gd4d5691af3_0_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8" name="Google Shape;1278;gd4d5691af3_0_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
        <p:cNvGrpSpPr/>
        <p:nvPr/>
      </p:nvGrpSpPr>
      <p:grpSpPr>
        <a:xfrm>
          <a:off x="0" y="0"/>
          <a:ext cx="0" cy="0"/>
          <a:chOff x="0" y="0"/>
          <a:chExt cx="0" cy="0"/>
        </a:xfrm>
      </p:grpSpPr>
      <p:sp>
        <p:nvSpPr>
          <p:cNvPr id="1307" name="Google Shape;1307;g6b8be80730_0_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 name="Google Shape;1308;g6b8be80730_0_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6"/>
        <p:cNvGrpSpPr/>
        <p:nvPr/>
      </p:nvGrpSpPr>
      <p:grpSpPr>
        <a:xfrm>
          <a:off x="0" y="0"/>
          <a:ext cx="0" cy="0"/>
          <a:chOff x="0" y="0"/>
          <a:chExt cx="0" cy="0"/>
        </a:xfrm>
      </p:grpSpPr>
      <p:sp>
        <p:nvSpPr>
          <p:cNvPr id="1317" name="Google Shape;1317;g6b8be80730_0_5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 name="Google Shape;1318;g6b8be80730_0_5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7"/>
        <p:cNvGrpSpPr/>
        <p:nvPr/>
      </p:nvGrpSpPr>
      <p:grpSpPr>
        <a:xfrm>
          <a:off x="0" y="0"/>
          <a:ext cx="0" cy="0"/>
          <a:chOff x="0" y="0"/>
          <a:chExt cx="0" cy="0"/>
        </a:xfrm>
      </p:grpSpPr>
      <p:sp>
        <p:nvSpPr>
          <p:cNvPr id="1328" name="Google Shape;1328;gd4d5691af3_0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9" name="Google Shape;1329;gd4d5691af3_0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6b8be80730_0_5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6b8be80730_0_5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6"/>
        <p:cNvGrpSpPr/>
        <p:nvPr/>
      </p:nvGrpSpPr>
      <p:grpSpPr>
        <a:xfrm>
          <a:off x="0" y="0"/>
          <a:ext cx="0" cy="0"/>
          <a:chOff x="0" y="0"/>
          <a:chExt cx="0" cy="0"/>
        </a:xfrm>
      </p:grpSpPr>
      <p:sp>
        <p:nvSpPr>
          <p:cNvPr id="1367" name="Google Shape;1367;gd4d5691af3_0_6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8" name="Google Shape;1368;gd4d5691af3_0_6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7"/>
        <p:cNvGrpSpPr/>
        <p:nvPr/>
      </p:nvGrpSpPr>
      <p:grpSpPr>
        <a:xfrm>
          <a:off x="0" y="0"/>
          <a:ext cx="0" cy="0"/>
          <a:chOff x="0" y="0"/>
          <a:chExt cx="0" cy="0"/>
        </a:xfrm>
      </p:grpSpPr>
      <p:sp>
        <p:nvSpPr>
          <p:cNvPr id="1398" name="Google Shape;1398;g6b8be80730_0_6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9" name="Google Shape;1399;g6b8be80730_0_6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2"/>
        <p:cNvGrpSpPr/>
        <p:nvPr/>
      </p:nvGrpSpPr>
      <p:grpSpPr>
        <a:xfrm>
          <a:off x="0" y="0"/>
          <a:ext cx="0" cy="0"/>
          <a:chOff x="0" y="0"/>
          <a:chExt cx="0" cy="0"/>
        </a:xfrm>
      </p:grpSpPr>
      <p:sp>
        <p:nvSpPr>
          <p:cNvPr id="1433" name="Google Shape;1433;gd4d5691af3_0_3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4" name="Google Shape;1434;gd4d5691af3_0_3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2"/>
        <p:cNvGrpSpPr/>
        <p:nvPr/>
      </p:nvGrpSpPr>
      <p:grpSpPr>
        <a:xfrm>
          <a:off x="0" y="0"/>
          <a:ext cx="0" cy="0"/>
          <a:chOff x="0" y="0"/>
          <a:chExt cx="0" cy="0"/>
        </a:xfrm>
      </p:grpSpPr>
      <p:sp>
        <p:nvSpPr>
          <p:cNvPr id="1483" name="Google Shape;1483;g6b8be80730_0_6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4" name="Google Shape;1484;g6b8be80730_0_6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Google Shape;429;gd4b97d0a7e_0_16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 name="Google Shape;430;gd4b97d0a7e_0_16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g6b8be80730_0_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g6b8be80730_0_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1"/>
        <p:cNvGrpSpPr/>
        <p:nvPr/>
      </p:nvGrpSpPr>
      <p:grpSpPr>
        <a:xfrm>
          <a:off x="0" y="0"/>
          <a:ext cx="0" cy="0"/>
          <a:chOff x="0" y="0"/>
          <a:chExt cx="0" cy="0"/>
        </a:xfrm>
      </p:grpSpPr>
      <p:sp>
        <p:nvSpPr>
          <p:cNvPr id="1552" name="Google Shape;1552;gd4d5691af3_0_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3" name="Google Shape;1553;gd4d5691af3_0_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8"/>
        <p:cNvGrpSpPr/>
        <p:nvPr/>
      </p:nvGrpSpPr>
      <p:grpSpPr>
        <a:xfrm>
          <a:off x="0" y="0"/>
          <a:ext cx="0" cy="0"/>
          <a:chOff x="0" y="0"/>
          <a:chExt cx="0" cy="0"/>
        </a:xfrm>
      </p:grpSpPr>
      <p:sp>
        <p:nvSpPr>
          <p:cNvPr id="1609" name="Google Shape;1609;g6b8be80730_0_7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0" name="Google Shape;1610;g6b8be80730_0_7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
        <p:cNvGrpSpPr/>
        <p:nvPr/>
      </p:nvGrpSpPr>
      <p:grpSpPr>
        <a:xfrm>
          <a:off x="0" y="0"/>
          <a:ext cx="0" cy="0"/>
          <a:chOff x="0" y="0"/>
          <a:chExt cx="0" cy="0"/>
        </a:xfrm>
      </p:grpSpPr>
      <p:sp>
        <p:nvSpPr>
          <p:cNvPr id="1616" name="Google Shape;1616;g6b8be80730_0_8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7" name="Google Shape;1617;g6b8be80730_0_8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1"/>
        <p:cNvGrpSpPr/>
        <p:nvPr/>
      </p:nvGrpSpPr>
      <p:grpSpPr>
        <a:xfrm>
          <a:off x="0" y="0"/>
          <a:ext cx="0" cy="0"/>
          <a:chOff x="0" y="0"/>
          <a:chExt cx="0" cy="0"/>
        </a:xfrm>
      </p:grpSpPr>
      <p:sp>
        <p:nvSpPr>
          <p:cNvPr id="1622" name="Google Shape;1622;gd4d5691af3_0_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3" name="Google Shape;1623;gd4d5691af3_0_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9"/>
        <p:cNvGrpSpPr/>
        <p:nvPr/>
      </p:nvGrpSpPr>
      <p:grpSpPr>
        <a:xfrm>
          <a:off x="0" y="0"/>
          <a:ext cx="0" cy="0"/>
          <a:chOff x="0" y="0"/>
          <a:chExt cx="0" cy="0"/>
        </a:xfrm>
      </p:grpSpPr>
      <p:sp>
        <p:nvSpPr>
          <p:cNvPr id="1630" name="Google Shape;1630;g6b8be80730_0_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1" name="Google Shape;1631;g6b8be80730_0_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4"/>
        <p:cNvGrpSpPr/>
        <p:nvPr/>
      </p:nvGrpSpPr>
      <p:grpSpPr>
        <a:xfrm>
          <a:off x="0" y="0"/>
          <a:ext cx="0" cy="0"/>
          <a:chOff x="0" y="0"/>
          <a:chExt cx="0" cy="0"/>
        </a:xfrm>
      </p:grpSpPr>
      <p:sp>
        <p:nvSpPr>
          <p:cNvPr id="1705" name="Google Shape;1705;gd4d5691af3_0_5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 name="Google Shape;1706;gd4d5691af3_0_5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9"/>
        <p:cNvGrpSpPr/>
        <p:nvPr/>
      </p:nvGrpSpPr>
      <p:grpSpPr>
        <a:xfrm>
          <a:off x="0" y="0"/>
          <a:ext cx="0" cy="0"/>
          <a:chOff x="0" y="0"/>
          <a:chExt cx="0" cy="0"/>
        </a:xfrm>
      </p:grpSpPr>
      <p:sp>
        <p:nvSpPr>
          <p:cNvPr id="1810" name="Google Shape;1810;g6b8be80730_0_8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1" name="Google Shape;1811;g6b8be80730_0_8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7"/>
        <p:cNvGrpSpPr/>
        <p:nvPr/>
      </p:nvGrpSpPr>
      <p:grpSpPr>
        <a:xfrm>
          <a:off x="0" y="0"/>
          <a:ext cx="0" cy="0"/>
          <a:chOff x="0" y="0"/>
          <a:chExt cx="0" cy="0"/>
        </a:xfrm>
      </p:grpSpPr>
      <p:sp>
        <p:nvSpPr>
          <p:cNvPr id="1838" name="Google Shape;1838;gd4d5691af3_0_5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9" name="Google Shape;1839;gd4d5691af3_0_5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5"/>
        <p:cNvGrpSpPr/>
        <p:nvPr/>
      </p:nvGrpSpPr>
      <p:grpSpPr>
        <a:xfrm>
          <a:off x="0" y="0"/>
          <a:ext cx="0" cy="0"/>
          <a:chOff x="0" y="0"/>
          <a:chExt cx="0" cy="0"/>
        </a:xfrm>
      </p:grpSpPr>
      <p:sp>
        <p:nvSpPr>
          <p:cNvPr id="1906" name="Google Shape;1906;g6b8be80730_0_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7" name="Google Shape;1907;g6b8be80730_0_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6b4c478810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6b4c478810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4"/>
        <p:cNvGrpSpPr/>
        <p:nvPr/>
      </p:nvGrpSpPr>
      <p:grpSpPr>
        <a:xfrm>
          <a:off x="0" y="0"/>
          <a:ext cx="0" cy="0"/>
          <a:chOff x="0" y="0"/>
          <a:chExt cx="0" cy="0"/>
        </a:xfrm>
      </p:grpSpPr>
      <p:sp>
        <p:nvSpPr>
          <p:cNvPr id="1925" name="Google Shape;1925;gd869029255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6" name="Google Shape;1926;gd869029255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9"/>
        <p:cNvGrpSpPr/>
        <p:nvPr/>
      </p:nvGrpSpPr>
      <p:grpSpPr>
        <a:xfrm>
          <a:off x="0" y="0"/>
          <a:ext cx="0" cy="0"/>
          <a:chOff x="0" y="0"/>
          <a:chExt cx="0" cy="0"/>
        </a:xfrm>
      </p:grpSpPr>
      <p:sp>
        <p:nvSpPr>
          <p:cNvPr id="2100" name="Google Shape;2100;gd4b97d0a7e_0_16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1" name="Google Shape;2101;gd4b97d0a7e_0_16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6b8be80730_0_9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6b8be80730_0_9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6"/>
        <p:cNvGrpSpPr/>
        <p:nvPr/>
      </p:nvGrpSpPr>
      <p:grpSpPr>
        <a:xfrm>
          <a:off x="0" y="0"/>
          <a:ext cx="0" cy="0"/>
          <a:chOff x="0" y="0"/>
          <a:chExt cx="0" cy="0"/>
        </a:xfrm>
      </p:grpSpPr>
      <p:sp>
        <p:nvSpPr>
          <p:cNvPr id="2327" name="Google Shape;2327;g6b8be80730_0_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8" name="Google Shape;2328;g6b8be80730_0_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3"/>
        <p:cNvGrpSpPr/>
        <p:nvPr/>
      </p:nvGrpSpPr>
      <p:grpSpPr>
        <a:xfrm>
          <a:off x="0" y="0"/>
          <a:ext cx="0" cy="0"/>
          <a:chOff x="0" y="0"/>
          <a:chExt cx="0" cy="0"/>
        </a:xfrm>
      </p:grpSpPr>
      <p:sp>
        <p:nvSpPr>
          <p:cNvPr id="2334" name="Google Shape;2334;g6b8be80730_0_8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5" name="Google Shape;2335;g6b8be80730_0_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0"/>
        <p:cNvGrpSpPr/>
        <p:nvPr/>
      </p:nvGrpSpPr>
      <p:grpSpPr>
        <a:xfrm>
          <a:off x="0" y="0"/>
          <a:ext cx="0" cy="0"/>
          <a:chOff x="0" y="0"/>
          <a:chExt cx="0" cy="0"/>
        </a:xfrm>
      </p:grpSpPr>
      <p:sp>
        <p:nvSpPr>
          <p:cNvPr id="2341" name="Google Shape;2341;g6b8be80730_0_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2" name="Google Shape;2342;g6b8be80730_0_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d4b97d0a7e_0_163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d4b97d0a7e_0_16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4"/>
        <p:cNvGrpSpPr/>
        <p:nvPr/>
      </p:nvGrpSpPr>
      <p:grpSpPr>
        <a:xfrm>
          <a:off x="0" y="0"/>
          <a:ext cx="0" cy="0"/>
          <a:chOff x="0" y="0"/>
          <a:chExt cx="0" cy="0"/>
        </a:xfrm>
      </p:grpSpPr>
      <p:sp>
        <p:nvSpPr>
          <p:cNvPr id="2355" name="Google Shape;2355;gd4b97d0a7e_0_163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6" name="Google Shape;2356;gd4b97d0a7e_0_163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1"/>
        <p:cNvGrpSpPr/>
        <p:nvPr/>
      </p:nvGrpSpPr>
      <p:grpSpPr>
        <a:xfrm>
          <a:off x="0" y="0"/>
          <a:ext cx="0" cy="0"/>
          <a:chOff x="0" y="0"/>
          <a:chExt cx="0" cy="0"/>
        </a:xfrm>
      </p:grpSpPr>
      <p:sp>
        <p:nvSpPr>
          <p:cNvPr id="2362" name="Google Shape;2362;g6ba82868ed_0_12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3" name="Google Shape;2363;g6ba82868ed_0_12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6"/>
        <p:cNvGrpSpPr/>
        <p:nvPr/>
      </p:nvGrpSpPr>
      <p:grpSpPr>
        <a:xfrm>
          <a:off x="0" y="0"/>
          <a:ext cx="0" cy="0"/>
          <a:chOff x="0" y="0"/>
          <a:chExt cx="0" cy="0"/>
        </a:xfrm>
      </p:grpSpPr>
      <p:sp>
        <p:nvSpPr>
          <p:cNvPr id="2387" name="Google Shape;2387;gd4b97d0a7e_0_20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8" name="Google Shape;2388;gd4b97d0a7e_0_20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g6b86e34ef5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 name="Google Shape;481;g6b86e34ef5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2"/>
        <p:cNvGrpSpPr/>
        <p:nvPr/>
      </p:nvGrpSpPr>
      <p:grpSpPr>
        <a:xfrm>
          <a:off x="0" y="0"/>
          <a:ext cx="0" cy="0"/>
          <a:chOff x="0" y="0"/>
          <a:chExt cx="0" cy="0"/>
        </a:xfrm>
      </p:grpSpPr>
      <p:sp>
        <p:nvSpPr>
          <p:cNvPr id="2403" name="Google Shape;2403;gd4b97d0a7e_0_20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4" name="Google Shape;2404;gd4b97d0a7e_0_20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9"/>
        <p:cNvGrpSpPr/>
        <p:nvPr/>
      </p:nvGrpSpPr>
      <p:grpSpPr>
        <a:xfrm>
          <a:off x="0" y="0"/>
          <a:ext cx="0" cy="0"/>
          <a:chOff x="0" y="0"/>
          <a:chExt cx="0" cy="0"/>
        </a:xfrm>
      </p:grpSpPr>
      <p:sp>
        <p:nvSpPr>
          <p:cNvPr id="2740" name="Google Shape;2740;gd4b97d0a7e_0_24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1" name="Google Shape;2741;gd4b97d0a7e_0_24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9"/>
        <p:cNvGrpSpPr/>
        <p:nvPr/>
      </p:nvGrpSpPr>
      <p:grpSpPr>
        <a:xfrm>
          <a:off x="0" y="0"/>
          <a:ext cx="0" cy="0"/>
          <a:chOff x="0" y="0"/>
          <a:chExt cx="0" cy="0"/>
        </a:xfrm>
      </p:grpSpPr>
      <p:sp>
        <p:nvSpPr>
          <p:cNvPr id="9240" name="Google Shape;9240;gd4b97d0a7e_0_89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1" name="Google Shape;9241;gd4b97d0a7e_0_89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6"/>
        <p:cNvGrpSpPr/>
        <p:nvPr/>
      </p:nvGrpSpPr>
      <p:grpSpPr>
        <a:xfrm>
          <a:off x="0" y="0"/>
          <a:ext cx="0" cy="0"/>
          <a:chOff x="0" y="0"/>
          <a:chExt cx="0" cy="0"/>
        </a:xfrm>
      </p:grpSpPr>
      <p:sp>
        <p:nvSpPr>
          <p:cNvPr id="9667" name="Google Shape;9667;gd4b97d0a7e_0_9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8" name="Google Shape;9668;gd4b97d0a7e_0_9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9"/>
        <p:cNvGrpSpPr/>
        <p:nvPr/>
      </p:nvGrpSpPr>
      <p:grpSpPr>
        <a:xfrm>
          <a:off x="0" y="0"/>
          <a:ext cx="0" cy="0"/>
          <a:chOff x="0" y="0"/>
          <a:chExt cx="0" cy="0"/>
        </a:xfrm>
      </p:grpSpPr>
      <p:sp>
        <p:nvSpPr>
          <p:cNvPr id="9830" name="Google Shape;9830;gd4b97d0a7e_0_9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1" name="Google Shape;9831;gd4b97d0a7e_0_9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1"/>
        <p:cNvGrpSpPr/>
        <p:nvPr/>
      </p:nvGrpSpPr>
      <p:grpSpPr>
        <a:xfrm>
          <a:off x="0" y="0"/>
          <a:ext cx="0" cy="0"/>
          <a:chOff x="0" y="0"/>
          <a:chExt cx="0" cy="0"/>
        </a:xfrm>
      </p:grpSpPr>
      <p:sp>
        <p:nvSpPr>
          <p:cNvPr id="10232" name="Google Shape;10232;gd4b97d0a7e_0_9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3" name="Google Shape;10233;gd4b97d0a7e_0_9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02"/>
        <p:cNvGrpSpPr/>
        <p:nvPr/>
      </p:nvGrpSpPr>
      <p:grpSpPr>
        <a:xfrm>
          <a:off x="0" y="0"/>
          <a:ext cx="0" cy="0"/>
          <a:chOff x="0" y="0"/>
          <a:chExt cx="0" cy="0"/>
        </a:xfrm>
      </p:grpSpPr>
      <p:sp>
        <p:nvSpPr>
          <p:cNvPr id="10603" name="Google Shape;10603;gd4b97d0a7e_0_102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04" name="Google Shape;10604;gd4b97d0a7e_0_10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79"/>
        <p:cNvGrpSpPr/>
        <p:nvPr/>
      </p:nvGrpSpPr>
      <p:grpSpPr>
        <a:xfrm>
          <a:off x="0" y="0"/>
          <a:ext cx="0" cy="0"/>
          <a:chOff x="0" y="0"/>
          <a:chExt cx="0" cy="0"/>
        </a:xfrm>
      </p:grpSpPr>
      <p:sp>
        <p:nvSpPr>
          <p:cNvPr id="10980" name="Google Shape;10980;gd4b97d0a7e_0_106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81" name="Google Shape;10981;gd4b97d0a7e_0_106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10"/>
        <p:cNvGrpSpPr/>
        <p:nvPr/>
      </p:nvGrpSpPr>
      <p:grpSpPr>
        <a:xfrm>
          <a:off x="0" y="0"/>
          <a:ext cx="0" cy="0"/>
          <a:chOff x="0" y="0"/>
          <a:chExt cx="0" cy="0"/>
        </a:xfrm>
      </p:grpSpPr>
      <p:sp>
        <p:nvSpPr>
          <p:cNvPr id="11411" name="Google Shape;11411;gd4b97d0a7e_0_110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12" name="Google Shape;11412;gd4b97d0a7e_0_110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3"/>
        <p:cNvGrpSpPr/>
        <p:nvPr/>
      </p:nvGrpSpPr>
      <p:grpSpPr>
        <a:xfrm>
          <a:off x="0" y="0"/>
          <a:ext cx="0" cy="0"/>
          <a:chOff x="0" y="0"/>
          <a:chExt cx="0" cy="0"/>
        </a:xfrm>
      </p:grpSpPr>
      <p:sp>
        <p:nvSpPr>
          <p:cNvPr id="12204" name="Google Shape;12204;gd4b97d0a7e_0_118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5" name="Google Shape;12205;gd4b97d0a7e_0_118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6"/>
        <p:cNvGrpSpPr/>
        <p:nvPr/>
      </p:nvGrpSpPr>
      <p:grpSpPr>
        <a:xfrm>
          <a:off x="0" y="0"/>
          <a:ext cx="0" cy="0"/>
          <a:chOff x="0" y="0"/>
          <a:chExt cx="0" cy="0"/>
        </a:xfrm>
      </p:grpSpPr>
      <p:sp>
        <p:nvSpPr>
          <p:cNvPr id="487" name="Google Shape;487;gd4b97d0a7e_0_16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8" name="Google Shape;488;gd4b97d0a7e_0_16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44"/>
        <p:cNvGrpSpPr/>
        <p:nvPr/>
      </p:nvGrpSpPr>
      <p:grpSpPr>
        <a:xfrm>
          <a:off x="0" y="0"/>
          <a:ext cx="0" cy="0"/>
          <a:chOff x="0" y="0"/>
          <a:chExt cx="0" cy="0"/>
        </a:xfrm>
      </p:grpSpPr>
      <p:sp>
        <p:nvSpPr>
          <p:cNvPr id="12945" name="Google Shape;12945;gd4b97d0a7e_0_12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46" name="Google Shape;12946;gd4b97d0a7e_0_12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37"/>
        <p:cNvGrpSpPr/>
        <p:nvPr/>
      </p:nvGrpSpPr>
      <p:grpSpPr>
        <a:xfrm>
          <a:off x="0" y="0"/>
          <a:ext cx="0" cy="0"/>
          <a:chOff x="0" y="0"/>
          <a:chExt cx="0" cy="0"/>
        </a:xfrm>
      </p:grpSpPr>
      <p:sp>
        <p:nvSpPr>
          <p:cNvPr id="13638" name="Google Shape;13638;gd4b97d0a7e_0_132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39" name="Google Shape;13639;gd4b97d0a7e_0_13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39"/>
        <p:cNvGrpSpPr/>
        <p:nvPr/>
      </p:nvGrpSpPr>
      <p:grpSpPr>
        <a:xfrm>
          <a:off x="0" y="0"/>
          <a:ext cx="0" cy="0"/>
          <a:chOff x="0" y="0"/>
          <a:chExt cx="0" cy="0"/>
        </a:xfrm>
      </p:grpSpPr>
      <p:sp>
        <p:nvSpPr>
          <p:cNvPr id="13940" name="Google Shape;13940;gd4b97d0a7e_0_13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41" name="Google Shape;13941;gd4b97d0a7e_0_13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
        <p:cNvGrpSpPr/>
        <p:nvPr/>
      </p:nvGrpSpPr>
      <p:grpSpPr>
        <a:xfrm>
          <a:off x="0" y="0"/>
          <a:ext cx="0" cy="0"/>
          <a:chOff x="0" y="0"/>
          <a:chExt cx="0" cy="0"/>
        </a:xfrm>
      </p:grpSpPr>
      <p:sp>
        <p:nvSpPr>
          <p:cNvPr id="494" name="Google Shape;494;g6b8be80730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 name="Google Shape;495;g6b8be80730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flipH="1">
            <a:off x="4338600" y="0"/>
            <a:ext cx="4805400" cy="5143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rot="5400000">
            <a:off x="106050" y="-106050"/>
            <a:ext cx="1535400" cy="1747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a:spLocks noGrp="1"/>
          </p:cNvSpPr>
          <p:nvPr>
            <p:ph type="ctrTitle"/>
          </p:nvPr>
        </p:nvSpPr>
        <p:spPr>
          <a:xfrm>
            <a:off x="2521953" y="1176425"/>
            <a:ext cx="5946900" cy="2052600"/>
          </a:xfrm>
          <a:prstGeom prst="rect">
            <a:avLst/>
          </a:prstGeom>
        </p:spPr>
        <p:txBody>
          <a:bodyPr spcFirstLastPara="1" wrap="square" lIns="91425" tIns="91425" rIns="91425" bIns="91425" anchor="b" anchorCtr="0">
            <a:noAutofit/>
          </a:bodyPr>
          <a:lstStyle>
            <a:lvl1pPr lvl="0" algn="r">
              <a:lnSpc>
                <a:spcPct val="80000"/>
              </a:lnSpc>
              <a:spcBef>
                <a:spcPts val="0"/>
              </a:spcBef>
              <a:spcAft>
                <a:spcPts val="0"/>
              </a:spcAft>
              <a:buClr>
                <a:srgbClr val="D9D9D9"/>
              </a:buClr>
              <a:buSzPts val="9600"/>
              <a:buNone/>
              <a:defRPr sz="9600">
                <a:solidFill>
                  <a:schemeClr val="lt1"/>
                </a:solidFill>
              </a:defRPr>
            </a:lvl1pPr>
            <a:lvl2pPr lvl="1" algn="r">
              <a:lnSpc>
                <a:spcPct val="80000"/>
              </a:lnSpc>
              <a:spcBef>
                <a:spcPts val="0"/>
              </a:spcBef>
              <a:spcAft>
                <a:spcPts val="0"/>
              </a:spcAft>
              <a:buClr>
                <a:srgbClr val="D9D9D9"/>
              </a:buClr>
              <a:buSzPts val="5200"/>
              <a:buNone/>
              <a:defRPr sz="5200">
                <a:solidFill>
                  <a:srgbClr val="D9D9D9"/>
                </a:solidFill>
              </a:defRPr>
            </a:lvl2pPr>
            <a:lvl3pPr lvl="2" algn="r">
              <a:lnSpc>
                <a:spcPct val="80000"/>
              </a:lnSpc>
              <a:spcBef>
                <a:spcPts val="0"/>
              </a:spcBef>
              <a:spcAft>
                <a:spcPts val="0"/>
              </a:spcAft>
              <a:buClr>
                <a:srgbClr val="D9D9D9"/>
              </a:buClr>
              <a:buSzPts val="5200"/>
              <a:buNone/>
              <a:defRPr sz="5200">
                <a:solidFill>
                  <a:srgbClr val="D9D9D9"/>
                </a:solidFill>
              </a:defRPr>
            </a:lvl3pPr>
            <a:lvl4pPr lvl="3" algn="r">
              <a:lnSpc>
                <a:spcPct val="80000"/>
              </a:lnSpc>
              <a:spcBef>
                <a:spcPts val="0"/>
              </a:spcBef>
              <a:spcAft>
                <a:spcPts val="0"/>
              </a:spcAft>
              <a:buClr>
                <a:srgbClr val="D9D9D9"/>
              </a:buClr>
              <a:buSzPts val="5200"/>
              <a:buNone/>
              <a:defRPr sz="5200">
                <a:solidFill>
                  <a:srgbClr val="D9D9D9"/>
                </a:solidFill>
              </a:defRPr>
            </a:lvl4pPr>
            <a:lvl5pPr lvl="4" algn="r">
              <a:lnSpc>
                <a:spcPct val="80000"/>
              </a:lnSpc>
              <a:spcBef>
                <a:spcPts val="0"/>
              </a:spcBef>
              <a:spcAft>
                <a:spcPts val="0"/>
              </a:spcAft>
              <a:buClr>
                <a:srgbClr val="D9D9D9"/>
              </a:buClr>
              <a:buSzPts val="5200"/>
              <a:buNone/>
              <a:defRPr sz="5200">
                <a:solidFill>
                  <a:srgbClr val="D9D9D9"/>
                </a:solidFill>
              </a:defRPr>
            </a:lvl5pPr>
            <a:lvl6pPr lvl="5" algn="r">
              <a:lnSpc>
                <a:spcPct val="80000"/>
              </a:lnSpc>
              <a:spcBef>
                <a:spcPts val="0"/>
              </a:spcBef>
              <a:spcAft>
                <a:spcPts val="0"/>
              </a:spcAft>
              <a:buClr>
                <a:srgbClr val="D9D9D9"/>
              </a:buClr>
              <a:buSzPts val="5200"/>
              <a:buNone/>
              <a:defRPr sz="5200">
                <a:solidFill>
                  <a:srgbClr val="D9D9D9"/>
                </a:solidFill>
              </a:defRPr>
            </a:lvl6pPr>
            <a:lvl7pPr lvl="6" algn="r">
              <a:lnSpc>
                <a:spcPct val="80000"/>
              </a:lnSpc>
              <a:spcBef>
                <a:spcPts val="0"/>
              </a:spcBef>
              <a:spcAft>
                <a:spcPts val="0"/>
              </a:spcAft>
              <a:buClr>
                <a:srgbClr val="D9D9D9"/>
              </a:buClr>
              <a:buSzPts val="5200"/>
              <a:buNone/>
              <a:defRPr sz="5200">
                <a:solidFill>
                  <a:srgbClr val="D9D9D9"/>
                </a:solidFill>
              </a:defRPr>
            </a:lvl7pPr>
            <a:lvl8pPr lvl="7" algn="r">
              <a:lnSpc>
                <a:spcPct val="80000"/>
              </a:lnSpc>
              <a:spcBef>
                <a:spcPts val="0"/>
              </a:spcBef>
              <a:spcAft>
                <a:spcPts val="0"/>
              </a:spcAft>
              <a:buClr>
                <a:srgbClr val="D9D9D9"/>
              </a:buClr>
              <a:buSzPts val="5200"/>
              <a:buNone/>
              <a:defRPr sz="5200">
                <a:solidFill>
                  <a:srgbClr val="D9D9D9"/>
                </a:solidFill>
              </a:defRPr>
            </a:lvl8pPr>
            <a:lvl9pPr lvl="8" algn="r">
              <a:lnSpc>
                <a:spcPct val="80000"/>
              </a:lnSpc>
              <a:spcBef>
                <a:spcPts val="0"/>
              </a:spcBef>
              <a:spcAft>
                <a:spcPts val="0"/>
              </a:spcAft>
              <a:buClr>
                <a:srgbClr val="D9D9D9"/>
              </a:buClr>
              <a:buSzPts val="5200"/>
              <a:buNone/>
              <a:defRPr sz="5200">
                <a:solidFill>
                  <a:srgbClr val="D9D9D9"/>
                </a:solidFill>
              </a:defRPr>
            </a:lvl9pPr>
          </a:lstStyle>
          <a:p>
            <a:endParaRPr/>
          </a:p>
        </p:txBody>
      </p:sp>
      <p:sp>
        <p:nvSpPr>
          <p:cNvPr id="12" name="Google Shape;12;p2"/>
          <p:cNvSpPr txBox="1">
            <a:spLocks noGrp="1"/>
          </p:cNvSpPr>
          <p:nvPr>
            <p:ph type="subTitle" idx="1"/>
          </p:nvPr>
        </p:nvSpPr>
        <p:spPr>
          <a:xfrm>
            <a:off x="6286050" y="3289025"/>
            <a:ext cx="2182800" cy="1153200"/>
          </a:xfrm>
          <a:prstGeom prst="rect">
            <a:avLst/>
          </a:prstGeom>
          <a:noFill/>
        </p:spPr>
        <p:txBody>
          <a:bodyPr spcFirstLastPara="1" wrap="square" lIns="91425" tIns="91425" rIns="91425" bIns="91425" anchor="t" anchorCtr="0">
            <a:noAutofit/>
          </a:bodyPr>
          <a:lstStyle>
            <a:lvl1pPr lvl="0" algn="r">
              <a:lnSpc>
                <a:spcPct val="100000"/>
              </a:lnSpc>
              <a:spcBef>
                <a:spcPts val="0"/>
              </a:spcBef>
              <a:spcAft>
                <a:spcPts val="0"/>
              </a:spcAft>
              <a:buClr>
                <a:srgbClr val="D9D9D9"/>
              </a:buClr>
              <a:buSzPts val="2400"/>
              <a:buNone/>
              <a:defRPr sz="2400">
                <a:solidFill>
                  <a:schemeClr val="lt1"/>
                </a:solidFill>
              </a:defRPr>
            </a:lvl1pPr>
            <a:lvl2pPr lvl="1" algn="r">
              <a:lnSpc>
                <a:spcPct val="100000"/>
              </a:lnSpc>
              <a:spcBef>
                <a:spcPts val="0"/>
              </a:spcBef>
              <a:spcAft>
                <a:spcPts val="0"/>
              </a:spcAft>
              <a:buClr>
                <a:srgbClr val="D9D9D9"/>
              </a:buClr>
              <a:buSzPts val="2800"/>
              <a:buNone/>
              <a:defRPr sz="2800">
                <a:solidFill>
                  <a:srgbClr val="D9D9D9"/>
                </a:solidFill>
              </a:defRPr>
            </a:lvl2pPr>
            <a:lvl3pPr lvl="2" algn="r">
              <a:lnSpc>
                <a:spcPct val="100000"/>
              </a:lnSpc>
              <a:spcBef>
                <a:spcPts val="0"/>
              </a:spcBef>
              <a:spcAft>
                <a:spcPts val="0"/>
              </a:spcAft>
              <a:buClr>
                <a:srgbClr val="D9D9D9"/>
              </a:buClr>
              <a:buSzPts val="2800"/>
              <a:buNone/>
              <a:defRPr sz="2800">
                <a:solidFill>
                  <a:srgbClr val="D9D9D9"/>
                </a:solidFill>
              </a:defRPr>
            </a:lvl3pPr>
            <a:lvl4pPr lvl="3" algn="r">
              <a:lnSpc>
                <a:spcPct val="100000"/>
              </a:lnSpc>
              <a:spcBef>
                <a:spcPts val="0"/>
              </a:spcBef>
              <a:spcAft>
                <a:spcPts val="0"/>
              </a:spcAft>
              <a:buClr>
                <a:srgbClr val="D9D9D9"/>
              </a:buClr>
              <a:buSzPts val="2800"/>
              <a:buNone/>
              <a:defRPr sz="2800">
                <a:solidFill>
                  <a:srgbClr val="D9D9D9"/>
                </a:solidFill>
              </a:defRPr>
            </a:lvl4pPr>
            <a:lvl5pPr lvl="4" algn="r">
              <a:lnSpc>
                <a:spcPct val="100000"/>
              </a:lnSpc>
              <a:spcBef>
                <a:spcPts val="0"/>
              </a:spcBef>
              <a:spcAft>
                <a:spcPts val="0"/>
              </a:spcAft>
              <a:buClr>
                <a:srgbClr val="D9D9D9"/>
              </a:buClr>
              <a:buSzPts val="2800"/>
              <a:buNone/>
              <a:defRPr sz="2800">
                <a:solidFill>
                  <a:srgbClr val="D9D9D9"/>
                </a:solidFill>
              </a:defRPr>
            </a:lvl5pPr>
            <a:lvl6pPr lvl="5" algn="r">
              <a:lnSpc>
                <a:spcPct val="100000"/>
              </a:lnSpc>
              <a:spcBef>
                <a:spcPts val="0"/>
              </a:spcBef>
              <a:spcAft>
                <a:spcPts val="0"/>
              </a:spcAft>
              <a:buClr>
                <a:srgbClr val="D9D9D9"/>
              </a:buClr>
              <a:buSzPts val="2800"/>
              <a:buNone/>
              <a:defRPr sz="2800">
                <a:solidFill>
                  <a:srgbClr val="D9D9D9"/>
                </a:solidFill>
              </a:defRPr>
            </a:lvl6pPr>
            <a:lvl7pPr lvl="6" algn="r">
              <a:lnSpc>
                <a:spcPct val="100000"/>
              </a:lnSpc>
              <a:spcBef>
                <a:spcPts val="0"/>
              </a:spcBef>
              <a:spcAft>
                <a:spcPts val="0"/>
              </a:spcAft>
              <a:buClr>
                <a:srgbClr val="D9D9D9"/>
              </a:buClr>
              <a:buSzPts val="2800"/>
              <a:buNone/>
              <a:defRPr sz="2800">
                <a:solidFill>
                  <a:srgbClr val="D9D9D9"/>
                </a:solidFill>
              </a:defRPr>
            </a:lvl7pPr>
            <a:lvl8pPr lvl="7" algn="r">
              <a:lnSpc>
                <a:spcPct val="100000"/>
              </a:lnSpc>
              <a:spcBef>
                <a:spcPts val="0"/>
              </a:spcBef>
              <a:spcAft>
                <a:spcPts val="0"/>
              </a:spcAft>
              <a:buClr>
                <a:srgbClr val="D9D9D9"/>
              </a:buClr>
              <a:buSzPts val="2800"/>
              <a:buNone/>
              <a:defRPr sz="2800">
                <a:solidFill>
                  <a:srgbClr val="D9D9D9"/>
                </a:solidFill>
              </a:defRPr>
            </a:lvl8pPr>
            <a:lvl9pPr lvl="8" algn="r">
              <a:lnSpc>
                <a:spcPct val="100000"/>
              </a:lnSpc>
              <a:spcBef>
                <a:spcPts val="0"/>
              </a:spcBef>
              <a:spcAft>
                <a:spcPts val="0"/>
              </a:spcAft>
              <a:buClr>
                <a:srgbClr val="D9D9D9"/>
              </a:buClr>
              <a:buSzPts val="2800"/>
              <a:buNone/>
              <a:defRPr sz="2800">
                <a:solidFill>
                  <a:srgbClr val="D9D9D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1"/>
        </a:solidFill>
        <a:effectLst/>
      </p:bgPr>
    </p:bg>
    <p:spTree>
      <p:nvGrpSpPr>
        <p:cNvPr id="1" name="Shape 40"/>
        <p:cNvGrpSpPr/>
        <p:nvPr/>
      </p:nvGrpSpPr>
      <p:grpSpPr>
        <a:xfrm>
          <a:off x="0" y="0"/>
          <a:ext cx="0" cy="0"/>
          <a:chOff x="0" y="0"/>
          <a:chExt cx="0" cy="0"/>
        </a:xfrm>
      </p:grpSpPr>
      <p:sp>
        <p:nvSpPr>
          <p:cNvPr id="41" name="Google Shape;41;p11"/>
          <p:cNvSpPr txBox="1">
            <a:spLocks noGrp="1"/>
          </p:cNvSpPr>
          <p:nvPr>
            <p:ph type="title" hasCustomPrompt="1"/>
          </p:nvPr>
        </p:nvSpPr>
        <p:spPr>
          <a:xfrm>
            <a:off x="311700" y="11823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2"/>
              </a:buClr>
              <a:buSzPts val="9600"/>
              <a:buNone/>
              <a:defRPr sz="9600">
                <a:solidFill>
                  <a:schemeClr val="accent2"/>
                </a:solidFill>
              </a:defRPr>
            </a:lvl1pPr>
            <a:lvl2pPr lvl="1" algn="ctr">
              <a:spcBef>
                <a:spcPts val="0"/>
              </a:spcBef>
              <a:spcAft>
                <a:spcPts val="0"/>
              </a:spcAft>
              <a:buClr>
                <a:schemeClr val="accent2"/>
              </a:buClr>
              <a:buSzPts val="9600"/>
              <a:buNone/>
              <a:defRPr sz="9600">
                <a:solidFill>
                  <a:schemeClr val="accent2"/>
                </a:solidFill>
              </a:defRPr>
            </a:lvl2pPr>
            <a:lvl3pPr lvl="2" algn="ctr">
              <a:spcBef>
                <a:spcPts val="0"/>
              </a:spcBef>
              <a:spcAft>
                <a:spcPts val="0"/>
              </a:spcAft>
              <a:buClr>
                <a:schemeClr val="accent2"/>
              </a:buClr>
              <a:buSzPts val="9600"/>
              <a:buNone/>
              <a:defRPr sz="9600">
                <a:solidFill>
                  <a:schemeClr val="accent2"/>
                </a:solidFill>
              </a:defRPr>
            </a:lvl3pPr>
            <a:lvl4pPr lvl="3" algn="ctr">
              <a:spcBef>
                <a:spcPts val="0"/>
              </a:spcBef>
              <a:spcAft>
                <a:spcPts val="0"/>
              </a:spcAft>
              <a:buClr>
                <a:schemeClr val="accent2"/>
              </a:buClr>
              <a:buSzPts val="9600"/>
              <a:buNone/>
              <a:defRPr sz="9600">
                <a:solidFill>
                  <a:schemeClr val="accent2"/>
                </a:solidFill>
              </a:defRPr>
            </a:lvl4pPr>
            <a:lvl5pPr lvl="4" algn="ctr">
              <a:spcBef>
                <a:spcPts val="0"/>
              </a:spcBef>
              <a:spcAft>
                <a:spcPts val="0"/>
              </a:spcAft>
              <a:buClr>
                <a:schemeClr val="accent2"/>
              </a:buClr>
              <a:buSzPts val="9600"/>
              <a:buNone/>
              <a:defRPr sz="9600">
                <a:solidFill>
                  <a:schemeClr val="accent2"/>
                </a:solidFill>
              </a:defRPr>
            </a:lvl5pPr>
            <a:lvl6pPr lvl="5" algn="ctr">
              <a:spcBef>
                <a:spcPts val="0"/>
              </a:spcBef>
              <a:spcAft>
                <a:spcPts val="0"/>
              </a:spcAft>
              <a:buClr>
                <a:schemeClr val="accent2"/>
              </a:buClr>
              <a:buSzPts val="9600"/>
              <a:buNone/>
              <a:defRPr sz="9600">
                <a:solidFill>
                  <a:schemeClr val="accent2"/>
                </a:solidFill>
              </a:defRPr>
            </a:lvl6pPr>
            <a:lvl7pPr lvl="6" algn="ctr">
              <a:spcBef>
                <a:spcPts val="0"/>
              </a:spcBef>
              <a:spcAft>
                <a:spcPts val="0"/>
              </a:spcAft>
              <a:buClr>
                <a:schemeClr val="accent2"/>
              </a:buClr>
              <a:buSzPts val="9600"/>
              <a:buNone/>
              <a:defRPr sz="9600">
                <a:solidFill>
                  <a:schemeClr val="accent2"/>
                </a:solidFill>
              </a:defRPr>
            </a:lvl7pPr>
            <a:lvl8pPr lvl="7" algn="ctr">
              <a:spcBef>
                <a:spcPts val="0"/>
              </a:spcBef>
              <a:spcAft>
                <a:spcPts val="0"/>
              </a:spcAft>
              <a:buClr>
                <a:schemeClr val="accent2"/>
              </a:buClr>
              <a:buSzPts val="9600"/>
              <a:buNone/>
              <a:defRPr sz="9600">
                <a:solidFill>
                  <a:schemeClr val="accent2"/>
                </a:solidFill>
              </a:defRPr>
            </a:lvl8pPr>
            <a:lvl9pPr lvl="8" algn="ctr">
              <a:spcBef>
                <a:spcPts val="0"/>
              </a:spcBef>
              <a:spcAft>
                <a:spcPts val="0"/>
              </a:spcAft>
              <a:buClr>
                <a:schemeClr val="accent2"/>
              </a:buClr>
              <a:buSzPts val="9600"/>
              <a:buNone/>
              <a:defRPr sz="9600">
                <a:solidFill>
                  <a:schemeClr val="accent2"/>
                </a:solidFill>
              </a:defRPr>
            </a:lvl9pPr>
          </a:lstStyle>
          <a:p>
            <a:r>
              <a:t>xx%</a:t>
            </a:r>
          </a:p>
        </p:txBody>
      </p:sp>
      <p:sp>
        <p:nvSpPr>
          <p:cNvPr id="42" name="Google Shape;42;p11"/>
          <p:cNvSpPr txBox="1">
            <a:spLocks noGrp="1"/>
          </p:cNvSpPr>
          <p:nvPr>
            <p:ph type="body" idx="1"/>
          </p:nvPr>
        </p:nvSpPr>
        <p:spPr>
          <a:xfrm>
            <a:off x="311700" y="32284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Clr>
                <a:schemeClr val="lt1"/>
              </a:buClr>
              <a:buSzPts val="1800"/>
              <a:buChar char="●"/>
              <a:defRPr>
                <a:solidFill>
                  <a:schemeClr val="lt1"/>
                </a:solidFill>
              </a:defRPr>
            </a:lvl1pPr>
            <a:lvl2pPr marL="914400" lvl="1" indent="-317500" algn="ctr">
              <a:spcBef>
                <a:spcPts val="1600"/>
              </a:spcBef>
              <a:spcAft>
                <a:spcPts val="0"/>
              </a:spcAft>
              <a:buClr>
                <a:schemeClr val="lt1"/>
              </a:buClr>
              <a:buSzPts val="1400"/>
              <a:buChar char="○"/>
              <a:defRPr>
                <a:solidFill>
                  <a:schemeClr val="lt1"/>
                </a:solidFill>
              </a:defRPr>
            </a:lvl2pPr>
            <a:lvl3pPr marL="1371600" lvl="2" indent="-317500" algn="ctr">
              <a:spcBef>
                <a:spcPts val="1600"/>
              </a:spcBef>
              <a:spcAft>
                <a:spcPts val="0"/>
              </a:spcAft>
              <a:buClr>
                <a:schemeClr val="lt1"/>
              </a:buClr>
              <a:buSzPts val="1400"/>
              <a:buChar char="■"/>
              <a:defRPr>
                <a:solidFill>
                  <a:schemeClr val="lt1"/>
                </a:solidFill>
              </a:defRPr>
            </a:lvl3pPr>
            <a:lvl4pPr marL="1828800" lvl="3" indent="-317500" algn="ctr">
              <a:spcBef>
                <a:spcPts val="1600"/>
              </a:spcBef>
              <a:spcAft>
                <a:spcPts val="0"/>
              </a:spcAft>
              <a:buClr>
                <a:schemeClr val="lt1"/>
              </a:buClr>
              <a:buSzPts val="1400"/>
              <a:buChar char="●"/>
              <a:defRPr>
                <a:solidFill>
                  <a:schemeClr val="lt1"/>
                </a:solidFill>
              </a:defRPr>
            </a:lvl4pPr>
            <a:lvl5pPr marL="2286000" lvl="4" indent="-317500" algn="ctr">
              <a:spcBef>
                <a:spcPts val="1600"/>
              </a:spcBef>
              <a:spcAft>
                <a:spcPts val="0"/>
              </a:spcAft>
              <a:buClr>
                <a:schemeClr val="lt1"/>
              </a:buClr>
              <a:buSzPts val="1400"/>
              <a:buChar char="○"/>
              <a:defRPr>
                <a:solidFill>
                  <a:schemeClr val="lt1"/>
                </a:solidFill>
              </a:defRPr>
            </a:lvl5pPr>
            <a:lvl6pPr marL="2743200" lvl="5" indent="-317500" algn="ctr">
              <a:spcBef>
                <a:spcPts val="1600"/>
              </a:spcBef>
              <a:spcAft>
                <a:spcPts val="0"/>
              </a:spcAft>
              <a:buClr>
                <a:schemeClr val="lt1"/>
              </a:buClr>
              <a:buSzPts val="1400"/>
              <a:buChar char="■"/>
              <a:defRPr>
                <a:solidFill>
                  <a:schemeClr val="lt1"/>
                </a:solidFill>
              </a:defRPr>
            </a:lvl6pPr>
            <a:lvl7pPr marL="3200400" lvl="6" indent="-317500" algn="ctr">
              <a:spcBef>
                <a:spcPts val="1600"/>
              </a:spcBef>
              <a:spcAft>
                <a:spcPts val="0"/>
              </a:spcAft>
              <a:buClr>
                <a:schemeClr val="lt1"/>
              </a:buClr>
              <a:buSzPts val="1400"/>
              <a:buChar char="●"/>
              <a:defRPr>
                <a:solidFill>
                  <a:schemeClr val="lt1"/>
                </a:solidFill>
              </a:defRPr>
            </a:lvl7pPr>
            <a:lvl8pPr marL="3657600" lvl="7" indent="-317500" algn="ctr">
              <a:spcBef>
                <a:spcPts val="1600"/>
              </a:spcBef>
              <a:spcAft>
                <a:spcPts val="0"/>
              </a:spcAft>
              <a:buClr>
                <a:schemeClr val="lt1"/>
              </a:buClr>
              <a:buSzPts val="1400"/>
              <a:buChar char="○"/>
              <a:defRPr>
                <a:solidFill>
                  <a:schemeClr val="lt1"/>
                </a:solidFill>
              </a:defRPr>
            </a:lvl8pPr>
            <a:lvl9pPr marL="4114800" lvl="8" indent="-317500" algn="ctr">
              <a:spcBef>
                <a:spcPts val="1600"/>
              </a:spcBef>
              <a:spcAft>
                <a:spcPts val="1600"/>
              </a:spcAft>
              <a:buClr>
                <a:schemeClr val="lt1"/>
              </a:buClr>
              <a:buSzPts val="1400"/>
              <a:buChar char="■"/>
              <a:defRPr>
                <a:solidFill>
                  <a:schemeClr val="lt1"/>
                </a:solidFill>
              </a:defRPr>
            </a:lvl9pPr>
          </a:lstStyle>
          <a:p>
            <a:endParaRPr/>
          </a:p>
        </p:txBody>
      </p:sp>
      <p:sp>
        <p:nvSpPr>
          <p:cNvPr id="43" name="Google Shape;43;p11"/>
          <p:cNvSpPr/>
          <p:nvPr/>
        </p:nvSpPr>
        <p:spPr>
          <a:xfrm>
            <a:off x="0" y="3120900"/>
            <a:ext cx="1560300" cy="20226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11"/>
          <p:cNvSpPr/>
          <p:nvPr/>
        </p:nvSpPr>
        <p:spPr>
          <a:xfrm rot="10800000">
            <a:off x="7583700" y="0"/>
            <a:ext cx="1560300" cy="2022600"/>
          </a:xfrm>
          <a:prstGeom prst="rtTriangl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ne column text">
  <p:cSld name="TITLE_AND_TWO_COLUMNS_2">
    <p:bg>
      <p:bgPr>
        <a:solidFill>
          <a:schemeClr val="dk1"/>
        </a:solidFill>
        <a:effectLst/>
      </p:bgPr>
    </p:bg>
    <p:spTree>
      <p:nvGrpSpPr>
        <p:cNvPr id="1" name="Shape 46"/>
        <p:cNvGrpSpPr/>
        <p:nvPr/>
      </p:nvGrpSpPr>
      <p:grpSpPr>
        <a:xfrm>
          <a:off x="0" y="0"/>
          <a:ext cx="0" cy="0"/>
          <a:chOff x="0" y="0"/>
          <a:chExt cx="0" cy="0"/>
        </a:xfrm>
      </p:grpSpPr>
      <p:sp>
        <p:nvSpPr>
          <p:cNvPr id="47" name="Google Shape;47;p13"/>
          <p:cNvSpPr txBox="1">
            <a:spLocks noGrp="1"/>
          </p:cNvSpPr>
          <p:nvPr>
            <p:ph type="body" idx="1"/>
          </p:nvPr>
        </p:nvSpPr>
        <p:spPr>
          <a:xfrm>
            <a:off x="717425" y="1220800"/>
            <a:ext cx="7709100" cy="33834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Clr>
                <a:schemeClr val="accent2"/>
              </a:buClr>
              <a:buSzPts val="1200"/>
              <a:buAutoNum type="arabicPeriod"/>
              <a:defRPr sz="1200">
                <a:solidFill>
                  <a:schemeClr val="lt1"/>
                </a:solidFill>
              </a:defRPr>
            </a:lvl1pPr>
            <a:lvl2pPr marL="914400" lvl="1" indent="-304800" rtl="0">
              <a:spcBef>
                <a:spcPts val="1600"/>
              </a:spcBef>
              <a:spcAft>
                <a:spcPts val="0"/>
              </a:spcAft>
              <a:buClr>
                <a:srgbClr val="434343"/>
              </a:buClr>
              <a:buSzPts val="1200"/>
              <a:buFont typeface="Roboto Condensed Light"/>
              <a:buAutoNum type="alphaLcPeriod"/>
              <a:defRPr sz="1200">
                <a:solidFill>
                  <a:schemeClr val="lt1"/>
                </a:solidFill>
              </a:defRPr>
            </a:lvl2pPr>
            <a:lvl3pPr marL="1371600" lvl="2" indent="-304800" rtl="0">
              <a:spcBef>
                <a:spcPts val="1600"/>
              </a:spcBef>
              <a:spcAft>
                <a:spcPts val="0"/>
              </a:spcAft>
              <a:buClr>
                <a:srgbClr val="434343"/>
              </a:buClr>
              <a:buSzPts val="1200"/>
              <a:buFont typeface="Roboto Condensed Light"/>
              <a:buAutoNum type="romanLcPeriod"/>
              <a:defRPr sz="1200">
                <a:solidFill>
                  <a:schemeClr val="lt1"/>
                </a:solidFill>
              </a:defRPr>
            </a:lvl3pPr>
            <a:lvl4pPr marL="1828800" lvl="3" indent="-304800" rtl="0">
              <a:spcBef>
                <a:spcPts val="1600"/>
              </a:spcBef>
              <a:spcAft>
                <a:spcPts val="0"/>
              </a:spcAft>
              <a:buClr>
                <a:srgbClr val="434343"/>
              </a:buClr>
              <a:buSzPts val="1200"/>
              <a:buFont typeface="Roboto Condensed Light"/>
              <a:buAutoNum type="arabicPeriod"/>
              <a:defRPr sz="1200">
                <a:solidFill>
                  <a:schemeClr val="lt1"/>
                </a:solidFill>
              </a:defRPr>
            </a:lvl4pPr>
            <a:lvl5pPr marL="2286000" lvl="4" indent="-304800" rtl="0">
              <a:spcBef>
                <a:spcPts val="1600"/>
              </a:spcBef>
              <a:spcAft>
                <a:spcPts val="0"/>
              </a:spcAft>
              <a:buClr>
                <a:srgbClr val="434343"/>
              </a:buClr>
              <a:buSzPts val="1200"/>
              <a:buFont typeface="Roboto Condensed Light"/>
              <a:buAutoNum type="alphaLcPeriod"/>
              <a:defRPr sz="1200">
                <a:solidFill>
                  <a:schemeClr val="lt1"/>
                </a:solidFill>
              </a:defRPr>
            </a:lvl5pPr>
            <a:lvl6pPr marL="2743200" lvl="5" indent="-304800" rtl="0">
              <a:spcBef>
                <a:spcPts val="1600"/>
              </a:spcBef>
              <a:spcAft>
                <a:spcPts val="0"/>
              </a:spcAft>
              <a:buClr>
                <a:srgbClr val="434343"/>
              </a:buClr>
              <a:buSzPts val="1200"/>
              <a:buFont typeface="Roboto Condensed Light"/>
              <a:buAutoNum type="romanLcPeriod"/>
              <a:defRPr sz="1200">
                <a:solidFill>
                  <a:schemeClr val="lt1"/>
                </a:solidFill>
              </a:defRPr>
            </a:lvl6pPr>
            <a:lvl7pPr marL="3200400" lvl="6" indent="-304800" rtl="0">
              <a:spcBef>
                <a:spcPts val="1600"/>
              </a:spcBef>
              <a:spcAft>
                <a:spcPts val="0"/>
              </a:spcAft>
              <a:buClr>
                <a:srgbClr val="434343"/>
              </a:buClr>
              <a:buSzPts val="1200"/>
              <a:buFont typeface="Roboto Condensed Light"/>
              <a:buAutoNum type="arabicPeriod"/>
              <a:defRPr sz="1200">
                <a:solidFill>
                  <a:schemeClr val="lt1"/>
                </a:solidFill>
              </a:defRPr>
            </a:lvl7pPr>
            <a:lvl8pPr marL="3657600" lvl="7" indent="-304800" rtl="0">
              <a:spcBef>
                <a:spcPts val="1600"/>
              </a:spcBef>
              <a:spcAft>
                <a:spcPts val="0"/>
              </a:spcAft>
              <a:buClr>
                <a:srgbClr val="434343"/>
              </a:buClr>
              <a:buSzPts val="1200"/>
              <a:buFont typeface="Roboto Condensed Light"/>
              <a:buAutoNum type="alphaLcPeriod"/>
              <a:defRPr sz="1200">
                <a:solidFill>
                  <a:schemeClr val="lt1"/>
                </a:solidFill>
              </a:defRPr>
            </a:lvl8pPr>
            <a:lvl9pPr marL="4114800" lvl="8" indent="-304800" rtl="0">
              <a:spcBef>
                <a:spcPts val="1600"/>
              </a:spcBef>
              <a:spcAft>
                <a:spcPts val="1600"/>
              </a:spcAft>
              <a:buClr>
                <a:srgbClr val="434343"/>
              </a:buClr>
              <a:buSzPts val="1200"/>
              <a:buFont typeface="Roboto Condensed Light"/>
              <a:buAutoNum type="romanLcPeriod"/>
              <a:defRPr sz="1200">
                <a:solidFill>
                  <a:schemeClr val="lt1"/>
                </a:solidFill>
              </a:defRPr>
            </a:lvl9pPr>
          </a:lstStyle>
          <a:p>
            <a:endParaRPr/>
          </a:p>
        </p:txBody>
      </p:sp>
      <p:sp>
        <p:nvSpPr>
          <p:cNvPr id="48" name="Google Shape;48;p13"/>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49" name="Google Shape;49;p13"/>
          <p:cNvSpPr/>
          <p:nvPr/>
        </p:nvSpPr>
        <p:spPr>
          <a:xfrm rot="10800000">
            <a:off x="7608600" y="-2100"/>
            <a:ext cx="1535400" cy="1747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TITLE_AND_BODY_1">
    <p:bg>
      <p:bgPr>
        <a:solidFill>
          <a:schemeClr val="accent3"/>
        </a:solidFill>
        <a:effectLst/>
      </p:bgPr>
    </p:bg>
    <p:spTree>
      <p:nvGrpSpPr>
        <p:cNvPr id="1" name="Shape 50"/>
        <p:cNvGrpSpPr/>
        <p:nvPr/>
      </p:nvGrpSpPr>
      <p:grpSpPr>
        <a:xfrm>
          <a:off x="0" y="0"/>
          <a:ext cx="0" cy="0"/>
          <a:chOff x="0" y="0"/>
          <a:chExt cx="0" cy="0"/>
        </a:xfrm>
      </p:grpSpPr>
      <p:sp>
        <p:nvSpPr>
          <p:cNvPr id="51" name="Google Shape;51;p14"/>
          <p:cNvSpPr txBox="1">
            <a:spLocks noGrp="1"/>
          </p:cNvSpPr>
          <p:nvPr>
            <p:ph type="title" hasCustomPrompt="1"/>
          </p:nvPr>
        </p:nvSpPr>
        <p:spPr>
          <a:xfrm>
            <a:off x="1535375" y="1389875"/>
            <a:ext cx="1035600" cy="64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000"/>
              <a:buNone/>
              <a:defRPr sz="3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52" name="Google Shape;52;p14"/>
          <p:cNvSpPr txBox="1">
            <a:spLocks noGrp="1"/>
          </p:cNvSpPr>
          <p:nvPr>
            <p:ph type="title" idx="2"/>
          </p:nvPr>
        </p:nvSpPr>
        <p:spPr>
          <a:xfrm>
            <a:off x="883325" y="1885775"/>
            <a:ext cx="23397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53" name="Google Shape;53;p14"/>
          <p:cNvSpPr txBox="1">
            <a:spLocks noGrp="1"/>
          </p:cNvSpPr>
          <p:nvPr>
            <p:ph type="subTitle" idx="1"/>
          </p:nvPr>
        </p:nvSpPr>
        <p:spPr>
          <a:xfrm>
            <a:off x="883325" y="2306275"/>
            <a:ext cx="2339700" cy="4527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54" name="Google Shape;54;p14"/>
          <p:cNvSpPr txBox="1">
            <a:spLocks noGrp="1"/>
          </p:cNvSpPr>
          <p:nvPr>
            <p:ph type="title" idx="3" hasCustomPrompt="1"/>
          </p:nvPr>
        </p:nvSpPr>
        <p:spPr>
          <a:xfrm>
            <a:off x="4054200" y="1389875"/>
            <a:ext cx="1035600" cy="64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000"/>
              <a:buNone/>
              <a:defRPr sz="3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55" name="Google Shape;55;p14"/>
          <p:cNvSpPr txBox="1">
            <a:spLocks noGrp="1"/>
          </p:cNvSpPr>
          <p:nvPr>
            <p:ph type="title" idx="4"/>
          </p:nvPr>
        </p:nvSpPr>
        <p:spPr>
          <a:xfrm>
            <a:off x="3402150" y="1885775"/>
            <a:ext cx="23397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56" name="Google Shape;56;p14"/>
          <p:cNvSpPr txBox="1">
            <a:spLocks noGrp="1"/>
          </p:cNvSpPr>
          <p:nvPr>
            <p:ph type="subTitle" idx="5"/>
          </p:nvPr>
        </p:nvSpPr>
        <p:spPr>
          <a:xfrm>
            <a:off x="3402150" y="2306275"/>
            <a:ext cx="2339700" cy="4527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57" name="Google Shape;57;p14"/>
          <p:cNvSpPr txBox="1">
            <a:spLocks noGrp="1"/>
          </p:cNvSpPr>
          <p:nvPr>
            <p:ph type="title" idx="6" hasCustomPrompt="1"/>
          </p:nvPr>
        </p:nvSpPr>
        <p:spPr>
          <a:xfrm>
            <a:off x="6573025" y="1389875"/>
            <a:ext cx="1035600" cy="64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000"/>
              <a:buNone/>
              <a:defRPr sz="3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58" name="Google Shape;58;p14"/>
          <p:cNvSpPr txBox="1">
            <a:spLocks noGrp="1"/>
          </p:cNvSpPr>
          <p:nvPr>
            <p:ph type="title" idx="7"/>
          </p:nvPr>
        </p:nvSpPr>
        <p:spPr>
          <a:xfrm>
            <a:off x="5920975" y="1885775"/>
            <a:ext cx="23397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59" name="Google Shape;59;p14"/>
          <p:cNvSpPr txBox="1">
            <a:spLocks noGrp="1"/>
          </p:cNvSpPr>
          <p:nvPr>
            <p:ph type="subTitle" idx="8"/>
          </p:nvPr>
        </p:nvSpPr>
        <p:spPr>
          <a:xfrm>
            <a:off x="5920975" y="2306275"/>
            <a:ext cx="2339700" cy="4527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60" name="Google Shape;60;p14"/>
          <p:cNvSpPr txBox="1">
            <a:spLocks noGrp="1"/>
          </p:cNvSpPr>
          <p:nvPr>
            <p:ph type="title" idx="9" hasCustomPrompt="1"/>
          </p:nvPr>
        </p:nvSpPr>
        <p:spPr>
          <a:xfrm>
            <a:off x="1535375" y="3146050"/>
            <a:ext cx="1035600" cy="64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000"/>
              <a:buNone/>
              <a:defRPr sz="3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61" name="Google Shape;61;p14"/>
          <p:cNvSpPr txBox="1">
            <a:spLocks noGrp="1"/>
          </p:cNvSpPr>
          <p:nvPr>
            <p:ph type="title" idx="13"/>
          </p:nvPr>
        </p:nvSpPr>
        <p:spPr>
          <a:xfrm>
            <a:off x="883325" y="3641950"/>
            <a:ext cx="23397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62" name="Google Shape;62;p14"/>
          <p:cNvSpPr txBox="1">
            <a:spLocks noGrp="1"/>
          </p:cNvSpPr>
          <p:nvPr>
            <p:ph type="subTitle" idx="14"/>
          </p:nvPr>
        </p:nvSpPr>
        <p:spPr>
          <a:xfrm>
            <a:off x="883325" y="4062450"/>
            <a:ext cx="2339700" cy="4527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63" name="Google Shape;63;p14"/>
          <p:cNvSpPr txBox="1">
            <a:spLocks noGrp="1"/>
          </p:cNvSpPr>
          <p:nvPr>
            <p:ph type="title" idx="15" hasCustomPrompt="1"/>
          </p:nvPr>
        </p:nvSpPr>
        <p:spPr>
          <a:xfrm>
            <a:off x="4054200" y="3146050"/>
            <a:ext cx="1035600" cy="64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000"/>
              <a:buNone/>
              <a:defRPr sz="3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64" name="Google Shape;64;p14"/>
          <p:cNvSpPr txBox="1">
            <a:spLocks noGrp="1"/>
          </p:cNvSpPr>
          <p:nvPr>
            <p:ph type="title" idx="16"/>
          </p:nvPr>
        </p:nvSpPr>
        <p:spPr>
          <a:xfrm>
            <a:off x="3402150" y="3641950"/>
            <a:ext cx="23397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65" name="Google Shape;65;p14"/>
          <p:cNvSpPr txBox="1">
            <a:spLocks noGrp="1"/>
          </p:cNvSpPr>
          <p:nvPr>
            <p:ph type="subTitle" idx="17"/>
          </p:nvPr>
        </p:nvSpPr>
        <p:spPr>
          <a:xfrm>
            <a:off x="3402150" y="4062450"/>
            <a:ext cx="2339700" cy="4527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66" name="Google Shape;66;p14"/>
          <p:cNvSpPr txBox="1">
            <a:spLocks noGrp="1"/>
          </p:cNvSpPr>
          <p:nvPr>
            <p:ph type="title" idx="18" hasCustomPrompt="1"/>
          </p:nvPr>
        </p:nvSpPr>
        <p:spPr>
          <a:xfrm>
            <a:off x="6573025" y="3146050"/>
            <a:ext cx="1035600" cy="64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000"/>
              <a:buNone/>
              <a:defRPr sz="3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67" name="Google Shape;67;p14"/>
          <p:cNvSpPr txBox="1">
            <a:spLocks noGrp="1"/>
          </p:cNvSpPr>
          <p:nvPr>
            <p:ph type="title" idx="19"/>
          </p:nvPr>
        </p:nvSpPr>
        <p:spPr>
          <a:xfrm>
            <a:off x="5920975" y="3641950"/>
            <a:ext cx="23397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68" name="Google Shape;68;p14"/>
          <p:cNvSpPr txBox="1">
            <a:spLocks noGrp="1"/>
          </p:cNvSpPr>
          <p:nvPr>
            <p:ph type="subTitle" idx="20"/>
          </p:nvPr>
        </p:nvSpPr>
        <p:spPr>
          <a:xfrm>
            <a:off x="5920975" y="4062450"/>
            <a:ext cx="2339700" cy="4527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69" name="Google Shape;69;p14"/>
          <p:cNvSpPr txBox="1">
            <a:spLocks noGrp="1"/>
          </p:cNvSpPr>
          <p:nvPr>
            <p:ph type="title" idx="21"/>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1">
  <p:cSld name="TITLE_AND_BODY_1_2">
    <p:bg>
      <p:bgPr>
        <a:solidFill>
          <a:schemeClr val="accent3"/>
        </a:solidFill>
        <a:effectLst/>
      </p:bgPr>
    </p:bg>
    <p:spTree>
      <p:nvGrpSpPr>
        <p:cNvPr id="1" name="Shape 70"/>
        <p:cNvGrpSpPr/>
        <p:nvPr/>
      </p:nvGrpSpPr>
      <p:grpSpPr>
        <a:xfrm>
          <a:off x="0" y="0"/>
          <a:ext cx="0" cy="0"/>
          <a:chOff x="0" y="0"/>
          <a:chExt cx="0" cy="0"/>
        </a:xfrm>
      </p:grpSpPr>
      <p:sp>
        <p:nvSpPr>
          <p:cNvPr id="71" name="Google Shape;71;p15"/>
          <p:cNvSpPr/>
          <p:nvPr/>
        </p:nvSpPr>
        <p:spPr>
          <a:xfrm flipH="1">
            <a:off x="4740900" y="3084532"/>
            <a:ext cx="4403100" cy="1765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5"/>
          <p:cNvSpPr/>
          <p:nvPr/>
        </p:nvSpPr>
        <p:spPr>
          <a:xfrm flipH="1">
            <a:off x="4740900" y="1200924"/>
            <a:ext cx="4403100" cy="1765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5"/>
          <p:cNvSpPr/>
          <p:nvPr/>
        </p:nvSpPr>
        <p:spPr>
          <a:xfrm flipH="1">
            <a:off x="100" y="3084532"/>
            <a:ext cx="4403100" cy="1765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5"/>
          <p:cNvSpPr/>
          <p:nvPr/>
        </p:nvSpPr>
        <p:spPr>
          <a:xfrm flipH="1">
            <a:off x="100" y="1200924"/>
            <a:ext cx="4403100" cy="1765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5"/>
          <p:cNvSpPr/>
          <p:nvPr/>
        </p:nvSpPr>
        <p:spPr>
          <a:xfrm>
            <a:off x="0" y="5006100"/>
            <a:ext cx="9144000" cy="13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5"/>
          <p:cNvSpPr txBox="1">
            <a:spLocks noGrp="1"/>
          </p:cNvSpPr>
          <p:nvPr>
            <p:ph type="title" hasCustomPrompt="1"/>
          </p:nvPr>
        </p:nvSpPr>
        <p:spPr>
          <a:xfrm>
            <a:off x="3184845" y="1313675"/>
            <a:ext cx="1035600" cy="6483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1"/>
              </a:buClr>
              <a:buSzPts val="3000"/>
              <a:buNone/>
              <a:defRPr sz="3000">
                <a:solidFill>
                  <a:schemeClr val="accent2"/>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77" name="Google Shape;77;p15"/>
          <p:cNvSpPr txBox="1">
            <a:spLocks noGrp="1"/>
          </p:cNvSpPr>
          <p:nvPr>
            <p:ph type="title" idx="2"/>
          </p:nvPr>
        </p:nvSpPr>
        <p:spPr>
          <a:xfrm>
            <a:off x="1880745" y="1778735"/>
            <a:ext cx="2339700" cy="5409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2"/>
              </a:buClr>
              <a:buSzPts val="1800"/>
              <a:buNone/>
              <a:defRPr sz="1800"/>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78" name="Google Shape;78;p15"/>
          <p:cNvSpPr txBox="1">
            <a:spLocks noGrp="1"/>
          </p:cNvSpPr>
          <p:nvPr>
            <p:ph type="subTitle" idx="1"/>
          </p:nvPr>
        </p:nvSpPr>
        <p:spPr>
          <a:xfrm>
            <a:off x="1614645" y="2299475"/>
            <a:ext cx="2605800" cy="452700"/>
          </a:xfrm>
          <a:prstGeom prst="rect">
            <a:avLst/>
          </a:prstGeom>
          <a:noFill/>
        </p:spPr>
        <p:txBody>
          <a:bodyPr spcFirstLastPara="1" wrap="square" lIns="91425" tIns="91425" rIns="91425" bIns="91425" anchor="ctr" anchorCtr="0">
            <a:noAutofit/>
          </a:bodyPr>
          <a:lstStyle>
            <a:lvl1pPr lvl="0" algn="r" rtl="0">
              <a:lnSpc>
                <a:spcPct val="100000"/>
              </a:lnSpc>
              <a:spcBef>
                <a:spcPts val="0"/>
              </a:spcBef>
              <a:spcAft>
                <a:spcPts val="0"/>
              </a:spcAft>
              <a:buClr>
                <a:schemeClr val="lt1"/>
              </a:buClr>
              <a:buSzPts val="1400"/>
              <a:buNone/>
              <a:defRPr sz="1600"/>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79" name="Google Shape;79;p15"/>
          <p:cNvSpPr txBox="1">
            <a:spLocks noGrp="1"/>
          </p:cNvSpPr>
          <p:nvPr>
            <p:ph type="title" idx="3" hasCustomPrompt="1"/>
          </p:nvPr>
        </p:nvSpPr>
        <p:spPr>
          <a:xfrm>
            <a:off x="4928263" y="1313675"/>
            <a:ext cx="1035600" cy="648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3000"/>
              <a:buNone/>
              <a:defRPr sz="3000">
                <a:solidFill>
                  <a:schemeClr val="accent2"/>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80" name="Google Shape;80;p15"/>
          <p:cNvSpPr txBox="1">
            <a:spLocks noGrp="1"/>
          </p:cNvSpPr>
          <p:nvPr>
            <p:ph type="title" idx="4"/>
          </p:nvPr>
        </p:nvSpPr>
        <p:spPr>
          <a:xfrm>
            <a:off x="4928263" y="1778735"/>
            <a:ext cx="2339700" cy="5409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1800"/>
              <a:buNone/>
              <a:defRPr sz="1800"/>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81" name="Google Shape;81;p15"/>
          <p:cNvSpPr txBox="1">
            <a:spLocks noGrp="1"/>
          </p:cNvSpPr>
          <p:nvPr>
            <p:ph type="subTitle" idx="5"/>
          </p:nvPr>
        </p:nvSpPr>
        <p:spPr>
          <a:xfrm>
            <a:off x="4928263" y="2299475"/>
            <a:ext cx="2605800" cy="452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400"/>
              <a:buNone/>
              <a:defRPr sz="1600"/>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82" name="Google Shape;82;p15"/>
          <p:cNvSpPr txBox="1">
            <a:spLocks noGrp="1"/>
          </p:cNvSpPr>
          <p:nvPr>
            <p:ph type="title" idx="6" hasCustomPrompt="1"/>
          </p:nvPr>
        </p:nvSpPr>
        <p:spPr>
          <a:xfrm>
            <a:off x="3182483" y="3198864"/>
            <a:ext cx="1035600" cy="6483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1"/>
              </a:buClr>
              <a:buSzPts val="3000"/>
              <a:buNone/>
              <a:defRPr sz="3000">
                <a:solidFill>
                  <a:schemeClr val="accent2"/>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83" name="Google Shape;83;p15"/>
          <p:cNvSpPr txBox="1">
            <a:spLocks noGrp="1"/>
          </p:cNvSpPr>
          <p:nvPr>
            <p:ph type="title" idx="7"/>
          </p:nvPr>
        </p:nvSpPr>
        <p:spPr>
          <a:xfrm>
            <a:off x="1878383" y="3663930"/>
            <a:ext cx="2339700" cy="5409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2"/>
              </a:buClr>
              <a:buSzPts val="1800"/>
              <a:buNone/>
              <a:defRPr sz="1800"/>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84" name="Google Shape;84;p15"/>
          <p:cNvSpPr txBox="1">
            <a:spLocks noGrp="1"/>
          </p:cNvSpPr>
          <p:nvPr>
            <p:ph type="subTitle" idx="8"/>
          </p:nvPr>
        </p:nvSpPr>
        <p:spPr>
          <a:xfrm>
            <a:off x="1614645" y="4184662"/>
            <a:ext cx="2605800" cy="452700"/>
          </a:xfrm>
          <a:prstGeom prst="rect">
            <a:avLst/>
          </a:prstGeom>
          <a:noFill/>
        </p:spPr>
        <p:txBody>
          <a:bodyPr spcFirstLastPara="1" wrap="square" lIns="91425" tIns="91425" rIns="91425" bIns="91425" anchor="ctr" anchorCtr="0">
            <a:noAutofit/>
          </a:bodyPr>
          <a:lstStyle>
            <a:lvl1pPr lvl="0" algn="r" rtl="0">
              <a:lnSpc>
                <a:spcPct val="100000"/>
              </a:lnSpc>
              <a:spcBef>
                <a:spcPts val="0"/>
              </a:spcBef>
              <a:spcAft>
                <a:spcPts val="0"/>
              </a:spcAft>
              <a:buClr>
                <a:schemeClr val="lt1"/>
              </a:buClr>
              <a:buSzPts val="1400"/>
              <a:buNone/>
              <a:defRPr sz="1600"/>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85" name="Google Shape;85;p15"/>
          <p:cNvSpPr txBox="1">
            <a:spLocks noGrp="1"/>
          </p:cNvSpPr>
          <p:nvPr>
            <p:ph type="title" idx="9" hasCustomPrompt="1"/>
          </p:nvPr>
        </p:nvSpPr>
        <p:spPr>
          <a:xfrm>
            <a:off x="4925900" y="3198864"/>
            <a:ext cx="1035600" cy="648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3000"/>
              <a:buNone/>
              <a:defRPr sz="3000">
                <a:solidFill>
                  <a:schemeClr val="accent2"/>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86" name="Google Shape;86;p15"/>
          <p:cNvSpPr txBox="1">
            <a:spLocks noGrp="1"/>
          </p:cNvSpPr>
          <p:nvPr>
            <p:ph type="title" idx="13"/>
          </p:nvPr>
        </p:nvSpPr>
        <p:spPr>
          <a:xfrm>
            <a:off x="4925900" y="3663930"/>
            <a:ext cx="2339700" cy="5409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1800"/>
              <a:buNone/>
              <a:defRPr sz="1800"/>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87" name="Google Shape;87;p15"/>
          <p:cNvSpPr txBox="1">
            <a:spLocks noGrp="1"/>
          </p:cNvSpPr>
          <p:nvPr>
            <p:ph type="subTitle" idx="14"/>
          </p:nvPr>
        </p:nvSpPr>
        <p:spPr>
          <a:xfrm>
            <a:off x="4928263" y="4184662"/>
            <a:ext cx="2605800" cy="452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400"/>
              <a:buNone/>
              <a:defRPr sz="1600"/>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88" name="Google Shape;88;p15"/>
          <p:cNvSpPr txBox="1">
            <a:spLocks noGrp="1"/>
          </p:cNvSpPr>
          <p:nvPr>
            <p:ph type="title" idx="15"/>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CUSTOM_4">
    <p:spTree>
      <p:nvGrpSpPr>
        <p:cNvPr id="1" name="Shape 89"/>
        <p:cNvGrpSpPr/>
        <p:nvPr/>
      </p:nvGrpSpPr>
      <p:grpSpPr>
        <a:xfrm>
          <a:off x="0" y="0"/>
          <a:ext cx="0" cy="0"/>
          <a:chOff x="0" y="0"/>
          <a:chExt cx="0" cy="0"/>
        </a:xfrm>
      </p:grpSpPr>
      <p:sp>
        <p:nvSpPr>
          <p:cNvPr id="90" name="Google Shape;90;p16"/>
          <p:cNvSpPr/>
          <p:nvPr/>
        </p:nvSpPr>
        <p:spPr>
          <a:xfrm>
            <a:off x="0" y="1692150"/>
            <a:ext cx="9144000" cy="1708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6"/>
          <p:cNvSpPr txBox="1">
            <a:spLocks noGrp="1"/>
          </p:cNvSpPr>
          <p:nvPr>
            <p:ph type="title"/>
          </p:nvPr>
        </p:nvSpPr>
        <p:spPr>
          <a:xfrm>
            <a:off x="716950" y="1439525"/>
            <a:ext cx="4822200" cy="2428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4800"/>
              <a:buNone/>
              <a:defRPr sz="81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1">
  <p:cSld name="ONE_COLUMN_TEXT_1">
    <p:spTree>
      <p:nvGrpSpPr>
        <p:cNvPr id="1" name="Shape 92"/>
        <p:cNvGrpSpPr/>
        <p:nvPr/>
      </p:nvGrpSpPr>
      <p:grpSpPr>
        <a:xfrm>
          <a:off x="0" y="0"/>
          <a:ext cx="0" cy="0"/>
          <a:chOff x="0" y="0"/>
          <a:chExt cx="0" cy="0"/>
        </a:xfrm>
      </p:grpSpPr>
      <p:sp>
        <p:nvSpPr>
          <p:cNvPr id="93" name="Google Shape;93;p17"/>
          <p:cNvSpPr/>
          <p:nvPr/>
        </p:nvSpPr>
        <p:spPr>
          <a:xfrm>
            <a:off x="0" y="0"/>
            <a:ext cx="9144000" cy="27228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7"/>
          <p:cNvSpPr/>
          <p:nvPr/>
        </p:nvSpPr>
        <p:spPr>
          <a:xfrm>
            <a:off x="0" y="5006100"/>
            <a:ext cx="9144000" cy="13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7"/>
          <p:cNvSpPr txBox="1">
            <a:spLocks noGrp="1"/>
          </p:cNvSpPr>
          <p:nvPr>
            <p:ph type="body" idx="1"/>
          </p:nvPr>
        </p:nvSpPr>
        <p:spPr>
          <a:xfrm>
            <a:off x="2875350" y="3615075"/>
            <a:ext cx="3393300" cy="1257000"/>
          </a:xfrm>
          <a:prstGeom prst="rect">
            <a:avLst/>
          </a:prstGeom>
        </p:spPr>
        <p:txBody>
          <a:bodyPr spcFirstLastPara="1" wrap="square" lIns="91425" tIns="91425" rIns="91425" bIns="91425" anchor="t" anchorCtr="0">
            <a:noAutofit/>
          </a:bodyPr>
          <a:lstStyle>
            <a:lvl1pPr marL="457200" lvl="0" indent="-330200" algn="ctr" rtl="0">
              <a:lnSpc>
                <a:spcPct val="100000"/>
              </a:lnSpc>
              <a:spcBef>
                <a:spcPts val="0"/>
              </a:spcBef>
              <a:spcAft>
                <a:spcPts val="0"/>
              </a:spcAft>
              <a:buClr>
                <a:schemeClr val="accent3"/>
              </a:buClr>
              <a:buSzPts val="1600"/>
              <a:buChar char="●"/>
              <a:defRPr sz="1600">
                <a:solidFill>
                  <a:schemeClr val="accent3"/>
                </a:solidFill>
              </a:defRPr>
            </a:lvl1pPr>
            <a:lvl2pPr marL="914400" lvl="1" indent="-330200" algn="ctr" rtl="0">
              <a:lnSpc>
                <a:spcPct val="100000"/>
              </a:lnSpc>
              <a:spcBef>
                <a:spcPts val="1600"/>
              </a:spcBef>
              <a:spcAft>
                <a:spcPts val="0"/>
              </a:spcAft>
              <a:buClr>
                <a:schemeClr val="accent3"/>
              </a:buClr>
              <a:buSzPts val="1600"/>
              <a:buChar char="○"/>
              <a:defRPr sz="1600">
                <a:solidFill>
                  <a:schemeClr val="accent3"/>
                </a:solidFill>
              </a:defRPr>
            </a:lvl2pPr>
            <a:lvl3pPr marL="1371600" lvl="2" indent="-330200" algn="ctr" rtl="0">
              <a:lnSpc>
                <a:spcPct val="100000"/>
              </a:lnSpc>
              <a:spcBef>
                <a:spcPts val="1600"/>
              </a:spcBef>
              <a:spcAft>
                <a:spcPts val="0"/>
              </a:spcAft>
              <a:buClr>
                <a:schemeClr val="accent3"/>
              </a:buClr>
              <a:buSzPts val="1600"/>
              <a:buChar char="■"/>
              <a:defRPr sz="1600">
                <a:solidFill>
                  <a:schemeClr val="accent3"/>
                </a:solidFill>
              </a:defRPr>
            </a:lvl3pPr>
            <a:lvl4pPr marL="1828800" lvl="3" indent="-330200" algn="ctr" rtl="0">
              <a:lnSpc>
                <a:spcPct val="100000"/>
              </a:lnSpc>
              <a:spcBef>
                <a:spcPts val="1600"/>
              </a:spcBef>
              <a:spcAft>
                <a:spcPts val="0"/>
              </a:spcAft>
              <a:buClr>
                <a:schemeClr val="accent3"/>
              </a:buClr>
              <a:buSzPts val="1600"/>
              <a:buChar char="●"/>
              <a:defRPr sz="1600">
                <a:solidFill>
                  <a:schemeClr val="accent3"/>
                </a:solidFill>
              </a:defRPr>
            </a:lvl4pPr>
            <a:lvl5pPr marL="2286000" lvl="4" indent="-330200" algn="ctr" rtl="0">
              <a:lnSpc>
                <a:spcPct val="100000"/>
              </a:lnSpc>
              <a:spcBef>
                <a:spcPts val="1600"/>
              </a:spcBef>
              <a:spcAft>
                <a:spcPts val="0"/>
              </a:spcAft>
              <a:buClr>
                <a:schemeClr val="accent3"/>
              </a:buClr>
              <a:buSzPts val="1600"/>
              <a:buChar char="○"/>
              <a:defRPr sz="1600">
                <a:solidFill>
                  <a:schemeClr val="accent3"/>
                </a:solidFill>
              </a:defRPr>
            </a:lvl5pPr>
            <a:lvl6pPr marL="2743200" lvl="5" indent="-330200" algn="ctr" rtl="0">
              <a:lnSpc>
                <a:spcPct val="100000"/>
              </a:lnSpc>
              <a:spcBef>
                <a:spcPts val="1600"/>
              </a:spcBef>
              <a:spcAft>
                <a:spcPts val="0"/>
              </a:spcAft>
              <a:buClr>
                <a:schemeClr val="accent3"/>
              </a:buClr>
              <a:buSzPts val="1600"/>
              <a:buChar char="■"/>
              <a:defRPr sz="1600">
                <a:solidFill>
                  <a:schemeClr val="accent3"/>
                </a:solidFill>
              </a:defRPr>
            </a:lvl6pPr>
            <a:lvl7pPr marL="3200400" lvl="6" indent="-330200" algn="ctr" rtl="0">
              <a:lnSpc>
                <a:spcPct val="100000"/>
              </a:lnSpc>
              <a:spcBef>
                <a:spcPts val="1600"/>
              </a:spcBef>
              <a:spcAft>
                <a:spcPts val="0"/>
              </a:spcAft>
              <a:buClr>
                <a:schemeClr val="accent3"/>
              </a:buClr>
              <a:buSzPts val="1600"/>
              <a:buChar char="●"/>
              <a:defRPr sz="1600">
                <a:solidFill>
                  <a:schemeClr val="accent3"/>
                </a:solidFill>
              </a:defRPr>
            </a:lvl7pPr>
            <a:lvl8pPr marL="3657600" lvl="7" indent="-330200" algn="ctr" rtl="0">
              <a:lnSpc>
                <a:spcPct val="100000"/>
              </a:lnSpc>
              <a:spcBef>
                <a:spcPts val="1600"/>
              </a:spcBef>
              <a:spcAft>
                <a:spcPts val="0"/>
              </a:spcAft>
              <a:buClr>
                <a:schemeClr val="accent3"/>
              </a:buClr>
              <a:buSzPts val="1600"/>
              <a:buChar char="○"/>
              <a:defRPr sz="1600">
                <a:solidFill>
                  <a:schemeClr val="accent3"/>
                </a:solidFill>
              </a:defRPr>
            </a:lvl8pPr>
            <a:lvl9pPr marL="4114800" lvl="8" indent="-330200" algn="ctr" rtl="0">
              <a:lnSpc>
                <a:spcPct val="100000"/>
              </a:lnSpc>
              <a:spcBef>
                <a:spcPts val="1600"/>
              </a:spcBef>
              <a:spcAft>
                <a:spcPts val="1600"/>
              </a:spcAft>
              <a:buClr>
                <a:schemeClr val="accent3"/>
              </a:buClr>
              <a:buSzPts val="1600"/>
              <a:buChar char="■"/>
              <a:defRPr sz="1600">
                <a:solidFill>
                  <a:schemeClr val="accent3"/>
                </a:solidFill>
              </a:defRPr>
            </a:lvl9pPr>
          </a:lstStyle>
          <a:p>
            <a:endParaRPr/>
          </a:p>
        </p:txBody>
      </p:sp>
      <p:sp>
        <p:nvSpPr>
          <p:cNvPr id="96" name="Google Shape;96;p17"/>
          <p:cNvSpPr txBox="1">
            <a:spLocks noGrp="1"/>
          </p:cNvSpPr>
          <p:nvPr>
            <p:ph type="title"/>
          </p:nvPr>
        </p:nvSpPr>
        <p:spPr>
          <a:xfrm>
            <a:off x="1835100" y="2985125"/>
            <a:ext cx="5473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algn="ctr" rtl="0">
              <a:spcBef>
                <a:spcPts val="0"/>
              </a:spcBef>
              <a:spcAft>
                <a:spcPts val="0"/>
              </a:spcAft>
              <a:buClr>
                <a:schemeClr val="accent2"/>
              </a:buClr>
              <a:buSzPts val="2800"/>
              <a:buNone/>
              <a:defRPr>
                <a:solidFill>
                  <a:schemeClr val="accent2"/>
                </a:solidFill>
              </a:defRPr>
            </a:lvl2pPr>
            <a:lvl3pPr lvl="2" algn="ctr" rtl="0">
              <a:spcBef>
                <a:spcPts val="0"/>
              </a:spcBef>
              <a:spcAft>
                <a:spcPts val="0"/>
              </a:spcAft>
              <a:buClr>
                <a:schemeClr val="accent2"/>
              </a:buClr>
              <a:buSzPts val="2800"/>
              <a:buNone/>
              <a:defRPr>
                <a:solidFill>
                  <a:schemeClr val="accent2"/>
                </a:solidFill>
              </a:defRPr>
            </a:lvl3pPr>
            <a:lvl4pPr lvl="3" algn="ctr" rtl="0">
              <a:spcBef>
                <a:spcPts val="0"/>
              </a:spcBef>
              <a:spcAft>
                <a:spcPts val="0"/>
              </a:spcAft>
              <a:buClr>
                <a:schemeClr val="accent2"/>
              </a:buClr>
              <a:buSzPts val="2800"/>
              <a:buNone/>
              <a:defRPr>
                <a:solidFill>
                  <a:schemeClr val="accent2"/>
                </a:solidFill>
              </a:defRPr>
            </a:lvl4pPr>
            <a:lvl5pPr lvl="4" algn="ctr" rtl="0">
              <a:spcBef>
                <a:spcPts val="0"/>
              </a:spcBef>
              <a:spcAft>
                <a:spcPts val="0"/>
              </a:spcAft>
              <a:buClr>
                <a:schemeClr val="accent2"/>
              </a:buClr>
              <a:buSzPts val="2800"/>
              <a:buNone/>
              <a:defRPr>
                <a:solidFill>
                  <a:schemeClr val="accent2"/>
                </a:solidFill>
              </a:defRPr>
            </a:lvl5pPr>
            <a:lvl6pPr lvl="5" algn="ctr" rtl="0">
              <a:spcBef>
                <a:spcPts val="0"/>
              </a:spcBef>
              <a:spcAft>
                <a:spcPts val="0"/>
              </a:spcAft>
              <a:buClr>
                <a:schemeClr val="accent2"/>
              </a:buClr>
              <a:buSzPts val="2800"/>
              <a:buNone/>
              <a:defRPr>
                <a:solidFill>
                  <a:schemeClr val="accent2"/>
                </a:solidFill>
              </a:defRPr>
            </a:lvl6pPr>
            <a:lvl7pPr lvl="6" algn="ctr" rtl="0">
              <a:spcBef>
                <a:spcPts val="0"/>
              </a:spcBef>
              <a:spcAft>
                <a:spcPts val="0"/>
              </a:spcAft>
              <a:buClr>
                <a:schemeClr val="accent2"/>
              </a:buClr>
              <a:buSzPts val="2800"/>
              <a:buNone/>
              <a:defRPr>
                <a:solidFill>
                  <a:schemeClr val="accent2"/>
                </a:solidFill>
              </a:defRPr>
            </a:lvl7pPr>
            <a:lvl8pPr lvl="7" algn="ctr" rtl="0">
              <a:spcBef>
                <a:spcPts val="0"/>
              </a:spcBef>
              <a:spcAft>
                <a:spcPts val="0"/>
              </a:spcAft>
              <a:buClr>
                <a:schemeClr val="accent2"/>
              </a:buClr>
              <a:buSzPts val="2800"/>
              <a:buNone/>
              <a:defRPr>
                <a:solidFill>
                  <a:schemeClr val="accent2"/>
                </a:solidFill>
              </a:defRPr>
            </a:lvl8pPr>
            <a:lvl9pPr lvl="8" algn="ctr" rtl="0">
              <a:spcBef>
                <a:spcPts val="0"/>
              </a:spcBef>
              <a:spcAft>
                <a:spcPts val="0"/>
              </a:spcAft>
              <a:buClr>
                <a:schemeClr val="accent2"/>
              </a:buClr>
              <a:buSzPts val="2800"/>
              <a:buNone/>
              <a:defRPr>
                <a:solidFill>
                  <a:schemeClr val="accent2"/>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2">
  <p:cSld name="ONE_COLUMN_TEXT_1_1">
    <p:spTree>
      <p:nvGrpSpPr>
        <p:cNvPr id="1" name="Shape 97"/>
        <p:cNvGrpSpPr/>
        <p:nvPr/>
      </p:nvGrpSpPr>
      <p:grpSpPr>
        <a:xfrm>
          <a:off x="0" y="0"/>
          <a:ext cx="0" cy="0"/>
          <a:chOff x="0" y="0"/>
          <a:chExt cx="0" cy="0"/>
        </a:xfrm>
      </p:grpSpPr>
      <p:sp>
        <p:nvSpPr>
          <p:cNvPr id="98" name="Google Shape;98;p18"/>
          <p:cNvSpPr txBox="1">
            <a:spLocks noGrp="1"/>
          </p:cNvSpPr>
          <p:nvPr>
            <p:ph type="body" idx="1"/>
          </p:nvPr>
        </p:nvSpPr>
        <p:spPr>
          <a:xfrm>
            <a:off x="3646000" y="3781652"/>
            <a:ext cx="4545900" cy="572700"/>
          </a:xfrm>
          <a:prstGeom prst="rect">
            <a:avLst/>
          </a:prstGeom>
        </p:spPr>
        <p:txBody>
          <a:bodyPr spcFirstLastPara="1" wrap="square" lIns="91425" tIns="91425" rIns="91425" bIns="91425" anchor="t" anchorCtr="0">
            <a:noAutofit/>
          </a:bodyPr>
          <a:lstStyle>
            <a:lvl1pPr marL="457200" lvl="0" indent="-330200" algn="r" rtl="0">
              <a:lnSpc>
                <a:spcPct val="100000"/>
              </a:lnSpc>
              <a:spcBef>
                <a:spcPts val="0"/>
              </a:spcBef>
              <a:spcAft>
                <a:spcPts val="0"/>
              </a:spcAft>
              <a:buClr>
                <a:schemeClr val="lt1"/>
              </a:buClr>
              <a:buSzPts val="1600"/>
              <a:buChar char="●"/>
              <a:defRPr sz="1600">
                <a:solidFill>
                  <a:schemeClr val="lt1"/>
                </a:solidFill>
              </a:defRPr>
            </a:lvl1pPr>
            <a:lvl2pPr marL="914400" lvl="1" indent="-330200" rtl="0">
              <a:lnSpc>
                <a:spcPct val="100000"/>
              </a:lnSpc>
              <a:spcBef>
                <a:spcPts val="0"/>
              </a:spcBef>
              <a:spcAft>
                <a:spcPts val="0"/>
              </a:spcAft>
              <a:buClr>
                <a:schemeClr val="lt1"/>
              </a:buClr>
              <a:buSzPts val="1600"/>
              <a:buChar char="○"/>
              <a:defRPr sz="1600">
                <a:solidFill>
                  <a:schemeClr val="lt1"/>
                </a:solidFill>
              </a:defRPr>
            </a:lvl2pPr>
            <a:lvl3pPr marL="1371600" lvl="2" indent="-330200" rtl="0">
              <a:lnSpc>
                <a:spcPct val="100000"/>
              </a:lnSpc>
              <a:spcBef>
                <a:spcPts val="1600"/>
              </a:spcBef>
              <a:spcAft>
                <a:spcPts val="0"/>
              </a:spcAft>
              <a:buClr>
                <a:schemeClr val="lt1"/>
              </a:buClr>
              <a:buSzPts val="1600"/>
              <a:buChar char="■"/>
              <a:defRPr sz="1600">
                <a:solidFill>
                  <a:schemeClr val="lt1"/>
                </a:solidFill>
              </a:defRPr>
            </a:lvl3pPr>
            <a:lvl4pPr marL="1828800" lvl="3" indent="-330200" rtl="0">
              <a:lnSpc>
                <a:spcPct val="100000"/>
              </a:lnSpc>
              <a:spcBef>
                <a:spcPts val="1600"/>
              </a:spcBef>
              <a:spcAft>
                <a:spcPts val="0"/>
              </a:spcAft>
              <a:buClr>
                <a:schemeClr val="lt1"/>
              </a:buClr>
              <a:buSzPts val="1600"/>
              <a:buChar char="●"/>
              <a:defRPr sz="1600">
                <a:solidFill>
                  <a:schemeClr val="lt1"/>
                </a:solidFill>
              </a:defRPr>
            </a:lvl4pPr>
            <a:lvl5pPr marL="2286000" lvl="4" indent="-330200" rtl="0">
              <a:lnSpc>
                <a:spcPct val="100000"/>
              </a:lnSpc>
              <a:spcBef>
                <a:spcPts val="1600"/>
              </a:spcBef>
              <a:spcAft>
                <a:spcPts val="0"/>
              </a:spcAft>
              <a:buClr>
                <a:schemeClr val="lt1"/>
              </a:buClr>
              <a:buSzPts val="1600"/>
              <a:buChar char="○"/>
              <a:defRPr sz="1600">
                <a:solidFill>
                  <a:schemeClr val="lt1"/>
                </a:solidFill>
              </a:defRPr>
            </a:lvl5pPr>
            <a:lvl6pPr marL="2743200" lvl="5" indent="-330200" rtl="0">
              <a:lnSpc>
                <a:spcPct val="100000"/>
              </a:lnSpc>
              <a:spcBef>
                <a:spcPts val="1600"/>
              </a:spcBef>
              <a:spcAft>
                <a:spcPts val="0"/>
              </a:spcAft>
              <a:buClr>
                <a:schemeClr val="lt1"/>
              </a:buClr>
              <a:buSzPts val="1600"/>
              <a:buChar char="■"/>
              <a:defRPr sz="1600">
                <a:solidFill>
                  <a:schemeClr val="lt1"/>
                </a:solidFill>
              </a:defRPr>
            </a:lvl6pPr>
            <a:lvl7pPr marL="3200400" lvl="6" indent="-330200" rtl="0">
              <a:lnSpc>
                <a:spcPct val="100000"/>
              </a:lnSpc>
              <a:spcBef>
                <a:spcPts val="1600"/>
              </a:spcBef>
              <a:spcAft>
                <a:spcPts val="0"/>
              </a:spcAft>
              <a:buClr>
                <a:schemeClr val="lt1"/>
              </a:buClr>
              <a:buSzPts val="1600"/>
              <a:buChar char="●"/>
              <a:defRPr sz="1600">
                <a:solidFill>
                  <a:schemeClr val="lt1"/>
                </a:solidFill>
              </a:defRPr>
            </a:lvl7pPr>
            <a:lvl8pPr marL="3657600" lvl="7" indent="-330200" rtl="0">
              <a:lnSpc>
                <a:spcPct val="100000"/>
              </a:lnSpc>
              <a:spcBef>
                <a:spcPts val="1600"/>
              </a:spcBef>
              <a:spcAft>
                <a:spcPts val="0"/>
              </a:spcAft>
              <a:buClr>
                <a:schemeClr val="lt1"/>
              </a:buClr>
              <a:buSzPts val="1600"/>
              <a:buChar char="○"/>
              <a:defRPr sz="1600">
                <a:solidFill>
                  <a:schemeClr val="lt1"/>
                </a:solidFill>
              </a:defRPr>
            </a:lvl8pPr>
            <a:lvl9pPr marL="4114800" lvl="8" indent="-330200" rtl="0">
              <a:lnSpc>
                <a:spcPct val="100000"/>
              </a:lnSpc>
              <a:spcBef>
                <a:spcPts val="1600"/>
              </a:spcBef>
              <a:spcAft>
                <a:spcPts val="1600"/>
              </a:spcAft>
              <a:buClr>
                <a:schemeClr val="lt1"/>
              </a:buClr>
              <a:buSzPts val="1600"/>
              <a:buChar char="■"/>
              <a:defRPr sz="1600">
                <a:solidFill>
                  <a:schemeClr val="lt1"/>
                </a:solidFill>
              </a:defRPr>
            </a:lvl9pPr>
          </a:lstStyle>
          <a:p>
            <a:endParaRPr/>
          </a:p>
        </p:txBody>
      </p:sp>
      <p:sp>
        <p:nvSpPr>
          <p:cNvPr id="99" name="Google Shape;99;p18"/>
          <p:cNvSpPr txBox="1">
            <a:spLocks noGrp="1"/>
          </p:cNvSpPr>
          <p:nvPr>
            <p:ph type="title"/>
          </p:nvPr>
        </p:nvSpPr>
        <p:spPr>
          <a:xfrm>
            <a:off x="4896120" y="3181375"/>
            <a:ext cx="3295800" cy="5727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100" name="Google Shape;100;p18"/>
          <p:cNvSpPr/>
          <p:nvPr/>
        </p:nvSpPr>
        <p:spPr>
          <a:xfrm rot="10800000">
            <a:off x="7608600" y="-2100"/>
            <a:ext cx="1535400" cy="1747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8"/>
          <p:cNvSpPr/>
          <p:nvPr/>
        </p:nvSpPr>
        <p:spPr>
          <a:xfrm>
            <a:off x="7" y="1018715"/>
            <a:ext cx="3623400" cy="41247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CUSTOM">
    <p:bg>
      <p:bgPr>
        <a:solidFill>
          <a:schemeClr val="dk1"/>
        </a:solidFill>
        <a:effectLst/>
      </p:bgPr>
    </p:bg>
    <p:spTree>
      <p:nvGrpSpPr>
        <p:cNvPr id="1" name="Shape 102"/>
        <p:cNvGrpSpPr/>
        <p:nvPr/>
      </p:nvGrpSpPr>
      <p:grpSpPr>
        <a:xfrm>
          <a:off x="0" y="0"/>
          <a:ext cx="0" cy="0"/>
          <a:chOff x="0" y="0"/>
          <a:chExt cx="0" cy="0"/>
        </a:xfrm>
      </p:grpSpPr>
      <p:sp>
        <p:nvSpPr>
          <p:cNvPr id="103" name="Google Shape;103;p19"/>
          <p:cNvSpPr/>
          <p:nvPr/>
        </p:nvSpPr>
        <p:spPr>
          <a:xfrm>
            <a:off x="0" y="0"/>
            <a:ext cx="9144000" cy="2571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9"/>
          <p:cNvSpPr/>
          <p:nvPr/>
        </p:nvSpPr>
        <p:spPr>
          <a:xfrm>
            <a:off x="1927950" y="1332900"/>
            <a:ext cx="5288100" cy="2477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9"/>
          <p:cNvSpPr txBox="1">
            <a:spLocks noGrp="1"/>
          </p:cNvSpPr>
          <p:nvPr>
            <p:ph type="title"/>
          </p:nvPr>
        </p:nvSpPr>
        <p:spPr>
          <a:xfrm>
            <a:off x="2554200" y="1694700"/>
            <a:ext cx="4035600" cy="1754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24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Quote 1">
  <p:cSld name="CUSTOM_2">
    <p:bg>
      <p:bgPr>
        <a:solidFill>
          <a:schemeClr val="lt1"/>
        </a:solidFill>
        <a:effectLst/>
      </p:bgPr>
    </p:bg>
    <p:spTree>
      <p:nvGrpSpPr>
        <p:cNvPr id="1" name="Shape 106"/>
        <p:cNvGrpSpPr/>
        <p:nvPr/>
      </p:nvGrpSpPr>
      <p:grpSpPr>
        <a:xfrm>
          <a:off x="0" y="0"/>
          <a:ext cx="0" cy="0"/>
          <a:chOff x="0" y="0"/>
          <a:chExt cx="0" cy="0"/>
        </a:xfrm>
      </p:grpSpPr>
      <p:sp>
        <p:nvSpPr>
          <p:cNvPr id="107" name="Google Shape;107;p20"/>
          <p:cNvSpPr/>
          <p:nvPr/>
        </p:nvSpPr>
        <p:spPr>
          <a:xfrm flipH="1">
            <a:off x="1021500" y="1124700"/>
            <a:ext cx="8122500" cy="28941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8" name="Google Shape;108;p20"/>
          <p:cNvSpPr txBox="1">
            <a:spLocks noGrp="1"/>
          </p:cNvSpPr>
          <p:nvPr>
            <p:ph type="title"/>
          </p:nvPr>
        </p:nvSpPr>
        <p:spPr>
          <a:xfrm>
            <a:off x="1750200" y="1575013"/>
            <a:ext cx="6405600" cy="14382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2"/>
              </a:buClr>
              <a:buSzPts val="1800"/>
              <a:buNone/>
              <a:defRPr>
                <a:solidFill>
                  <a:schemeClr val="lt1"/>
                </a:solidFill>
                <a:latin typeface="Raleway"/>
                <a:ea typeface="Raleway"/>
                <a:cs typeface="Raleway"/>
                <a:sym typeface="Raleway"/>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109" name="Google Shape;109;p20"/>
          <p:cNvSpPr txBox="1">
            <a:spLocks noGrp="1"/>
          </p:cNvSpPr>
          <p:nvPr>
            <p:ph type="title" idx="2"/>
          </p:nvPr>
        </p:nvSpPr>
        <p:spPr>
          <a:xfrm>
            <a:off x="5084725" y="3013013"/>
            <a:ext cx="3071100" cy="677400"/>
          </a:xfrm>
          <a:prstGeom prst="rect">
            <a:avLst/>
          </a:prstGeom>
        </p:spPr>
        <p:txBody>
          <a:bodyPr spcFirstLastPara="1" wrap="square" lIns="91425" tIns="91425" rIns="91425" bIns="91425" anchor="ctr" anchorCtr="0">
            <a:noAutofit/>
          </a:bodyPr>
          <a:lstStyle>
            <a:lvl1pPr lvl="0" algn="r">
              <a:spcBef>
                <a:spcPts val="0"/>
              </a:spcBef>
              <a:spcAft>
                <a:spcPts val="0"/>
              </a:spcAft>
              <a:buSzPts val="2800"/>
              <a:buNone/>
              <a:defRPr sz="2400"/>
            </a:lvl1pPr>
            <a:lvl2pPr lvl="1">
              <a:spcBef>
                <a:spcPts val="0"/>
              </a:spcBef>
              <a:spcAft>
                <a:spcPts val="0"/>
              </a:spcAft>
              <a:buSzPts val="2800"/>
              <a:buNone/>
              <a:defRPr>
                <a:latin typeface="Raleway"/>
                <a:ea typeface="Raleway"/>
                <a:cs typeface="Raleway"/>
                <a:sym typeface="Raleway"/>
              </a:defRPr>
            </a:lvl2pPr>
            <a:lvl3pPr lvl="2">
              <a:spcBef>
                <a:spcPts val="0"/>
              </a:spcBef>
              <a:spcAft>
                <a:spcPts val="0"/>
              </a:spcAft>
              <a:buSzPts val="2800"/>
              <a:buNone/>
              <a:defRPr>
                <a:latin typeface="Raleway"/>
                <a:ea typeface="Raleway"/>
                <a:cs typeface="Raleway"/>
                <a:sym typeface="Raleway"/>
              </a:defRPr>
            </a:lvl3pPr>
            <a:lvl4pPr lvl="3">
              <a:spcBef>
                <a:spcPts val="0"/>
              </a:spcBef>
              <a:spcAft>
                <a:spcPts val="0"/>
              </a:spcAft>
              <a:buSzPts val="2800"/>
              <a:buNone/>
              <a:defRPr>
                <a:latin typeface="Raleway"/>
                <a:ea typeface="Raleway"/>
                <a:cs typeface="Raleway"/>
                <a:sym typeface="Raleway"/>
              </a:defRPr>
            </a:lvl4pPr>
            <a:lvl5pPr lvl="4">
              <a:spcBef>
                <a:spcPts val="0"/>
              </a:spcBef>
              <a:spcAft>
                <a:spcPts val="0"/>
              </a:spcAft>
              <a:buSzPts val="2800"/>
              <a:buNone/>
              <a:defRPr>
                <a:latin typeface="Raleway"/>
                <a:ea typeface="Raleway"/>
                <a:cs typeface="Raleway"/>
                <a:sym typeface="Raleway"/>
              </a:defRPr>
            </a:lvl5pPr>
            <a:lvl6pPr lvl="5">
              <a:spcBef>
                <a:spcPts val="0"/>
              </a:spcBef>
              <a:spcAft>
                <a:spcPts val="0"/>
              </a:spcAft>
              <a:buSzPts val="2800"/>
              <a:buNone/>
              <a:defRPr>
                <a:latin typeface="Raleway"/>
                <a:ea typeface="Raleway"/>
                <a:cs typeface="Raleway"/>
                <a:sym typeface="Raleway"/>
              </a:defRPr>
            </a:lvl6pPr>
            <a:lvl7pPr lvl="6">
              <a:spcBef>
                <a:spcPts val="0"/>
              </a:spcBef>
              <a:spcAft>
                <a:spcPts val="0"/>
              </a:spcAft>
              <a:buSzPts val="2800"/>
              <a:buNone/>
              <a:defRPr>
                <a:latin typeface="Raleway"/>
                <a:ea typeface="Raleway"/>
                <a:cs typeface="Raleway"/>
                <a:sym typeface="Raleway"/>
              </a:defRPr>
            </a:lvl7pPr>
            <a:lvl8pPr lvl="7">
              <a:spcBef>
                <a:spcPts val="0"/>
              </a:spcBef>
              <a:spcAft>
                <a:spcPts val="0"/>
              </a:spcAft>
              <a:buSzPts val="2800"/>
              <a:buNone/>
              <a:defRPr>
                <a:latin typeface="Raleway"/>
                <a:ea typeface="Raleway"/>
                <a:cs typeface="Raleway"/>
                <a:sym typeface="Raleway"/>
              </a:defRPr>
            </a:lvl8pPr>
            <a:lvl9pPr lvl="8">
              <a:spcBef>
                <a:spcPts val="0"/>
              </a:spcBef>
              <a:spcAft>
                <a:spcPts val="0"/>
              </a:spcAft>
              <a:buSzPts val="2800"/>
              <a:buNone/>
              <a:defRPr>
                <a:latin typeface="Raleway"/>
                <a:ea typeface="Raleway"/>
                <a:cs typeface="Raleway"/>
                <a:sym typeface="Raleway"/>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949750" y="2080475"/>
            <a:ext cx="2832000" cy="15747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
        <p:nvSpPr>
          <p:cNvPr id="15" name="Google Shape;15;p3"/>
          <p:cNvSpPr txBox="1">
            <a:spLocks noGrp="1"/>
          </p:cNvSpPr>
          <p:nvPr>
            <p:ph type="title" idx="2" hasCustomPrompt="1"/>
          </p:nvPr>
        </p:nvSpPr>
        <p:spPr>
          <a:xfrm>
            <a:off x="949750" y="942400"/>
            <a:ext cx="2832000" cy="1413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16" name="Google Shape;16;p3"/>
          <p:cNvSpPr txBox="1">
            <a:spLocks noGrp="1"/>
          </p:cNvSpPr>
          <p:nvPr>
            <p:ph type="subTitle" idx="1"/>
          </p:nvPr>
        </p:nvSpPr>
        <p:spPr>
          <a:xfrm>
            <a:off x="949750" y="3451550"/>
            <a:ext cx="28320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USTOM_1">
    <p:spTree>
      <p:nvGrpSpPr>
        <p:cNvPr id="1" name="Shape 110"/>
        <p:cNvGrpSpPr/>
        <p:nvPr/>
      </p:nvGrpSpPr>
      <p:grpSpPr>
        <a:xfrm>
          <a:off x="0" y="0"/>
          <a:ext cx="0" cy="0"/>
          <a:chOff x="0" y="0"/>
          <a:chExt cx="0" cy="0"/>
        </a:xfrm>
      </p:grpSpPr>
      <p:sp>
        <p:nvSpPr>
          <p:cNvPr id="111" name="Google Shape;111;p21"/>
          <p:cNvSpPr/>
          <p:nvPr/>
        </p:nvSpPr>
        <p:spPr>
          <a:xfrm rot="10800000">
            <a:off x="7608600" y="-2100"/>
            <a:ext cx="1535400" cy="1747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1"/>
          <p:cNvSpPr/>
          <p:nvPr/>
        </p:nvSpPr>
        <p:spPr>
          <a:xfrm>
            <a:off x="668150" y="914550"/>
            <a:ext cx="3314400" cy="3314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1"/>
          <p:cNvSpPr txBox="1">
            <a:spLocks noGrp="1"/>
          </p:cNvSpPr>
          <p:nvPr>
            <p:ph type="title"/>
          </p:nvPr>
        </p:nvSpPr>
        <p:spPr>
          <a:xfrm>
            <a:off x="744950" y="1441034"/>
            <a:ext cx="3160800" cy="239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4800"/>
              <a:buNone/>
              <a:defRPr sz="36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p:cSld name="CUSTOM_5">
    <p:spTree>
      <p:nvGrpSpPr>
        <p:cNvPr id="1" name="Shape 114"/>
        <p:cNvGrpSpPr/>
        <p:nvPr/>
      </p:nvGrpSpPr>
      <p:grpSpPr>
        <a:xfrm>
          <a:off x="0" y="0"/>
          <a:ext cx="0" cy="0"/>
          <a:chOff x="0" y="0"/>
          <a:chExt cx="0" cy="0"/>
        </a:xfrm>
      </p:grpSpPr>
      <p:sp>
        <p:nvSpPr>
          <p:cNvPr id="115" name="Google Shape;115;p22"/>
          <p:cNvSpPr txBox="1">
            <a:spLocks noGrp="1"/>
          </p:cNvSpPr>
          <p:nvPr>
            <p:ph type="title"/>
          </p:nvPr>
        </p:nvSpPr>
        <p:spPr>
          <a:xfrm>
            <a:off x="668750" y="1460400"/>
            <a:ext cx="2447700" cy="2532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4800"/>
              <a:buNone/>
              <a:defRPr sz="32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16" name="Google Shape;116;p22"/>
          <p:cNvSpPr txBox="1">
            <a:spLocks noGrp="1"/>
          </p:cNvSpPr>
          <p:nvPr>
            <p:ph type="subTitle" idx="1"/>
          </p:nvPr>
        </p:nvSpPr>
        <p:spPr>
          <a:xfrm>
            <a:off x="674450" y="4126100"/>
            <a:ext cx="3089700" cy="4644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800"/>
              <a:buNone/>
              <a:defRPr sz="16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1">
  <p:cSld name="CUSTOM_5_1">
    <p:spTree>
      <p:nvGrpSpPr>
        <p:cNvPr id="1" name="Shape 117"/>
        <p:cNvGrpSpPr/>
        <p:nvPr/>
      </p:nvGrpSpPr>
      <p:grpSpPr>
        <a:xfrm>
          <a:off x="0" y="0"/>
          <a:ext cx="0" cy="0"/>
          <a:chOff x="0" y="0"/>
          <a:chExt cx="0" cy="0"/>
        </a:xfrm>
      </p:grpSpPr>
      <p:sp>
        <p:nvSpPr>
          <p:cNvPr id="118" name="Google Shape;118;p23"/>
          <p:cNvSpPr txBox="1">
            <a:spLocks noGrp="1"/>
          </p:cNvSpPr>
          <p:nvPr>
            <p:ph type="title"/>
          </p:nvPr>
        </p:nvSpPr>
        <p:spPr>
          <a:xfrm>
            <a:off x="1390450" y="3482300"/>
            <a:ext cx="7036500" cy="5292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2"/>
              </a:buClr>
              <a:buSzPts val="4800"/>
              <a:buNone/>
              <a:defRPr sz="32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19" name="Google Shape;119;p23"/>
          <p:cNvSpPr txBox="1">
            <a:spLocks noGrp="1"/>
          </p:cNvSpPr>
          <p:nvPr>
            <p:ph type="subTitle" idx="1"/>
          </p:nvPr>
        </p:nvSpPr>
        <p:spPr>
          <a:xfrm>
            <a:off x="1599250" y="4327950"/>
            <a:ext cx="6827700" cy="241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None/>
              <a:defRPr sz="1600">
                <a:solidFill>
                  <a:schemeClr val="accent2"/>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0" name="Google Shape;120;p23"/>
          <p:cNvSpPr/>
          <p:nvPr/>
        </p:nvSpPr>
        <p:spPr>
          <a:xfrm flipH="1">
            <a:off x="75" y="3061200"/>
            <a:ext cx="9144000" cy="20823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1" name="Google Shape;121;p23"/>
          <p:cNvSpPr/>
          <p:nvPr/>
        </p:nvSpPr>
        <p:spPr>
          <a:xfrm>
            <a:off x="-50" y="2626250"/>
            <a:ext cx="2211900" cy="25173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ig number">
  <p:cSld name="CUSTOM_3">
    <p:bg>
      <p:bgPr>
        <a:solidFill>
          <a:schemeClr val="lt1"/>
        </a:solidFill>
        <a:effectLst/>
      </p:bgPr>
    </p:bg>
    <p:spTree>
      <p:nvGrpSpPr>
        <p:cNvPr id="1" name="Shape 122"/>
        <p:cNvGrpSpPr/>
        <p:nvPr/>
      </p:nvGrpSpPr>
      <p:grpSpPr>
        <a:xfrm>
          <a:off x="0" y="0"/>
          <a:ext cx="0" cy="0"/>
          <a:chOff x="0" y="0"/>
          <a:chExt cx="0" cy="0"/>
        </a:xfrm>
      </p:grpSpPr>
      <p:sp>
        <p:nvSpPr>
          <p:cNvPr id="123" name="Google Shape;123;p24"/>
          <p:cNvSpPr/>
          <p:nvPr/>
        </p:nvSpPr>
        <p:spPr>
          <a:xfrm flipH="1">
            <a:off x="-10477" y="1124700"/>
            <a:ext cx="4882800" cy="28941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4" name="Google Shape;124;p24"/>
          <p:cNvSpPr txBox="1">
            <a:spLocks noGrp="1"/>
          </p:cNvSpPr>
          <p:nvPr>
            <p:ph type="title" hasCustomPrompt="1"/>
          </p:nvPr>
        </p:nvSpPr>
        <p:spPr>
          <a:xfrm>
            <a:off x="716950" y="1775550"/>
            <a:ext cx="3855000" cy="1895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9600"/>
              <a:buNone/>
              <a:defRPr sz="13000"/>
            </a:lvl1pPr>
            <a:lvl2pPr lvl="1" algn="ctr" rtl="0">
              <a:spcBef>
                <a:spcPts val="0"/>
              </a:spcBef>
              <a:spcAft>
                <a:spcPts val="0"/>
              </a:spcAft>
              <a:buClr>
                <a:schemeClr val="accent2"/>
              </a:buClr>
              <a:buSzPts val="9600"/>
              <a:buNone/>
              <a:defRPr sz="9600">
                <a:solidFill>
                  <a:schemeClr val="accent2"/>
                </a:solidFill>
              </a:defRPr>
            </a:lvl2pPr>
            <a:lvl3pPr lvl="2" algn="ctr" rtl="0">
              <a:spcBef>
                <a:spcPts val="0"/>
              </a:spcBef>
              <a:spcAft>
                <a:spcPts val="0"/>
              </a:spcAft>
              <a:buClr>
                <a:schemeClr val="accent2"/>
              </a:buClr>
              <a:buSzPts val="9600"/>
              <a:buNone/>
              <a:defRPr sz="9600">
                <a:solidFill>
                  <a:schemeClr val="accent2"/>
                </a:solidFill>
              </a:defRPr>
            </a:lvl3pPr>
            <a:lvl4pPr lvl="3" algn="ctr" rtl="0">
              <a:spcBef>
                <a:spcPts val="0"/>
              </a:spcBef>
              <a:spcAft>
                <a:spcPts val="0"/>
              </a:spcAft>
              <a:buClr>
                <a:schemeClr val="accent2"/>
              </a:buClr>
              <a:buSzPts val="9600"/>
              <a:buNone/>
              <a:defRPr sz="9600">
                <a:solidFill>
                  <a:schemeClr val="accent2"/>
                </a:solidFill>
              </a:defRPr>
            </a:lvl4pPr>
            <a:lvl5pPr lvl="4" algn="ctr" rtl="0">
              <a:spcBef>
                <a:spcPts val="0"/>
              </a:spcBef>
              <a:spcAft>
                <a:spcPts val="0"/>
              </a:spcAft>
              <a:buClr>
                <a:schemeClr val="accent2"/>
              </a:buClr>
              <a:buSzPts val="9600"/>
              <a:buNone/>
              <a:defRPr sz="9600">
                <a:solidFill>
                  <a:schemeClr val="accent2"/>
                </a:solidFill>
              </a:defRPr>
            </a:lvl5pPr>
            <a:lvl6pPr lvl="5" algn="ctr" rtl="0">
              <a:spcBef>
                <a:spcPts val="0"/>
              </a:spcBef>
              <a:spcAft>
                <a:spcPts val="0"/>
              </a:spcAft>
              <a:buClr>
                <a:schemeClr val="accent2"/>
              </a:buClr>
              <a:buSzPts val="9600"/>
              <a:buNone/>
              <a:defRPr sz="9600">
                <a:solidFill>
                  <a:schemeClr val="accent2"/>
                </a:solidFill>
              </a:defRPr>
            </a:lvl6pPr>
            <a:lvl7pPr lvl="6" algn="ctr" rtl="0">
              <a:spcBef>
                <a:spcPts val="0"/>
              </a:spcBef>
              <a:spcAft>
                <a:spcPts val="0"/>
              </a:spcAft>
              <a:buClr>
                <a:schemeClr val="accent2"/>
              </a:buClr>
              <a:buSzPts val="9600"/>
              <a:buNone/>
              <a:defRPr sz="9600">
                <a:solidFill>
                  <a:schemeClr val="accent2"/>
                </a:solidFill>
              </a:defRPr>
            </a:lvl7pPr>
            <a:lvl8pPr lvl="7" algn="ctr" rtl="0">
              <a:spcBef>
                <a:spcPts val="0"/>
              </a:spcBef>
              <a:spcAft>
                <a:spcPts val="0"/>
              </a:spcAft>
              <a:buClr>
                <a:schemeClr val="accent2"/>
              </a:buClr>
              <a:buSzPts val="9600"/>
              <a:buNone/>
              <a:defRPr sz="9600">
                <a:solidFill>
                  <a:schemeClr val="accent2"/>
                </a:solidFill>
              </a:defRPr>
            </a:lvl8pPr>
            <a:lvl9pPr lvl="8" algn="ctr" rtl="0">
              <a:spcBef>
                <a:spcPts val="0"/>
              </a:spcBef>
              <a:spcAft>
                <a:spcPts val="0"/>
              </a:spcAft>
              <a:buClr>
                <a:schemeClr val="accent2"/>
              </a:buClr>
              <a:buSzPts val="9600"/>
              <a:buNone/>
              <a:defRPr sz="9600">
                <a:solidFill>
                  <a:schemeClr val="accent2"/>
                </a:solidFill>
              </a:defRPr>
            </a:lvl9pPr>
          </a:lstStyle>
          <a:p>
            <a:r>
              <a:t>xx%</a:t>
            </a:r>
          </a:p>
        </p:txBody>
      </p:sp>
      <p:sp>
        <p:nvSpPr>
          <p:cNvPr id="125" name="Google Shape;125;p24"/>
          <p:cNvSpPr txBox="1">
            <a:spLocks noGrp="1"/>
          </p:cNvSpPr>
          <p:nvPr>
            <p:ph type="subTitle" idx="1"/>
          </p:nvPr>
        </p:nvSpPr>
        <p:spPr>
          <a:xfrm>
            <a:off x="5190950" y="1008175"/>
            <a:ext cx="3223500" cy="1191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800"/>
              <a:buNone/>
              <a:defRPr sz="1600"/>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26" name="Google Shape;126;p24"/>
          <p:cNvSpPr txBox="1">
            <a:spLocks noGrp="1"/>
          </p:cNvSpPr>
          <p:nvPr>
            <p:ph type="subTitle" idx="2"/>
          </p:nvPr>
        </p:nvSpPr>
        <p:spPr>
          <a:xfrm>
            <a:off x="5190950" y="2943900"/>
            <a:ext cx="3223500" cy="119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
    <p:bg>
      <p:bgPr>
        <a:solidFill>
          <a:schemeClr val="dk1"/>
        </a:solidFill>
        <a:effectLst/>
      </p:bgPr>
    </p:bg>
    <p:spTree>
      <p:nvGrpSpPr>
        <p:cNvPr id="1" name="Shape 127"/>
        <p:cNvGrpSpPr/>
        <p:nvPr/>
      </p:nvGrpSpPr>
      <p:grpSpPr>
        <a:xfrm>
          <a:off x="0" y="0"/>
          <a:ext cx="0" cy="0"/>
          <a:chOff x="0" y="0"/>
          <a:chExt cx="0" cy="0"/>
        </a:xfrm>
      </p:grpSpPr>
      <p:sp>
        <p:nvSpPr>
          <p:cNvPr id="128" name="Google Shape;128;p25"/>
          <p:cNvSpPr/>
          <p:nvPr/>
        </p:nvSpPr>
        <p:spPr>
          <a:xfrm flipH="1">
            <a:off x="4578900" y="0"/>
            <a:ext cx="4565100" cy="5166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5"/>
          <p:cNvSpPr txBox="1">
            <a:spLocks noGrp="1"/>
          </p:cNvSpPr>
          <p:nvPr>
            <p:ph type="title"/>
          </p:nvPr>
        </p:nvSpPr>
        <p:spPr>
          <a:xfrm>
            <a:off x="1044900" y="2952575"/>
            <a:ext cx="2482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130" name="Google Shape;130;p25"/>
          <p:cNvSpPr txBox="1">
            <a:spLocks noGrp="1"/>
          </p:cNvSpPr>
          <p:nvPr>
            <p:ph type="subTitle" idx="1"/>
          </p:nvPr>
        </p:nvSpPr>
        <p:spPr>
          <a:xfrm>
            <a:off x="1044900" y="3525275"/>
            <a:ext cx="2482200" cy="12756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131" name="Google Shape;131;p25"/>
          <p:cNvSpPr txBox="1">
            <a:spLocks noGrp="1"/>
          </p:cNvSpPr>
          <p:nvPr>
            <p:ph type="title" idx="2"/>
          </p:nvPr>
        </p:nvSpPr>
        <p:spPr>
          <a:xfrm>
            <a:off x="5620350" y="2952575"/>
            <a:ext cx="2482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32" name="Google Shape;132;p25"/>
          <p:cNvSpPr txBox="1">
            <a:spLocks noGrp="1"/>
          </p:cNvSpPr>
          <p:nvPr>
            <p:ph type="subTitle" idx="3"/>
          </p:nvPr>
        </p:nvSpPr>
        <p:spPr>
          <a:xfrm>
            <a:off x="5620350" y="3525275"/>
            <a:ext cx="2482200" cy="12756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3">
    <p:bg>
      <p:bgPr>
        <a:solidFill>
          <a:schemeClr val="dk1"/>
        </a:solidFill>
        <a:effectLst/>
      </p:bgPr>
    </p:bg>
    <p:spTree>
      <p:nvGrpSpPr>
        <p:cNvPr id="1" name="Shape 133"/>
        <p:cNvGrpSpPr/>
        <p:nvPr/>
      </p:nvGrpSpPr>
      <p:grpSpPr>
        <a:xfrm>
          <a:off x="0" y="0"/>
          <a:ext cx="0" cy="0"/>
          <a:chOff x="0" y="0"/>
          <a:chExt cx="0" cy="0"/>
        </a:xfrm>
      </p:grpSpPr>
      <p:sp>
        <p:nvSpPr>
          <p:cNvPr id="134" name="Google Shape;134;p26"/>
          <p:cNvSpPr/>
          <p:nvPr/>
        </p:nvSpPr>
        <p:spPr>
          <a:xfrm flipH="1">
            <a:off x="0" y="0"/>
            <a:ext cx="9144000" cy="2583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6"/>
          <p:cNvSpPr txBox="1">
            <a:spLocks noGrp="1"/>
          </p:cNvSpPr>
          <p:nvPr>
            <p:ph type="title"/>
          </p:nvPr>
        </p:nvSpPr>
        <p:spPr>
          <a:xfrm>
            <a:off x="3127225" y="615700"/>
            <a:ext cx="2482200" cy="5727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2"/>
              </a:buClr>
              <a:buSzPts val="1800"/>
              <a:buNone/>
              <a:defRPr sz="1800"/>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136" name="Google Shape;136;p26"/>
          <p:cNvSpPr txBox="1">
            <a:spLocks noGrp="1"/>
          </p:cNvSpPr>
          <p:nvPr>
            <p:ph type="subTitle" idx="1"/>
          </p:nvPr>
        </p:nvSpPr>
        <p:spPr>
          <a:xfrm>
            <a:off x="1501675" y="1188400"/>
            <a:ext cx="4107900" cy="6921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400"/>
              <a:buNone/>
              <a:defRPr sz="1600"/>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137" name="Google Shape;137;p26"/>
          <p:cNvSpPr txBox="1">
            <a:spLocks noGrp="1"/>
          </p:cNvSpPr>
          <p:nvPr>
            <p:ph type="title" idx="2"/>
          </p:nvPr>
        </p:nvSpPr>
        <p:spPr>
          <a:xfrm>
            <a:off x="3534575" y="3104975"/>
            <a:ext cx="24822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solidFill>
                  <a:schemeClr val="lt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38" name="Google Shape;138;p26"/>
          <p:cNvSpPr txBox="1">
            <a:spLocks noGrp="1"/>
          </p:cNvSpPr>
          <p:nvPr>
            <p:ph type="subTitle" idx="3"/>
          </p:nvPr>
        </p:nvSpPr>
        <p:spPr>
          <a:xfrm>
            <a:off x="3534575" y="3677675"/>
            <a:ext cx="4107900" cy="6921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p:cSld name="TITLE_ONLY_1">
    <p:bg>
      <p:bgPr>
        <a:solidFill>
          <a:schemeClr val="dk1"/>
        </a:solidFill>
        <a:effectLst/>
      </p:bgPr>
    </p:bg>
    <p:spTree>
      <p:nvGrpSpPr>
        <p:cNvPr id="1" name="Shape 139"/>
        <p:cNvGrpSpPr/>
        <p:nvPr/>
      </p:nvGrpSpPr>
      <p:grpSpPr>
        <a:xfrm>
          <a:off x="0" y="0"/>
          <a:ext cx="0" cy="0"/>
          <a:chOff x="0" y="0"/>
          <a:chExt cx="0" cy="0"/>
        </a:xfrm>
      </p:grpSpPr>
      <p:sp>
        <p:nvSpPr>
          <p:cNvPr id="140" name="Google Shape;140;p27"/>
          <p:cNvSpPr/>
          <p:nvPr/>
        </p:nvSpPr>
        <p:spPr>
          <a:xfrm>
            <a:off x="461550" y="2858275"/>
            <a:ext cx="8220900" cy="228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u="sng">
              <a:solidFill>
                <a:schemeClr val="accent2"/>
              </a:solidFill>
            </a:endParaRPr>
          </a:p>
        </p:txBody>
      </p:sp>
      <p:sp>
        <p:nvSpPr>
          <p:cNvPr id="141" name="Google Shape;141;p27"/>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142" name="Google Shape;142;p27"/>
          <p:cNvSpPr txBox="1">
            <a:spLocks noGrp="1"/>
          </p:cNvSpPr>
          <p:nvPr>
            <p:ph type="title" idx="2"/>
          </p:nvPr>
        </p:nvSpPr>
        <p:spPr>
          <a:xfrm>
            <a:off x="958050" y="3079625"/>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143" name="Google Shape;143;p27"/>
          <p:cNvSpPr txBox="1">
            <a:spLocks noGrp="1"/>
          </p:cNvSpPr>
          <p:nvPr>
            <p:ph type="subTitle" idx="1"/>
          </p:nvPr>
        </p:nvSpPr>
        <p:spPr>
          <a:xfrm>
            <a:off x="958050" y="3576325"/>
            <a:ext cx="20112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 name="Google Shape;144;p27"/>
          <p:cNvSpPr txBox="1">
            <a:spLocks noGrp="1"/>
          </p:cNvSpPr>
          <p:nvPr>
            <p:ph type="title" idx="3"/>
          </p:nvPr>
        </p:nvSpPr>
        <p:spPr>
          <a:xfrm>
            <a:off x="3566400" y="3079625"/>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145" name="Google Shape;145;p27"/>
          <p:cNvSpPr txBox="1">
            <a:spLocks noGrp="1"/>
          </p:cNvSpPr>
          <p:nvPr>
            <p:ph type="subTitle" idx="4"/>
          </p:nvPr>
        </p:nvSpPr>
        <p:spPr>
          <a:xfrm>
            <a:off x="3566400" y="3576325"/>
            <a:ext cx="20112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6" name="Google Shape;146;p27"/>
          <p:cNvSpPr txBox="1">
            <a:spLocks noGrp="1"/>
          </p:cNvSpPr>
          <p:nvPr>
            <p:ph type="title" idx="5"/>
          </p:nvPr>
        </p:nvSpPr>
        <p:spPr>
          <a:xfrm>
            <a:off x="6174750" y="3079625"/>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147" name="Google Shape;147;p27"/>
          <p:cNvSpPr txBox="1">
            <a:spLocks noGrp="1"/>
          </p:cNvSpPr>
          <p:nvPr>
            <p:ph type="subTitle" idx="6"/>
          </p:nvPr>
        </p:nvSpPr>
        <p:spPr>
          <a:xfrm>
            <a:off x="6174750" y="3576325"/>
            <a:ext cx="20112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7"/>
          <p:cNvSpPr/>
          <p:nvPr/>
        </p:nvSpPr>
        <p:spPr>
          <a:xfrm>
            <a:off x="0" y="2858275"/>
            <a:ext cx="142500" cy="228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7"/>
          <p:cNvSpPr/>
          <p:nvPr/>
        </p:nvSpPr>
        <p:spPr>
          <a:xfrm>
            <a:off x="9001500" y="2858275"/>
            <a:ext cx="142500" cy="228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
    <p:bg>
      <p:bgPr>
        <a:solidFill>
          <a:schemeClr val="dk1"/>
        </a:solidFill>
        <a:effectLst/>
      </p:bgPr>
    </p:bg>
    <p:spTree>
      <p:nvGrpSpPr>
        <p:cNvPr id="1" name="Shape 150"/>
        <p:cNvGrpSpPr/>
        <p:nvPr/>
      </p:nvGrpSpPr>
      <p:grpSpPr>
        <a:xfrm>
          <a:off x="0" y="0"/>
          <a:ext cx="0" cy="0"/>
          <a:chOff x="0" y="0"/>
          <a:chExt cx="0" cy="0"/>
        </a:xfrm>
      </p:grpSpPr>
      <p:sp>
        <p:nvSpPr>
          <p:cNvPr id="151" name="Google Shape;151;p28"/>
          <p:cNvSpPr txBox="1">
            <a:spLocks noGrp="1"/>
          </p:cNvSpPr>
          <p:nvPr>
            <p:ph type="title"/>
          </p:nvPr>
        </p:nvSpPr>
        <p:spPr>
          <a:xfrm>
            <a:off x="1302898" y="717025"/>
            <a:ext cx="2482200" cy="5727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1"/>
              </a:buClr>
              <a:buSzPts val="1800"/>
              <a:buNone/>
              <a:defRPr sz="1800"/>
            </a:lvl1pPr>
            <a:lvl2pPr lvl="1" algn="r" rtl="0">
              <a:spcBef>
                <a:spcPts val="0"/>
              </a:spcBef>
              <a:spcAft>
                <a:spcPts val="0"/>
              </a:spcAft>
              <a:buClr>
                <a:schemeClr val="lt1"/>
              </a:buClr>
              <a:buSzPts val="1800"/>
              <a:buNone/>
              <a:defRPr sz="1800">
                <a:solidFill>
                  <a:schemeClr val="lt1"/>
                </a:solidFill>
              </a:defRPr>
            </a:lvl2pPr>
            <a:lvl3pPr lvl="2" algn="r" rtl="0">
              <a:spcBef>
                <a:spcPts val="0"/>
              </a:spcBef>
              <a:spcAft>
                <a:spcPts val="0"/>
              </a:spcAft>
              <a:buClr>
                <a:schemeClr val="lt1"/>
              </a:buClr>
              <a:buSzPts val="1800"/>
              <a:buNone/>
              <a:defRPr sz="1800">
                <a:solidFill>
                  <a:schemeClr val="lt1"/>
                </a:solidFill>
              </a:defRPr>
            </a:lvl3pPr>
            <a:lvl4pPr lvl="3" algn="r" rtl="0">
              <a:spcBef>
                <a:spcPts val="0"/>
              </a:spcBef>
              <a:spcAft>
                <a:spcPts val="0"/>
              </a:spcAft>
              <a:buClr>
                <a:schemeClr val="lt1"/>
              </a:buClr>
              <a:buSzPts val="1800"/>
              <a:buNone/>
              <a:defRPr sz="1800">
                <a:solidFill>
                  <a:schemeClr val="lt1"/>
                </a:solidFill>
              </a:defRPr>
            </a:lvl4pPr>
            <a:lvl5pPr lvl="4" algn="r" rtl="0">
              <a:spcBef>
                <a:spcPts val="0"/>
              </a:spcBef>
              <a:spcAft>
                <a:spcPts val="0"/>
              </a:spcAft>
              <a:buClr>
                <a:schemeClr val="lt1"/>
              </a:buClr>
              <a:buSzPts val="1800"/>
              <a:buNone/>
              <a:defRPr sz="1800">
                <a:solidFill>
                  <a:schemeClr val="lt1"/>
                </a:solidFill>
              </a:defRPr>
            </a:lvl5pPr>
            <a:lvl6pPr lvl="5" algn="r" rtl="0">
              <a:spcBef>
                <a:spcPts val="0"/>
              </a:spcBef>
              <a:spcAft>
                <a:spcPts val="0"/>
              </a:spcAft>
              <a:buClr>
                <a:schemeClr val="lt1"/>
              </a:buClr>
              <a:buSzPts val="1800"/>
              <a:buNone/>
              <a:defRPr sz="1800">
                <a:solidFill>
                  <a:schemeClr val="lt1"/>
                </a:solidFill>
              </a:defRPr>
            </a:lvl6pPr>
            <a:lvl7pPr lvl="6" algn="r" rtl="0">
              <a:spcBef>
                <a:spcPts val="0"/>
              </a:spcBef>
              <a:spcAft>
                <a:spcPts val="0"/>
              </a:spcAft>
              <a:buClr>
                <a:schemeClr val="lt1"/>
              </a:buClr>
              <a:buSzPts val="1800"/>
              <a:buNone/>
              <a:defRPr sz="1800">
                <a:solidFill>
                  <a:schemeClr val="lt1"/>
                </a:solidFill>
              </a:defRPr>
            </a:lvl7pPr>
            <a:lvl8pPr lvl="7" algn="r" rtl="0">
              <a:spcBef>
                <a:spcPts val="0"/>
              </a:spcBef>
              <a:spcAft>
                <a:spcPts val="0"/>
              </a:spcAft>
              <a:buClr>
                <a:schemeClr val="lt1"/>
              </a:buClr>
              <a:buSzPts val="1800"/>
              <a:buNone/>
              <a:defRPr sz="1800">
                <a:solidFill>
                  <a:schemeClr val="lt1"/>
                </a:solidFill>
              </a:defRPr>
            </a:lvl8pPr>
            <a:lvl9pPr lvl="8" algn="r" rtl="0">
              <a:spcBef>
                <a:spcPts val="0"/>
              </a:spcBef>
              <a:spcAft>
                <a:spcPts val="0"/>
              </a:spcAft>
              <a:buClr>
                <a:schemeClr val="lt1"/>
              </a:buClr>
              <a:buSzPts val="1800"/>
              <a:buNone/>
              <a:defRPr sz="1800">
                <a:solidFill>
                  <a:schemeClr val="lt1"/>
                </a:solidFill>
              </a:defRPr>
            </a:lvl9pPr>
          </a:lstStyle>
          <a:p>
            <a:endParaRPr/>
          </a:p>
        </p:txBody>
      </p:sp>
      <p:sp>
        <p:nvSpPr>
          <p:cNvPr id="152" name="Google Shape;152;p28"/>
          <p:cNvSpPr txBox="1">
            <a:spLocks noGrp="1"/>
          </p:cNvSpPr>
          <p:nvPr>
            <p:ph type="subTitle" idx="1"/>
          </p:nvPr>
        </p:nvSpPr>
        <p:spPr>
          <a:xfrm>
            <a:off x="854000" y="1247625"/>
            <a:ext cx="2931000" cy="13176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400"/>
              <a:buNone/>
              <a:defRPr sz="1600"/>
            </a:lvl1pPr>
            <a:lvl2pPr lvl="1" algn="r" rtl="0">
              <a:lnSpc>
                <a:spcPct val="100000"/>
              </a:lnSpc>
              <a:spcBef>
                <a:spcPts val="0"/>
              </a:spcBef>
              <a:spcAft>
                <a:spcPts val="0"/>
              </a:spcAft>
              <a:buClr>
                <a:schemeClr val="lt1"/>
              </a:buClr>
              <a:buSzPts val="1400"/>
              <a:buNone/>
              <a:defRPr>
                <a:solidFill>
                  <a:schemeClr val="lt1"/>
                </a:solidFill>
              </a:defRPr>
            </a:lvl2pPr>
            <a:lvl3pPr lvl="2" algn="r" rtl="0">
              <a:lnSpc>
                <a:spcPct val="100000"/>
              </a:lnSpc>
              <a:spcBef>
                <a:spcPts val="0"/>
              </a:spcBef>
              <a:spcAft>
                <a:spcPts val="0"/>
              </a:spcAft>
              <a:buClr>
                <a:schemeClr val="lt1"/>
              </a:buClr>
              <a:buSzPts val="1400"/>
              <a:buNone/>
              <a:defRPr>
                <a:solidFill>
                  <a:schemeClr val="lt1"/>
                </a:solidFill>
              </a:defRPr>
            </a:lvl3pPr>
            <a:lvl4pPr lvl="3" algn="r" rtl="0">
              <a:lnSpc>
                <a:spcPct val="100000"/>
              </a:lnSpc>
              <a:spcBef>
                <a:spcPts val="0"/>
              </a:spcBef>
              <a:spcAft>
                <a:spcPts val="0"/>
              </a:spcAft>
              <a:buClr>
                <a:schemeClr val="lt1"/>
              </a:buClr>
              <a:buSzPts val="1400"/>
              <a:buNone/>
              <a:defRPr>
                <a:solidFill>
                  <a:schemeClr val="lt1"/>
                </a:solidFill>
              </a:defRPr>
            </a:lvl4pPr>
            <a:lvl5pPr lvl="4" algn="r" rtl="0">
              <a:lnSpc>
                <a:spcPct val="100000"/>
              </a:lnSpc>
              <a:spcBef>
                <a:spcPts val="0"/>
              </a:spcBef>
              <a:spcAft>
                <a:spcPts val="0"/>
              </a:spcAft>
              <a:buClr>
                <a:schemeClr val="lt1"/>
              </a:buClr>
              <a:buSzPts val="1400"/>
              <a:buNone/>
              <a:defRPr>
                <a:solidFill>
                  <a:schemeClr val="lt1"/>
                </a:solidFill>
              </a:defRPr>
            </a:lvl5pPr>
            <a:lvl6pPr lvl="5" algn="r" rtl="0">
              <a:lnSpc>
                <a:spcPct val="100000"/>
              </a:lnSpc>
              <a:spcBef>
                <a:spcPts val="0"/>
              </a:spcBef>
              <a:spcAft>
                <a:spcPts val="0"/>
              </a:spcAft>
              <a:buClr>
                <a:schemeClr val="lt1"/>
              </a:buClr>
              <a:buSzPts val="1400"/>
              <a:buNone/>
              <a:defRPr>
                <a:solidFill>
                  <a:schemeClr val="lt1"/>
                </a:solidFill>
              </a:defRPr>
            </a:lvl6pPr>
            <a:lvl7pPr lvl="6" algn="r" rtl="0">
              <a:lnSpc>
                <a:spcPct val="100000"/>
              </a:lnSpc>
              <a:spcBef>
                <a:spcPts val="0"/>
              </a:spcBef>
              <a:spcAft>
                <a:spcPts val="0"/>
              </a:spcAft>
              <a:buClr>
                <a:schemeClr val="lt1"/>
              </a:buClr>
              <a:buSzPts val="1400"/>
              <a:buNone/>
              <a:defRPr>
                <a:solidFill>
                  <a:schemeClr val="lt1"/>
                </a:solidFill>
              </a:defRPr>
            </a:lvl7pPr>
            <a:lvl8pPr lvl="7" algn="r" rtl="0">
              <a:lnSpc>
                <a:spcPct val="100000"/>
              </a:lnSpc>
              <a:spcBef>
                <a:spcPts val="0"/>
              </a:spcBef>
              <a:spcAft>
                <a:spcPts val="0"/>
              </a:spcAft>
              <a:buClr>
                <a:schemeClr val="lt1"/>
              </a:buClr>
              <a:buSzPts val="1400"/>
              <a:buNone/>
              <a:defRPr>
                <a:solidFill>
                  <a:schemeClr val="lt1"/>
                </a:solidFill>
              </a:defRPr>
            </a:lvl8pPr>
            <a:lvl9pPr lvl="8" algn="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153" name="Google Shape;153;p28"/>
          <p:cNvSpPr txBox="1">
            <a:spLocks noGrp="1"/>
          </p:cNvSpPr>
          <p:nvPr>
            <p:ph type="title" idx="2"/>
          </p:nvPr>
        </p:nvSpPr>
        <p:spPr>
          <a:xfrm>
            <a:off x="5371558" y="2937155"/>
            <a:ext cx="24822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1800"/>
              <a:buNone/>
              <a:defRPr sz="1800"/>
            </a:lvl1pPr>
            <a:lvl2pPr lvl="1" rtl="0">
              <a:spcBef>
                <a:spcPts val="0"/>
              </a:spcBef>
              <a:spcAft>
                <a:spcPts val="0"/>
              </a:spcAft>
              <a:buClr>
                <a:schemeClr val="lt1"/>
              </a:buClr>
              <a:buSzPts val="1800"/>
              <a:buNone/>
              <a:defRPr sz="1800">
                <a:solidFill>
                  <a:schemeClr val="lt1"/>
                </a:solidFill>
              </a:defRPr>
            </a:lvl2pPr>
            <a:lvl3pPr lvl="2" rtl="0">
              <a:spcBef>
                <a:spcPts val="0"/>
              </a:spcBef>
              <a:spcAft>
                <a:spcPts val="0"/>
              </a:spcAft>
              <a:buClr>
                <a:schemeClr val="lt1"/>
              </a:buClr>
              <a:buSzPts val="1800"/>
              <a:buNone/>
              <a:defRPr sz="1800">
                <a:solidFill>
                  <a:schemeClr val="lt1"/>
                </a:solidFill>
              </a:defRPr>
            </a:lvl3pPr>
            <a:lvl4pPr lvl="3" rtl="0">
              <a:spcBef>
                <a:spcPts val="0"/>
              </a:spcBef>
              <a:spcAft>
                <a:spcPts val="0"/>
              </a:spcAft>
              <a:buClr>
                <a:schemeClr val="lt1"/>
              </a:buClr>
              <a:buSzPts val="1800"/>
              <a:buNone/>
              <a:defRPr sz="1800">
                <a:solidFill>
                  <a:schemeClr val="lt1"/>
                </a:solidFill>
              </a:defRPr>
            </a:lvl4pPr>
            <a:lvl5pPr lvl="4" rtl="0">
              <a:spcBef>
                <a:spcPts val="0"/>
              </a:spcBef>
              <a:spcAft>
                <a:spcPts val="0"/>
              </a:spcAft>
              <a:buClr>
                <a:schemeClr val="lt1"/>
              </a:buClr>
              <a:buSzPts val="1800"/>
              <a:buNone/>
              <a:defRPr sz="1800">
                <a:solidFill>
                  <a:schemeClr val="lt1"/>
                </a:solidFill>
              </a:defRPr>
            </a:lvl5pPr>
            <a:lvl6pPr lvl="5" rtl="0">
              <a:spcBef>
                <a:spcPts val="0"/>
              </a:spcBef>
              <a:spcAft>
                <a:spcPts val="0"/>
              </a:spcAft>
              <a:buClr>
                <a:schemeClr val="lt1"/>
              </a:buClr>
              <a:buSzPts val="1800"/>
              <a:buNone/>
              <a:defRPr sz="1800">
                <a:solidFill>
                  <a:schemeClr val="lt1"/>
                </a:solidFill>
              </a:defRPr>
            </a:lvl6pPr>
            <a:lvl7pPr lvl="6" rtl="0">
              <a:spcBef>
                <a:spcPts val="0"/>
              </a:spcBef>
              <a:spcAft>
                <a:spcPts val="0"/>
              </a:spcAft>
              <a:buClr>
                <a:schemeClr val="lt1"/>
              </a:buClr>
              <a:buSzPts val="1800"/>
              <a:buNone/>
              <a:defRPr sz="1800">
                <a:solidFill>
                  <a:schemeClr val="lt1"/>
                </a:solidFill>
              </a:defRPr>
            </a:lvl7pPr>
            <a:lvl8pPr lvl="7" rtl="0">
              <a:spcBef>
                <a:spcPts val="0"/>
              </a:spcBef>
              <a:spcAft>
                <a:spcPts val="0"/>
              </a:spcAft>
              <a:buClr>
                <a:schemeClr val="lt1"/>
              </a:buClr>
              <a:buSzPts val="1800"/>
              <a:buNone/>
              <a:defRPr sz="1800">
                <a:solidFill>
                  <a:schemeClr val="lt1"/>
                </a:solidFill>
              </a:defRPr>
            </a:lvl8pPr>
            <a:lvl9pPr lvl="8" rtl="0">
              <a:spcBef>
                <a:spcPts val="0"/>
              </a:spcBef>
              <a:spcAft>
                <a:spcPts val="0"/>
              </a:spcAft>
              <a:buClr>
                <a:schemeClr val="lt1"/>
              </a:buClr>
              <a:buSzPts val="1800"/>
              <a:buNone/>
              <a:defRPr sz="1800">
                <a:solidFill>
                  <a:schemeClr val="lt1"/>
                </a:solidFill>
              </a:defRPr>
            </a:lvl9pPr>
          </a:lstStyle>
          <a:p>
            <a:endParaRPr/>
          </a:p>
        </p:txBody>
      </p:sp>
      <p:sp>
        <p:nvSpPr>
          <p:cNvPr id="154" name="Google Shape;154;p28"/>
          <p:cNvSpPr txBox="1">
            <a:spLocks noGrp="1"/>
          </p:cNvSpPr>
          <p:nvPr>
            <p:ph type="subTitle" idx="3"/>
          </p:nvPr>
        </p:nvSpPr>
        <p:spPr>
          <a:xfrm>
            <a:off x="5371550" y="3467855"/>
            <a:ext cx="2931000" cy="13176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None/>
              <a:defRPr sz="1600"/>
            </a:lvl1pPr>
            <a:lvl2pPr lvl="1" rtl="0">
              <a:lnSpc>
                <a:spcPct val="100000"/>
              </a:lnSpc>
              <a:spcBef>
                <a:spcPts val="0"/>
              </a:spcBef>
              <a:spcAft>
                <a:spcPts val="0"/>
              </a:spcAft>
              <a:buClr>
                <a:schemeClr val="lt1"/>
              </a:buClr>
              <a:buSzPts val="1400"/>
              <a:buNone/>
              <a:defRPr>
                <a:solidFill>
                  <a:schemeClr val="lt1"/>
                </a:solidFill>
              </a:defRPr>
            </a:lvl2pPr>
            <a:lvl3pPr lvl="2" rtl="0">
              <a:lnSpc>
                <a:spcPct val="100000"/>
              </a:lnSpc>
              <a:spcBef>
                <a:spcPts val="0"/>
              </a:spcBef>
              <a:spcAft>
                <a:spcPts val="0"/>
              </a:spcAft>
              <a:buClr>
                <a:schemeClr val="lt1"/>
              </a:buClr>
              <a:buSzPts val="1400"/>
              <a:buNone/>
              <a:defRPr>
                <a:solidFill>
                  <a:schemeClr val="lt1"/>
                </a:solidFill>
              </a:defRPr>
            </a:lvl3pPr>
            <a:lvl4pPr lvl="3" rtl="0">
              <a:lnSpc>
                <a:spcPct val="100000"/>
              </a:lnSpc>
              <a:spcBef>
                <a:spcPts val="0"/>
              </a:spcBef>
              <a:spcAft>
                <a:spcPts val="0"/>
              </a:spcAft>
              <a:buClr>
                <a:schemeClr val="lt1"/>
              </a:buClr>
              <a:buSzPts val="1400"/>
              <a:buNone/>
              <a:defRPr>
                <a:solidFill>
                  <a:schemeClr val="lt1"/>
                </a:solidFill>
              </a:defRPr>
            </a:lvl4pPr>
            <a:lvl5pPr lvl="4" rtl="0">
              <a:lnSpc>
                <a:spcPct val="100000"/>
              </a:lnSpc>
              <a:spcBef>
                <a:spcPts val="0"/>
              </a:spcBef>
              <a:spcAft>
                <a:spcPts val="0"/>
              </a:spcAft>
              <a:buClr>
                <a:schemeClr val="lt1"/>
              </a:buClr>
              <a:buSzPts val="1400"/>
              <a:buNone/>
              <a:defRPr>
                <a:solidFill>
                  <a:schemeClr val="lt1"/>
                </a:solidFill>
              </a:defRPr>
            </a:lvl5pPr>
            <a:lvl6pPr lvl="5" rtl="0">
              <a:lnSpc>
                <a:spcPct val="100000"/>
              </a:lnSpc>
              <a:spcBef>
                <a:spcPts val="0"/>
              </a:spcBef>
              <a:spcAft>
                <a:spcPts val="0"/>
              </a:spcAft>
              <a:buClr>
                <a:schemeClr val="lt1"/>
              </a:buClr>
              <a:buSzPts val="1400"/>
              <a:buNone/>
              <a:defRPr>
                <a:solidFill>
                  <a:schemeClr val="lt1"/>
                </a:solidFill>
              </a:defRPr>
            </a:lvl6pPr>
            <a:lvl7pPr lvl="6" rtl="0">
              <a:lnSpc>
                <a:spcPct val="100000"/>
              </a:lnSpc>
              <a:spcBef>
                <a:spcPts val="0"/>
              </a:spcBef>
              <a:spcAft>
                <a:spcPts val="0"/>
              </a:spcAft>
              <a:buClr>
                <a:schemeClr val="lt1"/>
              </a:buClr>
              <a:buSzPts val="1400"/>
              <a:buNone/>
              <a:defRPr>
                <a:solidFill>
                  <a:schemeClr val="lt1"/>
                </a:solidFill>
              </a:defRPr>
            </a:lvl7pPr>
            <a:lvl8pPr lvl="7" rtl="0">
              <a:lnSpc>
                <a:spcPct val="100000"/>
              </a:lnSpc>
              <a:spcBef>
                <a:spcPts val="0"/>
              </a:spcBef>
              <a:spcAft>
                <a:spcPts val="0"/>
              </a:spcAft>
              <a:buClr>
                <a:schemeClr val="lt1"/>
              </a:buClr>
              <a:buSzPts val="1400"/>
              <a:buNone/>
              <a:defRPr>
                <a:solidFill>
                  <a:schemeClr val="lt1"/>
                </a:solidFill>
              </a:defRPr>
            </a:lvl8pPr>
            <a:lvl9pPr lvl="8" rtl="0">
              <a:lnSpc>
                <a:spcPct val="100000"/>
              </a:lnSpc>
              <a:spcBef>
                <a:spcPts val="0"/>
              </a:spcBef>
              <a:spcAft>
                <a:spcPts val="0"/>
              </a:spcAft>
              <a:buClr>
                <a:schemeClr val="lt1"/>
              </a:buClr>
              <a:buSzPts val="1400"/>
              <a:buNone/>
              <a:defRPr>
                <a:solidFill>
                  <a:schemeClr val="lt1"/>
                </a:solidFill>
              </a:defRPr>
            </a:lvl9pPr>
          </a:lstStyle>
          <a:p>
            <a:endParaRPr/>
          </a:p>
        </p:txBody>
      </p:sp>
      <p:sp>
        <p:nvSpPr>
          <p:cNvPr id="155" name="Google Shape;155;p28"/>
          <p:cNvSpPr/>
          <p:nvPr/>
        </p:nvSpPr>
        <p:spPr>
          <a:xfrm flipH="1">
            <a:off x="1125" y="570475"/>
            <a:ext cx="6475200" cy="1798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8"/>
          <p:cNvSpPr/>
          <p:nvPr/>
        </p:nvSpPr>
        <p:spPr>
          <a:xfrm flipH="1">
            <a:off x="2667669" y="2774525"/>
            <a:ext cx="6475200" cy="1798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p:cSld name="SECTION_HEADER_1">
    <p:spTree>
      <p:nvGrpSpPr>
        <p:cNvPr id="1" name="Shape 157"/>
        <p:cNvGrpSpPr/>
        <p:nvPr/>
      </p:nvGrpSpPr>
      <p:grpSpPr>
        <a:xfrm>
          <a:off x="0" y="0"/>
          <a:ext cx="0" cy="0"/>
          <a:chOff x="0" y="0"/>
          <a:chExt cx="0" cy="0"/>
        </a:xfrm>
      </p:grpSpPr>
      <p:sp>
        <p:nvSpPr>
          <p:cNvPr id="158" name="Google Shape;158;p29"/>
          <p:cNvSpPr txBox="1">
            <a:spLocks noGrp="1"/>
          </p:cNvSpPr>
          <p:nvPr>
            <p:ph type="title"/>
          </p:nvPr>
        </p:nvSpPr>
        <p:spPr>
          <a:xfrm>
            <a:off x="2703300" y="2080475"/>
            <a:ext cx="3737400" cy="157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159" name="Google Shape;159;p29"/>
          <p:cNvSpPr txBox="1">
            <a:spLocks noGrp="1"/>
          </p:cNvSpPr>
          <p:nvPr>
            <p:ph type="title" idx="2" hasCustomPrompt="1"/>
          </p:nvPr>
        </p:nvSpPr>
        <p:spPr>
          <a:xfrm>
            <a:off x="3156000" y="942400"/>
            <a:ext cx="2832000" cy="1413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160" name="Google Shape;160;p29"/>
          <p:cNvSpPr txBox="1">
            <a:spLocks noGrp="1"/>
          </p:cNvSpPr>
          <p:nvPr>
            <p:ph type="subTitle" idx="1"/>
          </p:nvPr>
        </p:nvSpPr>
        <p:spPr>
          <a:xfrm>
            <a:off x="3032100" y="3451550"/>
            <a:ext cx="30798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61" name="Google Shape;161;p29"/>
          <p:cNvSpPr/>
          <p:nvPr/>
        </p:nvSpPr>
        <p:spPr>
          <a:xfrm>
            <a:off x="-20550" y="4601100"/>
            <a:ext cx="9185100" cy="542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1">
  <p:cSld name="SECTION_HEADER_1_2">
    <p:spTree>
      <p:nvGrpSpPr>
        <p:cNvPr id="1" name="Shape 162"/>
        <p:cNvGrpSpPr/>
        <p:nvPr/>
      </p:nvGrpSpPr>
      <p:grpSpPr>
        <a:xfrm>
          <a:off x="0" y="0"/>
          <a:ext cx="0" cy="0"/>
          <a:chOff x="0" y="0"/>
          <a:chExt cx="0" cy="0"/>
        </a:xfrm>
      </p:grpSpPr>
      <p:sp>
        <p:nvSpPr>
          <p:cNvPr id="163" name="Google Shape;163;p30"/>
          <p:cNvSpPr/>
          <p:nvPr/>
        </p:nvSpPr>
        <p:spPr>
          <a:xfrm flipH="1">
            <a:off x="3476726" y="-1322767"/>
            <a:ext cx="5693100" cy="64728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0"/>
          <p:cNvSpPr txBox="1">
            <a:spLocks noGrp="1"/>
          </p:cNvSpPr>
          <p:nvPr>
            <p:ph type="title"/>
          </p:nvPr>
        </p:nvSpPr>
        <p:spPr>
          <a:xfrm>
            <a:off x="5512700" y="2080475"/>
            <a:ext cx="2909100" cy="1574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36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165" name="Google Shape;165;p30"/>
          <p:cNvSpPr txBox="1">
            <a:spLocks noGrp="1"/>
          </p:cNvSpPr>
          <p:nvPr>
            <p:ph type="title" idx="2" hasCustomPrompt="1"/>
          </p:nvPr>
        </p:nvSpPr>
        <p:spPr>
          <a:xfrm>
            <a:off x="5589900" y="942400"/>
            <a:ext cx="2832000" cy="1413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7200"/>
              <a:buNone/>
              <a:defRPr sz="7200">
                <a:solidFill>
                  <a:schemeClr val="lt1"/>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166" name="Google Shape;166;p30"/>
          <p:cNvSpPr txBox="1">
            <a:spLocks noGrp="1"/>
          </p:cNvSpPr>
          <p:nvPr>
            <p:ph type="subTitle" idx="1"/>
          </p:nvPr>
        </p:nvSpPr>
        <p:spPr>
          <a:xfrm>
            <a:off x="5512800" y="3451550"/>
            <a:ext cx="2909100" cy="671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solidFill>
                  <a:schemeClr val="lt1"/>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dk1"/>
        </a:solidFill>
        <a:effectLst/>
      </p:bgPr>
    </p:bg>
    <p:spTree>
      <p:nvGrpSpPr>
        <p:cNvPr id="1" name="Shape 17"/>
        <p:cNvGrpSpPr/>
        <p:nvPr/>
      </p:nvGrpSpPr>
      <p:grpSpPr>
        <a:xfrm>
          <a:off x="0" y="0"/>
          <a:ext cx="0" cy="0"/>
          <a:chOff x="0" y="0"/>
          <a:chExt cx="0" cy="0"/>
        </a:xfrm>
      </p:grpSpPr>
      <p:sp>
        <p:nvSpPr>
          <p:cNvPr id="18" name="Google Shape;18;p4"/>
          <p:cNvSpPr txBox="1">
            <a:spLocks noGrp="1"/>
          </p:cNvSpPr>
          <p:nvPr>
            <p:ph type="body" idx="1"/>
          </p:nvPr>
        </p:nvSpPr>
        <p:spPr>
          <a:xfrm>
            <a:off x="5931025" y="3149025"/>
            <a:ext cx="2384400" cy="17046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lt1"/>
              </a:buClr>
              <a:buSzPts val="1400"/>
              <a:buChar char="●"/>
              <a:defRPr sz="1400">
                <a:solidFill>
                  <a:schemeClr val="lt1"/>
                </a:solidFill>
              </a:defRPr>
            </a:lvl1pPr>
            <a:lvl2pPr marL="914400" lvl="1" indent="-317500">
              <a:spcBef>
                <a:spcPts val="1600"/>
              </a:spcBef>
              <a:spcAft>
                <a:spcPts val="0"/>
              </a:spcAft>
              <a:buClr>
                <a:schemeClr val="lt1"/>
              </a:buClr>
              <a:buSzPts val="1400"/>
              <a:buChar char="○"/>
              <a:defRPr>
                <a:solidFill>
                  <a:schemeClr val="lt1"/>
                </a:solidFill>
              </a:defRPr>
            </a:lvl2pPr>
            <a:lvl3pPr marL="1371600" lvl="2" indent="-317500">
              <a:spcBef>
                <a:spcPts val="1600"/>
              </a:spcBef>
              <a:spcAft>
                <a:spcPts val="0"/>
              </a:spcAft>
              <a:buClr>
                <a:schemeClr val="lt1"/>
              </a:buClr>
              <a:buSzPts val="1400"/>
              <a:buChar char="■"/>
              <a:defRPr>
                <a:solidFill>
                  <a:schemeClr val="lt1"/>
                </a:solidFill>
              </a:defRPr>
            </a:lvl3pPr>
            <a:lvl4pPr marL="1828800" lvl="3" indent="-317500">
              <a:spcBef>
                <a:spcPts val="1600"/>
              </a:spcBef>
              <a:spcAft>
                <a:spcPts val="0"/>
              </a:spcAft>
              <a:buClr>
                <a:schemeClr val="lt1"/>
              </a:buClr>
              <a:buSzPts val="1400"/>
              <a:buChar char="●"/>
              <a:defRPr>
                <a:solidFill>
                  <a:schemeClr val="lt1"/>
                </a:solidFill>
              </a:defRPr>
            </a:lvl4pPr>
            <a:lvl5pPr marL="2286000" lvl="4" indent="-317500">
              <a:spcBef>
                <a:spcPts val="1600"/>
              </a:spcBef>
              <a:spcAft>
                <a:spcPts val="0"/>
              </a:spcAft>
              <a:buClr>
                <a:schemeClr val="lt1"/>
              </a:buClr>
              <a:buSzPts val="1400"/>
              <a:buChar char="○"/>
              <a:defRPr>
                <a:solidFill>
                  <a:schemeClr val="lt1"/>
                </a:solidFill>
              </a:defRPr>
            </a:lvl5pPr>
            <a:lvl6pPr marL="2743200" lvl="5" indent="-317500">
              <a:spcBef>
                <a:spcPts val="1600"/>
              </a:spcBef>
              <a:spcAft>
                <a:spcPts val="0"/>
              </a:spcAft>
              <a:buClr>
                <a:schemeClr val="lt1"/>
              </a:buClr>
              <a:buSzPts val="1400"/>
              <a:buChar char="■"/>
              <a:defRPr>
                <a:solidFill>
                  <a:schemeClr val="lt1"/>
                </a:solidFill>
              </a:defRPr>
            </a:lvl6pPr>
            <a:lvl7pPr marL="3200400" lvl="6" indent="-317500">
              <a:spcBef>
                <a:spcPts val="1600"/>
              </a:spcBef>
              <a:spcAft>
                <a:spcPts val="0"/>
              </a:spcAft>
              <a:buClr>
                <a:schemeClr val="lt1"/>
              </a:buClr>
              <a:buSzPts val="1400"/>
              <a:buChar char="●"/>
              <a:defRPr>
                <a:solidFill>
                  <a:schemeClr val="lt1"/>
                </a:solidFill>
              </a:defRPr>
            </a:lvl7pPr>
            <a:lvl8pPr marL="3657600" lvl="7" indent="-317500">
              <a:spcBef>
                <a:spcPts val="1600"/>
              </a:spcBef>
              <a:spcAft>
                <a:spcPts val="0"/>
              </a:spcAft>
              <a:buClr>
                <a:schemeClr val="lt1"/>
              </a:buClr>
              <a:buSzPts val="1400"/>
              <a:buChar char="○"/>
              <a:defRPr>
                <a:solidFill>
                  <a:schemeClr val="lt1"/>
                </a:solidFill>
              </a:defRPr>
            </a:lvl8pPr>
            <a:lvl9pPr marL="4114800" lvl="8" indent="-317500">
              <a:spcBef>
                <a:spcPts val="1600"/>
              </a:spcBef>
              <a:spcAft>
                <a:spcPts val="1600"/>
              </a:spcAft>
              <a:buClr>
                <a:schemeClr val="lt1"/>
              </a:buClr>
              <a:buSzPts val="1400"/>
              <a:buChar char="■"/>
              <a:defRPr>
                <a:solidFill>
                  <a:schemeClr val="lt1"/>
                </a:solidFill>
              </a:defRPr>
            </a:lvl9pPr>
          </a:lstStyle>
          <a:p>
            <a:endParaRPr/>
          </a:p>
        </p:txBody>
      </p:sp>
      <p:sp>
        <p:nvSpPr>
          <p:cNvPr id="19" name="Google Shape;19;p4"/>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our columns">
  <p:cSld name="TITLE_AND_BODY_1_1">
    <p:bg>
      <p:bgPr>
        <a:solidFill>
          <a:schemeClr val="accent3"/>
        </a:solidFill>
        <a:effectLst/>
      </p:bgPr>
    </p:bg>
    <p:spTree>
      <p:nvGrpSpPr>
        <p:cNvPr id="1" name="Shape 167"/>
        <p:cNvGrpSpPr/>
        <p:nvPr/>
      </p:nvGrpSpPr>
      <p:grpSpPr>
        <a:xfrm>
          <a:off x="0" y="0"/>
          <a:ext cx="0" cy="0"/>
          <a:chOff x="0" y="0"/>
          <a:chExt cx="0" cy="0"/>
        </a:xfrm>
      </p:grpSpPr>
      <p:sp>
        <p:nvSpPr>
          <p:cNvPr id="168" name="Google Shape;168;p31"/>
          <p:cNvSpPr/>
          <p:nvPr/>
        </p:nvSpPr>
        <p:spPr>
          <a:xfrm>
            <a:off x="-12716" y="-1329125"/>
            <a:ext cx="5693100" cy="64728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1"/>
          <p:cNvSpPr txBox="1">
            <a:spLocks noGrp="1"/>
          </p:cNvSpPr>
          <p:nvPr>
            <p:ph type="title"/>
          </p:nvPr>
        </p:nvSpPr>
        <p:spPr>
          <a:xfrm>
            <a:off x="1024575" y="2968075"/>
            <a:ext cx="15510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70" name="Google Shape;170;p31"/>
          <p:cNvSpPr txBox="1">
            <a:spLocks noGrp="1"/>
          </p:cNvSpPr>
          <p:nvPr>
            <p:ph type="title" idx="2"/>
          </p:nvPr>
        </p:nvSpPr>
        <p:spPr>
          <a:xfrm>
            <a:off x="2872528" y="2968075"/>
            <a:ext cx="15510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71" name="Google Shape;171;p31"/>
          <p:cNvSpPr txBox="1">
            <a:spLocks noGrp="1"/>
          </p:cNvSpPr>
          <p:nvPr>
            <p:ph type="title" idx="3"/>
          </p:nvPr>
        </p:nvSpPr>
        <p:spPr>
          <a:xfrm>
            <a:off x="4720481" y="2968075"/>
            <a:ext cx="15510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172" name="Google Shape;172;p31"/>
          <p:cNvSpPr txBox="1">
            <a:spLocks noGrp="1"/>
          </p:cNvSpPr>
          <p:nvPr>
            <p:ph type="title" idx="4"/>
          </p:nvPr>
        </p:nvSpPr>
        <p:spPr>
          <a:xfrm>
            <a:off x="6568434" y="2968075"/>
            <a:ext cx="15510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173" name="Google Shape;173;p31"/>
          <p:cNvSpPr txBox="1">
            <a:spLocks noGrp="1"/>
          </p:cNvSpPr>
          <p:nvPr>
            <p:ph type="title" idx="5" hasCustomPrompt="1"/>
          </p:nvPr>
        </p:nvSpPr>
        <p:spPr>
          <a:xfrm>
            <a:off x="1158975" y="2243575"/>
            <a:ext cx="1282200" cy="64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600"/>
              <a:buNone/>
              <a:defRPr sz="3600">
                <a:solidFill>
                  <a:schemeClr val="lt1"/>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r>
              <a:t>xx%</a:t>
            </a:r>
          </a:p>
        </p:txBody>
      </p:sp>
      <p:sp>
        <p:nvSpPr>
          <p:cNvPr id="174" name="Google Shape;174;p31"/>
          <p:cNvSpPr txBox="1">
            <a:spLocks noGrp="1"/>
          </p:cNvSpPr>
          <p:nvPr>
            <p:ph type="subTitle" idx="1"/>
          </p:nvPr>
        </p:nvSpPr>
        <p:spPr>
          <a:xfrm>
            <a:off x="1024575" y="3464775"/>
            <a:ext cx="1551000" cy="7524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31"/>
          <p:cNvSpPr txBox="1">
            <a:spLocks noGrp="1"/>
          </p:cNvSpPr>
          <p:nvPr>
            <p:ph type="title" idx="6"/>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176" name="Google Shape;176;p31"/>
          <p:cNvSpPr txBox="1">
            <a:spLocks noGrp="1"/>
          </p:cNvSpPr>
          <p:nvPr>
            <p:ph type="title" idx="7" hasCustomPrompt="1"/>
          </p:nvPr>
        </p:nvSpPr>
        <p:spPr>
          <a:xfrm>
            <a:off x="3006923" y="2243575"/>
            <a:ext cx="1282200" cy="64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600"/>
              <a:buNone/>
              <a:defRPr sz="3600">
                <a:solidFill>
                  <a:schemeClr val="lt1"/>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r>
              <a:t>xx%</a:t>
            </a:r>
          </a:p>
        </p:txBody>
      </p:sp>
      <p:sp>
        <p:nvSpPr>
          <p:cNvPr id="177" name="Google Shape;177;p31"/>
          <p:cNvSpPr txBox="1">
            <a:spLocks noGrp="1"/>
          </p:cNvSpPr>
          <p:nvPr>
            <p:ph type="subTitle" idx="8"/>
          </p:nvPr>
        </p:nvSpPr>
        <p:spPr>
          <a:xfrm>
            <a:off x="2872526" y="3464775"/>
            <a:ext cx="1551000" cy="7524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 name="Google Shape;178;p31"/>
          <p:cNvSpPr txBox="1">
            <a:spLocks noGrp="1"/>
          </p:cNvSpPr>
          <p:nvPr>
            <p:ph type="title" idx="9" hasCustomPrompt="1"/>
          </p:nvPr>
        </p:nvSpPr>
        <p:spPr>
          <a:xfrm>
            <a:off x="4854871" y="2243575"/>
            <a:ext cx="1282200" cy="64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600"/>
              <a:buNone/>
              <a:defRPr sz="3600">
                <a:solidFill>
                  <a:schemeClr val="lt1"/>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r>
              <a:t>xx%</a:t>
            </a:r>
          </a:p>
        </p:txBody>
      </p:sp>
      <p:sp>
        <p:nvSpPr>
          <p:cNvPr id="179" name="Google Shape;179;p31"/>
          <p:cNvSpPr txBox="1">
            <a:spLocks noGrp="1"/>
          </p:cNvSpPr>
          <p:nvPr>
            <p:ph type="subTitle" idx="13"/>
          </p:nvPr>
        </p:nvSpPr>
        <p:spPr>
          <a:xfrm>
            <a:off x="4720476" y="3464775"/>
            <a:ext cx="1551000" cy="7524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180" name="Google Shape;180;p31"/>
          <p:cNvSpPr txBox="1">
            <a:spLocks noGrp="1"/>
          </p:cNvSpPr>
          <p:nvPr>
            <p:ph type="title" idx="14" hasCustomPrompt="1"/>
          </p:nvPr>
        </p:nvSpPr>
        <p:spPr>
          <a:xfrm>
            <a:off x="6702819" y="2243575"/>
            <a:ext cx="1282200" cy="64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600"/>
              <a:buNone/>
              <a:defRPr sz="3600">
                <a:solidFill>
                  <a:schemeClr val="lt1"/>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r>
              <a:t>xx%</a:t>
            </a:r>
          </a:p>
        </p:txBody>
      </p:sp>
      <p:sp>
        <p:nvSpPr>
          <p:cNvPr id="181" name="Google Shape;181;p31"/>
          <p:cNvSpPr txBox="1">
            <a:spLocks noGrp="1"/>
          </p:cNvSpPr>
          <p:nvPr>
            <p:ph type="subTitle" idx="15"/>
          </p:nvPr>
        </p:nvSpPr>
        <p:spPr>
          <a:xfrm>
            <a:off x="6568427" y="3464775"/>
            <a:ext cx="1551000" cy="7524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182" name="Google Shape;182;p31"/>
          <p:cNvSpPr/>
          <p:nvPr/>
        </p:nvSpPr>
        <p:spPr>
          <a:xfrm rot="10800000">
            <a:off x="7608600" y="-2100"/>
            <a:ext cx="1535400" cy="1747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four columns 1">
  <p:cSld name="TITLE_AND_BODY_1_1_1">
    <p:bg>
      <p:bgPr>
        <a:solidFill>
          <a:schemeClr val="lt1"/>
        </a:solidFill>
        <a:effectLst/>
      </p:bgPr>
    </p:bg>
    <p:spTree>
      <p:nvGrpSpPr>
        <p:cNvPr id="1" name="Shape 183"/>
        <p:cNvGrpSpPr/>
        <p:nvPr/>
      </p:nvGrpSpPr>
      <p:grpSpPr>
        <a:xfrm>
          <a:off x="0" y="0"/>
          <a:ext cx="0" cy="0"/>
          <a:chOff x="0" y="0"/>
          <a:chExt cx="0" cy="0"/>
        </a:xfrm>
      </p:grpSpPr>
      <p:sp>
        <p:nvSpPr>
          <p:cNvPr id="184" name="Google Shape;184;p32"/>
          <p:cNvSpPr/>
          <p:nvPr/>
        </p:nvSpPr>
        <p:spPr>
          <a:xfrm>
            <a:off x="2991750" y="1216800"/>
            <a:ext cx="3160500" cy="3926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2"/>
          <p:cNvSpPr/>
          <p:nvPr/>
        </p:nvSpPr>
        <p:spPr>
          <a:xfrm>
            <a:off x="0" y="5006100"/>
            <a:ext cx="9144000" cy="13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2"/>
          <p:cNvSpPr txBox="1">
            <a:spLocks noGrp="1"/>
          </p:cNvSpPr>
          <p:nvPr>
            <p:ph type="title"/>
          </p:nvPr>
        </p:nvSpPr>
        <p:spPr>
          <a:xfrm>
            <a:off x="1267250" y="2013421"/>
            <a:ext cx="1551000" cy="345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87" name="Google Shape;187;p32"/>
          <p:cNvSpPr txBox="1">
            <a:spLocks noGrp="1"/>
          </p:cNvSpPr>
          <p:nvPr>
            <p:ph type="title" idx="2"/>
          </p:nvPr>
        </p:nvSpPr>
        <p:spPr>
          <a:xfrm>
            <a:off x="1267250" y="3734333"/>
            <a:ext cx="1551000" cy="345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88" name="Google Shape;188;p32"/>
          <p:cNvSpPr txBox="1">
            <a:spLocks noGrp="1"/>
          </p:cNvSpPr>
          <p:nvPr>
            <p:ph type="title" idx="3"/>
          </p:nvPr>
        </p:nvSpPr>
        <p:spPr>
          <a:xfrm>
            <a:off x="6325750" y="2013421"/>
            <a:ext cx="1551000" cy="345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None/>
              <a:defRPr sz="1800"/>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189" name="Google Shape;189;p32"/>
          <p:cNvSpPr txBox="1">
            <a:spLocks noGrp="1"/>
          </p:cNvSpPr>
          <p:nvPr>
            <p:ph type="title" idx="4"/>
          </p:nvPr>
        </p:nvSpPr>
        <p:spPr>
          <a:xfrm>
            <a:off x="6325749" y="3734333"/>
            <a:ext cx="1551000" cy="345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None/>
              <a:defRPr sz="1800"/>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190" name="Google Shape;190;p32"/>
          <p:cNvSpPr txBox="1">
            <a:spLocks noGrp="1"/>
          </p:cNvSpPr>
          <p:nvPr>
            <p:ph type="title" idx="5" hasCustomPrompt="1"/>
          </p:nvPr>
        </p:nvSpPr>
        <p:spPr>
          <a:xfrm>
            <a:off x="1536050" y="1405025"/>
            <a:ext cx="1282200" cy="6084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3600"/>
              <a:buNone/>
              <a:defRPr sz="2700">
                <a:solidFill>
                  <a:schemeClr val="accent2"/>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r>
              <a:t>xx%</a:t>
            </a:r>
          </a:p>
        </p:txBody>
      </p:sp>
      <p:sp>
        <p:nvSpPr>
          <p:cNvPr id="191" name="Google Shape;191;p32"/>
          <p:cNvSpPr txBox="1">
            <a:spLocks noGrp="1"/>
          </p:cNvSpPr>
          <p:nvPr>
            <p:ph type="subTitle" idx="1"/>
          </p:nvPr>
        </p:nvSpPr>
        <p:spPr>
          <a:xfrm>
            <a:off x="761500" y="2429975"/>
            <a:ext cx="2056800" cy="397500"/>
          </a:xfrm>
          <a:prstGeom prst="rect">
            <a:avLst/>
          </a:prstGeom>
          <a:noFill/>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2" name="Google Shape;192;p32"/>
          <p:cNvSpPr txBox="1">
            <a:spLocks noGrp="1"/>
          </p:cNvSpPr>
          <p:nvPr>
            <p:ph type="title" idx="6"/>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193" name="Google Shape;193;p32"/>
          <p:cNvSpPr txBox="1">
            <a:spLocks noGrp="1"/>
          </p:cNvSpPr>
          <p:nvPr>
            <p:ph type="title" idx="7" hasCustomPrompt="1"/>
          </p:nvPr>
        </p:nvSpPr>
        <p:spPr>
          <a:xfrm>
            <a:off x="1536050" y="3126057"/>
            <a:ext cx="1282200" cy="6084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3600"/>
              <a:buNone/>
              <a:defRPr sz="2700">
                <a:solidFill>
                  <a:schemeClr val="accent2"/>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r>
              <a:t>xx%</a:t>
            </a:r>
          </a:p>
        </p:txBody>
      </p:sp>
      <p:sp>
        <p:nvSpPr>
          <p:cNvPr id="194" name="Google Shape;194;p32"/>
          <p:cNvSpPr txBox="1">
            <a:spLocks noGrp="1"/>
          </p:cNvSpPr>
          <p:nvPr>
            <p:ph type="subTitle" idx="8"/>
          </p:nvPr>
        </p:nvSpPr>
        <p:spPr>
          <a:xfrm>
            <a:off x="761503" y="4151000"/>
            <a:ext cx="2056800" cy="397500"/>
          </a:xfrm>
          <a:prstGeom prst="rect">
            <a:avLst/>
          </a:prstGeom>
          <a:noFill/>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5" name="Google Shape;195;p32"/>
          <p:cNvSpPr txBox="1">
            <a:spLocks noGrp="1"/>
          </p:cNvSpPr>
          <p:nvPr>
            <p:ph type="title" idx="9" hasCustomPrompt="1"/>
          </p:nvPr>
        </p:nvSpPr>
        <p:spPr>
          <a:xfrm>
            <a:off x="6325750" y="1405025"/>
            <a:ext cx="1282200" cy="60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3600"/>
              <a:buNone/>
              <a:defRPr sz="2700">
                <a:solidFill>
                  <a:schemeClr val="accent2"/>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r>
              <a:t>xx%</a:t>
            </a:r>
          </a:p>
        </p:txBody>
      </p:sp>
      <p:sp>
        <p:nvSpPr>
          <p:cNvPr id="196" name="Google Shape;196;p32"/>
          <p:cNvSpPr txBox="1">
            <a:spLocks noGrp="1"/>
          </p:cNvSpPr>
          <p:nvPr>
            <p:ph type="subTitle" idx="13"/>
          </p:nvPr>
        </p:nvSpPr>
        <p:spPr>
          <a:xfrm>
            <a:off x="6325750" y="2429975"/>
            <a:ext cx="2056800" cy="3975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400"/>
              <a:buNone/>
              <a:defRPr sz="1600"/>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197" name="Google Shape;197;p32"/>
          <p:cNvSpPr txBox="1">
            <a:spLocks noGrp="1"/>
          </p:cNvSpPr>
          <p:nvPr>
            <p:ph type="title" idx="14" hasCustomPrompt="1"/>
          </p:nvPr>
        </p:nvSpPr>
        <p:spPr>
          <a:xfrm>
            <a:off x="6325749" y="3126057"/>
            <a:ext cx="1282200" cy="60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3600"/>
              <a:buNone/>
              <a:defRPr sz="2700">
                <a:solidFill>
                  <a:schemeClr val="accent2"/>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r>
              <a:t>xx%</a:t>
            </a:r>
          </a:p>
        </p:txBody>
      </p:sp>
      <p:sp>
        <p:nvSpPr>
          <p:cNvPr id="198" name="Google Shape;198;p32"/>
          <p:cNvSpPr txBox="1">
            <a:spLocks noGrp="1"/>
          </p:cNvSpPr>
          <p:nvPr>
            <p:ph type="subTitle" idx="15"/>
          </p:nvPr>
        </p:nvSpPr>
        <p:spPr>
          <a:xfrm>
            <a:off x="6325750" y="4151000"/>
            <a:ext cx="2056800" cy="3975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400"/>
              <a:buNone/>
              <a:defRPr sz="1600"/>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TITLE_ONLY_2">
    <p:bg>
      <p:bgPr>
        <a:solidFill>
          <a:schemeClr val="dk1"/>
        </a:solidFill>
        <a:effectLst/>
      </p:bgPr>
    </p:bg>
    <p:spTree>
      <p:nvGrpSpPr>
        <p:cNvPr id="1" name="Shape 199"/>
        <p:cNvGrpSpPr/>
        <p:nvPr/>
      </p:nvGrpSpPr>
      <p:grpSpPr>
        <a:xfrm>
          <a:off x="0" y="0"/>
          <a:ext cx="0" cy="0"/>
          <a:chOff x="0" y="0"/>
          <a:chExt cx="0" cy="0"/>
        </a:xfrm>
      </p:grpSpPr>
      <p:sp>
        <p:nvSpPr>
          <p:cNvPr id="200" name="Google Shape;200;p33"/>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01" name="Google Shape;201;p33"/>
          <p:cNvSpPr/>
          <p:nvPr/>
        </p:nvSpPr>
        <p:spPr>
          <a:xfrm>
            <a:off x="-7050" y="1582050"/>
            <a:ext cx="9150900" cy="3561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3"/>
          <p:cNvSpPr/>
          <p:nvPr/>
        </p:nvSpPr>
        <p:spPr>
          <a:xfrm>
            <a:off x="0" y="5006100"/>
            <a:ext cx="9144000" cy="137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2">
  <p:cSld name="SECTION_HEADER_2">
    <p:bg>
      <p:bgPr>
        <a:solidFill>
          <a:schemeClr val="dk1"/>
        </a:solidFill>
        <a:effectLst/>
      </p:bgPr>
    </p:bg>
    <p:spTree>
      <p:nvGrpSpPr>
        <p:cNvPr id="1" name="Shape 203"/>
        <p:cNvGrpSpPr/>
        <p:nvPr/>
      </p:nvGrpSpPr>
      <p:grpSpPr>
        <a:xfrm>
          <a:off x="0" y="0"/>
          <a:ext cx="0" cy="0"/>
          <a:chOff x="0" y="0"/>
          <a:chExt cx="0" cy="0"/>
        </a:xfrm>
      </p:grpSpPr>
      <p:sp>
        <p:nvSpPr>
          <p:cNvPr id="204" name="Google Shape;204;p34"/>
          <p:cNvSpPr txBox="1">
            <a:spLocks noGrp="1"/>
          </p:cNvSpPr>
          <p:nvPr>
            <p:ph type="title"/>
          </p:nvPr>
        </p:nvSpPr>
        <p:spPr>
          <a:xfrm>
            <a:off x="5354354" y="2080475"/>
            <a:ext cx="2832000" cy="1574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600"/>
              <a:buNone/>
              <a:defRPr sz="3600">
                <a:solidFill>
                  <a:schemeClr val="lt1"/>
                </a:solidFill>
              </a:defRPr>
            </a:lvl1pPr>
            <a:lvl2pPr lvl="1" algn="ctr" rtl="0">
              <a:spcBef>
                <a:spcPts val="0"/>
              </a:spcBef>
              <a:spcAft>
                <a:spcPts val="0"/>
              </a:spcAft>
              <a:buClr>
                <a:schemeClr val="lt1"/>
              </a:buClr>
              <a:buSzPts val="4800"/>
              <a:buNone/>
              <a:defRPr sz="4800">
                <a:solidFill>
                  <a:schemeClr val="lt1"/>
                </a:solidFill>
              </a:defRPr>
            </a:lvl2pPr>
            <a:lvl3pPr lvl="2" algn="ctr" rtl="0">
              <a:spcBef>
                <a:spcPts val="0"/>
              </a:spcBef>
              <a:spcAft>
                <a:spcPts val="0"/>
              </a:spcAft>
              <a:buClr>
                <a:schemeClr val="lt1"/>
              </a:buClr>
              <a:buSzPts val="4800"/>
              <a:buNone/>
              <a:defRPr sz="4800">
                <a:solidFill>
                  <a:schemeClr val="lt1"/>
                </a:solidFill>
              </a:defRPr>
            </a:lvl3pPr>
            <a:lvl4pPr lvl="3" algn="ctr" rtl="0">
              <a:spcBef>
                <a:spcPts val="0"/>
              </a:spcBef>
              <a:spcAft>
                <a:spcPts val="0"/>
              </a:spcAft>
              <a:buClr>
                <a:schemeClr val="lt1"/>
              </a:buClr>
              <a:buSzPts val="4800"/>
              <a:buNone/>
              <a:defRPr sz="4800">
                <a:solidFill>
                  <a:schemeClr val="lt1"/>
                </a:solidFill>
              </a:defRPr>
            </a:lvl4pPr>
            <a:lvl5pPr lvl="4" algn="ctr" rtl="0">
              <a:spcBef>
                <a:spcPts val="0"/>
              </a:spcBef>
              <a:spcAft>
                <a:spcPts val="0"/>
              </a:spcAft>
              <a:buClr>
                <a:schemeClr val="lt1"/>
              </a:buClr>
              <a:buSzPts val="4800"/>
              <a:buNone/>
              <a:defRPr sz="4800">
                <a:solidFill>
                  <a:schemeClr val="lt1"/>
                </a:solidFill>
              </a:defRPr>
            </a:lvl5pPr>
            <a:lvl6pPr lvl="5" algn="ctr" rtl="0">
              <a:spcBef>
                <a:spcPts val="0"/>
              </a:spcBef>
              <a:spcAft>
                <a:spcPts val="0"/>
              </a:spcAft>
              <a:buClr>
                <a:schemeClr val="lt1"/>
              </a:buClr>
              <a:buSzPts val="4800"/>
              <a:buNone/>
              <a:defRPr sz="4800">
                <a:solidFill>
                  <a:schemeClr val="lt1"/>
                </a:solidFill>
              </a:defRPr>
            </a:lvl6pPr>
            <a:lvl7pPr lvl="6" algn="ctr" rtl="0">
              <a:spcBef>
                <a:spcPts val="0"/>
              </a:spcBef>
              <a:spcAft>
                <a:spcPts val="0"/>
              </a:spcAft>
              <a:buClr>
                <a:schemeClr val="lt1"/>
              </a:buClr>
              <a:buSzPts val="4800"/>
              <a:buNone/>
              <a:defRPr sz="4800">
                <a:solidFill>
                  <a:schemeClr val="lt1"/>
                </a:solidFill>
              </a:defRPr>
            </a:lvl7pPr>
            <a:lvl8pPr lvl="7" algn="ctr" rtl="0">
              <a:spcBef>
                <a:spcPts val="0"/>
              </a:spcBef>
              <a:spcAft>
                <a:spcPts val="0"/>
              </a:spcAft>
              <a:buClr>
                <a:schemeClr val="lt1"/>
              </a:buClr>
              <a:buSzPts val="4800"/>
              <a:buNone/>
              <a:defRPr sz="4800">
                <a:solidFill>
                  <a:schemeClr val="lt1"/>
                </a:solidFill>
              </a:defRPr>
            </a:lvl8pPr>
            <a:lvl9pPr lvl="8" algn="ctr" rtl="0">
              <a:spcBef>
                <a:spcPts val="0"/>
              </a:spcBef>
              <a:spcAft>
                <a:spcPts val="0"/>
              </a:spcAft>
              <a:buClr>
                <a:schemeClr val="lt1"/>
              </a:buClr>
              <a:buSzPts val="4800"/>
              <a:buNone/>
              <a:defRPr sz="4800">
                <a:solidFill>
                  <a:schemeClr val="lt1"/>
                </a:solidFill>
              </a:defRPr>
            </a:lvl9pPr>
          </a:lstStyle>
          <a:p>
            <a:endParaRPr/>
          </a:p>
        </p:txBody>
      </p:sp>
      <p:sp>
        <p:nvSpPr>
          <p:cNvPr id="205" name="Google Shape;205;p34"/>
          <p:cNvSpPr txBox="1">
            <a:spLocks noGrp="1"/>
          </p:cNvSpPr>
          <p:nvPr>
            <p:ph type="title" idx="2" hasCustomPrompt="1"/>
          </p:nvPr>
        </p:nvSpPr>
        <p:spPr>
          <a:xfrm>
            <a:off x="5354354" y="942400"/>
            <a:ext cx="2832000" cy="1413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7200"/>
              <a:buNone/>
              <a:defRPr sz="7200">
                <a:solidFill>
                  <a:schemeClr val="lt1"/>
                </a:solidFill>
              </a:defRPr>
            </a:lvl1pPr>
            <a:lvl2pPr lvl="1" algn="ctr" rtl="0">
              <a:spcBef>
                <a:spcPts val="0"/>
              </a:spcBef>
              <a:spcAft>
                <a:spcPts val="0"/>
              </a:spcAft>
              <a:buClr>
                <a:schemeClr val="lt1"/>
              </a:buClr>
              <a:buSzPts val="7200"/>
              <a:buNone/>
              <a:defRPr sz="7200">
                <a:solidFill>
                  <a:schemeClr val="lt1"/>
                </a:solidFill>
              </a:defRPr>
            </a:lvl2pPr>
            <a:lvl3pPr lvl="2" algn="ctr" rtl="0">
              <a:spcBef>
                <a:spcPts val="0"/>
              </a:spcBef>
              <a:spcAft>
                <a:spcPts val="0"/>
              </a:spcAft>
              <a:buClr>
                <a:schemeClr val="lt1"/>
              </a:buClr>
              <a:buSzPts val="7200"/>
              <a:buNone/>
              <a:defRPr sz="7200">
                <a:solidFill>
                  <a:schemeClr val="lt1"/>
                </a:solidFill>
              </a:defRPr>
            </a:lvl3pPr>
            <a:lvl4pPr lvl="3" algn="ctr" rtl="0">
              <a:spcBef>
                <a:spcPts val="0"/>
              </a:spcBef>
              <a:spcAft>
                <a:spcPts val="0"/>
              </a:spcAft>
              <a:buClr>
                <a:schemeClr val="lt1"/>
              </a:buClr>
              <a:buSzPts val="7200"/>
              <a:buNone/>
              <a:defRPr sz="7200">
                <a:solidFill>
                  <a:schemeClr val="lt1"/>
                </a:solidFill>
              </a:defRPr>
            </a:lvl4pPr>
            <a:lvl5pPr lvl="4" algn="ctr" rtl="0">
              <a:spcBef>
                <a:spcPts val="0"/>
              </a:spcBef>
              <a:spcAft>
                <a:spcPts val="0"/>
              </a:spcAft>
              <a:buClr>
                <a:schemeClr val="lt1"/>
              </a:buClr>
              <a:buSzPts val="7200"/>
              <a:buNone/>
              <a:defRPr sz="7200">
                <a:solidFill>
                  <a:schemeClr val="lt1"/>
                </a:solidFill>
              </a:defRPr>
            </a:lvl5pPr>
            <a:lvl6pPr lvl="5" algn="ctr" rtl="0">
              <a:spcBef>
                <a:spcPts val="0"/>
              </a:spcBef>
              <a:spcAft>
                <a:spcPts val="0"/>
              </a:spcAft>
              <a:buClr>
                <a:schemeClr val="lt1"/>
              </a:buClr>
              <a:buSzPts val="7200"/>
              <a:buNone/>
              <a:defRPr sz="7200">
                <a:solidFill>
                  <a:schemeClr val="lt1"/>
                </a:solidFill>
              </a:defRPr>
            </a:lvl6pPr>
            <a:lvl7pPr lvl="6" algn="ctr" rtl="0">
              <a:spcBef>
                <a:spcPts val="0"/>
              </a:spcBef>
              <a:spcAft>
                <a:spcPts val="0"/>
              </a:spcAft>
              <a:buClr>
                <a:schemeClr val="lt1"/>
              </a:buClr>
              <a:buSzPts val="7200"/>
              <a:buNone/>
              <a:defRPr sz="7200">
                <a:solidFill>
                  <a:schemeClr val="lt1"/>
                </a:solidFill>
              </a:defRPr>
            </a:lvl7pPr>
            <a:lvl8pPr lvl="7" algn="ctr" rtl="0">
              <a:spcBef>
                <a:spcPts val="0"/>
              </a:spcBef>
              <a:spcAft>
                <a:spcPts val="0"/>
              </a:spcAft>
              <a:buClr>
                <a:schemeClr val="lt1"/>
              </a:buClr>
              <a:buSzPts val="7200"/>
              <a:buNone/>
              <a:defRPr sz="7200">
                <a:solidFill>
                  <a:schemeClr val="lt1"/>
                </a:solidFill>
              </a:defRPr>
            </a:lvl8pPr>
            <a:lvl9pPr lvl="8" algn="ctr" rtl="0">
              <a:spcBef>
                <a:spcPts val="0"/>
              </a:spcBef>
              <a:spcAft>
                <a:spcPts val="0"/>
              </a:spcAft>
              <a:buClr>
                <a:schemeClr val="lt1"/>
              </a:buClr>
              <a:buSzPts val="7200"/>
              <a:buNone/>
              <a:defRPr sz="7200">
                <a:solidFill>
                  <a:schemeClr val="lt1"/>
                </a:solidFill>
              </a:defRPr>
            </a:lvl9pPr>
          </a:lstStyle>
          <a:p>
            <a:r>
              <a:t>xx%</a:t>
            </a:r>
          </a:p>
        </p:txBody>
      </p:sp>
      <p:sp>
        <p:nvSpPr>
          <p:cNvPr id="206" name="Google Shape;206;p34"/>
          <p:cNvSpPr txBox="1">
            <a:spLocks noGrp="1"/>
          </p:cNvSpPr>
          <p:nvPr>
            <p:ph type="subTitle" idx="1"/>
          </p:nvPr>
        </p:nvSpPr>
        <p:spPr>
          <a:xfrm>
            <a:off x="5354354" y="3451550"/>
            <a:ext cx="28320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endParaRPr/>
          </a:p>
        </p:txBody>
      </p:sp>
      <p:sp>
        <p:nvSpPr>
          <p:cNvPr id="207" name="Google Shape;207;p34"/>
          <p:cNvSpPr/>
          <p:nvPr/>
        </p:nvSpPr>
        <p:spPr>
          <a:xfrm rot="10800000">
            <a:off x="7608600" y="-2100"/>
            <a:ext cx="1535400" cy="1747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six columns">
  <p:cSld name="TITLE_ONLY_1_1">
    <p:bg>
      <p:bgPr>
        <a:solidFill>
          <a:schemeClr val="dk1"/>
        </a:solidFill>
        <a:effectLst/>
      </p:bgPr>
    </p:bg>
    <p:spTree>
      <p:nvGrpSpPr>
        <p:cNvPr id="1" name="Shape 208"/>
        <p:cNvGrpSpPr/>
        <p:nvPr/>
      </p:nvGrpSpPr>
      <p:grpSpPr>
        <a:xfrm>
          <a:off x="0" y="0"/>
          <a:ext cx="0" cy="0"/>
          <a:chOff x="0" y="0"/>
          <a:chExt cx="0" cy="0"/>
        </a:xfrm>
      </p:grpSpPr>
      <p:sp>
        <p:nvSpPr>
          <p:cNvPr id="209" name="Google Shape;209;p35"/>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10" name="Google Shape;210;p35"/>
          <p:cNvSpPr txBox="1">
            <a:spLocks noGrp="1"/>
          </p:cNvSpPr>
          <p:nvPr>
            <p:ph type="title" idx="2"/>
          </p:nvPr>
        </p:nvSpPr>
        <p:spPr>
          <a:xfrm>
            <a:off x="958050" y="1806450"/>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11" name="Google Shape;211;p35"/>
          <p:cNvSpPr txBox="1">
            <a:spLocks noGrp="1"/>
          </p:cNvSpPr>
          <p:nvPr>
            <p:ph type="subTitle" idx="1"/>
          </p:nvPr>
        </p:nvSpPr>
        <p:spPr>
          <a:xfrm>
            <a:off x="744750" y="2303150"/>
            <a:ext cx="24378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212" name="Google Shape;212;p35"/>
          <p:cNvSpPr txBox="1">
            <a:spLocks noGrp="1"/>
          </p:cNvSpPr>
          <p:nvPr>
            <p:ph type="title" idx="3"/>
          </p:nvPr>
        </p:nvSpPr>
        <p:spPr>
          <a:xfrm>
            <a:off x="3566400" y="1806450"/>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13" name="Google Shape;213;p35"/>
          <p:cNvSpPr txBox="1">
            <a:spLocks noGrp="1"/>
          </p:cNvSpPr>
          <p:nvPr>
            <p:ph type="subTitle" idx="4"/>
          </p:nvPr>
        </p:nvSpPr>
        <p:spPr>
          <a:xfrm>
            <a:off x="3353100" y="2303150"/>
            <a:ext cx="24378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214" name="Google Shape;214;p35"/>
          <p:cNvSpPr txBox="1">
            <a:spLocks noGrp="1"/>
          </p:cNvSpPr>
          <p:nvPr>
            <p:ph type="title" idx="5"/>
          </p:nvPr>
        </p:nvSpPr>
        <p:spPr>
          <a:xfrm>
            <a:off x="6174750" y="1806450"/>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15" name="Google Shape;215;p35"/>
          <p:cNvSpPr txBox="1">
            <a:spLocks noGrp="1"/>
          </p:cNvSpPr>
          <p:nvPr>
            <p:ph type="subTitle" idx="6"/>
          </p:nvPr>
        </p:nvSpPr>
        <p:spPr>
          <a:xfrm>
            <a:off x="5938225" y="2303150"/>
            <a:ext cx="24843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216" name="Google Shape;216;p35"/>
          <p:cNvSpPr txBox="1">
            <a:spLocks noGrp="1"/>
          </p:cNvSpPr>
          <p:nvPr>
            <p:ph type="title" idx="7"/>
          </p:nvPr>
        </p:nvSpPr>
        <p:spPr>
          <a:xfrm>
            <a:off x="958050" y="3572925"/>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17" name="Google Shape;217;p35"/>
          <p:cNvSpPr txBox="1">
            <a:spLocks noGrp="1"/>
          </p:cNvSpPr>
          <p:nvPr>
            <p:ph type="subTitle" idx="8"/>
          </p:nvPr>
        </p:nvSpPr>
        <p:spPr>
          <a:xfrm>
            <a:off x="744750" y="4069625"/>
            <a:ext cx="24378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218" name="Google Shape;218;p35"/>
          <p:cNvSpPr txBox="1">
            <a:spLocks noGrp="1"/>
          </p:cNvSpPr>
          <p:nvPr>
            <p:ph type="title" idx="9"/>
          </p:nvPr>
        </p:nvSpPr>
        <p:spPr>
          <a:xfrm>
            <a:off x="3566400" y="3572925"/>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19" name="Google Shape;219;p35"/>
          <p:cNvSpPr txBox="1">
            <a:spLocks noGrp="1"/>
          </p:cNvSpPr>
          <p:nvPr>
            <p:ph type="subTitle" idx="13"/>
          </p:nvPr>
        </p:nvSpPr>
        <p:spPr>
          <a:xfrm>
            <a:off x="3353100" y="4069625"/>
            <a:ext cx="24378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220" name="Google Shape;220;p35"/>
          <p:cNvSpPr txBox="1">
            <a:spLocks noGrp="1"/>
          </p:cNvSpPr>
          <p:nvPr>
            <p:ph type="title" idx="14"/>
          </p:nvPr>
        </p:nvSpPr>
        <p:spPr>
          <a:xfrm>
            <a:off x="6174750" y="3572925"/>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21" name="Google Shape;221;p35"/>
          <p:cNvSpPr txBox="1">
            <a:spLocks noGrp="1"/>
          </p:cNvSpPr>
          <p:nvPr>
            <p:ph type="subTitle" idx="15"/>
          </p:nvPr>
        </p:nvSpPr>
        <p:spPr>
          <a:xfrm>
            <a:off x="5938225" y="4069625"/>
            <a:ext cx="24843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six columns 1">
  <p:cSld name="TITLE_ONLY_1_1_1">
    <p:bg>
      <p:bgPr>
        <a:solidFill>
          <a:schemeClr val="accent2"/>
        </a:solidFill>
        <a:effectLst/>
      </p:bgPr>
    </p:bg>
    <p:spTree>
      <p:nvGrpSpPr>
        <p:cNvPr id="1" name="Shape 222"/>
        <p:cNvGrpSpPr/>
        <p:nvPr/>
      </p:nvGrpSpPr>
      <p:grpSpPr>
        <a:xfrm>
          <a:off x="0" y="0"/>
          <a:ext cx="0" cy="0"/>
          <a:chOff x="0" y="0"/>
          <a:chExt cx="0" cy="0"/>
        </a:xfrm>
      </p:grpSpPr>
      <p:sp>
        <p:nvSpPr>
          <p:cNvPr id="223" name="Google Shape;223;p36"/>
          <p:cNvSpPr/>
          <p:nvPr/>
        </p:nvSpPr>
        <p:spPr>
          <a:xfrm>
            <a:off x="0" y="1591050"/>
            <a:ext cx="9150900" cy="3561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6"/>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25" name="Google Shape;225;p36"/>
          <p:cNvSpPr txBox="1">
            <a:spLocks noGrp="1"/>
          </p:cNvSpPr>
          <p:nvPr>
            <p:ph type="title" idx="2"/>
          </p:nvPr>
        </p:nvSpPr>
        <p:spPr>
          <a:xfrm flipH="1">
            <a:off x="5829075" y="1570097"/>
            <a:ext cx="2011200" cy="5727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lt1"/>
              </a:buClr>
              <a:buSzPts val="1800"/>
              <a:buNone/>
              <a:defRPr sz="1800"/>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26" name="Google Shape;226;p36"/>
          <p:cNvSpPr txBox="1">
            <a:spLocks noGrp="1"/>
          </p:cNvSpPr>
          <p:nvPr>
            <p:ph type="subTitle" idx="1"/>
          </p:nvPr>
        </p:nvSpPr>
        <p:spPr>
          <a:xfrm flipH="1">
            <a:off x="5829075" y="2142800"/>
            <a:ext cx="2011200" cy="477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7" name="Google Shape;227;p36"/>
          <p:cNvSpPr txBox="1">
            <a:spLocks noGrp="1"/>
          </p:cNvSpPr>
          <p:nvPr>
            <p:ph type="title" idx="3"/>
          </p:nvPr>
        </p:nvSpPr>
        <p:spPr>
          <a:xfrm flipH="1">
            <a:off x="1193100" y="3657397"/>
            <a:ext cx="2011200" cy="5727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lt1"/>
              </a:buClr>
              <a:buSzPts val="1800"/>
              <a:buNone/>
              <a:defRPr sz="1800"/>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28" name="Google Shape;228;p36"/>
          <p:cNvSpPr txBox="1">
            <a:spLocks noGrp="1"/>
          </p:cNvSpPr>
          <p:nvPr>
            <p:ph type="subTitle" idx="4"/>
          </p:nvPr>
        </p:nvSpPr>
        <p:spPr>
          <a:xfrm flipH="1">
            <a:off x="1193100" y="4230125"/>
            <a:ext cx="2011200" cy="477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9" name="Google Shape;229;p36"/>
          <p:cNvSpPr txBox="1">
            <a:spLocks noGrp="1"/>
          </p:cNvSpPr>
          <p:nvPr>
            <p:ph type="title" idx="5"/>
          </p:nvPr>
        </p:nvSpPr>
        <p:spPr>
          <a:xfrm flipH="1">
            <a:off x="1193100" y="1570097"/>
            <a:ext cx="2011200" cy="5727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lt1"/>
              </a:buClr>
              <a:buSzPts val="1800"/>
              <a:buNone/>
              <a:defRPr sz="1800"/>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30" name="Google Shape;230;p36"/>
          <p:cNvSpPr txBox="1">
            <a:spLocks noGrp="1"/>
          </p:cNvSpPr>
          <p:nvPr>
            <p:ph type="subTitle" idx="6"/>
          </p:nvPr>
        </p:nvSpPr>
        <p:spPr>
          <a:xfrm flipH="1">
            <a:off x="1193100" y="2142825"/>
            <a:ext cx="2011200" cy="477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1" name="Google Shape;231;p36"/>
          <p:cNvSpPr txBox="1">
            <a:spLocks noGrp="1"/>
          </p:cNvSpPr>
          <p:nvPr>
            <p:ph type="title" idx="7"/>
          </p:nvPr>
        </p:nvSpPr>
        <p:spPr>
          <a:xfrm flipH="1">
            <a:off x="5829075" y="3657397"/>
            <a:ext cx="2011200" cy="5727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lt1"/>
              </a:buClr>
              <a:buSzPts val="1800"/>
              <a:buNone/>
              <a:defRPr sz="1800"/>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32" name="Google Shape;232;p36"/>
          <p:cNvSpPr txBox="1">
            <a:spLocks noGrp="1"/>
          </p:cNvSpPr>
          <p:nvPr>
            <p:ph type="subTitle" idx="8"/>
          </p:nvPr>
        </p:nvSpPr>
        <p:spPr>
          <a:xfrm flipH="1">
            <a:off x="5829075" y="4230125"/>
            <a:ext cx="2011200" cy="477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3" name="Google Shape;233;p36"/>
          <p:cNvSpPr txBox="1">
            <a:spLocks noGrp="1"/>
          </p:cNvSpPr>
          <p:nvPr>
            <p:ph type="title" idx="9"/>
          </p:nvPr>
        </p:nvSpPr>
        <p:spPr>
          <a:xfrm flipH="1">
            <a:off x="5829075" y="2613747"/>
            <a:ext cx="2011200" cy="5727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lt1"/>
              </a:buClr>
              <a:buSzPts val="1800"/>
              <a:buNone/>
              <a:defRPr sz="1800"/>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34" name="Google Shape;234;p36"/>
          <p:cNvSpPr txBox="1">
            <a:spLocks noGrp="1"/>
          </p:cNvSpPr>
          <p:nvPr>
            <p:ph type="subTitle" idx="13"/>
          </p:nvPr>
        </p:nvSpPr>
        <p:spPr>
          <a:xfrm flipH="1">
            <a:off x="5829075" y="3186462"/>
            <a:ext cx="2011200" cy="477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 name="Google Shape;235;p36"/>
          <p:cNvSpPr txBox="1">
            <a:spLocks noGrp="1"/>
          </p:cNvSpPr>
          <p:nvPr>
            <p:ph type="title" idx="14"/>
          </p:nvPr>
        </p:nvSpPr>
        <p:spPr>
          <a:xfrm flipH="1">
            <a:off x="1193100" y="2613747"/>
            <a:ext cx="2011200" cy="5727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lt1"/>
              </a:buClr>
              <a:buSzPts val="1800"/>
              <a:buNone/>
              <a:defRPr sz="1800"/>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36" name="Google Shape;236;p36"/>
          <p:cNvSpPr txBox="1">
            <a:spLocks noGrp="1"/>
          </p:cNvSpPr>
          <p:nvPr>
            <p:ph type="subTitle" idx="15"/>
          </p:nvPr>
        </p:nvSpPr>
        <p:spPr>
          <a:xfrm flipH="1">
            <a:off x="1193100" y="3186475"/>
            <a:ext cx="2011200" cy="477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7" name="Google Shape;237;p36"/>
          <p:cNvSpPr/>
          <p:nvPr/>
        </p:nvSpPr>
        <p:spPr>
          <a:xfrm>
            <a:off x="0" y="5006100"/>
            <a:ext cx="9144000" cy="137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1">
  <p:cSld name="TITLE_ONLY_2_1">
    <p:bg>
      <p:bgPr>
        <a:solidFill>
          <a:schemeClr val="dk1"/>
        </a:solidFill>
        <a:effectLst/>
      </p:bgPr>
    </p:bg>
    <p:spTree>
      <p:nvGrpSpPr>
        <p:cNvPr id="1" name="Shape 238"/>
        <p:cNvGrpSpPr/>
        <p:nvPr/>
      </p:nvGrpSpPr>
      <p:grpSpPr>
        <a:xfrm>
          <a:off x="0" y="0"/>
          <a:ext cx="0" cy="0"/>
          <a:chOff x="0" y="0"/>
          <a:chExt cx="0" cy="0"/>
        </a:xfrm>
      </p:grpSpPr>
      <p:sp>
        <p:nvSpPr>
          <p:cNvPr id="239" name="Google Shape;239;p37"/>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40" name="Google Shape;240;p37"/>
          <p:cNvSpPr/>
          <p:nvPr/>
        </p:nvSpPr>
        <p:spPr>
          <a:xfrm>
            <a:off x="-7050" y="1582050"/>
            <a:ext cx="9150900" cy="3561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7"/>
          <p:cNvSpPr/>
          <p:nvPr/>
        </p:nvSpPr>
        <p:spPr>
          <a:xfrm>
            <a:off x="0" y="5006100"/>
            <a:ext cx="9144000" cy="137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2">
  <p:cSld name="TITLE_ONLY_2_1_2">
    <p:bg>
      <p:bgPr>
        <a:solidFill>
          <a:schemeClr val="lt1"/>
        </a:solidFill>
        <a:effectLst/>
      </p:bgPr>
    </p:bg>
    <p:spTree>
      <p:nvGrpSpPr>
        <p:cNvPr id="1" name="Shape 242"/>
        <p:cNvGrpSpPr/>
        <p:nvPr/>
      </p:nvGrpSpPr>
      <p:grpSpPr>
        <a:xfrm>
          <a:off x="0" y="0"/>
          <a:ext cx="0" cy="0"/>
          <a:chOff x="0" y="0"/>
          <a:chExt cx="0" cy="0"/>
        </a:xfrm>
      </p:grpSpPr>
      <p:sp>
        <p:nvSpPr>
          <p:cNvPr id="243" name="Google Shape;243;p38"/>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4" name="Google Shape;244;p38"/>
          <p:cNvSpPr/>
          <p:nvPr/>
        </p:nvSpPr>
        <p:spPr>
          <a:xfrm>
            <a:off x="-7050" y="1582050"/>
            <a:ext cx="9150900" cy="3561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8"/>
          <p:cNvSpPr/>
          <p:nvPr/>
        </p:nvSpPr>
        <p:spPr>
          <a:xfrm>
            <a:off x="0" y="5006100"/>
            <a:ext cx="9144000" cy="137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3">
  <p:cSld name="TITLE_ONLY_2_1_2_1">
    <p:bg>
      <p:bgPr>
        <a:solidFill>
          <a:schemeClr val="accent2"/>
        </a:solidFill>
        <a:effectLst/>
      </p:bgPr>
    </p:bg>
    <p:spTree>
      <p:nvGrpSpPr>
        <p:cNvPr id="1" name="Shape 246"/>
        <p:cNvGrpSpPr/>
        <p:nvPr/>
      </p:nvGrpSpPr>
      <p:grpSpPr>
        <a:xfrm>
          <a:off x="0" y="0"/>
          <a:ext cx="0" cy="0"/>
          <a:chOff x="0" y="0"/>
          <a:chExt cx="0" cy="0"/>
        </a:xfrm>
      </p:grpSpPr>
      <p:sp>
        <p:nvSpPr>
          <p:cNvPr id="247" name="Google Shape;247;p39"/>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8" name="Google Shape;248;p39"/>
          <p:cNvSpPr/>
          <p:nvPr/>
        </p:nvSpPr>
        <p:spPr>
          <a:xfrm>
            <a:off x="0" y="5006100"/>
            <a:ext cx="9144000" cy="137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9"/>
          <p:cNvSpPr/>
          <p:nvPr/>
        </p:nvSpPr>
        <p:spPr>
          <a:xfrm rot="10800000">
            <a:off x="7608600" y="-2100"/>
            <a:ext cx="1535400" cy="1747500"/>
          </a:xfrm>
          <a:prstGeom prst="rtTriangl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4">
  <p:cSld name="TITLE_ONLY_2_1_2_1_1">
    <p:bg>
      <p:bgPr>
        <a:solidFill>
          <a:schemeClr val="dk1"/>
        </a:solidFill>
        <a:effectLst/>
      </p:bgPr>
    </p:bg>
    <p:spTree>
      <p:nvGrpSpPr>
        <p:cNvPr id="1" name="Shape 250"/>
        <p:cNvGrpSpPr/>
        <p:nvPr/>
      </p:nvGrpSpPr>
      <p:grpSpPr>
        <a:xfrm>
          <a:off x="0" y="0"/>
          <a:ext cx="0" cy="0"/>
          <a:chOff x="0" y="0"/>
          <a:chExt cx="0" cy="0"/>
        </a:xfrm>
      </p:grpSpPr>
      <p:sp>
        <p:nvSpPr>
          <p:cNvPr id="251" name="Google Shape;251;p40"/>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52" name="Google Shape;252;p40"/>
          <p:cNvSpPr/>
          <p:nvPr/>
        </p:nvSpPr>
        <p:spPr>
          <a:xfrm>
            <a:off x="0" y="5006100"/>
            <a:ext cx="9144000" cy="137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dk1"/>
        </a:solidFill>
        <a:effectLst/>
      </p:bgPr>
    </p:bg>
    <p:spTree>
      <p:nvGrpSpPr>
        <p:cNvPr id="1" name="Shape 20"/>
        <p:cNvGrpSpPr/>
        <p:nvPr/>
      </p:nvGrpSpPr>
      <p:grpSpPr>
        <a:xfrm>
          <a:off x="0" y="0"/>
          <a:ext cx="0" cy="0"/>
          <a:chOff x="0" y="0"/>
          <a:chExt cx="0" cy="0"/>
        </a:xfrm>
      </p:grpSpPr>
      <p:sp>
        <p:nvSpPr>
          <p:cNvPr id="21" name="Google Shape;21;p5"/>
          <p:cNvSpPr txBox="1">
            <a:spLocks noGrp="1"/>
          </p:cNvSpPr>
          <p:nvPr>
            <p:ph type="body" idx="1"/>
          </p:nvPr>
        </p:nvSpPr>
        <p:spPr>
          <a:xfrm>
            <a:off x="995888" y="1742550"/>
            <a:ext cx="3357600" cy="28200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Char char="●"/>
              <a:defRPr sz="1400">
                <a:solidFill>
                  <a:schemeClr val="lt1"/>
                </a:solidFill>
              </a:defRPr>
            </a:lvl1pPr>
            <a:lvl2pPr marL="914400" lvl="1" indent="-317500">
              <a:lnSpc>
                <a:spcPct val="100000"/>
              </a:lnSpc>
              <a:spcBef>
                <a:spcPts val="1600"/>
              </a:spcBef>
              <a:spcAft>
                <a:spcPts val="0"/>
              </a:spcAft>
              <a:buClr>
                <a:schemeClr val="lt1"/>
              </a:buClr>
              <a:buSzPts val="1400"/>
              <a:buChar char="○"/>
              <a:defRPr>
                <a:solidFill>
                  <a:schemeClr val="lt1"/>
                </a:solidFill>
              </a:defRPr>
            </a:lvl2pPr>
            <a:lvl3pPr marL="1371600" lvl="2" indent="-317500">
              <a:lnSpc>
                <a:spcPct val="100000"/>
              </a:lnSpc>
              <a:spcBef>
                <a:spcPts val="1600"/>
              </a:spcBef>
              <a:spcAft>
                <a:spcPts val="0"/>
              </a:spcAft>
              <a:buClr>
                <a:schemeClr val="lt1"/>
              </a:buClr>
              <a:buSzPts val="1400"/>
              <a:buChar char="■"/>
              <a:defRPr>
                <a:solidFill>
                  <a:schemeClr val="lt1"/>
                </a:solidFill>
              </a:defRPr>
            </a:lvl3pPr>
            <a:lvl4pPr marL="1828800" lvl="3" indent="-317500">
              <a:lnSpc>
                <a:spcPct val="100000"/>
              </a:lnSpc>
              <a:spcBef>
                <a:spcPts val="1600"/>
              </a:spcBef>
              <a:spcAft>
                <a:spcPts val="0"/>
              </a:spcAft>
              <a:buClr>
                <a:schemeClr val="lt1"/>
              </a:buClr>
              <a:buSzPts val="1400"/>
              <a:buChar char="●"/>
              <a:defRPr>
                <a:solidFill>
                  <a:schemeClr val="lt1"/>
                </a:solidFill>
              </a:defRPr>
            </a:lvl4pPr>
            <a:lvl5pPr marL="2286000" lvl="4" indent="-317500">
              <a:lnSpc>
                <a:spcPct val="100000"/>
              </a:lnSpc>
              <a:spcBef>
                <a:spcPts val="1600"/>
              </a:spcBef>
              <a:spcAft>
                <a:spcPts val="0"/>
              </a:spcAft>
              <a:buClr>
                <a:schemeClr val="lt1"/>
              </a:buClr>
              <a:buSzPts val="1400"/>
              <a:buChar char="○"/>
              <a:defRPr>
                <a:solidFill>
                  <a:schemeClr val="lt1"/>
                </a:solidFill>
              </a:defRPr>
            </a:lvl5pPr>
            <a:lvl6pPr marL="2743200" lvl="5" indent="-317500">
              <a:lnSpc>
                <a:spcPct val="100000"/>
              </a:lnSpc>
              <a:spcBef>
                <a:spcPts val="1600"/>
              </a:spcBef>
              <a:spcAft>
                <a:spcPts val="0"/>
              </a:spcAft>
              <a:buClr>
                <a:schemeClr val="lt1"/>
              </a:buClr>
              <a:buSzPts val="1400"/>
              <a:buChar char="■"/>
              <a:defRPr>
                <a:solidFill>
                  <a:schemeClr val="lt1"/>
                </a:solidFill>
              </a:defRPr>
            </a:lvl6pPr>
            <a:lvl7pPr marL="3200400" lvl="6" indent="-317500">
              <a:lnSpc>
                <a:spcPct val="100000"/>
              </a:lnSpc>
              <a:spcBef>
                <a:spcPts val="1600"/>
              </a:spcBef>
              <a:spcAft>
                <a:spcPts val="0"/>
              </a:spcAft>
              <a:buClr>
                <a:schemeClr val="lt1"/>
              </a:buClr>
              <a:buSzPts val="1400"/>
              <a:buChar char="●"/>
              <a:defRPr>
                <a:solidFill>
                  <a:schemeClr val="lt1"/>
                </a:solidFill>
              </a:defRPr>
            </a:lvl7pPr>
            <a:lvl8pPr marL="3657600" lvl="7" indent="-317500">
              <a:lnSpc>
                <a:spcPct val="100000"/>
              </a:lnSpc>
              <a:spcBef>
                <a:spcPts val="1600"/>
              </a:spcBef>
              <a:spcAft>
                <a:spcPts val="0"/>
              </a:spcAft>
              <a:buClr>
                <a:schemeClr val="lt1"/>
              </a:buClr>
              <a:buSzPts val="1400"/>
              <a:buChar char="○"/>
              <a:defRPr>
                <a:solidFill>
                  <a:schemeClr val="lt1"/>
                </a:solidFill>
              </a:defRPr>
            </a:lvl8pPr>
            <a:lvl9pPr marL="4114800" lvl="8" indent="-317500">
              <a:lnSpc>
                <a:spcPct val="100000"/>
              </a:lnSpc>
              <a:spcBef>
                <a:spcPts val="1600"/>
              </a:spcBef>
              <a:spcAft>
                <a:spcPts val="1600"/>
              </a:spcAft>
              <a:buClr>
                <a:schemeClr val="lt1"/>
              </a:buClr>
              <a:buSzPts val="1400"/>
              <a:buChar char="■"/>
              <a:defRPr>
                <a:solidFill>
                  <a:schemeClr val="lt1"/>
                </a:solidFill>
              </a:defRPr>
            </a:lvl9pPr>
          </a:lstStyle>
          <a:p>
            <a:endParaRPr/>
          </a:p>
        </p:txBody>
      </p:sp>
      <p:sp>
        <p:nvSpPr>
          <p:cNvPr id="22" name="Google Shape;22;p5"/>
          <p:cNvSpPr txBox="1">
            <a:spLocks noGrp="1"/>
          </p:cNvSpPr>
          <p:nvPr>
            <p:ph type="body" idx="2"/>
          </p:nvPr>
        </p:nvSpPr>
        <p:spPr>
          <a:xfrm>
            <a:off x="4790514" y="1742550"/>
            <a:ext cx="3357600" cy="28200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Char char="●"/>
              <a:defRPr sz="1400">
                <a:solidFill>
                  <a:schemeClr val="lt1"/>
                </a:solidFill>
              </a:defRPr>
            </a:lvl1pPr>
            <a:lvl2pPr marL="914400" lvl="1" indent="-317500">
              <a:lnSpc>
                <a:spcPct val="100000"/>
              </a:lnSpc>
              <a:spcBef>
                <a:spcPts val="1600"/>
              </a:spcBef>
              <a:spcAft>
                <a:spcPts val="0"/>
              </a:spcAft>
              <a:buClr>
                <a:schemeClr val="lt1"/>
              </a:buClr>
              <a:buSzPts val="1400"/>
              <a:buChar char="○"/>
              <a:defRPr>
                <a:solidFill>
                  <a:schemeClr val="lt1"/>
                </a:solidFill>
              </a:defRPr>
            </a:lvl2pPr>
            <a:lvl3pPr marL="1371600" lvl="2" indent="-317500">
              <a:lnSpc>
                <a:spcPct val="100000"/>
              </a:lnSpc>
              <a:spcBef>
                <a:spcPts val="1600"/>
              </a:spcBef>
              <a:spcAft>
                <a:spcPts val="0"/>
              </a:spcAft>
              <a:buClr>
                <a:schemeClr val="lt1"/>
              </a:buClr>
              <a:buSzPts val="1400"/>
              <a:buChar char="■"/>
              <a:defRPr>
                <a:solidFill>
                  <a:schemeClr val="lt1"/>
                </a:solidFill>
              </a:defRPr>
            </a:lvl3pPr>
            <a:lvl4pPr marL="1828800" lvl="3" indent="-317500">
              <a:lnSpc>
                <a:spcPct val="100000"/>
              </a:lnSpc>
              <a:spcBef>
                <a:spcPts val="1600"/>
              </a:spcBef>
              <a:spcAft>
                <a:spcPts val="0"/>
              </a:spcAft>
              <a:buClr>
                <a:schemeClr val="lt1"/>
              </a:buClr>
              <a:buSzPts val="1400"/>
              <a:buChar char="●"/>
              <a:defRPr>
                <a:solidFill>
                  <a:schemeClr val="lt1"/>
                </a:solidFill>
              </a:defRPr>
            </a:lvl4pPr>
            <a:lvl5pPr marL="2286000" lvl="4" indent="-317500">
              <a:lnSpc>
                <a:spcPct val="100000"/>
              </a:lnSpc>
              <a:spcBef>
                <a:spcPts val="1600"/>
              </a:spcBef>
              <a:spcAft>
                <a:spcPts val="0"/>
              </a:spcAft>
              <a:buClr>
                <a:schemeClr val="lt1"/>
              </a:buClr>
              <a:buSzPts val="1400"/>
              <a:buChar char="○"/>
              <a:defRPr>
                <a:solidFill>
                  <a:schemeClr val="lt1"/>
                </a:solidFill>
              </a:defRPr>
            </a:lvl5pPr>
            <a:lvl6pPr marL="2743200" lvl="5" indent="-317500">
              <a:lnSpc>
                <a:spcPct val="100000"/>
              </a:lnSpc>
              <a:spcBef>
                <a:spcPts val="1600"/>
              </a:spcBef>
              <a:spcAft>
                <a:spcPts val="0"/>
              </a:spcAft>
              <a:buClr>
                <a:schemeClr val="lt1"/>
              </a:buClr>
              <a:buSzPts val="1400"/>
              <a:buChar char="■"/>
              <a:defRPr>
                <a:solidFill>
                  <a:schemeClr val="lt1"/>
                </a:solidFill>
              </a:defRPr>
            </a:lvl6pPr>
            <a:lvl7pPr marL="3200400" lvl="6" indent="-317500">
              <a:lnSpc>
                <a:spcPct val="100000"/>
              </a:lnSpc>
              <a:spcBef>
                <a:spcPts val="1600"/>
              </a:spcBef>
              <a:spcAft>
                <a:spcPts val="0"/>
              </a:spcAft>
              <a:buClr>
                <a:schemeClr val="lt1"/>
              </a:buClr>
              <a:buSzPts val="1400"/>
              <a:buChar char="●"/>
              <a:defRPr>
                <a:solidFill>
                  <a:schemeClr val="lt1"/>
                </a:solidFill>
              </a:defRPr>
            </a:lvl7pPr>
            <a:lvl8pPr marL="3657600" lvl="7" indent="-317500">
              <a:lnSpc>
                <a:spcPct val="100000"/>
              </a:lnSpc>
              <a:spcBef>
                <a:spcPts val="1600"/>
              </a:spcBef>
              <a:spcAft>
                <a:spcPts val="0"/>
              </a:spcAft>
              <a:buClr>
                <a:schemeClr val="lt1"/>
              </a:buClr>
              <a:buSzPts val="1400"/>
              <a:buChar char="○"/>
              <a:defRPr>
                <a:solidFill>
                  <a:schemeClr val="lt1"/>
                </a:solidFill>
              </a:defRPr>
            </a:lvl8pPr>
            <a:lvl9pPr marL="4114800" lvl="8" indent="-317500">
              <a:lnSpc>
                <a:spcPct val="100000"/>
              </a:lnSpc>
              <a:spcBef>
                <a:spcPts val="1600"/>
              </a:spcBef>
              <a:spcAft>
                <a:spcPts val="1600"/>
              </a:spcAft>
              <a:buClr>
                <a:schemeClr val="lt1"/>
              </a:buClr>
              <a:buSzPts val="1400"/>
              <a:buChar char="■"/>
              <a:defRPr>
                <a:solidFill>
                  <a:schemeClr val="lt1"/>
                </a:solidFill>
              </a:defRPr>
            </a:lvl9pPr>
          </a:lstStyle>
          <a:p>
            <a:endParaRPr/>
          </a:p>
        </p:txBody>
      </p:sp>
      <p:sp>
        <p:nvSpPr>
          <p:cNvPr id="23" name="Google Shape;23;p5"/>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5">
  <p:cSld name="TITLE_ONLY_2_1_2_1_1_1">
    <p:bg>
      <p:bgPr>
        <a:solidFill>
          <a:schemeClr val="dk1"/>
        </a:solidFill>
        <a:effectLst/>
      </p:bgPr>
    </p:bg>
    <p:spTree>
      <p:nvGrpSpPr>
        <p:cNvPr id="1" name="Shape 253"/>
        <p:cNvGrpSpPr/>
        <p:nvPr/>
      </p:nvGrpSpPr>
      <p:grpSpPr>
        <a:xfrm>
          <a:off x="0" y="0"/>
          <a:ext cx="0" cy="0"/>
          <a:chOff x="0" y="0"/>
          <a:chExt cx="0" cy="0"/>
        </a:xfrm>
      </p:grpSpPr>
      <p:sp>
        <p:nvSpPr>
          <p:cNvPr id="254" name="Google Shape;254;p41"/>
          <p:cNvSpPr/>
          <p:nvPr/>
        </p:nvSpPr>
        <p:spPr>
          <a:xfrm>
            <a:off x="0" y="1483425"/>
            <a:ext cx="9144000" cy="3120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1"/>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56" name="Google Shape;256;p41"/>
          <p:cNvSpPr/>
          <p:nvPr/>
        </p:nvSpPr>
        <p:spPr>
          <a:xfrm>
            <a:off x="0" y="5006100"/>
            <a:ext cx="9144000" cy="137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6">
  <p:cSld name="TITLE_ONLY_2_1_2_1_1_1_1">
    <p:bg>
      <p:bgPr>
        <a:solidFill>
          <a:schemeClr val="dk1"/>
        </a:solidFill>
        <a:effectLst/>
      </p:bgPr>
    </p:bg>
    <p:spTree>
      <p:nvGrpSpPr>
        <p:cNvPr id="1" name="Shape 257"/>
        <p:cNvGrpSpPr/>
        <p:nvPr/>
      </p:nvGrpSpPr>
      <p:grpSpPr>
        <a:xfrm>
          <a:off x="0" y="0"/>
          <a:ext cx="0" cy="0"/>
          <a:chOff x="0" y="0"/>
          <a:chExt cx="0" cy="0"/>
        </a:xfrm>
      </p:grpSpPr>
      <p:sp>
        <p:nvSpPr>
          <p:cNvPr id="258" name="Google Shape;258;p42"/>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59" name="Google Shape;259;p42"/>
          <p:cNvSpPr/>
          <p:nvPr/>
        </p:nvSpPr>
        <p:spPr>
          <a:xfrm>
            <a:off x="-7050" y="1582050"/>
            <a:ext cx="9150900" cy="3561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2"/>
          <p:cNvSpPr/>
          <p:nvPr/>
        </p:nvSpPr>
        <p:spPr>
          <a:xfrm>
            <a:off x="0" y="5006100"/>
            <a:ext cx="9144000" cy="137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7">
  <p:cSld name="TITLE_ONLY_2_1_2_1_1_1_1_1">
    <p:bg>
      <p:bgPr>
        <a:solidFill>
          <a:schemeClr val="lt1"/>
        </a:solidFill>
        <a:effectLst/>
      </p:bgPr>
    </p:bg>
    <p:spTree>
      <p:nvGrpSpPr>
        <p:cNvPr id="1" name="Shape 261"/>
        <p:cNvGrpSpPr/>
        <p:nvPr/>
      </p:nvGrpSpPr>
      <p:grpSpPr>
        <a:xfrm>
          <a:off x="0" y="0"/>
          <a:ext cx="0" cy="0"/>
          <a:chOff x="0" y="0"/>
          <a:chExt cx="0" cy="0"/>
        </a:xfrm>
      </p:grpSpPr>
      <p:sp>
        <p:nvSpPr>
          <p:cNvPr id="262" name="Google Shape;262;p43"/>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3" name="Google Shape;263;p43"/>
          <p:cNvSpPr/>
          <p:nvPr/>
        </p:nvSpPr>
        <p:spPr>
          <a:xfrm>
            <a:off x="0" y="5006100"/>
            <a:ext cx="9144000" cy="137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8">
  <p:cSld name="TITLE_ONLY_2_1_2_1_1_1_1_1_1">
    <p:bg>
      <p:bgPr>
        <a:solidFill>
          <a:schemeClr val="dk1"/>
        </a:solidFill>
        <a:effectLst/>
      </p:bgPr>
    </p:bg>
    <p:spTree>
      <p:nvGrpSpPr>
        <p:cNvPr id="1" name="Shape 264"/>
        <p:cNvGrpSpPr/>
        <p:nvPr/>
      </p:nvGrpSpPr>
      <p:grpSpPr>
        <a:xfrm>
          <a:off x="0" y="0"/>
          <a:ext cx="0" cy="0"/>
          <a:chOff x="0" y="0"/>
          <a:chExt cx="0" cy="0"/>
        </a:xfrm>
      </p:grpSpPr>
      <p:sp>
        <p:nvSpPr>
          <p:cNvPr id="265" name="Google Shape;265;p44"/>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66" name="Google Shape;266;p44"/>
          <p:cNvSpPr/>
          <p:nvPr/>
        </p:nvSpPr>
        <p:spPr>
          <a:xfrm>
            <a:off x="0" y="5006100"/>
            <a:ext cx="9144000" cy="137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4"/>
          <p:cNvSpPr/>
          <p:nvPr/>
        </p:nvSpPr>
        <p:spPr>
          <a:xfrm rot="10800000">
            <a:off x="7608600" y="-2100"/>
            <a:ext cx="1535400" cy="1747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9">
  <p:cSld name="TITLE_ONLY_2_1_2_1_1_1_1_1_1_1">
    <p:bg>
      <p:bgPr>
        <a:solidFill>
          <a:schemeClr val="dk1"/>
        </a:solidFill>
        <a:effectLst/>
      </p:bgPr>
    </p:bg>
    <p:spTree>
      <p:nvGrpSpPr>
        <p:cNvPr id="1" name="Shape 268"/>
        <p:cNvGrpSpPr/>
        <p:nvPr/>
      </p:nvGrpSpPr>
      <p:grpSpPr>
        <a:xfrm>
          <a:off x="0" y="0"/>
          <a:ext cx="0" cy="0"/>
          <a:chOff x="0" y="0"/>
          <a:chExt cx="0" cy="0"/>
        </a:xfrm>
      </p:grpSpPr>
      <p:sp>
        <p:nvSpPr>
          <p:cNvPr id="269" name="Google Shape;269;p45"/>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70" name="Google Shape;270;p45"/>
          <p:cNvSpPr/>
          <p:nvPr/>
        </p:nvSpPr>
        <p:spPr>
          <a:xfrm rot="10800000">
            <a:off x="7608600" y="-2100"/>
            <a:ext cx="1535400" cy="1747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5"/>
          <p:cNvSpPr/>
          <p:nvPr/>
        </p:nvSpPr>
        <p:spPr>
          <a:xfrm rot="10800000" flipH="1">
            <a:off x="0" y="-2100"/>
            <a:ext cx="1535400" cy="1747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10">
  <p:cSld name="TITLE_ONLY_2_1_2_1_1_1_1_1_1_1_1">
    <p:bg>
      <p:bgPr>
        <a:solidFill>
          <a:schemeClr val="accent2"/>
        </a:solidFill>
        <a:effectLst/>
      </p:bgPr>
    </p:bg>
    <p:spTree>
      <p:nvGrpSpPr>
        <p:cNvPr id="1" name="Shape 272"/>
        <p:cNvGrpSpPr/>
        <p:nvPr/>
      </p:nvGrpSpPr>
      <p:grpSpPr>
        <a:xfrm>
          <a:off x="0" y="0"/>
          <a:ext cx="0" cy="0"/>
          <a:chOff x="0" y="0"/>
          <a:chExt cx="0" cy="0"/>
        </a:xfrm>
      </p:grpSpPr>
      <p:sp>
        <p:nvSpPr>
          <p:cNvPr id="273" name="Google Shape;273;p46"/>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74" name="Google Shape;274;p46"/>
          <p:cNvSpPr/>
          <p:nvPr/>
        </p:nvSpPr>
        <p:spPr>
          <a:xfrm>
            <a:off x="0" y="5006100"/>
            <a:ext cx="9144000" cy="137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6"/>
          <p:cNvSpPr/>
          <p:nvPr/>
        </p:nvSpPr>
        <p:spPr>
          <a:xfrm>
            <a:off x="-3450" y="0"/>
            <a:ext cx="9150900" cy="1582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11">
  <p:cSld name="TITLE_ONLY_2_1_2_1_1_1_1_1_1_1_1_1">
    <p:bg>
      <p:bgPr>
        <a:solidFill>
          <a:schemeClr val="lt1"/>
        </a:solidFill>
        <a:effectLst/>
      </p:bgPr>
    </p:bg>
    <p:spTree>
      <p:nvGrpSpPr>
        <p:cNvPr id="1" name="Shape 276"/>
        <p:cNvGrpSpPr/>
        <p:nvPr/>
      </p:nvGrpSpPr>
      <p:grpSpPr>
        <a:xfrm>
          <a:off x="0" y="0"/>
          <a:ext cx="0" cy="0"/>
          <a:chOff x="0" y="0"/>
          <a:chExt cx="0" cy="0"/>
        </a:xfrm>
      </p:grpSpPr>
      <p:sp>
        <p:nvSpPr>
          <p:cNvPr id="277" name="Google Shape;277;p47"/>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78" name="Google Shape;278;p47"/>
          <p:cNvSpPr/>
          <p:nvPr/>
        </p:nvSpPr>
        <p:spPr>
          <a:xfrm>
            <a:off x="-50" y="2626250"/>
            <a:ext cx="2211900" cy="25173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hree columns 1">
  <p:cSld name="TITLE_ONLY_2_2">
    <p:bg>
      <p:bgPr>
        <a:solidFill>
          <a:schemeClr val="dk1"/>
        </a:solidFill>
        <a:effectLst/>
      </p:bgPr>
    </p:bg>
    <p:spTree>
      <p:nvGrpSpPr>
        <p:cNvPr id="1" name="Shape 279"/>
        <p:cNvGrpSpPr/>
        <p:nvPr/>
      </p:nvGrpSpPr>
      <p:grpSpPr>
        <a:xfrm>
          <a:off x="0" y="0"/>
          <a:ext cx="0" cy="0"/>
          <a:chOff x="0" y="0"/>
          <a:chExt cx="0" cy="0"/>
        </a:xfrm>
      </p:grpSpPr>
      <p:sp>
        <p:nvSpPr>
          <p:cNvPr id="280" name="Google Shape;280;p48"/>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281" name="Google Shape;281;p48"/>
          <p:cNvSpPr/>
          <p:nvPr/>
        </p:nvSpPr>
        <p:spPr>
          <a:xfrm>
            <a:off x="0" y="5006100"/>
            <a:ext cx="9144000" cy="137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8"/>
          <p:cNvSpPr txBox="1">
            <a:spLocks noGrp="1"/>
          </p:cNvSpPr>
          <p:nvPr>
            <p:ph type="title" idx="2"/>
          </p:nvPr>
        </p:nvSpPr>
        <p:spPr>
          <a:xfrm>
            <a:off x="958050" y="1784225"/>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83" name="Google Shape;283;p48"/>
          <p:cNvSpPr txBox="1">
            <a:spLocks noGrp="1"/>
          </p:cNvSpPr>
          <p:nvPr>
            <p:ph type="subTitle" idx="1"/>
          </p:nvPr>
        </p:nvSpPr>
        <p:spPr>
          <a:xfrm>
            <a:off x="1004325" y="3576325"/>
            <a:ext cx="20112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284" name="Google Shape;284;p48"/>
          <p:cNvSpPr txBox="1">
            <a:spLocks noGrp="1"/>
          </p:cNvSpPr>
          <p:nvPr>
            <p:ph type="title" idx="3"/>
          </p:nvPr>
        </p:nvSpPr>
        <p:spPr>
          <a:xfrm>
            <a:off x="3566400" y="1784225"/>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85" name="Google Shape;285;p48"/>
          <p:cNvSpPr txBox="1">
            <a:spLocks noGrp="1"/>
          </p:cNvSpPr>
          <p:nvPr>
            <p:ph type="subTitle" idx="4"/>
          </p:nvPr>
        </p:nvSpPr>
        <p:spPr>
          <a:xfrm>
            <a:off x="3612675" y="3576325"/>
            <a:ext cx="20112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286" name="Google Shape;286;p48"/>
          <p:cNvSpPr txBox="1">
            <a:spLocks noGrp="1"/>
          </p:cNvSpPr>
          <p:nvPr>
            <p:ph type="title" idx="5"/>
          </p:nvPr>
        </p:nvSpPr>
        <p:spPr>
          <a:xfrm>
            <a:off x="6174750" y="1784225"/>
            <a:ext cx="20112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87" name="Google Shape;287;p48"/>
          <p:cNvSpPr txBox="1">
            <a:spLocks noGrp="1"/>
          </p:cNvSpPr>
          <p:nvPr>
            <p:ph type="subTitle" idx="6"/>
          </p:nvPr>
        </p:nvSpPr>
        <p:spPr>
          <a:xfrm>
            <a:off x="6221025" y="3576325"/>
            <a:ext cx="2011200" cy="1006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header 3">
  <p:cSld name="SECTION_HEADER_2_1">
    <p:bg>
      <p:bgPr>
        <a:solidFill>
          <a:schemeClr val="accent2"/>
        </a:solidFill>
        <a:effectLst/>
      </p:bgPr>
    </p:bg>
    <p:spTree>
      <p:nvGrpSpPr>
        <p:cNvPr id="1" name="Shape 288"/>
        <p:cNvGrpSpPr/>
        <p:nvPr/>
      </p:nvGrpSpPr>
      <p:grpSpPr>
        <a:xfrm>
          <a:off x="0" y="0"/>
          <a:ext cx="0" cy="0"/>
          <a:chOff x="0" y="0"/>
          <a:chExt cx="0" cy="0"/>
        </a:xfrm>
      </p:grpSpPr>
      <p:sp>
        <p:nvSpPr>
          <p:cNvPr id="289" name="Google Shape;289;p49"/>
          <p:cNvSpPr txBox="1">
            <a:spLocks noGrp="1"/>
          </p:cNvSpPr>
          <p:nvPr>
            <p:ph type="title"/>
          </p:nvPr>
        </p:nvSpPr>
        <p:spPr>
          <a:xfrm>
            <a:off x="5354354" y="2080475"/>
            <a:ext cx="2832000" cy="157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290" name="Google Shape;290;p49"/>
          <p:cNvSpPr txBox="1">
            <a:spLocks noGrp="1"/>
          </p:cNvSpPr>
          <p:nvPr>
            <p:ph type="title" idx="2" hasCustomPrompt="1"/>
          </p:nvPr>
        </p:nvSpPr>
        <p:spPr>
          <a:xfrm>
            <a:off x="5354354" y="942400"/>
            <a:ext cx="2832000" cy="1413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291" name="Google Shape;291;p49"/>
          <p:cNvSpPr txBox="1">
            <a:spLocks noGrp="1"/>
          </p:cNvSpPr>
          <p:nvPr>
            <p:ph type="subTitle" idx="1"/>
          </p:nvPr>
        </p:nvSpPr>
        <p:spPr>
          <a:xfrm>
            <a:off x="5354354" y="3451550"/>
            <a:ext cx="28320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2">
    <p:bg>
      <p:bgPr>
        <a:solidFill>
          <a:schemeClr val="dk1"/>
        </a:solidFill>
        <a:effectLst/>
      </p:bgPr>
    </p:bg>
    <p:spTree>
      <p:nvGrpSpPr>
        <p:cNvPr id="1" name="Shape 292"/>
        <p:cNvGrpSpPr/>
        <p:nvPr/>
      </p:nvGrpSpPr>
      <p:grpSpPr>
        <a:xfrm>
          <a:off x="0" y="0"/>
          <a:ext cx="0" cy="0"/>
          <a:chOff x="0" y="0"/>
          <a:chExt cx="0" cy="0"/>
        </a:xfrm>
      </p:grpSpPr>
      <p:sp>
        <p:nvSpPr>
          <p:cNvPr id="293" name="Google Shape;293;p50"/>
          <p:cNvSpPr/>
          <p:nvPr/>
        </p:nvSpPr>
        <p:spPr>
          <a:xfrm>
            <a:off x="-7050" y="1582050"/>
            <a:ext cx="9150900" cy="3561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50"/>
          <p:cNvSpPr/>
          <p:nvPr/>
        </p:nvSpPr>
        <p:spPr>
          <a:xfrm>
            <a:off x="0" y="5006100"/>
            <a:ext cx="9144000" cy="137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50"/>
          <p:cNvSpPr txBox="1">
            <a:spLocks noGrp="1"/>
          </p:cNvSpPr>
          <p:nvPr>
            <p:ph type="title"/>
          </p:nvPr>
        </p:nvSpPr>
        <p:spPr>
          <a:xfrm>
            <a:off x="556125" y="3142382"/>
            <a:ext cx="2207100" cy="5727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2"/>
              </a:buClr>
              <a:buSzPts val="1800"/>
              <a:buNone/>
              <a:defRPr sz="1800">
                <a:solidFill>
                  <a:schemeClr val="accent2"/>
                </a:solidFill>
              </a:defRPr>
            </a:lvl1pPr>
            <a:lvl2pPr lvl="1" algn="r" rtl="0">
              <a:spcBef>
                <a:spcPts val="0"/>
              </a:spcBef>
              <a:spcAft>
                <a:spcPts val="0"/>
              </a:spcAft>
              <a:buClr>
                <a:schemeClr val="accent2"/>
              </a:buClr>
              <a:buSzPts val="1800"/>
              <a:buNone/>
              <a:defRPr sz="1800">
                <a:solidFill>
                  <a:schemeClr val="accent2"/>
                </a:solidFill>
              </a:defRPr>
            </a:lvl2pPr>
            <a:lvl3pPr lvl="2" algn="r" rtl="0">
              <a:spcBef>
                <a:spcPts val="0"/>
              </a:spcBef>
              <a:spcAft>
                <a:spcPts val="0"/>
              </a:spcAft>
              <a:buClr>
                <a:schemeClr val="accent2"/>
              </a:buClr>
              <a:buSzPts val="1800"/>
              <a:buNone/>
              <a:defRPr sz="1800">
                <a:solidFill>
                  <a:schemeClr val="accent2"/>
                </a:solidFill>
              </a:defRPr>
            </a:lvl3pPr>
            <a:lvl4pPr lvl="3" algn="r" rtl="0">
              <a:spcBef>
                <a:spcPts val="0"/>
              </a:spcBef>
              <a:spcAft>
                <a:spcPts val="0"/>
              </a:spcAft>
              <a:buClr>
                <a:schemeClr val="accent2"/>
              </a:buClr>
              <a:buSzPts val="1800"/>
              <a:buNone/>
              <a:defRPr sz="1800">
                <a:solidFill>
                  <a:schemeClr val="accent2"/>
                </a:solidFill>
              </a:defRPr>
            </a:lvl4pPr>
            <a:lvl5pPr lvl="4" algn="r" rtl="0">
              <a:spcBef>
                <a:spcPts val="0"/>
              </a:spcBef>
              <a:spcAft>
                <a:spcPts val="0"/>
              </a:spcAft>
              <a:buClr>
                <a:schemeClr val="accent2"/>
              </a:buClr>
              <a:buSzPts val="1800"/>
              <a:buNone/>
              <a:defRPr sz="1800">
                <a:solidFill>
                  <a:schemeClr val="accent2"/>
                </a:solidFill>
              </a:defRPr>
            </a:lvl5pPr>
            <a:lvl6pPr lvl="5" algn="r" rtl="0">
              <a:spcBef>
                <a:spcPts val="0"/>
              </a:spcBef>
              <a:spcAft>
                <a:spcPts val="0"/>
              </a:spcAft>
              <a:buClr>
                <a:schemeClr val="accent2"/>
              </a:buClr>
              <a:buSzPts val="1800"/>
              <a:buNone/>
              <a:defRPr sz="1800">
                <a:solidFill>
                  <a:schemeClr val="accent2"/>
                </a:solidFill>
              </a:defRPr>
            </a:lvl6pPr>
            <a:lvl7pPr lvl="6" algn="r" rtl="0">
              <a:spcBef>
                <a:spcPts val="0"/>
              </a:spcBef>
              <a:spcAft>
                <a:spcPts val="0"/>
              </a:spcAft>
              <a:buClr>
                <a:schemeClr val="accent2"/>
              </a:buClr>
              <a:buSzPts val="1800"/>
              <a:buNone/>
              <a:defRPr sz="1800">
                <a:solidFill>
                  <a:schemeClr val="accent2"/>
                </a:solidFill>
              </a:defRPr>
            </a:lvl7pPr>
            <a:lvl8pPr lvl="7" algn="r" rtl="0">
              <a:spcBef>
                <a:spcPts val="0"/>
              </a:spcBef>
              <a:spcAft>
                <a:spcPts val="0"/>
              </a:spcAft>
              <a:buClr>
                <a:schemeClr val="accent2"/>
              </a:buClr>
              <a:buSzPts val="1800"/>
              <a:buNone/>
              <a:defRPr sz="1800">
                <a:solidFill>
                  <a:schemeClr val="accent2"/>
                </a:solidFill>
              </a:defRPr>
            </a:lvl8pPr>
            <a:lvl9pPr lvl="8" algn="r" rtl="0">
              <a:spcBef>
                <a:spcPts val="0"/>
              </a:spcBef>
              <a:spcAft>
                <a:spcPts val="0"/>
              </a:spcAft>
              <a:buClr>
                <a:schemeClr val="accent2"/>
              </a:buClr>
              <a:buSzPts val="1800"/>
              <a:buNone/>
              <a:defRPr sz="1800">
                <a:solidFill>
                  <a:schemeClr val="accent2"/>
                </a:solidFill>
              </a:defRPr>
            </a:lvl9pPr>
          </a:lstStyle>
          <a:p>
            <a:endParaRPr/>
          </a:p>
        </p:txBody>
      </p:sp>
      <p:sp>
        <p:nvSpPr>
          <p:cNvPr id="296" name="Google Shape;296;p50"/>
          <p:cNvSpPr txBox="1">
            <a:spLocks noGrp="1"/>
          </p:cNvSpPr>
          <p:nvPr>
            <p:ph type="subTitle" idx="1"/>
          </p:nvPr>
        </p:nvSpPr>
        <p:spPr>
          <a:xfrm>
            <a:off x="556150" y="3633905"/>
            <a:ext cx="2207100" cy="12105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97" name="Google Shape;297;p50"/>
          <p:cNvSpPr txBox="1">
            <a:spLocks noGrp="1"/>
          </p:cNvSpPr>
          <p:nvPr>
            <p:ph type="title" idx="2"/>
          </p:nvPr>
        </p:nvSpPr>
        <p:spPr>
          <a:xfrm>
            <a:off x="6380756" y="3142382"/>
            <a:ext cx="22071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298" name="Google Shape;298;p50"/>
          <p:cNvSpPr txBox="1">
            <a:spLocks noGrp="1"/>
          </p:cNvSpPr>
          <p:nvPr>
            <p:ph type="subTitle" idx="3"/>
          </p:nvPr>
        </p:nvSpPr>
        <p:spPr>
          <a:xfrm>
            <a:off x="6380775" y="3633905"/>
            <a:ext cx="2207100" cy="12105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9" name="Google Shape;299;p50"/>
          <p:cNvSpPr txBox="1">
            <a:spLocks noGrp="1"/>
          </p:cNvSpPr>
          <p:nvPr>
            <p:ph type="title" idx="4"/>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dk1"/>
        </a:solidFill>
        <a:effectLst/>
      </p:bgPr>
    </p:bg>
    <p:spTree>
      <p:nvGrpSpPr>
        <p:cNvPr id="1" name="Shape 24"/>
        <p:cNvGrpSpPr/>
        <p:nvPr/>
      </p:nvGrpSpPr>
      <p:grpSpPr>
        <a:xfrm>
          <a:off x="0" y="0"/>
          <a:ext cx="0" cy="0"/>
          <a:chOff x="0" y="0"/>
          <a:chExt cx="0" cy="0"/>
        </a:xfrm>
      </p:grpSpPr>
      <p:sp>
        <p:nvSpPr>
          <p:cNvPr id="25" name="Google Shape;25;p6"/>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accent2"/>
              </a:buClr>
              <a:buSzPts val="2800"/>
              <a:buNone/>
              <a:defRPr>
                <a:solidFill>
                  <a:schemeClr val="accent2"/>
                </a:solidFill>
              </a:defRPr>
            </a:lvl1pPr>
            <a:lvl2pPr lvl="1">
              <a:spcBef>
                <a:spcPts val="0"/>
              </a:spcBef>
              <a:spcAft>
                <a:spcPts val="0"/>
              </a:spcAft>
              <a:buClr>
                <a:schemeClr val="accent2"/>
              </a:buClr>
              <a:buSzPts val="2800"/>
              <a:buNone/>
              <a:defRPr>
                <a:solidFill>
                  <a:schemeClr val="accent2"/>
                </a:solidFill>
              </a:defRPr>
            </a:lvl2pPr>
            <a:lvl3pPr lvl="2">
              <a:spcBef>
                <a:spcPts val="0"/>
              </a:spcBef>
              <a:spcAft>
                <a:spcPts val="0"/>
              </a:spcAft>
              <a:buClr>
                <a:schemeClr val="accent2"/>
              </a:buClr>
              <a:buSzPts val="2800"/>
              <a:buNone/>
              <a:defRPr>
                <a:solidFill>
                  <a:schemeClr val="accent2"/>
                </a:solidFill>
              </a:defRPr>
            </a:lvl3pPr>
            <a:lvl4pPr lvl="3">
              <a:spcBef>
                <a:spcPts val="0"/>
              </a:spcBef>
              <a:spcAft>
                <a:spcPts val="0"/>
              </a:spcAft>
              <a:buClr>
                <a:schemeClr val="accent2"/>
              </a:buClr>
              <a:buSzPts val="2800"/>
              <a:buNone/>
              <a:defRPr>
                <a:solidFill>
                  <a:schemeClr val="accent2"/>
                </a:solidFill>
              </a:defRPr>
            </a:lvl4pPr>
            <a:lvl5pPr lvl="4">
              <a:spcBef>
                <a:spcPts val="0"/>
              </a:spcBef>
              <a:spcAft>
                <a:spcPts val="0"/>
              </a:spcAft>
              <a:buClr>
                <a:schemeClr val="accent2"/>
              </a:buClr>
              <a:buSzPts val="2800"/>
              <a:buNone/>
              <a:defRPr>
                <a:solidFill>
                  <a:schemeClr val="accent2"/>
                </a:solidFill>
              </a:defRPr>
            </a:lvl5pPr>
            <a:lvl6pPr lvl="5">
              <a:spcBef>
                <a:spcPts val="0"/>
              </a:spcBef>
              <a:spcAft>
                <a:spcPts val="0"/>
              </a:spcAft>
              <a:buClr>
                <a:schemeClr val="accent2"/>
              </a:buClr>
              <a:buSzPts val="2800"/>
              <a:buNone/>
              <a:defRPr>
                <a:solidFill>
                  <a:schemeClr val="accent2"/>
                </a:solidFill>
              </a:defRPr>
            </a:lvl6pPr>
            <a:lvl7pPr lvl="6">
              <a:spcBef>
                <a:spcPts val="0"/>
              </a:spcBef>
              <a:spcAft>
                <a:spcPts val="0"/>
              </a:spcAft>
              <a:buClr>
                <a:schemeClr val="accent2"/>
              </a:buClr>
              <a:buSzPts val="2800"/>
              <a:buNone/>
              <a:defRPr>
                <a:solidFill>
                  <a:schemeClr val="accent2"/>
                </a:solidFill>
              </a:defRPr>
            </a:lvl7pPr>
            <a:lvl8pPr lvl="7">
              <a:spcBef>
                <a:spcPts val="0"/>
              </a:spcBef>
              <a:spcAft>
                <a:spcPts val="0"/>
              </a:spcAft>
              <a:buClr>
                <a:schemeClr val="accent2"/>
              </a:buClr>
              <a:buSzPts val="2800"/>
              <a:buNone/>
              <a:defRPr>
                <a:solidFill>
                  <a:schemeClr val="accent2"/>
                </a:solidFill>
              </a:defRPr>
            </a:lvl8pPr>
            <a:lvl9pPr lvl="8">
              <a:spcBef>
                <a:spcPts val="0"/>
              </a:spcBef>
              <a:spcAft>
                <a:spcPts val="0"/>
              </a:spcAft>
              <a:buClr>
                <a:schemeClr val="accent2"/>
              </a:buClr>
              <a:buSzPts val="2800"/>
              <a:buNone/>
              <a:defRPr>
                <a:solidFill>
                  <a:schemeClr val="accent2"/>
                </a:solidFill>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1_2_2">
    <p:bg>
      <p:bgPr>
        <a:solidFill>
          <a:schemeClr val="accent2"/>
        </a:solidFill>
        <a:effectLst/>
      </p:bgPr>
    </p:bg>
    <p:spTree>
      <p:nvGrpSpPr>
        <p:cNvPr id="1" name="Shape 300"/>
        <p:cNvGrpSpPr/>
        <p:nvPr/>
      </p:nvGrpSpPr>
      <p:grpSpPr>
        <a:xfrm>
          <a:off x="0" y="0"/>
          <a:ext cx="0" cy="0"/>
          <a:chOff x="0" y="0"/>
          <a:chExt cx="0" cy="0"/>
        </a:xfrm>
      </p:grpSpPr>
      <p:sp>
        <p:nvSpPr>
          <p:cNvPr id="301" name="Google Shape;301;p51"/>
          <p:cNvSpPr txBox="1">
            <a:spLocks noGrp="1"/>
          </p:cNvSpPr>
          <p:nvPr>
            <p:ph type="title"/>
          </p:nvPr>
        </p:nvSpPr>
        <p:spPr>
          <a:xfrm>
            <a:off x="2026485" y="1548369"/>
            <a:ext cx="1918200" cy="263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None/>
              <a:defRPr sz="1800"/>
            </a:lvl1pPr>
            <a:lvl2pPr lvl="1" algn="r" rtl="0">
              <a:spcBef>
                <a:spcPts val="0"/>
              </a:spcBef>
              <a:spcAft>
                <a:spcPts val="0"/>
              </a:spcAft>
              <a:buClr>
                <a:schemeClr val="accent2"/>
              </a:buClr>
              <a:buSzPts val="1800"/>
              <a:buNone/>
              <a:defRPr sz="1800">
                <a:solidFill>
                  <a:schemeClr val="accent2"/>
                </a:solidFill>
              </a:defRPr>
            </a:lvl2pPr>
            <a:lvl3pPr lvl="2" algn="r" rtl="0">
              <a:spcBef>
                <a:spcPts val="0"/>
              </a:spcBef>
              <a:spcAft>
                <a:spcPts val="0"/>
              </a:spcAft>
              <a:buClr>
                <a:schemeClr val="accent2"/>
              </a:buClr>
              <a:buSzPts val="1800"/>
              <a:buNone/>
              <a:defRPr sz="1800">
                <a:solidFill>
                  <a:schemeClr val="accent2"/>
                </a:solidFill>
              </a:defRPr>
            </a:lvl3pPr>
            <a:lvl4pPr lvl="3" algn="r" rtl="0">
              <a:spcBef>
                <a:spcPts val="0"/>
              </a:spcBef>
              <a:spcAft>
                <a:spcPts val="0"/>
              </a:spcAft>
              <a:buClr>
                <a:schemeClr val="accent2"/>
              </a:buClr>
              <a:buSzPts val="1800"/>
              <a:buNone/>
              <a:defRPr sz="1800">
                <a:solidFill>
                  <a:schemeClr val="accent2"/>
                </a:solidFill>
              </a:defRPr>
            </a:lvl4pPr>
            <a:lvl5pPr lvl="4" algn="r" rtl="0">
              <a:spcBef>
                <a:spcPts val="0"/>
              </a:spcBef>
              <a:spcAft>
                <a:spcPts val="0"/>
              </a:spcAft>
              <a:buClr>
                <a:schemeClr val="accent2"/>
              </a:buClr>
              <a:buSzPts val="1800"/>
              <a:buNone/>
              <a:defRPr sz="1800">
                <a:solidFill>
                  <a:schemeClr val="accent2"/>
                </a:solidFill>
              </a:defRPr>
            </a:lvl5pPr>
            <a:lvl6pPr lvl="5" algn="r" rtl="0">
              <a:spcBef>
                <a:spcPts val="0"/>
              </a:spcBef>
              <a:spcAft>
                <a:spcPts val="0"/>
              </a:spcAft>
              <a:buClr>
                <a:schemeClr val="accent2"/>
              </a:buClr>
              <a:buSzPts val="1800"/>
              <a:buNone/>
              <a:defRPr sz="1800">
                <a:solidFill>
                  <a:schemeClr val="accent2"/>
                </a:solidFill>
              </a:defRPr>
            </a:lvl6pPr>
            <a:lvl7pPr lvl="6" algn="r" rtl="0">
              <a:spcBef>
                <a:spcPts val="0"/>
              </a:spcBef>
              <a:spcAft>
                <a:spcPts val="0"/>
              </a:spcAft>
              <a:buClr>
                <a:schemeClr val="accent2"/>
              </a:buClr>
              <a:buSzPts val="1800"/>
              <a:buNone/>
              <a:defRPr sz="1800">
                <a:solidFill>
                  <a:schemeClr val="accent2"/>
                </a:solidFill>
              </a:defRPr>
            </a:lvl7pPr>
            <a:lvl8pPr lvl="7" algn="r" rtl="0">
              <a:spcBef>
                <a:spcPts val="0"/>
              </a:spcBef>
              <a:spcAft>
                <a:spcPts val="0"/>
              </a:spcAft>
              <a:buClr>
                <a:schemeClr val="accent2"/>
              </a:buClr>
              <a:buSzPts val="1800"/>
              <a:buNone/>
              <a:defRPr sz="1800">
                <a:solidFill>
                  <a:schemeClr val="accent2"/>
                </a:solidFill>
              </a:defRPr>
            </a:lvl8pPr>
            <a:lvl9pPr lvl="8" algn="r" rtl="0">
              <a:spcBef>
                <a:spcPts val="0"/>
              </a:spcBef>
              <a:spcAft>
                <a:spcPts val="0"/>
              </a:spcAft>
              <a:buClr>
                <a:schemeClr val="accent2"/>
              </a:buClr>
              <a:buSzPts val="1800"/>
              <a:buNone/>
              <a:defRPr sz="1800">
                <a:solidFill>
                  <a:schemeClr val="accent2"/>
                </a:solidFill>
              </a:defRPr>
            </a:lvl9pPr>
          </a:lstStyle>
          <a:p>
            <a:endParaRPr/>
          </a:p>
        </p:txBody>
      </p:sp>
      <p:sp>
        <p:nvSpPr>
          <p:cNvPr id="302" name="Google Shape;302;p51"/>
          <p:cNvSpPr txBox="1">
            <a:spLocks noGrp="1"/>
          </p:cNvSpPr>
          <p:nvPr>
            <p:ph type="subTitle" idx="1"/>
          </p:nvPr>
        </p:nvSpPr>
        <p:spPr>
          <a:xfrm>
            <a:off x="2026485" y="1812150"/>
            <a:ext cx="1918200" cy="735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303" name="Google Shape;303;p51"/>
          <p:cNvSpPr txBox="1">
            <a:spLocks noGrp="1"/>
          </p:cNvSpPr>
          <p:nvPr>
            <p:ph type="title" idx="2"/>
          </p:nvPr>
        </p:nvSpPr>
        <p:spPr>
          <a:xfrm>
            <a:off x="5109375" y="3363753"/>
            <a:ext cx="1918200" cy="2637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2"/>
              </a:buClr>
              <a:buSzPts val="1800"/>
              <a:buNone/>
              <a:defRPr sz="1800"/>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04" name="Google Shape;304;p51"/>
          <p:cNvSpPr txBox="1">
            <a:spLocks noGrp="1"/>
          </p:cNvSpPr>
          <p:nvPr>
            <p:ph type="subTitle" idx="3"/>
          </p:nvPr>
        </p:nvSpPr>
        <p:spPr>
          <a:xfrm>
            <a:off x="5109375" y="3627425"/>
            <a:ext cx="1918200" cy="735000"/>
          </a:xfrm>
          <a:prstGeom prst="rect">
            <a:avLst/>
          </a:prstGeom>
          <a:noFill/>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05" name="Google Shape;305;p51"/>
          <p:cNvSpPr txBox="1">
            <a:spLocks noGrp="1"/>
          </p:cNvSpPr>
          <p:nvPr>
            <p:ph type="title" idx="4"/>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6" name="Google Shape;306;p51"/>
          <p:cNvSpPr/>
          <p:nvPr/>
        </p:nvSpPr>
        <p:spPr>
          <a:xfrm rot="10800000">
            <a:off x="6864000" y="300"/>
            <a:ext cx="2280000" cy="2594700"/>
          </a:xfrm>
          <a:prstGeom prst="rtTriangl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51"/>
          <p:cNvSpPr/>
          <p:nvPr/>
        </p:nvSpPr>
        <p:spPr>
          <a:xfrm>
            <a:off x="0" y="3396000"/>
            <a:ext cx="1535400" cy="1747500"/>
          </a:xfrm>
          <a:prstGeom prst="rtTriangl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51"/>
          <p:cNvSpPr txBox="1">
            <a:spLocks noGrp="1"/>
          </p:cNvSpPr>
          <p:nvPr>
            <p:ph type="title" idx="5"/>
          </p:nvPr>
        </p:nvSpPr>
        <p:spPr>
          <a:xfrm>
            <a:off x="4016950" y="1548369"/>
            <a:ext cx="1918200" cy="2637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2"/>
              </a:buClr>
              <a:buSzPts val="1800"/>
              <a:buNone/>
              <a:defRPr sz="1800"/>
            </a:lvl1pPr>
            <a:lvl2pPr lvl="1" algn="r" rtl="0">
              <a:spcBef>
                <a:spcPts val="0"/>
              </a:spcBef>
              <a:spcAft>
                <a:spcPts val="0"/>
              </a:spcAft>
              <a:buClr>
                <a:schemeClr val="accent2"/>
              </a:buClr>
              <a:buSzPts val="1800"/>
              <a:buNone/>
              <a:defRPr sz="1800">
                <a:solidFill>
                  <a:schemeClr val="accent2"/>
                </a:solidFill>
              </a:defRPr>
            </a:lvl2pPr>
            <a:lvl3pPr lvl="2" algn="r" rtl="0">
              <a:spcBef>
                <a:spcPts val="0"/>
              </a:spcBef>
              <a:spcAft>
                <a:spcPts val="0"/>
              </a:spcAft>
              <a:buClr>
                <a:schemeClr val="accent2"/>
              </a:buClr>
              <a:buSzPts val="1800"/>
              <a:buNone/>
              <a:defRPr sz="1800">
                <a:solidFill>
                  <a:schemeClr val="accent2"/>
                </a:solidFill>
              </a:defRPr>
            </a:lvl3pPr>
            <a:lvl4pPr lvl="3" algn="r" rtl="0">
              <a:spcBef>
                <a:spcPts val="0"/>
              </a:spcBef>
              <a:spcAft>
                <a:spcPts val="0"/>
              </a:spcAft>
              <a:buClr>
                <a:schemeClr val="accent2"/>
              </a:buClr>
              <a:buSzPts val="1800"/>
              <a:buNone/>
              <a:defRPr sz="1800">
                <a:solidFill>
                  <a:schemeClr val="accent2"/>
                </a:solidFill>
              </a:defRPr>
            </a:lvl4pPr>
            <a:lvl5pPr lvl="4" algn="r" rtl="0">
              <a:spcBef>
                <a:spcPts val="0"/>
              </a:spcBef>
              <a:spcAft>
                <a:spcPts val="0"/>
              </a:spcAft>
              <a:buClr>
                <a:schemeClr val="accent2"/>
              </a:buClr>
              <a:buSzPts val="1800"/>
              <a:buNone/>
              <a:defRPr sz="1800">
                <a:solidFill>
                  <a:schemeClr val="accent2"/>
                </a:solidFill>
              </a:defRPr>
            </a:lvl5pPr>
            <a:lvl6pPr lvl="5" algn="r" rtl="0">
              <a:spcBef>
                <a:spcPts val="0"/>
              </a:spcBef>
              <a:spcAft>
                <a:spcPts val="0"/>
              </a:spcAft>
              <a:buClr>
                <a:schemeClr val="accent2"/>
              </a:buClr>
              <a:buSzPts val="1800"/>
              <a:buNone/>
              <a:defRPr sz="1800">
                <a:solidFill>
                  <a:schemeClr val="accent2"/>
                </a:solidFill>
              </a:defRPr>
            </a:lvl6pPr>
            <a:lvl7pPr lvl="6" algn="r" rtl="0">
              <a:spcBef>
                <a:spcPts val="0"/>
              </a:spcBef>
              <a:spcAft>
                <a:spcPts val="0"/>
              </a:spcAft>
              <a:buClr>
                <a:schemeClr val="accent2"/>
              </a:buClr>
              <a:buSzPts val="1800"/>
              <a:buNone/>
              <a:defRPr sz="1800">
                <a:solidFill>
                  <a:schemeClr val="accent2"/>
                </a:solidFill>
              </a:defRPr>
            </a:lvl7pPr>
            <a:lvl8pPr lvl="7" algn="r" rtl="0">
              <a:spcBef>
                <a:spcPts val="0"/>
              </a:spcBef>
              <a:spcAft>
                <a:spcPts val="0"/>
              </a:spcAft>
              <a:buClr>
                <a:schemeClr val="accent2"/>
              </a:buClr>
              <a:buSzPts val="1800"/>
              <a:buNone/>
              <a:defRPr sz="1800">
                <a:solidFill>
                  <a:schemeClr val="accent2"/>
                </a:solidFill>
              </a:defRPr>
            </a:lvl8pPr>
            <a:lvl9pPr lvl="8" algn="r" rtl="0">
              <a:spcBef>
                <a:spcPts val="0"/>
              </a:spcBef>
              <a:spcAft>
                <a:spcPts val="0"/>
              </a:spcAft>
              <a:buClr>
                <a:schemeClr val="accent2"/>
              </a:buClr>
              <a:buSzPts val="1800"/>
              <a:buNone/>
              <a:defRPr sz="1800">
                <a:solidFill>
                  <a:schemeClr val="accent2"/>
                </a:solidFill>
              </a:defRPr>
            </a:lvl9pPr>
          </a:lstStyle>
          <a:p>
            <a:endParaRPr/>
          </a:p>
        </p:txBody>
      </p:sp>
      <p:sp>
        <p:nvSpPr>
          <p:cNvPr id="309" name="Google Shape;309;p51"/>
          <p:cNvSpPr txBox="1">
            <a:spLocks noGrp="1"/>
          </p:cNvSpPr>
          <p:nvPr>
            <p:ph type="subTitle" idx="6"/>
          </p:nvPr>
        </p:nvSpPr>
        <p:spPr>
          <a:xfrm>
            <a:off x="4016950" y="1812150"/>
            <a:ext cx="1918200" cy="735000"/>
          </a:xfrm>
          <a:prstGeom prst="rect">
            <a:avLst/>
          </a:prstGeom>
          <a:noFill/>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310" name="Google Shape;310;p51"/>
          <p:cNvSpPr txBox="1">
            <a:spLocks noGrp="1"/>
          </p:cNvSpPr>
          <p:nvPr>
            <p:ph type="title" idx="7"/>
          </p:nvPr>
        </p:nvSpPr>
        <p:spPr>
          <a:xfrm>
            <a:off x="3118330" y="3363753"/>
            <a:ext cx="1918200" cy="263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None/>
              <a:defRPr sz="1800"/>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11" name="Google Shape;311;p51"/>
          <p:cNvSpPr txBox="1">
            <a:spLocks noGrp="1"/>
          </p:cNvSpPr>
          <p:nvPr>
            <p:ph type="subTitle" idx="8"/>
          </p:nvPr>
        </p:nvSpPr>
        <p:spPr>
          <a:xfrm>
            <a:off x="3118330" y="3627425"/>
            <a:ext cx="1918200" cy="735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hree columns 2">
  <p:cSld name="TITLE_ONLY_3">
    <p:bg>
      <p:bgPr>
        <a:solidFill>
          <a:schemeClr val="dk1"/>
        </a:solidFill>
        <a:effectLst/>
      </p:bgPr>
    </p:bg>
    <p:spTree>
      <p:nvGrpSpPr>
        <p:cNvPr id="1" name="Shape 312"/>
        <p:cNvGrpSpPr/>
        <p:nvPr/>
      </p:nvGrpSpPr>
      <p:grpSpPr>
        <a:xfrm>
          <a:off x="0" y="0"/>
          <a:ext cx="0" cy="0"/>
          <a:chOff x="0" y="0"/>
          <a:chExt cx="0" cy="0"/>
        </a:xfrm>
      </p:grpSpPr>
      <p:sp>
        <p:nvSpPr>
          <p:cNvPr id="313" name="Google Shape;313;p52"/>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314" name="Google Shape;314;p52"/>
          <p:cNvSpPr txBox="1">
            <a:spLocks noGrp="1"/>
          </p:cNvSpPr>
          <p:nvPr>
            <p:ph type="title" idx="2"/>
          </p:nvPr>
        </p:nvSpPr>
        <p:spPr>
          <a:xfrm>
            <a:off x="1805505" y="1259400"/>
            <a:ext cx="24876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15" name="Google Shape;315;p52"/>
          <p:cNvSpPr txBox="1">
            <a:spLocks noGrp="1"/>
          </p:cNvSpPr>
          <p:nvPr>
            <p:ph type="subTitle" idx="1"/>
          </p:nvPr>
        </p:nvSpPr>
        <p:spPr>
          <a:xfrm>
            <a:off x="1805500" y="1755900"/>
            <a:ext cx="2487600" cy="6276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1400"/>
              <a:buNone/>
              <a:defRPr>
                <a:solidFill>
                  <a:schemeClr val="lt1"/>
                </a:solidFill>
              </a:defRPr>
            </a:lvl2pPr>
            <a:lvl3pPr lvl="2" rtl="0">
              <a:lnSpc>
                <a:spcPct val="100000"/>
              </a:lnSpc>
              <a:spcBef>
                <a:spcPts val="0"/>
              </a:spcBef>
              <a:spcAft>
                <a:spcPts val="0"/>
              </a:spcAft>
              <a:buClr>
                <a:schemeClr val="lt1"/>
              </a:buClr>
              <a:buSzPts val="1400"/>
              <a:buNone/>
              <a:defRPr>
                <a:solidFill>
                  <a:schemeClr val="lt1"/>
                </a:solidFill>
              </a:defRPr>
            </a:lvl3pPr>
            <a:lvl4pPr lvl="3" rtl="0">
              <a:lnSpc>
                <a:spcPct val="100000"/>
              </a:lnSpc>
              <a:spcBef>
                <a:spcPts val="0"/>
              </a:spcBef>
              <a:spcAft>
                <a:spcPts val="0"/>
              </a:spcAft>
              <a:buClr>
                <a:schemeClr val="lt1"/>
              </a:buClr>
              <a:buSzPts val="1400"/>
              <a:buNone/>
              <a:defRPr>
                <a:solidFill>
                  <a:schemeClr val="lt1"/>
                </a:solidFill>
              </a:defRPr>
            </a:lvl4pPr>
            <a:lvl5pPr lvl="4" rtl="0">
              <a:lnSpc>
                <a:spcPct val="100000"/>
              </a:lnSpc>
              <a:spcBef>
                <a:spcPts val="0"/>
              </a:spcBef>
              <a:spcAft>
                <a:spcPts val="0"/>
              </a:spcAft>
              <a:buClr>
                <a:schemeClr val="lt1"/>
              </a:buClr>
              <a:buSzPts val="1400"/>
              <a:buNone/>
              <a:defRPr>
                <a:solidFill>
                  <a:schemeClr val="lt1"/>
                </a:solidFill>
              </a:defRPr>
            </a:lvl5pPr>
            <a:lvl6pPr lvl="5" rtl="0">
              <a:lnSpc>
                <a:spcPct val="100000"/>
              </a:lnSpc>
              <a:spcBef>
                <a:spcPts val="0"/>
              </a:spcBef>
              <a:spcAft>
                <a:spcPts val="0"/>
              </a:spcAft>
              <a:buClr>
                <a:schemeClr val="lt1"/>
              </a:buClr>
              <a:buSzPts val="1400"/>
              <a:buNone/>
              <a:defRPr>
                <a:solidFill>
                  <a:schemeClr val="lt1"/>
                </a:solidFill>
              </a:defRPr>
            </a:lvl6pPr>
            <a:lvl7pPr lvl="6" rtl="0">
              <a:lnSpc>
                <a:spcPct val="100000"/>
              </a:lnSpc>
              <a:spcBef>
                <a:spcPts val="0"/>
              </a:spcBef>
              <a:spcAft>
                <a:spcPts val="0"/>
              </a:spcAft>
              <a:buClr>
                <a:schemeClr val="lt1"/>
              </a:buClr>
              <a:buSzPts val="1400"/>
              <a:buNone/>
              <a:defRPr>
                <a:solidFill>
                  <a:schemeClr val="lt1"/>
                </a:solidFill>
              </a:defRPr>
            </a:lvl7pPr>
            <a:lvl8pPr lvl="7" rtl="0">
              <a:lnSpc>
                <a:spcPct val="100000"/>
              </a:lnSpc>
              <a:spcBef>
                <a:spcPts val="0"/>
              </a:spcBef>
              <a:spcAft>
                <a:spcPts val="0"/>
              </a:spcAft>
              <a:buClr>
                <a:schemeClr val="lt1"/>
              </a:buClr>
              <a:buSzPts val="1400"/>
              <a:buNone/>
              <a:defRPr>
                <a:solidFill>
                  <a:schemeClr val="lt1"/>
                </a:solidFill>
              </a:defRPr>
            </a:lvl8pPr>
            <a:lvl9pPr lvl="8" rtl="0">
              <a:lnSpc>
                <a:spcPct val="100000"/>
              </a:lnSpc>
              <a:spcBef>
                <a:spcPts val="0"/>
              </a:spcBef>
              <a:spcAft>
                <a:spcPts val="0"/>
              </a:spcAft>
              <a:buClr>
                <a:schemeClr val="lt1"/>
              </a:buClr>
              <a:buSzPts val="1400"/>
              <a:buNone/>
              <a:defRPr>
                <a:solidFill>
                  <a:schemeClr val="lt1"/>
                </a:solidFill>
              </a:defRPr>
            </a:lvl9pPr>
          </a:lstStyle>
          <a:p>
            <a:endParaRPr/>
          </a:p>
        </p:txBody>
      </p:sp>
      <p:sp>
        <p:nvSpPr>
          <p:cNvPr id="316" name="Google Shape;316;p52"/>
          <p:cNvSpPr txBox="1">
            <a:spLocks noGrp="1"/>
          </p:cNvSpPr>
          <p:nvPr>
            <p:ph type="title" idx="3"/>
          </p:nvPr>
        </p:nvSpPr>
        <p:spPr>
          <a:xfrm>
            <a:off x="1805505" y="2383500"/>
            <a:ext cx="24876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17" name="Google Shape;317;p52"/>
          <p:cNvSpPr txBox="1">
            <a:spLocks noGrp="1"/>
          </p:cNvSpPr>
          <p:nvPr>
            <p:ph type="subTitle" idx="4"/>
          </p:nvPr>
        </p:nvSpPr>
        <p:spPr>
          <a:xfrm>
            <a:off x="1805500" y="2880000"/>
            <a:ext cx="2487600" cy="6276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1400"/>
              <a:buNone/>
              <a:defRPr>
                <a:solidFill>
                  <a:schemeClr val="lt1"/>
                </a:solidFill>
              </a:defRPr>
            </a:lvl2pPr>
            <a:lvl3pPr lvl="2" rtl="0">
              <a:lnSpc>
                <a:spcPct val="100000"/>
              </a:lnSpc>
              <a:spcBef>
                <a:spcPts val="0"/>
              </a:spcBef>
              <a:spcAft>
                <a:spcPts val="0"/>
              </a:spcAft>
              <a:buClr>
                <a:schemeClr val="lt1"/>
              </a:buClr>
              <a:buSzPts val="1400"/>
              <a:buNone/>
              <a:defRPr>
                <a:solidFill>
                  <a:schemeClr val="lt1"/>
                </a:solidFill>
              </a:defRPr>
            </a:lvl3pPr>
            <a:lvl4pPr lvl="3" rtl="0">
              <a:lnSpc>
                <a:spcPct val="100000"/>
              </a:lnSpc>
              <a:spcBef>
                <a:spcPts val="0"/>
              </a:spcBef>
              <a:spcAft>
                <a:spcPts val="0"/>
              </a:spcAft>
              <a:buClr>
                <a:schemeClr val="lt1"/>
              </a:buClr>
              <a:buSzPts val="1400"/>
              <a:buNone/>
              <a:defRPr>
                <a:solidFill>
                  <a:schemeClr val="lt1"/>
                </a:solidFill>
              </a:defRPr>
            </a:lvl4pPr>
            <a:lvl5pPr lvl="4" rtl="0">
              <a:lnSpc>
                <a:spcPct val="100000"/>
              </a:lnSpc>
              <a:spcBef>
                <a:spcPts val="0"/>
              </a:spcBef>
              <a:spcAft>
                <a:spcPts val="0"/>
              </a:spcAft>
              <a:buClr>
                <a:schemeClr val="lt1"/>
              </a:buClr>
              <a:buSzPts val="1400"/>
              <a:buNone/>
              <a:defRPr>
                <a:solidFill>
                  <a:schemeClr val="lt1"/>
                </a:solidFill>
              </a:defRPr>
            </a:lvl5pPr>
            <a:lvl6pPr lvl="5" rtl="0">
              <a:lnSpc>
                <a:spcPct val="100000"/>
              </a:lnSpc>
              <a:spcBef>
                <a:spcPts val="0"/>
              </a:spcBef>
              <a:spcAft>
                <a:spcPts val="0"/>
              </a:spcAft>
              <a:buClr>
                <a:schemeClr val="lt1"/>
              </a:buClr>
              <a:buSzPts val="1400"/>
              <a:buNone/>
              <a:defRPr>
                <a:solidFill>
                  <a:schemeClr val="lt1"/>
                </a:solidFill>
              </a:defRPr>
            </a:lvl6pPr>
            <a:lvl7pPr lvl="6" rtl="0">
              <a:lnSpc>
                <a:spcPct val="100000"/>
              </a:lnSpc>
              <a:spcBef>
                <a:spcPts val="0"/>
              </a:spcBef>
              <a:spcAft>
                <a:spcPts val="0"/>
              </a:spcAft>
              <a:buClr>
                <a:schemeClr val="lt1"/>
              </a:buClr>
              <a:buSzPts val="1400"/>
              <a:buNone/>
              <a:defRPr>
                <a:solidFill>
                  <a:schemeClr val="lt1"/>
                </a:solidFill>
              </a:defRPr>
            </a:lvl7pPr>
            <a:lvl8pPr lvl="7" rtl="0">
              <a:lnSpc>
                <a:spcPct val="100000"/>
              </a:lnSpc>
              <a:spcBef>
                <a:spcPts val="0"/>
              </a:spcBef>
              <a:spcAft>
                <a:spcPts val="0"/>
              </a:spcAft>
              <a:buClr>
                <a:schemeClr val="lt1"/>
              </a:buClr>
              <a:buSzPts val="1400"/>
              <a:buNone/>
              <a:defRPr>
                <a:solidFill>
                  <a:schemeClr val="lt1"/>
                </a:solidFill>
              </a:defRPr>
            </a:lvl8pPr>
            <a:lvl9pPr lvl="8" rtl="0">
              <a:lnSpc>
                <a:spcPct val="100000"/>
              </a:lnSpc>
              <a:spcBef>
                <a:spcPts val="0"/>
              </a:spcBef>
              <a:spcAft>
                <a:spcPts val="0"/>
              </a:spcAft>
              <a:buClr>
                <a:schemeClr val="lt1"/>
              </a:buClr>
              <a:buSzPts val="1400"/>
              <a:buNone/>
              <a:defRPr>
                <a:solidFill>
                  <a:schemeClr val="lt1"/>
                </a:solidFill>
              </a:defRPr>
            </a:lvl9pPr>
          </a:lstStyle>
          <a:p>
            <a:endParaRPr/>
          </a:p>
        </p:txBody>
      </p:sp>
      <p:sp>
        <p:nvSpPr>
          <p:cNvPr id="318" name="Google Shape;318;p52"/>
          <p:cNvSpPr txBox="1">
            <a:spLocks noGrp="1"/>
          </p:cNvSpPr>
          <p:nvPr>
            <p:ph type="title" idx="5"/>
          </p:nvPr>
        </p:nvSpPr>
        <p:spPr>
          <a:xfrm>
            <a:off x="1805505" y="3507600"/>
            <a:ext cx="24876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19" name="Google Shape;319;p52"/>
          <p:cNvSpPr txBox="1">
            <a:spLocks noGrp="1"/>
          </p:cNvSpPr>
          <p:nvPr>
            <p:ph type="subTitle" idx="6"/>
          </p:nvPr>
        </p:nvSpPr>
        <p:spPr>
          <a:xfrm>
            <a:off x="1805500" y="4004100"/>
            <a:ext cx="2487600" cy="6276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1400"/>
              <a:buNone/>
              <a:defRPr>
                <a:solidFill>
                  <a:schemeClr val="lt1"/>
                </a:solidFill>
              </a:defRPr>
            </a:lvl2pPr>
            <a:lvl3pPr lvl="2" rtl="0">
              <a:lnSpc>
                <a:spcPct val="100000"/>
              </a:lnSpc>
              <a:spcBef>
                <a:spcPts val="0"/>
              </a:spcBef>
              <a:spcAft>
                <a:spcPts val="0"/>
              </a:spcAft>
              <a:buClr>
                <a:schemeClr val="lt1"/>
              </a:buClr>
              <a:buSzPts val="1400"/>
              <a:buNone/>
              <a:defRPr>
                <a:solidFill>
                  <a:schemeClr val="lt1"/>
                </a:solidFill>
              </a:defRPr>
            </a:lvl3pPr>
            <a:lvl4pPr lvl="3" rtl="0">
              <a:lnSpc>
                <a:spcPct val="100000"/>
              </a:lnSpc>
              <a:spcBef>
                <a:spcPts val="0"/>
              </a:spcBef>
              <a:spcAft>
                <a:spcPts val="0"/>
              </a:spcAft>
              <a:buClr>
                <a:schemeClr val="lt1"/>
              </a:buClr>
              <a:buSzPts val="1400"/>
              <a:buNone/>
              <a:defRPr>
                <a:solidFill>
                  <a:schemeClr val="lt1"/>
                </a:solidFill>
              </a:defRPr>
            </a:lvl4pPr>
            <a:lvl5pPr lvl="4" rtl="0">
              <a:lnSpc>
                <a:spcPct val="100000"/>
              </a:lnSpc>
              <a:spcBef>
                <a:spcPts val="0"/>
              </a:spcBef>
              <a:spcAft>
                <a:spcPts val="0"/>
              </a:spcAft>
              <a:buClr>
                <a:schemeClr val="lt1"/>
              </a:buClr>
              <a:buSzPts val="1400"/>
              <a:buNone/>
              <a:defRPr>
                <a:solidFill>
                  <a:schemeClr val="lt1"/>
                </a:solidFill>
              </a:defRPr>
            </a:lvl5pPr>
            <a:lvl6pPr lvl="5" rtl="0">
              <a:lnSpc>
                <a:spcPct val="100000"/>
              </a:lnSpc>
              <a:spcBef>
                <a:spcPts val="0"/>
              </a:spcBef>
              <a:spcAft>
                <a:spcPts val="0"/>
              </a:spcAft>
              <a:buClr>
                <a:schemeClr val="lt1"/>
              </a:buClr>
              <a:buSzPts val="1400"/>
              <a:buNone/>
              <a:defRPr>
                <a:solidFill>
                  <a:schemeClr val="lt1"/>
                </a:solidFill>
              </a:defRPr>
            </a:lvl6pPr>
            <a:lvl7pPr lvl="6" rtl="0">
              <a:lnSpc>
                <a:spcPct val="100000"/>
              </a:lnSpc>
              <a:spcBef>
                <a:spcPts val="0"/>
              </a:spcBef>
              <a:spcAft>
                <a:spcPts val="0"/>
              </a:spcAft>
              <a:buClr>
                <a:schemeClr val="lt1"/>
              </a:buClr>
              <a:buSzPts val="1400"/>
              <a:buNone/>
              <a:defRPr>
                <a:solidFill>
                  <a:schemeClr val="lt1"/>
                </a:solidFill>
              </a:defRPr>
            </a:lvl7pPr>
            <a:lvl8pPr lvl="7" rtl="0">
              <a:lnSpc>
                <a:spcPct val="100000"/>
              </a:lnSpc>
              <a:spcBef>
                <a:spcPts val="0"/>
              </a:spcBef>
              <a:spcAft>
                <a:spcPts val="0"/>
              </a:spcAft>
              <a:buClr>
                <a:schemeClr val="lt1"/>
              </a:buClr>
              <a:buSzPts val="1400"/>
              <a:buNone/>
              <a:defRPr>
                <a:solidFill>
                  <a:schemeClr val="lt1"/>
                </a:solidFill>
              </a:defRPr>
            </a:lvl8pPr>
            <a:lvl9pPr lvl="8" rtl="0">
              <a:lnSpc>
                <a:spcPct val="100000"/>
              </a:lnSpc>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Section header 4">
  <p:cSld name="SECTION_HEADER_1_1">
    <p:spTree>
      <p:nvGrpSpPr>
        <p:cNvPr id="1" name="Shape 320"/>
        <p:cNvGrpSpPr/>
        <p:nvPr/>
      </p:nvGrpSpPr>
      <p:grpSpPr>
        <a:xfrm>
          <a:off x="0" y="0"/>
          <a:ext cx="0" cy="0"/>
          <a:chOff x="0" y="0"/>
          <a:chExt cx="0" cy="0"/>
        </a:xfrm>
      </p:grpSpPr>
      <p:sp>
        <p:nvSpPr>
          <p:cNvPr id="321" name="Google Shape;321;p53"/>
          <p:cNvSpPr txBox="1">
            <a:spLocks noGrp="1"/>
          </p:cNvSpPr>
          <p:nvPr>
            <p:ph type="title"/>
          </p:nvPr>
        </p:nvSpPr>
        <p:spPr>
          <a:xfrm>
            <a:off x="3738300" y="2080475"/>
            <a:ext cx="1992600" cy="1574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3600"/>
            </a:lvl1pPr>
            <a:lvl2pPr lvl="1" algn="r" rtl="0">
              <a:spcBef>
                <a:spcPts val="0"/>
              </a:spcBef>
              <a:spcAft>
                <a:spcPts val="0"/>
              </a:spcAft>
              <a:buSzPts val="4800"/>
              <a:buNone/>
              <a:defRPr sz="4800"/>
            </a:lvl2pPr>
            <a:lvl3pPr lvl="2" algn="r" rtl="0">
              <a:spcBef>
                <a:spcPts val="0"/>
              </a:spcBef>
              <a:spcAft>
                <a:spcPts val="0"/>
              </a:spcAft>
              <a:buSzPts val="4800"/>
              <a:buNone/>
              <a:defRPr sz="4800"/>
            </a:lvl3pPr>
            <a:lvl4pPr lvl="3" algn="r" rtl="0">
              <a:spcBef>
                <a:spcPts val="0"/>
              </a:spcBef>
              <a:spcAft>
                <a:spcPts val="0"/>
              </a:spcAft>
              <a:buSzPts val="4800"/>
              <a:buNone/>
              <a:defRPr sz="4800"/>
            </a:lvl4pPr>
            <a:lvl5pPr lvl="4" algn="r" rtl="0">
              <a:spcBef>
                <a:spcPts val="0"/>
              </a:spcBef>
              <a:spcAft>
                <a:spcPts val="0"/>
              </a:spcAft>
              <a:buSzPts val="4800"/>
              <a:buNone/>
              <a:defRPr sz="4800"/>
            </a:lvl5pPr>
            <a:lvl6pPr lvl="5" algn="r" rtl="0">
              <a:spcBef>
                <a:spcPts val="0"/>
              </a:spcBef>
              <a:spcAft>
                <a:spcPts val="0"/>
              </a:spcAft>
              <a:buSzPts val="4800"/>
              <a:buNone/>
              <a:defRPr sz="4800"/>
            </a:lvl6pPr>
            <a:lvl7pPr lvl="6" algn="r" rtl="0">
              <a:spcBef>
                <a:spcPts val="0"/>
              </a:spcBef>
              <a:spcAft>
                <a:spcPts val="0"/>
              </a:spcAft>
              <a:buSzPts val="4800"/>
              <a:buNone/>
              <a:defRPr sz="4800"/>
            </a:lvl7pPr>
            <a:lvl8pPr lvl="7" algn="r" rtl="0">
              <a:spcBef>
                <a:spcPts val="0"/>
              </a:spcBef>
              <a:spcAft>
                <a:spcPts val="0"/>
              </a:spcAft>
              <a:buSzPts val="4800"/>
              <a:buNone/>
              <a:defRPr sz="4800"/>
            </a:lvl8pPr>
            <a:lvl9pPr lvl="8" algn="r" rtl="0">
              <a:spcBef>
                <a:spcPts val="0"/>
              </a:spcBef>
              <a:spcAft>
                <a:spcPts val="0"/>
              </a:spcAft>
              <a:buSzPts val="4800"/>
              <a:buNone/>
              <a:defRPr sz="4800"/>
            </a:lvl9pPr>
          </a:lstStyle>
          <a:p>
            <a:endParaRPr/>
          </a:p>
        </p:txBody>
      </p:sp>
      <p:sp>
        <p:nvSpPr>
          <p:cNvPr id="322" name="Google Shape;322;p53"/>
          <p:cNvSpPr txBox="1">
            <a:spLocks noGrp="1"/>
          </p:cNvSpPr>
          <p:nvPr>
            <p:ph type="title" idx="2" hasCustomPrompt="1"/>
          </p:nvPr>
        </p:nvSpPr>
        <p:spPr>
          <a:xfrm>
            <a:off x="2898900" y="942400"/>
            <a:ext cx="2832000" cy="1413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7200"/>
              <a:buNone/>
              <a:defRPr sz="7200"/>
            </a:lvl1pPr>
            <a:lvl2pPr lvl="1" algn="r" rtl="0">
              <a:spcBef>
                <a:spcPts val="0"/>
              </a:spcBef>
              <a:spcAft>
                <a:spcPts val="0"/>
              </a:spcAft>
              <a:buSzPts val="7200"/>
              <a:buNone/>
              <a:defRPr sz="7200"/>
            </a:lvl2pPr>
            <a:lvl3pPr lvl="2" algn="r" rtl="0">
              <a:spcBef>
                <a:spcPts val="0"/>
              </a:spcBef>
              <a:spcAft>
                <a:spcPts val="0"/>
              </a:spcAft>
              <a:buSzPts val="7200"/>
              <a:buNone/>
              <a:defRPr sz="7200"/>
            </a:lvl3pPr>
            <a:lvl4pPr lvl="3" algn="r" rtl="0">
              <a:spcBef>
                <a:spcPts val="0"/>
              </a:spcBef>
              <a:spcAft>
                <a:spcPts val="0"/>
              </a:spcAft>
              <a:buSzPts val="7200"/>
              <a:buNone/>
              <a:defRPr sz="7200"/>
            </a:lvl4pPr>
            <a:lvl5pPr lvl="4" algn="r" rtl="0">
              <a:spcBef>
                <a:spcPts val="0"/>
              </a:spcBef>
              <a:spcAft>
                <a:spcPts val="0"/>
              </a:spcAft>
              <a:buSzPts val="7200"/>
              <a:buNone/>
              <a:defRPr sz="7200"/>
            </a:lvl5pPr>
            <a:lvl6pPr lvl="5" algn="r" rtl="0">
              <a:spcBef>
                <a:spcPts val="0"/>
              </a:spcBef>
              <a:spcAft>
                <a:spcPts val="0"/>
              </a:spcAft>
              <a:buSzPts val="7200"/>
              <a:buNone/>
              <a:defRPr sz="7200"/>
            </a:lvl6pPr>
            <a:lvl7pPr lvl="6" algn="r" rtl="0">
              <a:spcBef>
                <a:spcPts val="0"/>
              </a:spcBef>
              <a:spcAft>
                <a:spcPts val="0"/>
              </a:spcAft>
              <a:buSzPts val="7200"/>
              <a:buNone/>
              <a:defRPr sz="7200"/>
            </a:lvl7pPr>
            <a:lvl8pPr lvl="7" algn="r" rtl="0">
              <a:spcBef>
                <a:spcPts val="0"/>
              </a:spcBef>
              <a:spcAft>
                <a:spcPts val="0"/>
              </a:spcAft>
              <a:buSzPts val="7200"/>
              <a:buNone/>
              <a:defRPr sz="7200"/>
            </a:lvl8pPr>
            <a:lvl9pPr lvl="8" algn="r" rtl="0">
              <a:spcBef>
                <a:spcPts val="0"/>
              </a:spcBef>
              <a:spcAft>
                <a:spcPts val="0"/>
              </a:spcAft>
              <a:buSzPts val="7200"/>
              <a:buNone/>
              <a:defRPr sz="7200"/>
            </a:lvl9pPr>
          </a:lstStyle>
          <a:p>
            <a:r>
              <a:t>xx%</a:t>
            </a:r>
          </a:p>
        </p:txBody>
      </p:sp>
      <p:sp>
        <p:nvSpPr>
          <p:cNvPr id="323" name="Google Shape;323;p53"/>
          <p:cNvSpPr txBox="1">
            <a:spLocks noGrp="1"/>
          </p:cNvSpPr>
          <p:nvPr>
            <p:ph type="subTitle" idx="1"/>
          </p:nvPr>
        </p:nvSpPr>
        <p:spPr>
          <a:xfrm>
            <a:off x="2651100" y="3451550"/>
            <a:ext cx="3079800" cy="671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hree columns 3">
  <p:cSld name="TITLE_ONLY_2_3">
    <p:bg>
      <p:bgPr>
        <a:solidFill>
          <a:schemeClr val="dk1"/>
        </a:solidFill>
        <a:effectLst/>
      </p:bgPr>
    </p:bg>
    <p:spTree>
      <p:nvGrpSpPr>
        <p:cNvPr id="1" name="Shape 324"/>
        <p:cNvGrpSpPr/>
        <p:nvPr/>
      </p:nvGrpSpPr>
      <p:grpSpPr>
        <a:xfrm>
          <a:off x="0" y="0"/>
          <a:ext cx="0" cy="0"/>
          <a:chOff x="0" y="0"/>
          <a:chExt cx="0" cy="0"/>
        </a:xfrm>
      </p:grpSpPr>
      <p:sp>
        <p:nvSpPr>
          <p:cNvPr id="325" name="Google Shape;325;p54"/>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326" name="Google Shape;326;p54"/>
          <p:cNvSpPr/>
          <p:nvPr/>
        </p:nvSpPr>
        <p:spPr>
          <a:xfrm>
            <a:off x="-7050" y="1582200"/>
            <a:ext cx="9150900" cy="3561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54"/>
          <p:cNvSpPr txBox="1">
            <a:spLocks noGrp="1"/>
          </p:cNvSpPr>
          <p:nvPr>
            <p:ph type="title" idx="2"/>
          </p:nvPr>
        </p:nvSpPr>
        <p:spPr>
          <a:xfrm>
            <a:off x="1701985" y="3435150"/>
            <a:ext cx="16539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28" name="Google Shape;328;p54"/>
          <p:cNvSpPr txBox="1">
            <a:spLocks noGrp="1"/>
          </p:cNvSpPr>
          <p:nvPr>
            <p:ph type="subTitle" idx="1"/>
          </p:nvPr>
        </p:nvSpPr>
        <p:spPr>
          <a:xfrm>
            <a:off x="1701985" y="3931650"/>
            <a:ext cx="2054700" cy="6483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29" name="Google Shape;329;p54"/>
          <p:cNvSpPr txBox="1">
            <a:spLocks noGrp="1"/>
          </p:cNvSpPr>
          <p:nvPr>
            <p:ph type="title" idx="3"/>
          </p:nvPr>
        </p:nvSpPr>
        <p:spPr>
          <a:xfrm>
            <a:off x="4141835" y="3435150"/>
            <a:ext cx="16539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30" name="Google Shape;330;p54"/>
          <p:cNvSpPr txBox="1">
            <a:spLocks noGrp="1"/>
          </p:cNvSpPr>
          <p:nvPr>
            <p:ph type="subTitle" idx="4"/>
          </p:nvPr>
        </p:nvSpPr>
        <p:spPr>
          <a:xfrm>
            <a:off x="4141835" y="3931650"/>
            <a:ext cx="2054700" cy="6483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1" name="Google Shape;331;p54"/>
          <p:cNvSpPr txBox="1">
            <a:spLocks noGrp="1"/>
          </p:cNvSpPr>
          <p:nvPr>
            <p:ph type="title" idx="5"/>
          </p:nvPr>
        </p:nvSpPr>
        <p:spPr>
          <a:xfrm>
            <a:off x="6581685" y="3435150"/>
            <a:ext cx="16539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32" name="Google Shape;332;p54"/>
          <p:cNvSpPr txBox="1">
            <a:spLocks noGrp="1"/>
          </p:cNvSpPr>
          <p:nvPr>
            <p:ph type="subTitle" idx="6"/>
          </p:nvPr>
        </p:nvSpPr>
        <p:spPr>
          <a:xfrm>
            <a:off x="6581685" y="3931650"/>
            <a:ext cx="2054700" cy="6483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3" name="Google Shape;333;p54"/>
          <p:cNvSpPr txBox="1">
            <a:spLocks noGrp="1"/>
          </p:cNvSpPr>
          <p:nvPr>
            <p:ph type="title" idx="7" hasCustomPrompt="1"/>
          </p:nvPr>
        </p:nvSpPr>
        <p:spPr>
          <a:xfrm>
            <a:off x="1701985" y="2748700"/>
            <a:ext cx="1282200" cy="648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3600"/>
              <a:buNone/>
              <a:defRPr sz="3600">
                <a:solidFill>
                  <a:schemeClr val="accent2"/>
                </a:solidFill>
              </a:defRPr>
            </a:lvl1pPr>
            <a:lvl2pPr lvl="1" rtl="0">
              <a:spcBef>
                <a:spcPts val="0"/>
              </a:spcBef>
              <a:spcAft>
                <a:spcPts val="0"/>
              </a:spcAft>
              <a:buClr>
                <a:schemeClr val="accent2"/>
              </a:buClr>
              <a:buSzPts val="3600"/>
              <a:buNone/>
              <a:defRPr sz="3600">
                <a:solidFill>
                  <a:schemeClr val="accent2"/>
                </a:solidFill>
              </a:defRPr>
            </a:lvl2pPr>
            <a:lvl3pPr lvl="2" rtl="0">
              <a:spcBef>
                <a:spcPts val="0"/>
              </a:spcBef>
              <a:spcAft>
                <a:spcPts val="0"/>
              </a:spcAft>
              <a:buClr>
                <a:schemeClr val="accent2"/>
              </a:buClr>
              <a:buSzPts val="3600"/>
              <a:buNone/>
              <a:defRPr sz="3600">
                <a:solidFill>
                  <a:schemeClr val="accent2"/>
                </a:solidFill>
              </a:defRPr>
            </a:lvl3pPr>
            <a:lvl4pPr lvl="3" rtl="0">
              <a:spcBef>
                <a:spcPts val="0"/>
              </a:spcBef>
              <a:spcAft>
                <a:spcPts val="0"/>
              </a:spcAft>
              <a:buClr>
                <a:schemeClr val="accent2"/>
              </a:buClr>
              <a:buSzPts val="3600"/>
              <a:buNone/>
              <a:defRPr sz="3600">
                <a:solidFill>
                  <a:schemeClr val="accent2"/>
                </a:solidFill>
              </a:defRPr>
            </a:lvl4pPr>
            <a:lvl5pPr lvl="4" rtl="0">
              <a:spcBef>
                <a:spcPts val="0"/>
              </a:spcBef>
              <a:spcAft>
                <a:spcPts val="0"/>
              </a:spcAft>
              <a:buClr>
                <a:schemeClr val="accent2"/>
              </a:buClr>
              <a:buSzPts val="3600"/>
              <a:buNone/>
              <a:defRPr sz="3600">
                <a:solidFill>
                  <a:schemeClr val="accent2"/>
                </a:solidFill>
              </a:defRPr>
            </a:lvl5pPr>
            <a:lvl6pPr lvl="5" rtl="0">
              <a:spcBef>
                <a:spcPts val="0"/>
              </a:spcBef>
              <a:spcAft>
                <a:spcPts val="0"/>
              </a:spcAft>
              <a:buClr>
                <a:schemeClr val="accent2"/>
              </a:buClr>
              <a:buSzPts val="3600"/>
              <a:buNone/>
              <a:defRPr sz="3600">
                <a:solidFill>
                  <a:schemeClr val="accent2"/>
                </a:solidFill>
              </a:defRPr>
            </a:lvl6pPr>
            <a:lvl7pPr lvl="6" rtl="0">
              <a:spcBef>
                <a:spcPts val="0"/>
              </a:spcBef>
              <a:spcAft>
                <a:spcPts val="0"/>
              </a:spcAft>
              <a:buClr>
                <a:schemeClr val="accent2"/>
              </a:buClr>
              <a:buSzPts val="3600"/>
              <a:buNone/>
              <a:defRPr sz="3600">
                <a:solidFill>
                  <a:schemeClr val="accent2"/>
                </a:solidFill>
              </a:defRPr>
            </a:lvl7pPr>
            <a:lvl8pPr lvl="7" rtl="0">
              <a:spcBef>
                <a:spcPts val="0"/>
              </a:spcBef>
              <a:spcAft>
                <a:spcPts val="0"/>
              </a:spcAft>
              <a:buClr>
                <a:schemeClr val="accent2"/>
              </a:buClr>
              <a:buSzPts val="3600"/>
              <a:buNone/>
              <a:defRPr sz="3600">
                <a:solidFill>
                  <a:schemeClr val="accent2"/>
                </a:solidFill>
              </a:defRPr>
            </a:lvl8pPr>
            <a:lvl9pPr lvl="8" rtl="0">
              <a:spcBef>
                <a:spcPts val="0"/>
              </a:spcBef>
              <a:spcAft>
                <a:spcPts val="0"/>
              </a:spcAft>
              <a:buClr>
                <a:schemeClr val="accent2"/>
              </a:buClr>
              <a:buSzPts val="3600"/>
              <a:buNone/>
              <a:defRPr sz="3600">
                <a:solidFill>
                  <a:schemeClr val="accent2"/>
                </a:solidFill>
              </a:defRPr>
            </a:lvl9pPr>
          </a:lstStyle>
          <a:p>
            <a:r>
              <a:t>xx%</a:t>
            </a:r>
          </a:p>
        </p:txBody>
      </p:sp>
      <p:sp>
        <p:nvSpPr>
          <p:cNvPr id="334" name="Google Shape;334;p54"/>
          <p:cNvSpPr txBox="1">
            <a:spLocks noGrp="1"/>
          </p:cNvSpPr>
          <p:nvPr>
            <p:ph type="title" idx="8" hasCustomPrompt="1"/>
          </p:nvPr>
        </p:nvSpPr>
        <p:spPr>
          <a:xfrm>
            <a:off x="4141835" y="2748700"/>
            <a:ext cx="1282200" cy="648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3600"/>
              <a:buNone/>
              <a:defRPr sz="3600">
                <a:solidFill>
                  <a:schemeClr val="accent2"/>
                </a:solidFill>
              </a:defRPr>
            </a:lvl1pPr>
            <a:lvl2pPr lvl="1" rtl="0">
              <a:spcBef>
                <a:spcPts val="0"/>
              </a:spcBef>
              <a:spcAft>
                <a:spcPts val="0"/>
              </a:spcAft>
              <a:buClr>
                <a:schemeClr val="accent2"/>
              </a:buClr>
              <a:buSzPts val="3600"/>
              <a:buNone/>
              <a:defRPr sz="3600">
                <a:solidFill>
                  <a:schemeClr val="accent2"/>
                </a:solidFill>
              </a:defRPr>
            </a:lvl2pPr>
            <a:lvl3pPr lvl="2" rtl="0">
              <a:spcBef>
                <a:spcPts val="0"/>
              </a:spcBef>
              <a:spcAft>
                <a:spcPts val="0"/>
              </a:spcAft>
              <a:buClr>
                <a:schemeClr val="accent2"/>
              </a:buClr>
              <a:buSzPts val="3600"/>
              <a:buNone/>
              <a:defRPr sz="3600">
                <a:solidFill>
                  <a:schemeClr val="accent2"/>
                </a:solidFill>
              </a:defRPr>
            </a:lvl3pPr>
            <a:lvl4pPr lvl="3" rtl="0">
              <a:spcBef>
                <a:spcPts val="0"/>
              </a:spcBef>
              <a:spcAft>
                <a:spcPts val="0"/>
              </a:spcAft>
              <a:buClr>
                <a:schemeClr val="accent2"/>
              </a:buClr>
              <a:buSzPts val="3600"/>
              <a:buNone/>
              <a:defRPr sz="3600">
                <a:solidFill>
                  <a:schemeClr val="accent2"/>
                </a:solidFill>
              </a:defRPr>
            </a:lvl4pPr>
            <a:lvl5pPr lvl="4" rtl="0">
              <a:spcBef>
                <a:spcPts val="0"/>
              </a:spcBef>
              <a:spcAft>
                <a:spcPts val="0"/>
              </a:spcAft>
              <a:buClr>
                <a:schemeClr val="accent2"/>
              </a:buClr>
              <a:buSzPts val="3600"/>
              <a:buNone/>
              <a:defRPr sz="3600">
                <a:solidFill>
                  <a:schemeClr val="accent2"/>
                </a:solidFill>
              </a:defRPr>
            </a:lvl5pPr>
            <a:lvl6pPr lvl="5" rtl="0">
              <a:spcBef>
                <a:spcPts val="0"/>
              </a:spcBef>
              <a:spcAft>
                <a:spcPts val="0"/>
              </a:spcAft>
              <a:buClr>
                <a:schemeClr val="accent2"/>
              </a:buClr>
              <a:buSzPts val="3600"/>
              <a:buNone/>
              <a:defRPr sz="3600">
                <a:solidFill>
                  <a:schemeClr val="accent2"/>
                </a:solidFill>
              </a:defRPr>
            </a:lvl6pPr>
            <a:lvl7pPr lvl="6" rtl="0">
              <a:spcBef>
                <a:spcPts val="0"/>
              </a:spcBef>
              <a:spcAft>
                <a:spcPts val="0"/>
              </a:spcAft>
              <a:buClr>
                <a:schemeClr val="accent2"/>
              </a:buClr>
              <a:buSzPts val="3600"/>
              <a:buNone/>
              <a:defRPr sz="3600">
                <a:solidFill>
                  <a:schemeClr val="accent2"/>
                </a:solidFill>
              </a:defRPr>
            </a:lvl7pPr>
            <a:lvl8pPr lvl="7" rtl="0">
              <a:spcBef>
                <a:spcPts val="0"/>
              </a:spcBef>
              <a:spcAft>
                <a:spcPts val="0"/>
              </a:spcAft>
              <a:buClr>
                <a:schemeClr val="accent2"/>
              </a:buClr>
              <a:buSzPts val="3600"/>
              <a:buNone/>
              <a:defRPr sz="3600">
                <a:solidFill>
                  <a:schemeClr val="accent2"/>
                </a:solidFill>
              </a:defRPr>
            </a:lvl8pPr>
            <a:lvl9pPr lvl="8" rtl="0">
              <a:spcBef>
                <a:spcPts val="0"/>
              </a:spcBef>
              <a:spcAft>
                <a:spcPts val="0"/>
              </a:spcAft>
              <a:buClr>
                <a:schemeClr val="accent2"/>
              </a:buClr>
              <a:buSzPts val="3600"/>
              <a:buNone/>
              <a:defRPr sz="3600">
                <a:solidFill>
                  <a:schemeClr val="accent2"/>
                </a:solidFill>
              </a:defRPr>
            </a:lvl9pPr>
          </a:lstStyle>
          <a:p>
            <a:r>
              <a:t>xx%</a:t>
            </a:r>
          </a:p>
        </p:txBody>
      </p:sp>
      <p:sp>
        <p:nvSpPr>
          <p:cNvPr id="335" name="Google Shape;335;p54"/>
          <p:cNvSpPr txBox="1">
            <a:spLocks noGrp="1"/>
          </p:cNvSpPr>
          <p:nvPr>
            <p:ph type="title" idx="9" hasCustomPrompt="1"/>
          </p:nvPr>
        </p:nvSpPr>
        <p:spPr>
          <a:xfrm>
            <a:off x="6581685" y="2748700"/>
            <a:ext cx="1282200" cy="648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3600"/>
              <a:buNone/>
              <a:defRPr sz="3600">
                <a:solidFill>
                  <a:schemeClr val="accent2"/>
                </a:solidFill>
              </a:defRPr>
            </a:lvl1pPr>
            <a:lvl2pPr lvl="1" rtl="0">
              <a:spcBef>
                <a:spcPts val="0"/>
              </a:spcBef>
              <a:spcAft>
                <a:spcPts val="0"/>
              </a:spcAft>
              <a:buClr>
                <a:schemeClr val="accent2"/>
              </a:buClr>
              <a:buSzPts val="3600"/>
              <a:buNone/>
              <a:defRPr sz="3600">
                <a:solidFill>
                  <a:schemeClr val="accent2"/>
                </a:solidFill>
              </a:defRPr>
            </a:lvl2pPr>
            <a:lvl3pPr lvl="2" rtl="0">
              <a:spcBef>
                <a:spcPts val="0"/>
              </a:spcBef>
              <a:spcAft>
                <a:spcPts val="0"/>
              </a:spcAft>
              <a:buClr>
                <a:schemeClr val="accent2"/>
              </a:buClr>
              <a:buSzPts val="3600"/>
              <a:buNone/>
              <a:defRPr sz="3600">
                <a:solidFill>
                  <a:schemeClr val="accent2"/>
                </a:solidFill>
              </a:defRPr>
            </a:lvl3pPr>
            <a:lvl4pPr lvl="3" rtl="0">
              <a:spcBef>
                <a:spcPts val="0"/>
              </a:spcBef>
              <a:spcAft>
                <a:spcPts val="0"/>
              </a:spcAft>
              <a:buClr>
                <a:schemeClr val="accent2"/>
              </a:buClr>
              <a:buSzPts val="3600"/>
              <a:buNone/>
              <a:defRPr sz="3600">
                <a:solidFill>
                  <a:schemeClr val="accent2"/>
                </a:solidFill>
              </a:defRPr>
            </a:lvl4pPr>
            <a:lvl5pPr lvl="4" rtl="0">
              <a:spcBef>
                <a:spcPts val="0"/>
              </a:spcBef>
              <a:spcAft>
                <a:spcPts val="0"/>
              </a:spcAft>
              <a:buClr>
                <a:schemeClr val="accent2"/>
              </a:buClr>
              <a:buSzPts val="3600"/>
              <a:buNone/>
              <a:defRPr sz="3600">
                <a:solidFill>
                  <a:schemeClr val="accent2"/>
                </a:solidFill>
              </a:defRPr>
            </a:lvl5pPr>
            <a:lvl6pPr lvl="5" rtl="0">
              <a:spcBef>
                <a:spcPts val="0"/>
              </a:spcBef>
              <a:spcAft>
                <a:spcPts val="0"/>
              </a:spcAft>
              <a:buClr>
                <a:schemeClr val="accent2"/>
              </a:buClr>
              <a:buSzPts val="3600"/>
              <a:buNone/>
              <a:defRPr sz="3600">
                <a:solidFill>
                  <a:schemeClr val="accent2"/>
                </a:solidFill>
              </a:defRPr>
            </a:lvl6pPr>
            <a:lvl7pPr lvl="6" rtl="0">
              <a:spcBef>
                <a:spcPts val="0"/>
              </a:spcBef>
              <a:spcAft>
                <a:spcPts val="0"/>
              </a:spcAft>
              <a:buClr>
                <a:schemeClr val="accent2"/>
              </a:buClr>
              <a:buSzPts val="3600"/>
              <a:buNone/>
              <a:defRPr sz="3600">
                <a:solidFill>
                  <a:schemeClr val="accent2"/>
                </a:solidFill>
              </a:defRPr>
            </a:lvl7pPr>
            <a:lvl8pPr lvl="7" rtl="0">
              <a:spcBef>
                <a:spcPts val="0"/>
              </a:spcBef>
              <a:spcAft>
                <a:spcPts val="0"/>
              </a:spcAft>
              <a:buClr>
                <a:schemeClr val="accent2"/>
              </a:buClr>
              <a:buSzPts val="3600"/>
              <a:buNone/>
              <a:defRPr sz="3600">
                <a:solidFill>
                  <a:schemeClr val="accent2"/>
                </a:solidFill>
              </a:defRPr>
            </a:lvl8pPr>
            <a:lvl9pPr lvl="8" rtl="0">
              <a:spcBef>
                <a:spcPts val="0"/>
              </a:spcBef>
              <a:spcAft>
                <a:spcPts val="0"/>
              </a:spcAft>
              <a:buClr>
                <a:schemeClr val="accent2"/>
              </a:buClr>
              <a:buSzPts val="3600"/>
              <a:buNone/>
              <a:defRPr sz="3600">
                <a:solidFill>
                  <a:schemeClr val="accent2"/>
                </a:solidFill>
              </a:defRPr>
            </a:lvl9pPr>
          </a:lstStyle>
          <a:p>
            <a:r>
              <a:t>xx%</a:t>
            </a: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hree columns 4">
  <p:cSld name="TITLE_ONLY_2_3_1">
    <p:bg>
      <p:bgPr>
        <a:solidFill>
          <a:schemeClr val="dk1"/>
        </a:solidFill>
        <a:effectLst/>
      </p:bgPr>
    </p:bg>
    <p:spTree>
      <p:nvGrpSpPr>
        <p:cNvPr id="1" name="Shape 336"/>
        <p:cNvGrpSpPr/>
        <p:nvPr/>
      </p:nvGrpSpPr>
      <p:grpSpPr>
        <a:xfrm>
          <a:off x="0" y="0"/>
          <a:ext cx="0" cy="0"/>
          <a:chOff x="0" y="0"/>
          <a:chExt cx="0" cy="0"/>
        </a:xfrm>
      </p:grpSpPr>
      <p:sp>
        <p:nvSpPr>
          <p:cNvPr id="337" name="Google Shape;337;p55"/>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338" name="Google Shape;338;p55"/>
          <p:cNvSpPr/>
          <p:nvPr/>
        </p:nvSpPr>
        <p:spPr>
          <a:xfrm>
            <a:off x="-7050" y="1582200"/>
            <a:ext cx="9150900" cy="3561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55"/>
          <p:cNvSpPr txBox="1">
            <a:spLocks noGrp="1"/>
          </p:cNvSpPr>
          <p:nvPr>
            <p:ph type="title" idx="2"/>
          </p:nvPr>
        </p:nvSpPr>
        <p:spPr>
          <a:xfrm>
            <a:off x="5084411" y="3863700"/>
            <a:ext cx="1382700" cy="514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None/>
              <a:defRPr sz="1800"/>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40" name="Google Shape;340;p55"/>
          <p:cNvSpPr txBox="1">
            <a:spLocks noGrp="1"/>
          </p:cNvSpPr>
          <p:nvPr>
            <p:ph type="subTitle" idx="1"/>
          </p:nvPr>
        </p:nvSpPr>
        <p:spPr>
          <a:xfrm>
            <a:off x="6467086" y="3827625"/>
            <a:ext cx="2121000" cy="6483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1" name="Google Shape;341;p55"/>
          <p:cNvSpPr txBox="1">
            <a:spLocks noGrp="1"/>
          </p:cNvSpPr>
          <p:nvPr>
            <p:ph type="title" idx="3"/>
          </p:nvPr>
        </p:nvSpPr>
        <p:spPr>
          <a:xfrm>
            <a:off x="3276661" y="1822042"/>
            <a:ext cx="1382700" cy="5451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None/>
              <a:defRPr sz="1800"/>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42" name="Google Shape;342;p55"/>
          <p:cNvSpPr txBox="1">
            <a:spLocks noGrp="1"/>
          </p:cNvSpPr>
          <p:nvPr>
            <p:ph type="subTitle" idx="4"/>
          </p:nvPr>
        </p:nvSpPr>
        <p:spPr>
          <a:xfrm>
            <a:off x="4659336" y="1787475"/>
            <a:ext cx="2121000" cy="6483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3" name="Google Shape;343;p55"/>
          <p:cNvSpPr txBox="1">
            <a:spLocks noGrp="1"/>
          </p:cNvSpPr>
          <p:nvPr>
            <p:ph type="title" idx="5"/>
          </p:nvPr>
        </p:nvSpPr>
        <p:spPr>
          <a:xfrm>
            <a:off x="4180536" y="2842871"/>
            <a:ext cx="1382700" cy="5451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None/>
              <a:defRPr sz="1800"/>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44" name="Google Shape;344;p55"/>
          <p:cNvSpPr txBox="1">
            <a:spLocks noGrp="1"/>
          </p:cNvSpPr>
          <p:nvPr>
            <p:ph type="subTitle" idx="6"/>
          </p:nvPr>
        </p:nvSpPr>
        <p:spPr>
          <a:xfrm>
            <a:off x="5563211" y="2807550"/>
            <a:ext cx="2121000" cy="6483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5" name="Google Shape;345;p55"/>
          <p:cNvSpPr/>
          <p:nvPr/>
        </p:nvSpPr>
        <p:spPr>
          <a:xfrm>
            <a:off x="-12766" y="531574"/>
            <a:ext cx="4052400" cy="46122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hree columns 5">
  <p:cSld name="TITLE_ONLY_3_1">
    <p:bg>
      <p:bgPr>
        <a:solidFill>
          <a:schemeClr val="accent2"/>
        </a:solidFill>
        <a:effectLst/>
      </p:bgPr>
    </p:bg>
    <p:spTree>
      <p:nvGrpSpPr>
        <p:cNvPr id="1" name="Shape 346"/>
        <p:cNvGrpSpPr/>
        <p:nvPr/>
      </p:nvGrpSpPr>
      <p:grpSpPr>
        <a:xfrm>
          <a:off x="0" y="0"/>
          <a:ext cx="0" cy="0"/>
          <a:chOff x="0" y="0"/>
          <a:chExt cx="0" cy="0"/>
        </a:xfrm>
      </p:grpSpPr>
      <p:sp>
        <p:nvSpPr>
          <p:cNvPr id="347" name="Google Shape;347;p56"/>
          <p:cNvSpPr/>
          <p:nvPr/>
        </p:nvSpPr>
        <p:spPr>
          <a:xfrm>
            <a:off x="-3450" y="0"/>
            <a:ext cx="9150900" cy="15822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56"/>
          <p:cNvSpPr/>
          <p:nvPr/>
        </p:nvSpPr>
        <p:spPr>
          <a:xfrm>
            <a:off x="0" y="3398314"/>
            <a:ext cx="1535400" cy="1747500"/>
          </a:xfrm>
          <a:prstGeom prst="rtTriangl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56"/>
          <p:cNvSpPr/>
          <p:nvPr/>
        </p:nvSpPr>
        <p:spPr>
          <a:xfrm flipH="1">
            <a:off x="7608600" y="3398314"/>
            <a:ext cx="1535400" cy="1747500"/>
          </a:xfrm>
          <a:prstGeom prst="rtTriangl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56"/>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351" name="Google Shape;351;p56"/>
          <p:cNvSpPr txBox="1">
            <a:spLocks noGrp="1"/>
          </p:cNvSpPr>
          <p:nvPr>
            <p:ph type="title" idx="2"/>
          </p:nvPr>
        </p:nvSpPr>
        <p:spPr>
          <a:xfrm>
            <a:off x="716952" y="2814693"/>
            <a:ext cx="2487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52" name="Google Shape;352;p56"/>
          <p:cNvSpPr txBox="1">
            <a:spLocks noGrp="1"/>
          </p:cNvSpPr>
          <p:nvPr>
            <p:ph type="subTitle" idx="1"/>
          </p:nvPr>
        </p:nvSpPr>
        <p:spPr>
          <a:xfrm>
            <a:off x="828252" y="3311193"/>
            <a:ext cx="2265000" cy="6276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lvl1pPr>
            <a:lvl2pPr lvl="1" rtl="0">
              <a:lnSpc>
                <a:spcPct val="100000"/>
              </a:lnSpc>
              <a:spcBef>
                <a:spcPts val="0"/>
              </a:spcBef>
              <a:spcAft>
                <a:spcPts val="0"/>
              </a:spcAft>
              <a:buClr>
                <a:schemeClr val="lt1"/>
              </a:buClr>
              <a:buSzPts val="1400"/>
              <a:buNone/>
              <a:defRPr>
                <a:solidFill>
                  <a:schemeClr val="lt1"/>
                </a:solidFill>
              </a:defRPr>
            </a:lvl2pPr>
            <a:lvl3pPr lvl="2" rtl="0">
              <a:lnSpc>
                <a:spcPct val="100000"/>
              </a:lnSpc>
              <a:spcBef>
                <a:spcPts val="0"/>
              </a:spcBef>
              <a:spcAft>
                <a:spcPts val="0"/>
              </a:spcAft>
              <a:buClr>
                <a:schemeClr val="lt1"/>
              </a:buClr>
              <a:buSzPts val="1400"/>
              <a:buNone/>
              <a:defRPr>
                <a:solidFill>
                  <a:schemeClr val="lt1"/>
                </a:solidFill>
              </a:defRPr>
            </a:lvl3pPr>
            <a:lvl4pPr lvl="3" rtl="0">
              <a:lnSpc>
                <a:spcPct val="100000"/>
              </a:lnSpc>
              <a:spcBef>
                <a:spcPts val="0"/>
              </a:spcBef>
              <a:spcAft>
                <a:spcPts val="0"/>
              </a:spcAft>
              <a:buClr>
                <a:schemeClr val="lt1"/>
              </a:buClr>
              <a:buSzPts val="1400"/>
              <a:buNone/>
              <a:defRPr>
                <a:solidFill>
                  <a:schemeClr val="lt1"/>
                </a:solidFill>
              </a:defRPr>
            </a:lvl4pPr>
            <a:lvl5pPr lvl="4" rtl="0">
              <a:lnSpc>
                <a:spcPct val="100000"/>
              </a:lnSpc>
              <a:spcBef>
                <a:spcPts val="0"/>
              </a:spcBef>
              <a:spcAft>
                <a:spcPts val="0"/>
              </a:spcAft>
              <a:buClr>
                <a:schemeClr val="lt1"/>
              </a:buClr>
              <a:buSzPts val="1400"/>
              <a:buNone/>
              <a:defRPr>
                <a:solidFill>
                  <a:schemeClr val="lt1"/>
                </a:solidFill>
              </a:defRPr>
            </a:lvl5pPr>
            <a:lvl6pPr lvl="5" rtl="0">
              <a:lnSpc>
                <a:spcPct val="100000"/>
              </a:lnSpc>
              <a:spcBef>
                <a:spcPts val="0"/>
              </a:spcBef>
              <a:spcAft>
                <a:spcPts val="0"/>
              </a:spcAft>
              <a:buClr>
                <a:schemeClr val="lt1"/>
              </a:buClr>
              <a:buSzPts val="1400"/>
              <a:buNone/>
              <a:defRPr>
                <a:solidFill>
                  <a:schemeClr val="lt1"/>
                </a:solidFill>
              </a:defRPr>
            </a:lvl6pPr>
            <a:lvl7pPr lvl="6" rtl="0">
              <a:lnSpc>
                <a:spcPct val="100000"/>
              </a:lnSpc>
              <a:spcBef>
                <a:spcPts val="0"/>
              </a:spcBef>
              <a:spcAft>
                <a:spcPts val="0"/>
              </a:spcAft>
              <a:buClr>
                <a:schemeClr val="lt1"/>
              </a:buClr>
              <a:buSzPts val="1400"/>
              <a:buNone/>
              <a:defRPr>
                <a:solidFill>
                  <a:schemeClr val="lt1"/>
                </a:solidFill>
              </a:defRPr>
            </a:lvl7pPr>
            <a:lvl8pPr lvl="7" rtl="0">
              <a:lnSpc>
                <a:spcPct val="100000"/>
              </a:lnSpc>
              <a:spcBef>
                <a:spcPts val="0"/>
              </a:spcBef>
              <a:spcAft>
                <a:spcPts val="0"/>
              </a:spcAft>
              <a:buClr>
                <a:schemeClr val="lt1"/>
              </a:buClr>
              <a:buSzPts val="1400"/>
              <a:buNone/>
              <a:defRPr>
                <a:solidFill>
                  <a:schemeClr val="lt1"/>
                </a:solidFill>
              </a:defRPr>
            </a:lvl8pPr>
            <a:lvl9pPr lvl="8" rtl="0">
              <a:lnSpc>
                <a:spcPct val="100000"/>
              </a:lnSpc>
              <a:spcBef>
                <a:spcPts val="0"/>
              </a:spcBef>
              <a:spcAft>
                <a:spcPts val="0"/>
              </a:spcAft>
              <a:buClr>
                <a:schemeClr val="lt1"/>
              </a:buClr>
              <a:buSzPts val="1400"/>
              <a:buNone/>
              <a:defRPr>
                <a:solidFill>
                  <a:schemeClr val="lt1"/>
                </a:solidFill>
              </a:defRPr>
            </a:lvl9pPr>
          </a:lstStyle>
          <a:p>
            <a:endParaRPr/>
          </a:p>
        </p:txBody>
      </p:sp>
      <p:sp>
        <p:nvSpPr>
          <p:cNvPr id="353" name="Google Shape;353;p56"/>
          <p:cNvSpPr txBox="1">
            <a:spLocks noGrp="1"/>
          </p:cNvSpPr>
          <p:nvPr>
            <p:ph type="title" idx="3"/>
          </p:nvPr>
        </p:nvSpPr>
        <p:spPr>
          <a:xfrm>
            <a:off x="3328202" y="3440943"/>
            <a:ext cx="2487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54" name="Google Shape;354;p56"/>
          <p:cNvSpPr txBox="1">
            <a:spLocks noGrp="1"/>
          </p:cNvSpPr>
          <p:nvPr>
            <p:ph type="subTitle" idx="4"/>
          </p:nvPr>
        </p:nvSpPr>
        <p:spPr>
          <a:xfrm>
            <a:off x="3439502" y="3937443"/>
            <a:ext cx="2265000" cy="6276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lvl1pPr>
            <a:lvl2pPr lvl="1" rtl="0">
              <a:lnSpc>
                <a:spcPct val="100000"/>
              </a:lnSpc>
              <a:spcBef>
                <a:spcPts val="0"/>
              </a:spcBef>
              <a:spcAft>
                <a:spcPts val="0"/>
              </a:spcAft>
              <a:buClr>
                <a:schemeClr val="lt1"/>
              </a:buClr>
              <a:buSzPts val="1400"/>
              <a:buNone/>
              <a:defRPr>
                <a:solidFill>
                  <a:schemeClr val="lt1"/>
                </a:solidFill>
              </a:defRPr>
            </a:lvl2pPr>
            <a:lvl3pPr lvl="2" rtl="0">
              <a:lnSpc>
                <a:spcPct val="100000"/>
              </a:lnSpc>
              <a:spcBef>
                <a:spcPts val="0"/>
              </a:spcBef>
              <a:spcAft>
                <a:spcPts val="0"/>
              </a:spcAft>
              <a:buClr>
                <a:schemeClr val="lt1"/>
              </a:buClr>
              <a:buSzPts val="1400"/>
              <a:buNone/>
              <a:defRPr>
                <a:solidFill>
                  <a:schemeClr val="lt1"/>
                </a:solidFill>
              </a:defRPr>
            </a:lvl3pPr>
            <a:lvl4pPr lvl="3" rtl="0">
              <a:lnSpc>
                <a:spcPct val="100000"/>
              </a:lnSpc>
              <a:spcBef>
                <a:spcPts val="0"/>
              </a:spcBef>
              <a:spcAft>
                <a:spcPts val="0"/>
              </a:spcAft>
              <a:buClr>
                <a:schemeClr val="lt1"/>
              </a:buClr>
              <a:buSzPts val="1400"/>
              <a:buNone/>
              <a:defRPr>
                <a:solidFill>
                  <a:schemeClr val="lt1"/>
                </a:solidFill>
              </a:defRPr>
            </a:lvl4pPr>
            <a:lvl5pPr lvl="4" rtl="0">
              <a:lnSpc>
                <a:spcPct val="100000"/>
              </a:lnSpc>
              <a:spcBef>
                <a:spcPts val="0"/>
              </a:spcBef>
              <a:spcAft>
                <a:spcPts val="0"/>
              </a:spcAft>
              <a:buClr>
                <a:schemeClr val="lt1"/>
              </a:buClr>
              <a:buSzPts val="1400"/>
              <a:buNone/>
              <a:defRPr>
                <a:solidFill>
                  <a:schemeClr val="lt1"/>
                </a:solidFill>
              </a:defRPr>
            </a:lvl5pPr>
            <a:lvl6pPr lvl="5" rtl="0">
              <a:lnSpc>
                <a:spcPct val="100000"/>
              </a:lnSpc>
              <a:spcBef>
                <a:spcPts val="0"/>
              </a:spcBef>
              <a:spcAft>
                <a:spcPts val="0"/>
              </a:spcAft>
              <a:buClr>
                <a:schemeClr val="lt1"/>
              </a:buClr>
              <a:buSzPts val="1400"/>
              <a:buNone/>
              <a:defRPr>
                <a:solidFill>
                  <a:schemeClr val="lt1"/>
                </a:solidFill>
              </a:defRPr>
            </a:lvl6pPr>
            <a:lvl7pPr lvl="6" rtl="0">
              <a:lnSpc>
                <a:spcPct val="100000"/>
              </a:lnSpc>
              <a:spcBef>
                <a:spcPts val="0"/>
              </a:spcBef>
              <a:spcAft>
                <a:spcPts val="0"/>
              </a:spcAft>
              <a:buClr>
                <a:schemeClr val="lt1"/>
              </a:buClr>
              <a:buSzPts val="1400"/>
              <a:buNone/>
              <a:defRPr>
                <a:solidFill>
                  <a:schemeClr val="lt1"/>
                </a:solidFill>
              </a:defRPr>
            </a:lvl7pPr>
            <a:lvl8pPr lvl="7" rtl="0">
              <a:lnSpc>
                <a:spcPct val="100000"/>
              </a:lnSpc>
              <a:spcBef>
                <a:spcPts val="0"/>
              </a:spcBef>
              <a:spcAft>
                <a:spcPts val="0"/>
              </a:spcAft>
              <a:buClr>
                <a:schemeClr val="lt1"/>
              </a:buClr>
              <a:buSzPts val="1400"/>
              <a:buNone/>
              <a:defRPr>
                <a:solidFill>
                  <a:schemeClr val="lt1"/>
                </a:solidFill>
              </a:defRPr>
            </a:lvl8pPr>
            <a:lvl9pPr lvl="8" rtl="0">
              <a:lnSpc>
                <a:spcPct val="100000"/>
              </a:lnSpc>
              <a:spcBef>
                <a:spcPts val="0"/>
              </a:spcBef>
              <a:spcAft>
                <a:spcPts val="0"/>
              </a:spcAft>
              <a:buClr>
                <a:schemeClr val="lt1"/>
              </a:buClr>
              <a:buSzPts val="1400"/>
              <a:buNone/>
              <a:defRPr>
                <a:solidFill>
                  <a:schemeClr val="lt1"/>
                </a:solidFill>
              </a:defRPr>
            </a:lvl9pPr>
          </a:lstStyle>
          <a:p>
            <a:endParaRPr/>
          </a:p>
        </p:txBody>
      </p:sp>
      <p:sp>
        <p:nvSpPr>
          <p:cNvPr id="355" name="Google Shape;355;p56"/>
          <p:cNvSpPr txBox="1">
            <a:spLocks noGrp="1"/>
          </p:cNvSpPr>
          <p:nvPr>
            <p:ph type="title" idx="5"/>
          </p:nvPr>
        </p:nvSpPr>
        <p:spPr>
          <a:xfrm>
            <a:off x="5939452" y="2814693"/>
            <a:ext cx="2487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356" name="Google Shape;356;p56"/>
          <p:cNvSpPr txBox="1">
            <a:spLocks noGrp="1"/>
          </p:cNvSpPr>
          <p:nvPr>
            <p:ph type="subTitle" idx="6"/>
          </p:nvPr>
        </p:nvSpPr>
        <p:spPr>
          <a:xfrm>
            <a:off x="6050752" y="3311193"/>
            <a:ext cx="2265000" cy="6276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lvl1pPr>
            <a:lvl2pPr lvl="1" rtl="0">
              <a:lnSpc>
                <a:spcPct val="100000"/>
              </a:lnSpc>
              <a:spcBef>
                <a:spcPts val="0"/>
              </a:spcBef>
              <a:spcAft>
                <a:spcPts val="0"/>
              </a:spcAft>
              <a:buClr>
                <a:schemeClr val="lt1"/>
              </a:buClr>
              <a:buSzPts val="1400"/>
              <a:buNone/>
              <a:defRPr>
                <a:solidFill>
                  <a:schemeClr val="lt1"/>
                </a:solidFill>
              </a:defRPr>
            </a:lvl2pPr>
            <a:lvl3pPr lvl="2" rtl="0">
              <a:lnSpc>
                <a:spcPct val="100000"/>
              </a:lnSpc>
              <a:spcBef>
                <a:spcPts val="0"/>
              </a:spcBef>
              <a:spcAft>
                <a:spcPts val="0"/>
              </a:spcAft>
              <a:buClr>
                <a:schemeClr val="lt1"/>
              </a:buClr>
              <a:buSzPts val="1400"/>
              <a:buNone/>
              <a:defRPr>
                <a:solidFill>
                  <a:schemeClr val="lt1"/>
                </a:solidFill>
              </a:defRPr>
            </a:lvl3pPr>
            <a:lvl4pPr lvl="3" rtl="0">
              <a:lnSpc>
                <a:spcPct val="100000"/>
              </a:lnSpc>
              <a:spcBef>
                <a:spcPts val="0"/>
              </a:spcBef>
              <a:spcAft>
                <a:spcPts val="0"/>
              </a:spcAft>
              <a:buClr>
                <a:schemeClr val="lt1"/>
              </a:buClr>
              <a:buSzPts val="1400"/>
              <a:buNone/>
              <a:defRPr>
                <a:solidFill>
                  <a:schemeClr val="lt1"/>
                </a:solidFill>
              </a:defRPr>
            </a:lvl4pPr>
            <a:lvl5pPr lvl="4" rtl="0">
              <a:lnSpc>
                <a:spcPct val="100000"/>
              </a:lnSpc>
              <a:spcBef>
                <a:spcPts val="0"/>
              </a:spcBef>
              <a:spcAft>
                <a:spcPts val="0"/>
              </a:spcAft>
              <a:buClr>
                <a:schemeClr val="lt1"/>
              </a:buClr>
              <a:buSzPts val="1400"/>
              <a:buNone/>
              <a:defRPr>
                <a:solidFill>
                  <a:schemeClr val="lt1"/>
                </a:solidFill>
              </a:defRPr>
            </a:lvl5pPr>
            <a:lvl6pPr lvl="5" rtl="0">
              <a:lnSpc>
                <a:spcPct val="100000"/>
              </a:lnSpc>
              <a:spcBef>
                <a:spcPts val="0"/>
              </a:spcBef>
              <a:spcAft>
                <a:spcPts val="0"/>
              </a:spcAft>
              <a:buClr>
                <a:schemeClr val="lt1"/>
              </a:buClr>
              <a:buSzPts val="1400"/>
              <a:buNone/>
              <a:defRPr>
                <a:solidFill>
                  <a:schemeClr val="lt1"/>
                </a:solidFill>
              </a:defRPr>
            </a:lvl6pPr>
            <a:lvl7pPr lvl="6" rtl="0">
              <a:lnSpc>
                <a:spcPct val="100000"/>
              </a:lnSpc>
              <a:spcBef>
                <a:spcPts val="0"/>
              </a:spcBef>
              <a:spcAft>
                <a:spcPts val="0"/>
              </a:spcAft>
              <a:buClr>
                <a:schemeClr val="lt1"/>
              </a:buClr>
              <a:buSzPts val="1400"/>
              <a:buNone/>
              <a:defRPr>
                <a:solidFill>
                  <a:schemeClr val="lt1"/>
                </a:solidFill>
              </a:defRPr>
            </a:lvl7pPr>
            <a:lvl8pPr lvl="7" rtl="0">
              <a:lnSpc>
                <a:spcPct val="100000"/>
              </a:lnSpc>
              <a:spcBef>
                <a:spcPts val="0"/>
              </a:spcBef>
              <a:spcAft>
                <a:spcPts val="0"/>
              </a:spcAft>
              <a:buClr>
                <a:schemeClr val="lt1"/>
              </a:buClr>
              <a:buSzPts val="1400"/>
              <a:buNone/>
              <a:defRPr>
                <a:solidFill>
                  <a:schemeClr val="lt1"/>
                </a:solidFill>
              </a:defRPr>
            </a:lvl8pPr>
            <a:lvl9pPr lvl="8" rtl="0">
              <a:lnSpc>
                <a:spcPct val="100000"/>
              </a:lnSpc>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hanks">
  <p:cSld name="TITLE_ONLY_2_2_1">
    <p:bg>
      <p:bgPr>
        <a:solidFill>
          <a:schemeClr val="dk1"/>
        </a:solidFill>
        <a:effectLst/>
      </p:bgPr>
    </p:bg>
    <p:spTree>
      <p:nvGrpSpPr>
        <p:cNvPr id="1" name="Shape 357"/>
        <p:cNvGrpSpPr/>
        <p:nvPr/>
      </p:nvGrpSpPr>
      <p:grpSpPr>
        <a:xfrm>
          <a:off x="0" y="0"/>
          <a:ext cx="0" cy="0"/>
          <a:chOff x="0" y="0"/>
          <a:chExt cx="0" cy="0"/>
        </a:xfrm>
      </p:grpSpPr>
      <p:sp>
        <p:nvSpPr>
          <p:cNvPr id="358" name="Google Shape;358;p57"/>
          <p:cNvSpPr txBox="1">
            <a:spLocks noGrp="1"/>
          </p:cNvSpPr>
          <p:nvPr>
            <p:ph type="ctrTitle"/>
          </p:nvPr>
        </p:nvSpPr>
        <p:spPr>
          <a:xfrm>
            <a:off x="693150" y="571500"/>
            <a:ext cx="5946900" cy="15144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2"/>
              </a:buClr>
              <a:buSzPts val="9600"/>
              <a:buNone/>
              <a:defRPr sz="9600">
                <a:solidFill>
                  <a:schemeClr val="accent2"/>
                </a:solidFill>
              </a:defRPr>
            </a:lvl1pPr>
            <a:lvl2pPr lvl="1" rtl="0">
              <a:lnSpc>
                <a:spcPct val="80000"/>
              </a:lnSpc>
              <a:spcBef>
                <a:spcPts val="0"/>
              </a:spcBef>
              <a:spcAft>
                <a:spcPts val="0"/>
              </a:spcAft>
              <a:buClr>
                <a:schemeClr val="accent2"/>
              </a:buClr>
              <a:buSzPts val="5200"/>
              <a:buNone/>
              <a:defRPr sz="5200">
                <a:solidFill>
                  <a:schemeClr val="accent2"/>
                </a:solidFill>
              </a:defRPr>
            </a:lvl2pPr>
            <a:lvl3pPr lvl="2" rtl="0">
              <a:lnSpc>
                <a:spcPct val="80000"/>
              </a:lnSpc>
              <a:spcBef>
                <a:spcPts val="0"/>
              </a:spcBef>
              <a:spcAft>
                <a:spcPts val="0"/>
              </a:spcAft>
              <a:buClr>
                <a:schemeClr val="accent2"/>
              </a:buClr>
              <a:buSzPts val="5200"/>
              <a:buNone/>
              <a:defRPr sz="5200">
                <a:solidFill>
                  <a:schemeClr val="accent2"/>
                </a:solidFill>
              </a:defRPr>
            </a:lvl3pPr>
            <a:lvl4pPr lvl="3" rtl="0">
              <a:lnSpc>
                <a:spcPct val="80000"/>
              </a:lnSpc>
              <a:spcBef>
                <a:spcPts val="0"/>
              </a:spcBef>
              <a:spcAft>
                <a:spcPts val="0"/>
              </a:spcAft>
              <a:buClr>
                <a:schemeClr val="accent2"/>
              </a:buClr>
              <a:buSzPts val="5200"/>
              <a:buNone/>
              <a:defRPr sz="5200">
                <a:solidFill>
                  <a:schemeClr val="accent2"/>
                </a:solidFill>
              </a:defRPr>
            </a:lvl4pPr>
            <a:lvl5pPr lvl="4" rtl="0">
              <a:lnSpc>
                <a:spcPct val="80000"/>
              </a:lnSpc>
              <a:spcBef>
                <a:spcPts val="0"/>
              </a:spcBef>
              <a:spcAft>
                <a:spcPts val="0"/>
              </a:spcAft>
              <a:buClr>
                <a:schemeClr val="accent2"/>
              </a:buClr>
              <a:buSzPts val="5200"/>
              <a:buNone/>
              <a:defRPr sz="5200">
                <a:solidFill>
                  <a:schemeClr val="accent2"/>
                </a:solidFill>
              </a:defRPr>
            </a:lvl5pPr>
            <a:lvl6pPr lvl="5" rtl="0">
              <a:lnSpc>
                <a:spcPct val="80000"/>
              </a:lnSpc>
              <a:spcBef>
                <a:spcPts val="0"/>
              </a:spcBef>
              <a:spcAft>
                <a:spcPts val="0"/>
              </a:spcAft>
              <a:buClr>
                <a:schemeClr val="accent2"/>
              </a:buClr>
              <a:buSzPts val="5200"/>
              <a:buNone/>
              <a:defRPr sz="5200">
                <a:solidFill>
                  <a:schemeClr val="accent2"/>
                </a:solidFill>
              </a:defRPr>
            </a:lvl6pPr>
            <a:lvl7pPr lvl="6" rtl="0">
              <a:lnSpc>
                <a:spcPct val="80000"/>
              </a:lnSpc>
              <a:spcBef>
                <a:spcPts val="0"/>
              </a:spcBef>
              <a:spcAft>
                <a:spcPts val="0"/>
              </a:spcAft>
              <a:buClr>
                <a:schemeClr val="accent2"/>
              </a:buClr>
              <a:buSzPts val="5200"/>
              <a:buNone/>
              <a:defRPr sz="5200">
                <a:solidFill>
                  <a:schemeClr val="accent2"/>
                </a:solidFill>
              </a:defRPr>
            </a:lvl7pPr>
            <a:lvl8pPr lvl="7" rtl="0">
              <a:lnSpc>
                <a:spcPct val="80000"/>
              </a:lnSpc>
              <a:spcBef>
                <a:spcPts val="0"/>
              </a:spcBef>
              <a:spcAft>
                <a:spcPts val="0"/>
              </a:spcAft>
              <a:buClr>
                <a:schemeClr val="accent2"/>
              </a:buClr>
              <a:buSzPts val="5200"/>
              <a:buNone/>
              <a:defRPr sz="5200">
                <a:solidFill>
                  <a:schemeClr val="accent2"/>
                </a:solidFill>
              </a:defRPr>
            </a:lvl8pPr>
            <a:lvl9pPr lvl="8" rtl="0">
              <a:lnSpc>
                <a:spcPct val="80000"/>
              </a:lnSpc>
              <a:spcBef>
                <a:spcPts val="0"/>
              </a:spcBef>
              <a:spcAft>
                <a:spcPts val="0"/>
              </a:spcAft>
              <a:buClr>
                <a:schemeClr val="accent2"/>
              </a:buClr>
              <a:buSzPts val="5200"/>
              <a:buNone/>
              <a:defRPr sz="5200">
                <a:solidFill>
                  <a:schemeClr val="accent2"/>
                </a:solidFill>
              </a:defRPr>
            </a:lvl9pPr>
          </a:lstStyle>
          <a:p>
            <a:endParaRPr/>
          </a:p>
        </p:txBody>
      </p:sp>
      <p:sp>
        <p:nvSpPr>
          <p:cNvPr id="359" name="Google Shape;359;p57"/>
          <p:cNvSpPr txBox="1">
            <a:spLocks noGrp="1"/>
          </p:cNvSpPr>
          <p:nvPr>
            <p:ph type="subTitle" idx="1"/>
          </p:nvPr>
        </p:nvSpPr>
        <p:spPr>
          <a:xfrm>
            <a:off x="693150" y="2146025"/>
            <a:ext cx="3540900" cy="12720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None/>
              <a:defRPr sz="1600">
                <a:solidFill>
                  <a:schemeClr val="accent2"/>
                </a:solidFill>
              </a:defRPr>
            </a:lvl1pPr>
            <a:lvl2pPr lvl="1" rtl="0">
              <a:lnSpc>
                <a:spcPct val="100000"/>
              </a:lnSpc>
              <a:spcBef>
                <a:spcPts val="0"/>
              </a:spcBef>
              <a:spcAft>
                <a:spcPts val="0"/>
              </a:spcAft>
              <a:buClr>
                <a:schemeClr val="accent2"/>
              </a:buClr>
              <a:buSzPts val="1400"/>
              <a:buNone/>
              <a:defRPr>
                <a:solidFill>
                  <a:schemeClr val="accent2"/>
                </a:solidFill>
              </a:defRPr>
            </a:lvl2pPr>
            <a:lvl3pPr lvl="2" rtl="0">
              <a:lnSpc>
                <a:spcPct val="100000"/>
              </a:lnSpc>
              <a:spcBef>
                <a:spcPts val="0"/>
              </a:spcBef>
              <a:spcAft>
                <a:spcPts val="0"/>
              </a:spcAft>
              <a:buClr>
                <a:schemeClr val="accent2"/>
              </a:buClr>
              <a:buSzPts val="1400"/>
              <a:buNone/>
              <a:defRPr>
                <a:solidFill>
                  <a:schemeClr val="accent2"/>
                </a:solidFill>
              </a:defRPr>
            </a:lvl3pPr>
            <a:lvl4pPr lvl="3" rtl="0">
              <a:lnSpc>
                <a:spcPct val="100000"/>
              </a:lnSpc>
              <a:spcBef>
                <a:spcPts val="0"/>
              </a:spcBef>
              <a:spcAft>
                <a:spcPts val="0"/>
              </a:spcAft>
              <a:buClr>
                <a:schemeClr val="accent2"/>
              </a:buClr>
              <a:buSzPts val="1400"/>
              <a:buNone/>
              <a:defRPr>
                <a:solidFill>
                  <a:schemeClr val="accent2"/>
                </a:solidFill>
              </a:defRPr>
            </a:lvl4pPr>
            <a:lvl5pPr lvl="4" rtl="0">
              <a:lnSpc>
                <a:spcPct val="100000"/>
              </a:lnSpc>
              <a:spcBef>
                <a:spcPts val="0"/>
              </a:spcBef>
              <a:spcAft>
                <a:spcPts val="0"/>
              </a:spcAft>
              <a:buClr>
                <a:schemeClr val="accent2"/>
              </a:buClr>
              <a:buSzPts val="1400"/>
              <a:buNone/>
              <a:defRPr>
                <a:solidFill>
                  <a:schemeClr val="accent2"/>
                </a:solidFill>
              </a:defRPr>
            </a:lvl5pPr>
            <a:lvl6pPr lvl="5" rtl="0">
              <a:lnSpc>
                <a:spcPct val="100000"/>
              </a:lnSpc>
              <a:spcBef>
                <a:spcPts val="0"/>
              </a:spcBef>
              <a:spcAft>
                <a:spcPts val="0"/>
              </a:spcAft>
              <a:buClr>
                <a:schemeClr val="accent2"/>
              </a:buClr>
              <a:buSzPts val="1400"/>
              <a:buNone/>
              <a:defRPr>
                <a:solidFill>
                  <a:schemeClr val="accent2"/>
                </a:solidFill>
              </a:defRPr>
            </a:lvl6pPr>
            <a:lvl7pPr lvl="6" rtl="0">
              <a:lnSpc>
                <a:spcPct val="100000"/>
              </a:lnSpc>
              <a:spcBef>
                <a:spcPts val="0"/>
              </a:spcBef>
              <a:spcAft>
                <a:spcPts val="0"/>
              </a:spcAft>
              <a:buClr>
                <a:schemeClr val="accent2"/>
              </a:buClr>
              <a:buSzPts val="1400"/>
              <a:buNone/>
              <a:defRPr>
                <a:solidFill>
                  <a:schemeClr val="accent2"/>
                </a:solidFill>
              </a:defRPr>
            </a:lvl7pPr>
            <a:lvl8pPr lvl="7" rtl="0">
              <a:lnSpc>
                <a:spcPct val="100000"/>
              </a:lnSpc>
              <a:spcBef>
                <a:spcPts val="0"/>
              </a:spcBef>
              <a:spcAft>
                <a:spcPts val="0"/>
              </a:spcAft>
              <a:buClr>
                <a:schemeClr val="accent2"/>
              </a:buClr>
              <a:buSzPts val="1400"/>
              <a:buNone/>
              <a:defRPr>
                <a:solidFill>
                  <a:schemeClr val="accent2"/>
                </a:solidFill>
              </a:defRPr>
            </a:lvl8pPr>
            <a:lvl9pPr lvl="8" rtl="0">
              <a:lnSpc>
                <a:spcPct val="100000"/>
              </a:lnSpc>
              <a:spcBef>
                <a:spcPts val="0"/>
              </a:spcBef>
              <a:spcAft>
                <a:spcPts val="0"/>
              </a:spcAft>
              <a:buClr>
                <a:schemeClr val="accent2"/>
              </a:buClr>
              <a:buSzPts val="1400"/>
              <a:buNone/>
              <a:defRPr>
                <a:solidFill>
                  <a:schemeClr val="accent2"/>
                </a:solidFill>
              </a:defRPr>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1">
  <p:cSld name="TITLE_ONLY_2_2_1_1">
    <p:bg>
      <p:bgPr>
        <a:solidFill>
          <a:schemeClr val="dk1"/>
        </a:solidFill>
        <a:effectLst/>
      </p:bgPr>
    </p:bg>
    <p:spTree>
      <p:nvGrpSpPr>
        <p:cNvPr id="1" name="Shape 360"/>
        <p:cNvGrpSpPr/>
        <p:nvPr/>
      </p:nvGrpSpPr>
      <p:grpSpPr>
        <a:xfrm>
          <a:off x="0" y="0"/>
          <a:ext cx="0" cy="0"/>
          <a:chOff x="0" y="0"/>
          <a:chExt cx="0" cy="0"/>
        </a:xfrm>
      </p:grpSpPr>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2">
  <p:cSld name="SECTION_HEADER_2_1_1">
    <p:bg>
      <p:bgPr>
        <a:solidFill>
          <a:schemeClr val="accent2"/>
        </a:solidFill>
        <a:effectLst/>
      </p:bgPr>
    </p:bg>
    <p:spTree>
      <p:nvGrpSpPr>
        <p:cNvPr id="1" name="Shape 361"/>
        <p:cNvGrpSpPr/>
        <p:nvPr/>
      </p:nvGrpSpPr>
      <p:grpSpPr>
        <a:xfrm>
          <a:off x="0" y="0"/>
          <a:ext cx="0" cy="0"/>
          <a:chOff x="0" y="0"/>
          <a:chExt cx="0" cy="0"/>
        </a:xfrm>
      </p:grpSpPr>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ackground 3">
  <p:cSld name="TITLE_AND_TWO_COLUMNS_1_2_1">
    <p:bg>
      <p:bgPr>
        <a:solidFill>
          <a:schemeClr val="dk1"/>
        </a:solidFill>
        <a:effectLst/>
      </p:bgPr>
    </p:bg>
    <p:spTree>
      <p:nvGrpSpPr>
        <p:cNvPr id="1" name="Shape 362"/>
        <p:cNvGrpSpPr/>
        <p:nvPr/>
      </p:nvGrpSpPr>
      <p:grpSpPr>
        <a:xfrm>
          <a:off x="0" y="0"/>
          <a:ext cx="0" cy="0"/>
          <a:chOff x="0" y="0"/>
          <a:chExt cx="0" cy="0"/>
        </a:xfrm>
      </p:grpSpPr>
      <p:sp>
        <p:nvSpPr>
          <p:cNvPr id="363" name="Google Shape;363;p60"/>
          <p:cNvSpPr/>
          <p:nvPr/>
        </p:nvSpPr>
        <p:spPr>
          <a:xfrm>
            <a:off x="-7050" y="1582050"/>
            <a:ext cx="9150900" cy="3561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60"/>
          <p:cNvSpPr/>
          <p:nvPr/>
        </p:nvSpPr>
        <p:spPr>
          <a:xfrm>
            <a:off x="0" y="5006100"/>
            <a:ext cx="9144000" cy="137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3"/>
        </a:solidFill>
        <a:effectLst/>
      </p:bgPr>
    </p:bg>
    <p:spTree>
      <p:nvGrpSpPr>
        <p:cNvPr id="1" name="Shape 26"/>
        <p:cNvGrpSpPr/>
        <p:nvPr/>
      </p:nvGrpSpPr>
      <p:grpSpPr>
        <a:xfrm>
          <a:off x="0" y="0"/>
          <a:ext cx="0" cy="0"/>
          <a:chOff x="0" y="0"/>
          <a:chExt cx="0" cy="0"/>
        </a:xfrm>
      </p:grpSpPr>
      <p:sp>
        <p:nvSpPr>
          <p:cNvPr id="27" name="Google Shape;27;p7"/>
          <p:cNvSpPr txBox="1">
            <a:spLocks noGrp="1"/>
          </p:cNvSpPr>
          <p:nvPr>
            <p:ph type="body" idx="1"/>
          </p:nvPr>
        </p:nvSpPr>
        <p:spPr>
          <a:xfrm>
            <a:off x="825175" y="2465625"/>
            <a:ext cx="3158400" cy="12570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lt1"/>
              </a:buClr>
              <a:buSzPts val="1600"/>
              <a:buChar char="●"/>
              <a:defRPr sz="1600">
                <a:solidFill>
                  <a:schemeClr val="lt1"/>
                </a:solidFill>
              </a:defRPr>
            </a:lvl1pPr>
            <a:lvl2pPr marL="914400" lvl="1" indent="-330200">
              <a:lnSpc>
                <a:spcPct val="100000"/>
              </a:lnSpc>
              <a:spcBef>
                <a:spcPts val="1600"/>
              </a:spcBef>
              <a:spcAft>
                <a:spcPts val="0"/>
              </a:spcAft>
              <a:buClr>
                <a:schemeClr val="lt1"/>
              </a:buClr>
              <a:buSzPts val="1600"/>
              <a:buChar char="○"/>
              <a:defRPr sz="1600">
                <a:solidFill>
                  <a:schemeClr val="lt1"/>
                </a:solidFill>
              </a:defRPr>
            </a:lvl2pPr>
            <a:lvl3pPr marL="1371600" lvl="2" indent="-330200">
              <a:lnSpc>
                <a:spcPct val="100000"/>
              </a:lnSpc>
              <a:spcBef>
                <a:spcPts val="1600"/>
              </a:spcBef>
              <a:spcAft>
                <a:spcPts val="0"/>
              </a:spcAft>
              <a:buClr>
                <a:schemeClr val="lt1"/>
              </a:buClr>
              <a:buSzPts val="1600"/>
              <a:buChar char="■"/>
              <a:defRPr sz="1600">
                <a:solidFill>
                  <a:schemeClr val="lt1"/>
                </a:solidFill>
              </a:defRPr>
            </a:lvl3pPr>
            <a:lvl4pPr marL="1828800" lvl="3" indent="-330200">
              <a:lnSpc>
                <a:spcPct val="100000"/>
              </a:lnSpc>
              <a:spcBef>
                <a:spcPts val="1600"/>
              </a:spcBef>
              <a:spcAft>
                <a:spcPts val="0"/>
              </a:spcAft>
              <a:buClr>
                <a:schemeClr val="lt1"/>
              </a:buClr>
              <a:buSzPts val="1600"/>
              <a:buChar char="●"/>
              <a:defRPr sz="1600">
                <a:solidFill>
                  <a:schemeClr val="lt1"/>
                </a:solidFill>
              </a:defRPr>
            </a:lvl4pPr>
            <a:lvl5pPr marL="2286000" lvl="4" indent="-330200">
              <a:lnSpc>
                <a:spcPct val="100000"/>
              </a:lnSpc>
              <a:spcBef>
                <a:spcPts val="1600"/>
              </a:spcBef>
              <a:spcAft>
                <a:spcPts val="0"/>
              </a:spcAft>
              <a:buClr>
                <a:schemeClr val="lt1"/>
              </a:buClr>
              <a:buSzPts val="1600"/>
              <a:buChar char="○"/>
              <a:defRPr sz="1600">
                <a:solidFill>
                  <a:schemeClr val="lt1"/>
                </a:solidFill>
              </a:defRPr>
            </a:lvl5pPr>
            <a:lvl6pPr marL="2743200" lvl="5" indent="-330200">
              <a:lnSpc>
                <a:spcPct val="100000"/>
              </a:lnSpc>
              <a:spcBef>
                <a:spcPts val="1600"/>
              </a:spcBef>
              <a:spcAft>
                <a:spcPts val="0"/>
              </a:spcAft>
              <a:buClr>
                <a:schemeClr val="lt1"/>
              </a:buClr>
              <a:buSzPts val="1600"/>
              <a:buChar char="■"/>
              <a:defRPr sz="1600">
                <a:solidFill>
                  <a:schemeClr val="lt1"/>
                </a:solidFill>
              </a:defRPr>
            </a:lvl6pPr>
            <a:lvl7pPr marL="3200400" lvl="6" indent="-330200">
              <a:lnSpc>
                <a:spcPct val="100000"/>
              </a:lnSpc>
              <a:spcBef>
                <a:spcPts val="1600"/>
              </a:spcBef>
              <a:spcAft>
                <a:spcPts val="0"/>
              </a:spcAft>
              <a:buClr>
                <a:schemeClr val="lt1"/>
              </a:buClr>
              <a:buSzPts val="1600"/>
              <a:buChar char="●"/>
              <a:defRPr sz="1600">
                <a:solidFill>
                  <a:schemeClr val="lt1"/>
                </a:solidFill>
              </a:defRPr>
            </a:lvl7pPr>
            <a:lvl8pPr marL="3657600" lvl="7" indent="-330200">
              <a:lnSpc>
                <a:spcPct val="100000"/>
              </a:lnSpc>
              <a:spcBef>
                <a:spcPts val="1600"/>
              </a:spcBef>
              <a:spcAft>
                <a:spcPts val="0"/>
              </a:spcAft>
              <a:buClr>
                <a:schemeClr val="lt1"/>
              </a:buClr>
              <a:buSzPts val="1600"/>
              <a:buChar char="○"/>
              <a:defRPr sz="1600">
                <a:solidFill>
                  <a:schemeClr val="lt1"/>
                </a:solidFill>
              </a:defRPr>
            </a:lvl8pPr>
            <a:lvl9pPr marL="4114800" lvl="8" indent="-330200">
              <a:lnSpc>
                <a:spcPct val="100000"/>
              </a:lnSpc>
              <a:spcBef>
                <a:spcPts val="1600"/>
              </a:spcBef>
              <a:spcAft>
                <a:spcPts val="1600"/>
              </a:spcAft>
              <a:buClr>
                <a:schemeClr val="lt1"/>
              </a:buClr>
              <a:buSzPts val="1600"/>
              <a:buChar char="■"/>
              <a:defRPr sz="1600">
                <a:solidFill>
                  <a:schemeClr val="lt1"/>
                </a:solidFill>
              </a:defRPr>
            </a:lvl9pPr>
          </a:lstStyle>
          <a:p>
            <a:endParaRPr/>
          </a:p>
        </p:txBody>
      </p:sp>
      <p:sp>
        <p:nvSpPr>
          <p:cNvPr id="28" name="Google Shape;28;p7"/>
          <p:cNvSpPr txBox="1">
            <a:spLocks noGrp="1"/>
          </p:cNvSpPr>
          <p:nvPr>
            <p:ph type="title"/>
          </p:nvPr>
        </p:nvSpPr>
        <p:spPr>
          <a:xfrm>
            <a:off x="825175" y="1842125"/>
            <a:ext cx="31584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4">
  <p:cSld name="TITLE_ONLY_2_1_1">
    <p:bg>
      <p:bgPr>
        <a:solidFill>
          <a:schemeClr val="dk1"/>
        </a:solidFill>
        <a:effectLst/>
      </p:bgPr>
    </p:bg>
    <p:spTree>
      <p:nvGrpSpPr>
        <p:cNvPr id="1" name="Shape 365"/>
        <p:cNvGrpSpPr/>
        <p:nvPr/>
      </p:nvGrpSpPr>
      <p:grpSpPr>
        <a:xfrm>
          <a:off x="0" y="0"/>
          <a:ext cx="0" cy="0"/>
          <a:chOff x="0" y="0"/>
          <a:chExt cx="0" cy="0"/>
        </a:xfrm>
      </p:grpSpPr>
      <p:sp>
        <p:nvSpPr>
          <p:cNvPr id="366" name="Google Shape;366;p61"/>
          <p:cNvSpPr/>
          <p:nvPr/>
        </p:nvSpPr>
        <p:spPr>
          <a:xfrm>
            <a:off x="-7050" y="1582050"/>
            <a:ext cx="9150900" cy="3561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61"/>
          <p:cNvSpPr/>
          <p:nvPr/>
        </p:nvSpPr>
        <p:spPr>
          <a:xfrm>
            <a:off x="0" y="5006100"/>
            <a:ext cx="9144000" cy="137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71"/>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9"/>
        <p:cNvGrpSpPr/>
        <p:nvPr/>
      </p:nvGrpSpPr>
      <p:grpSpPr>
        <a:xfrm>
          <a:off x="0" y="0"/>
          <a:ext cx="0" cy="0"/>
          <a:chOff x="0" y="0"/>
          <a:chExt cx="0" cy="0"/>
        </a:xfrm>
      </p:grpSpPr>
      <p:sp>
        <p:nvSpPr>
          <p:cNvPr id="30" name="Google Shape;30;p8"/>
          <p:cNvSpPr/>
          <p:nvPr/>
        </p:nvSpPr>
        <p:spPr>
          <a:xfrm>
            <a:off x="0" y="1692150"/>
            <a:ext cx="9144000" cy="1708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8"/>
          <p:cNvSpPr txBox="1">
            <a:spLocks noGrp="1"/>
          </p:cNvSpPr>
          <p:nvPr>
            <p:ph type="title"/>
          </p:nvPr>
        </p:nvSpPr>
        <p:spPr>
          <a:xfrm>
            <a:off x="1388100" y="526350"/>
            <a:ext cx="6367800" cy="4090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2"/>
              </a:buClr>
              <a:buSzPts val="4800"/>
              <a:buNone/>
              <a:defRPr sz="10700">
                <a:solidFill>
                  <a:schemeClr val="accent2"/>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1"/>
        </a:solidFill>
        <a:effectLst/>
      </p:bgPr>
    </p:bg>
    <p:spTree>
      <p:nvGrpSpPr>
        <p:cNvPr id="1" name="Shape 32"/>
        <p:cNvGrpSpPr/>
        <p:nvPr/>
      </p:nvGrpSpPr>
      <p:grpSpPr>
        <a:xfrm>
          <a:off x="0" y="0"/>
          <a:ext cx="0" cy="0"/>
          <a:chOff x="0" y="0"/>
          <a:chExt cx="0" cy="0"/>
        </a:xfrm>
      </p:grpSpPr>
      <p:sp>
        <p:nvSpPr>
          <p:cNvPr id="33" name="Google Shape;33;p9"/>
          <p:cNvSpPr/>
          <p:nvPr/>
        </p:nvSpPr>
        <p:spPr>
          <a:xfrm>
            <a:off x="3625150" y="1813625"/>
            <a:ext cx="5518800" cy="3329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34" name="Google Shape;34;p9"/>
          <p:cNvSpPr txBox="1">
            <a:spLocks noGrp="1"/>
          </p:cNvSpPr>
          <p:nvPr>
            <p:ph type="subTitle" idx="1"/>
          </p:nvPr>
        </p:nvSpPr>
        <p:spPr>
          <a:xfrm>
            <a:off x="834125" y="2860925"/>
            <a:ext cx="2067300" cy="12351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accent2"/>
              </a:buClr>
              <a:buSzPts val="1400"/>
              <a:buNone/>
              <a:defRPr sz="1400">
                <a:solidFill>
                  <a:schemeClr val="accent2"/>
                </a:solidFill>
              </a:defRPr>
            </a:lvl1pPr>
            <a:lvl2pPr lvl="1" algn="ctr">
              <a:lnSpc>
                <a:spcPct val="100000"/>
              </a:lnSpc>
              <a:spcBef>
                <a:spcPts val="0"/>
              </a:spcBef>
              <a:spcAft>
                <a:spcPts val="0"/>
              </a:spcAft>
              <a:buClr>
                <a:schemeClr val="accent2"/>
              </a:buClr>
              <a:buSzPts val="2100"/>
              <a:buNone/>
              <a:defRPr sz="2100">
                <a:solidFill>
                  <a:schemeClr val="accent2"/>
                </a:solidFill>
              </a:defRPr>
            </a:lvl2pPr>
            <a:lvl3pPr lvl="2" algn="ctr">
              <a:lnSpc>
                <a:spcPct val="100000"/>
              </a:lnSpc>
              <a:spcBef>
                <a:spcPts val="0"/>
              </a:spcBef>
              <a:spcAft>
                <a:spcPts val="0"/>
              </a:spcAft>
              <a:buClr>
                <a:schemeClr val="accent2"/>
              </a:buClr>
              <a:buSzPts val="2100"/>
              <a:buNone/>
              <a:defRPr sz="2100">
                <a:solidFill>
                  <a:schemeClr val="accent2"/>
                </a:solidFill>
              </a:defRPr>
            </a:lvl3pPr>
            <a:lvl4pPr lvl="3" algn="ctr">
              <a:lnSpc>
                <a:spcPct val="100000"/>
              </a:lnSpc>
              <a:spcBef>
                <a:spcPts val="0"/>
              </a:spcBef>
              <a:spcAft>
                <a:spcPts val="0"/>
              </a:spcAft>
              <a:buClr>
                <a:schemeClr val="accent2"/>
              </a:buClr>
              <a:buSzPts val="2100"/>
              <a:buNone/>
              <a:defRPr sz="2100">
                <a:solidFill>
                  <a:schemeClr val="accent2"/>
                </a:solidFill>
              </a:defRPr>
            </a:lvl4pPr>
            <a:lvl5pPr lvl="4" algn="ctr">
              <a:lnSpc>
                <a:spcPct val="100000"/>
              </a:lnSpc>
              <a:spcBef>
                <a:spcPts val="0"/>
              </a:spcBef>
              <a:spcAft>
                <a:spcPts val="0"/>
              </a:spcAft>
              <a:buClr>
                <a:schemeClr val="accent2"/>
              </a:buClr>
              <a:buSzPts val="2100"/>
              <a:buNone/>
              <a:defRPr sz="2100">
                <a:solidFill>
                  <a:schemeClr val="accent2"/>
                </a:solidFill>
              </a:defRPr>
            </a:lvl5pPr>
            <a:lvl6pPr lvl="5" algn="ctr">
              <a:lnSpc>
                <a:spcPct val="100000"/>
              </a:lnSpc>
              <a:spcBef>
                <a:spcPts val="0"/>
              </a:spcBef>
              <a:spcAft>
                <a:spcPts val="0"/>
              </a:spcAft>
              <a:buClr>
                <a:schemeClr val="accent2"/>
              </a:buClr>
              <a:buSzPts val="2100"/>
              <a:buNone/>
              <a:defRPr sz="2100">
                <a:solidFill>
                  <a:schemeClr val="accent2"/>
                </a:solidFill>
              </a:defRPr>
            </a:lvl6pPr>
            <a:lvl7pPr lvl="6" algn="ctr">
              <a:lnSpc>
                <a:spcPct val="100000"/>
              </a:lnSpc>
              <a:spcBef>
                <a:spcPts val="0"/>
              </a:spcBef>
              <a:spcAft>
                <a:spcPts val="0"/>
              </a:spcAft>
              <a:buClr>
                <a:schemeClr val="accent2"/>
              </a:buClr>
              <a:buSzPts val="2100"/>
              <a:buNone/>
              <a:defRPr sz="2100">
                <a:solidFill>
                  <a:schemeClr val="accent2"/>
                </a:solidFill>
              </a:defRPr>
            </a:lvl7pPr>
            <a:lvl8pPr lvl="7" algn="ctr">
              <a:lnSpc>
                <a:spcPct val="100000"/>
              </a:lnSpc>
              <a:spcBef>
                <a:spcPts val="0"/>
              </a:spcBef>
              <a:spcAft>
                <a:spcPts val="0"/>
              </a:spcAft>
              <a:buClr>
                <a:schemeClr val="accent2"/>
              </a:buClr>
              <a:buSzPts val="2100"/>
              <a:buNone/>
              <a:defRPr sz="2100">
                <a:solidFill>
                  <a:schemeClr val="accent2"/>
                </a:solidFill>
              </a:defRPr>
            </a:lvl8pPr>
            <a:lvl9pPr lvl="8" algn="ctr">
              <a:lnSpc>
                <a:spcPct val="100000"/>
              </a:lnSpc>
              <a:spcBef>
                <a:spcPts val="0"/>
              </a:spcBef>
              <a:spcAft>
                <a:spcPts val="0"/>
              </a:spcAft>
              <a:buClr>
                <a:schemeClr val="accent2"/>
              </a:buClr>
              <a:buSzPts val="2100"/>
              <a:buNone/>
              <a:defRPr sz="2100">
                <a:solidFill>
                  <a:schemeClr val="accent2"/>
                </a:solidFill>
              </a:defRPr>
            </a:lvl9pPr>
          </a:lstStyle>
          <a:p>
            <a:endParaRPr/>
          </a:p>
        </p:txBody>
      </p:sp>
      <p:sp>
        <p:nvSpPr>
          <p:cNvPr id="35" name="Google Shape;35;p9"/>
          <p:cNvSpPr txBox="1">
            <a:spLocks noGrp="1"/>
          </p:cNvSpPr>
          <p:nvPr>
            <p:ph type="body" idx="2"/>
          </p:nvPr>
        </p:nvSpPr>
        <p:spPr>
          <a:xfrm>
            <a:off x="4196500" y="2177075"/>
            <a:ext cx="4376100" cy="2450400"/>
          </a:xfrm>
          <a:prstGeom prst="rect">
            <a:avLst/>
          </a:prstGeom>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lt1"/>
              </a:buClr>
              <a:buSzPts val="1400"/>
              <a:buChar char="●"/>
              <a:defRPr sz="1400"/>
            </a:lvl1pPr>
            <a:lvl2pPr marL="914400" lvl="1" indent="-317500">
              <a:spcBef>
                <a:spcPts val="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36" name="Google Shape;36;p9"/>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8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1"/>
        </a:solidFill>
        <a:effectLst/>
      </p:bgPr>
    </p:bg>
    <p:spTree>
      <p:nvGrpSpPr>
        <p:cNvPr id="1" name="Shape 37"/>
        <p:cNvGrpSpPr/>
        <p:nvPr/>
      </p:nvGrpSpPr>
      <p:grpSpPr>
        <a:xfrm>
          <a:off x="0" y="0"/>
          <a:ext cx="0" cy="0"/>
          <a:chOff x="0" y="0"/>
          <a:chExt cx="0" cy="0"/>
        </a:xfrm>
      </p:grpSpPr>
      <p:sp>
        <p:nvSpPr>
          <p:cNvPr id="38" name="Google Shape;38;p10"/>
          <p:cNvSpPr/>
          <p:nvPr/>
        </p:nvSpPr>
        <p:spPr>
          <a:xfrm>
            <a:off x="0" y="1692150"/>
            <a:ext cx="9144000" cy="1708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10"/>
          <p:cNvSpPr txBox="1">
            <a:spLocks noGrp="1"/>
          </p:cNvSpPr>
          <p:nvPr>
            <p:ph type="title"/>
          </p:nvPr>
        </p:nvSpPr>
        <p:spPr>
          <a:xfrm>
            <a:off x="1388100" y="526350"/>
            <a:ext cx="6367800" cy="409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4800"/>
              <a:buNone/>
              <a:defRPr sz="48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image" Target="../media/image1.png"/><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hyperlink" Target="https://plantillaspowerpoint.org/"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s>
</file>

<file path=ppt/slideMasters/_rels/slideMaster2.xml.rels><?xml version="1.0" encoding="UTF-8" standalone="yes"?>
<Relationships xmlns="http://schemas.openxmlformats.org/package/2006/relationships"><Relationship Id="rId3" Type="http://schemas.openxmlformats.org/officeDocument/2006/relationships/hyperlink" Target="https://plantillaspowerpoint.org/" TargetMode="External"/><Relationship Id="rId2" Type="http://schemas.openxmlformats.org/officeDocument/2006/relationships/theme" Target="../theme/theme2.xml"/><Relationship Id="rId1" Type="http://schemas.openxmlformats.org/officeDocument/2006/relationships/slideLayout" Target="../slideLayouts/slideLayout61.xml"/><Relationship Id="rId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Anton"/>
              <a:buNone/>
              <a:defRPr sz="2800">
                <a:solidFill>
                  <a:schemeClr val="dk1"/>
                </a:solidFill>
                <a:latin typeface="Anton"/>
                <a:ea typeface="Anton"/>
                <a:cs typeface="Anton"/>
                <a:sym typeface="Anton"/>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Raleway"/>
              <a:buChar char="●"/>
              <a:defRPr sz="1800">
                <a:solidFill>
                  <a:schemeClr val="dk1"/>
                </a:solidFill>
                <a:latin typeface="Raleway"/>
                <a:ea typeface="Raleway"/>
                <a:cs typeface="Raleway"/>
                <a:sym typeface="Raleway"/>
              </a:defRPr>
            </a:lvl1pPr>
            <a:lvl2pPr marL="914400" lvl="1" indent="-317500">
              <a:lnSpc>
                <a:spcPct val="115000"/>
              </a:lnSpc>
              <a:spcBef>
                <a:spcPts val="160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160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160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160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160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160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160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1600"/>
              </a:spcBef>
              <a:spcAft>
                <a:spcPts val="160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
        <p:nvSpPr>
          <p:cNvPr id="8" name="TextBox 11"/>
          <p:cNvSpPr txBox="1"/>
          <p:nvPr userDrawn="1"/>
        </p:nvSpPr>
        <p:spPr>
          <a:xfrm rot="16200000">
            <a:off x="-2374477" y="1382235"/>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62"/>
              </a:rPr>
              <a:t>plantillaspowerpoint.org</a:t>
            </a:r>
            <a:endParaRPr lang="en-US" sz="900" dirty="0">
              <a:solidFill>
                <a:schemeClr val="bg1">
                  <a:lumMod val="65000"/>
                </a:schemeClr>
              </a:solidFill>
            </a:endParaRPr>
          </a:p>
        </p:txBody>
      </p:sp>
      <p:pic>
        <p:nvPicPr>
          <p:cNvPr id="9" name="Imagen 8"/>
          <p:cNvPicPr>
            <a:picLocks noChangeAspect="1"/>
          </p:cNvPicPr>
          <p:nvPr userDrawn="1"/>
        </p:nvPicPr>
        <p:blipFill>
          <a:blip r:embed="rId63">
            <a:extLst>
              <a:ext uri="{28A0092B-C50C-407E-A947-70E740481C1C}">
                <a14:useLocalDpi xmlns:a14="http://schemas.microsoft.com/office/drawing/2010/main" val="0"/>
              </a:ext>
            </a:extLst>
          </a:blip>
          <a:stretch>
            <a:fillRect/>
          </a:stretch>
        </p:blipFill>
        <p:spPr>
          <a:xfrm rot="16200000">
            <a:off x="-699494" y="4117224"/>
            <a:ext cx="1096055" cy="302930"/>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Lst>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68"/>
        <p:cNvGrpSpPr/>
        <p:nvPr/>
      </p:nvGrpSpPr>
      <p:grpSpPr>
        <a:xfrm>
          <a:off x="0" y="0"/>
          <a:ext cx="0" cy="0"/>
          <a:chOff x="0" y="0"/>
          <a:chExt cx="0" cy="0"/>
        </a:xfrm>
      </p:grpSpPr>
      <p:sp>
        <p:nvSpPr>
          <p:cNvPr id="369" name="Google Shape;369;p6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70" name="Google Shape;370;p6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 name="TextBox 11"/>
          <p:cNvSpPr txBox="1"/>
          <p:nvPr userDrawn="1"/>
        </p:nvSpPr>
        <p:spPr>
          <a:xfrm rot="16200000">
            <a:off x="-2374477" y="1382235"/>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3"/>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rot="16200000">
            <a:off x="-699494" y="4117224"/>
            <a:ext cx="1096055" cy="302930"/>
          </a:xfrm>
          <a:prstGeom prst="rect">
            <a:avLst/>
          </a:prstGeom>
        </p:spPr>
      </p:pic>
    </p:spTree>
  </p:cSld>
  <p:clrMap bg1="lt1" tx1="dk1" bg2="dk2" tx2="lt2" accent1="accent1" accent2="accent2" accent3="accent3" accent4="accent4" accent5="accent5" accent6="accent6" hlink="hlink" folHlink="folHlink"/>
  <p:sldLayoutIdLst>
    <p:sldLayoutId id="2147483708" r:id="rId1"/>
  </p:sldLayoutIdLst>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0.xml"/><Relationship Id="rId1" Type="http://schemas.openxmlformats.org/officeDocument/2006/relationships/slideLayout" Target="../slideLayouts/slideLayout24.xml"/><Relationship Id="rId4" Type="http://schemas.openxmlformats.org/officeDocument/2006/relationships/image" Target="../media/image9.jpg"/></Relationships>
</file>

<file path=ppt/slides/_rels/slide1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6.xml"/></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4.xml"/><Relationship Id="rId1" Type="http://schemas.openxmlformats.org/officeDocument/2006/relationships/slideLayout" Target="../slideLayouts/slideLayout27.xml"/><Relationship Id="rId4" Type="http://schemas.openxmlformats.org/officeDocument/2006/relationships/image" Target="../media/image12.jp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0.xml"/></Relationships>
</file>

<file path=ppt/slides/_rels/slide1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1.xml"/></Relationships>
</file>

<file path=ppt/slides/_rels/slide25.xml.rels><?xml version="1.0" encoding="UTF-8" standalone="yes"?>
<Relationships xmlns="http://schemas.openxmlformats.org/package/2006/relationships"><Relationship Id="rId3" Type="http://schemas.openxmlformats.org/officeDocument/2006/relationships/hyperlink" Target="https://docs.google.com/spreadsheets/d/11xqVWcRiTIp1JHj3ulelylXu-pqEofqe-eXH0Fhtrf8/copy" TargetMode="External"/><Relationship Id="rId2" Type="http://schemas.openxmlformats.org/officeDocument/2006/relationships/notesSlide" Target="../notesSlides/notesSlide25.xml"/><Relationship Id="rId1" Type="http://schemas.openxmlformats.org/officeDocument/2006/relationships/slideLayout" Target="../slideLayouts/slideLayout32.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9.png"/></Relationships>
</file>

<file path=ppt/slides/_rels/slide26.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6.xml"/><Relationship Id="rId1" Type="http://schemas.openxmlformats.org/officeDocument/2006/relationships/slideLayout" Target="../slideLayouts/slideLayout43.xml"/><Relationship Id="rId5" Type="http://schemas.openxmlformats.org/officeDocument/2006/relationships/image" Target="../media/image20.png"/><Relationship Id="rId4" Type="http://schemas.openxmlformats.org/officeDocument/2006/relationships/hyperlink" Target="https://docs.google.com/spreadsheets/d/11xqVWcRiTIp1JHj3ulelylXu-pqEofqe-eXH0Fhtrf8/copy" TargetMode="Externa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31.xml"/><Relationship Id="rId1" Type="http://schemas.openxmlformats.org/officeDocument/2006/relationships/slideLayout" Target="../slideLayouts/slideLayout3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33.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9.xml"/></Relationships>
</file>

<file path=ppt/slides/_rels/slide38.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5.xml"/></Relationships>
</file>

<file path=ppt/slides/_rels/slide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4.xml"/></Relationships>
</file>

<file path=ppt/slides/_rels/slide42.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42.xml"/><Relationship Id="rId1" Type="http://schemas.openxmlformats.org/officeDocument/2006/relationships/slideLayout" Target="../slideLayouts/slideLayout48.xml"/></Relationships>
</file>

<file path=ppt/slides/_rels/slide43.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43.xml"/><Relationship Id="rId1" Type="http://schemas.openxmlformats.org/officeDocument/2006/relationships/slideLayout" Target="../slideLayouts/slideLayout49.xml"/><Relationship Id="rId4" Type="http://schemas.openxmlformats.org/officeDocument/2006/relationships/image" Target="../media/image26.jpg"/></Relationships>
</file>

<file path=ppt/slides/_rels/slide44.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44.xml"/><Relationship Id="rId1" Type="http://schemas.openxmlformats.org/officeDocument/2006/relationships/slideLayout" Target="../slideLayouts/slideLayout50.xml"/><Relationship Id="rId6" Type="http://schemas.openxmlformats.org/officeDocument/2006/relationships/image" Target="../media/image30.jpg"/><Relationship Id="rId5" Type="http://schemas.openxmlformats.org/officeDocument/2006/relationships/image" Target="../media/image29.jpg"/><Relationship Id="rId4" Type="http://schemas.openxmlformats.org/officeDocument/2006/relationships/image" Target="../media/image28.jp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6.xml"/></Relationships>
</file>

<file path=ppt/slides/_rels/slide47.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47.xml"/><Relationship Id="rId1" Type="http://schemas.openxmlformats.org/officeDocument/2006/relationships/slideLayout" Target="../slideLayouts/slideLayout5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5.xml"/></Relationships>
</file>

<file path=ppt/slides/_rels/slide49.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5.xml"/><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7.xml"/></Relationships>
</file>

<file path=ppt/slides/_rels/slide52.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52.xml"/><Relationship Id="rId1" Type="http://schemas.openxmlformats.org/officeDocument/2006/relationships/slideLayout" Target="../slideLayouts/slideLayout5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5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44.xml"/></Relationships>
</file>

<file path=ppt/slides/_rels/slide59.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59.xml"/><Relationship Id="rId1" Type="http://schemas.openxmlformats.org/officeDocument/2006/relationships/slideLayout" Target="../slideLayouts/slideLayout5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8" Type="http://schemas.openxmlformats.org/officeDocument/2006/relationships/hyperlink" Target="https://www.freepik.com/free-photo/close-up-beef-burger-with-bacon-cheese_5548402.htm/?utm_source=slidesgo_template&amp;utm_medium=referral-link&amp;utm_campaign=sg_resources&amp;utm_content=freepik" TargetMode="External"/><Relationship Id="rId13" Type="http://schemas.openxmlformats.org/officeDocument/2006/relationships/hyperlink" Target="https://www.freepik.com/free-photo/group-friends-eating-restaurant_3537431.htm/?utm_source=slidesgo_template&amp;utm_medium=referral-link&amp;utm_campaign=sg_resources&amp;utm_content=freepik" TargetMode="External"/><Relationship Id="rId18" Type="http://schemas.openxmlformats.org/officeDocument/2006/relationships/hyperlink" Target="https://www.freepik.com/free-photo/close-up-classic-burger-with-french-fries-dip_5548395.htm/?utm_source=slidesgo_template&amp;utm_medium=referral-link&amp;utm_campaign=sg_resources&amp;utm_content=freepik" TargetMode="External"/><Relationship Id="rId3" Type="http://schemas.openxmlformats.org/officeDocument/2006/relationships/hyperlink" Target="https://www.freepik.com/free-photo/man-spreading-ketchup-tasty-beef-burger_5548385.htm/?utm_source=slidesgo_template&amp;utm_medium=referral-link&amp;utm_campaign=sg_resources&amp;utm_content=freepik" TargetMode="External"/><Relationship Id="rId21" Type="http://schemas.openxmlformats.org/officeDocument/2006/relationships/hyperlink" Target="https://www.freepik.com/free-photo/delicious-hamburger-with-ketchups-mustard_5546620.htm" TargetMode="External"/><Relationship Id="rId7" Type="http://schemas.openxmlformats.org/officeDocument/2006/relationships/hyperlink" Target="https://www.freepik.com/free-photo/set-delicious-cheeseburgers-with-lettuce-tomatoes_5546663.htm/?utm_source=slidesgo_template&amp;utm_medium=referral-link&amp;utm_campaign=sg_resources&amp;utm_content=freepik" TargetMode="External"/><Relationship Id="rId12" Type="http://schemas.openxmlformats.org/officeDocument/2006/relationships/hyperlink" Target="https://www.freepik.com/free-photo/chickenburger-with-fries_2002321.htm/?utm_source=slidesgo_template&amp;utm_medium=referral-link&amp;utm_campaign=sg_resources&amp;utm_content=freepik" TargetMode="External"/><Relationship Id="rId17" Type="http://schemas.openxmlformats.org/officeDocument/2006/relationships/hyperlink" Target="https://www.freepik.com/free-photo/male-eating-hamburger-cafe_4923963.htm/?utm_source=slidesgo_template&amp;utm_medium=referral-link&amp;utm_campaign=sg_resources&amp;utm_content=freepik" TargetMode="External"/><Relationship Id="rId2" Type="http://schemas.openxmlformats.org/officeDocument/2006/relationships/notesSlide" Target="../notesSlides/notesSlide62.xml"/><Relationship Id="rId16" Type="http://schemas.openxmlformats.org/officeDocument/2006/relationships/hyperlink" Target="https://www.freepik.com/free-photo/male-eating-hamburger-cafe_4923963.htm" TargetMode="External"/><Relationship Id="rId20" Type="http://schemas.openxmlformats.org/officeDocument/2006/relationships/hyperlink" Target="https://www.freepik.com/free-photo/flat-lay-burgers-orange-background_5051896.htm/?utm_source=slidesgo_template&amp;utm_medium=referral-link&amp;utm_campaign=sg_resources&amp;utm_content=freepik" TargetMode="External"/><Relationship Id="rId1" Type="http://schemas.openxmlformats.org/officeDocument/2006/relationships/slideLayout" Target="../slideLayouts/slideLayout4.xml"/><Relationship Id="rId6" Type="http://schemas.openxmlformats.org/officeDocument/2006/relationships/hyperlink" Target="https://www.freepik.com/free-photo/close-up-hamburger-plate_5282171.htm/?utm_source=slidesgo_template&amp;utm_medium=referral-link&amp;utm_campaign=sg_resources&amp;utm_content=freepik" TargetMode="External"/><Relationship Id="rId11" Type="http://schemas.openxmlformats.org/officeDocument/2006/relationships/hyperlink" Target="https://www.freepik.com/free-photo/close-up-hand-holding-wooden-board-with-burger-fries_5080573.htm/?utm_source=slidesgo_template&amp;utm_medium=referral-link&amp;utm_campaign=sg_resources&amp;utm_content=freepik" TargetMode="External"/><Relationship Id="rId5" Type="http://schemas.openxmlformats.org/officeDocument/2006/relationships/hyperlink" Target="https://www.freepik.com/free-photo/hand-holding-tasty-beef-burger_5548357.htm/?utm_source=slidesgo_template&amp;utm_medium=referral-link&amp;utm_campaign=sg_resources&amp;utm_content=freepik" TargetMode="External"/><Relationship Id="rId15" Type="http://schemas.openxmlformats.org/officeDocument/2006/relationships/hyperlink" Target="https://www.freepik.com/free-photo/friends-eating-conversating-restaurant_3538396.htm/?utm_source=slidesgo_template&amp;utm_medium=referral-link&amp;utm_campaign=sg_resources&amp;utm_content=freepik" TargetMode="External"/><Relationship Id="rId10" Type="http://schemas.openxmlformats.org/officeDocument/2006/relationships/hyperlink" Target="https://www.freepik.com/free-photo/top-view-delicious-vegan-burgers-wooden-board_5615429.htm/?utm_source=slidesgo_template&amp;utm_medium=referral-link&amp;utm_campaign=sg_resources&amp;utm_content=freepik" TargetMode="External"/><Relationship Id="rId19" Type="http://schemas.openxmlformats.org/officeDocument/2006/relationships/hyperlink" Target="https://www.freepik.com/free-photo/flat-lay-burgers-orange-background_5051896.htm" TargetMode="External"/><Relationship Id="rId4" Type="http://schemas.openxmlformats.org/officeDocument/2006/relationships/hyperlink" Target="https://www.freepik.com/free-photo/hand-holding-tasty-beef-burger_5548357.htm" TargetMode="External"/><Relationship Id="rId9" Type="http://schemas.openxmlformats.org/officeDocument/2006/relationships/hyperlink" Target="https://www.freepik.com/free-photo/top-view-delicious-vegan-burgers-wooden-board_5615429.htm" TargetMode="External"/><Relationship Id="rId14" Type="http://schemas.openxmlformats.org/officeDocument/2006/relationships/hyperlink" Target="https://www.freepik.com/free-photo/friends-eating-conversating-restaurant_3538396.htm" TargetMode="External"/><Relationship Id="rId22" Type="http://schemas.openxmlformats.org/officeDocument/2006/relationships/hyperlink" Target="https://www.freepik.com/free-photo/delicious-hamburger-with-ketchups-mustard_5546620.htm/?utm_source=slidesgo_template&amp;utm_medium=referral-link&amp;utm_campaign=sg_resources&amp;utm_content=freepik" TargetMode="External"/></Relationships>
</file>

<file path=ppt/slides/_rels/slide63.xml.rels><?xml version="1.0" encoding="UTF-8" standalone="yes"?>
<Relationships xmlns="http://schemas.openxmlformats.org/package/2006/relationships"><Relationship Id="rId8" Type="http://schemas.openxmlformats.org/officeDocument/2006/relationships/hyperlink" Target="https://www.freepik.com/free-photo/hamburger-held-front-yellow-background_5251536.htm" TargetMode="External"/><Relationship Id="rId13" Type="http://schemas.openxmlformats.org/officeDocument/2006/relationships/hyperlink" Target="https://www.freepik.com/free-photo/high-angle-burger-buns-with-sauces_5546610.htm" TargetMode="External"/><Relationship Id="rId3" Type="http://schemas.openxmlformats.org/officeDocument/2006/relationships/hyperlink" Target="https://www.freepik.com/free-photo/top-view-hamburgers-restaurant_3538377.htm/?utm_source=slidesgo_template&amp;utm_medium=referral-link&amp;utm_campaign=sg_resources&amp;utm_content=freepik" TargetMode="External"/><Relationship Id="rId7" Type="http://schemas.openxmlformats.org/officeDocument/2006/relationships/hyperlink" Target="https://www.freepik.com/free-photo/flat-lay-burgers-with-french-fries_5051929.htm/?utm_source=slidesgo_template&amp;utm_medium=referral-link&amp;utm_campaign=sg_resources&amp;utm_content=freepik" TargetMode="External"/><Relationship Id="rId12" Type="http://schemas.openxmlformats.org/officeDocument/2006/relationships/hyperlink" Target="https://www.freepik.com/free-photo/man-with-cup-looking-camera_2033535.htm/?utm_source=slidesgo_template&amp;utm_medium=referral-link&amp;utm_campaign=sg_resources&amp;utm_content=freepik" TargetMode="External"/><Relationship Id="rId2" Type="http://schemas.openxmlformats.org/officeDocument/2006/relationships/notesSlide" Target="../notesSlides/notesSlide63.xml"/><Relationship Id="rId1" Type="http://schemas.openxmlformats.org/officeDocument/2006/relationships/slideLayout" Target="../slideLayouts/slideLayout8.xml"/><Relationship Id="rId6" Type="http://schemas.openxmlformats.org/officeDocument/2006/relationships/hyperlink" Target="https://www.freepik.com/free-photo/flat-lay-burgers-with-french-fries_5051929.htm" TargetMode="External"/><Relationship Id="rId11" Type="http://schemas.openxmlformats.org/officeDocument/2006/relationships/hyperlink" Target="https://www.freepik.com/free-photo/chef-with-uniform-utensil-kitchen_4374190.htm/?utm_source=slidesgo_template&amp;utm_medium=referral-link&amp;utm_campaign=sg_resources&amp;utm_content=freepik" TargetMode="External"/><Relationship Id="rId5" Type="http://schemas.openxmlformats.org/officeDocument/2006/relationships/hyperlink" Target="https://www.freepik.com/free-photo/flat-lay-burgers-with-copy-space_5057177.htm/?utm_source=slidesgo_template&amp;utm_medium=referral-link&amp;utm_campaign=sg_resources&amp;utm_content=freepik" TargetMode="External"/><Relationship Id="rId10" Type="http://schemas.openxmlformats.org/officeDocument/2006/relationships/hyperlink" Target="https://www.freepik.com/free-photo/chef-with-uniform-utensil-kitchen_4374190.htm" TargetMode="External"/><Relationship Id="rId4" Type="http://schemas.openxmlformats.org/officeDocument/2006/relationships/hyperlink" Target="https://www.freepik.com/free-photo/tasty-beef-burgers-with-melted-cheese_5546660.htm/?utm_source=slidesgo_template&amp;utm_medium=referral-link&amp;utm_campaign=sg_resources&amp;utm_content=freepik" TargetMode="External"/><Relationship Id="rId9" Type="http://schemas.openxmlformats.org/officeDocument/2006/relationships/hyperlink" Target="https://www.freepik.com/free-photo/hamburger-held-front-yellow-background_5251536.htm/?utm_source=slidesgo_template&amp;utm_medium=referral-link&amp;utm_campaign=sg_resources&amp;utm_content=freepik" TargetMode="External"/><Relationship Id="rId14" Type="http://schemas.openxmlformats.org/officeDocument/2006/relationships/hyperlink" Target="https://www.freepik.com/free-photo/high-angle-burger-buns-with-sauces_5546610.htm/?utm_source=slidesgo_template&amp;utm_medium=referral-link&amp;utm_campaign=sg_resources&amp;utm_content=freepik" TargetMode="External"/></Relationships>
</file>

<file path=ppt/slides/_rels/slide64.xml.rels><?xml version="1.0" encoding="UTF-8" standalone="yes"?>
<Relationships xmlns="http://schemas.openxmlformats.org/package/2006/relationships"><Relationship Id="rId8" Type="http://schemas.openxmlformats.org/officeDocument/2006/relationships/hyperlink" Target="https://www.freepik.com/free-photo/front-view-burger-with-french-fries_5051916.htm" TargetMode="External"/><Relationship Id="rId13" Type="http://schemas.openxmlformats.org/officeDocument/2006/relationships/hyperlink" Target="https://www.freepik.com/free-photo/appetizing-burger-front-yellow-background_5228060.htm" TargetMode="External"/><Relationship Id="rId3" Type="http://schemas.openxmlformats.org/officeDocument/2006/relationships/hyperlink" Target="https://www.freepik.com/free-photo/set-tasty-hamburgers-wooden-board_5546573.htm/?utm_source=slidesgo_template&amp;utm_medium=referral-link&amp;utm_campaign=sg_resources&amp;utm_content=freepik" TargetMode="External"/><Relationship Id="rId7" Type="http://schemas.openxmlformats.org/officeDocument/2006/relationships/hyperlink" Target="https://www.freepik.com/free-photo/set-classic-burgers-wooden-board_5546632.htm/?utm_source=slidesgo_template&amp;utm_medium=referral-link&amp;utm_campaign=sg_resources&amp;utm_content=freepik" TargetMode="External"/><Relationship Id="rId12" Type="http://schemas.openxmlformats.org/officeDocument/2006/relationships/hyperlink" Target="https://www.freepik.com/free-photo/flat-lay-burgers-with-copy-space_5051910.htm/?utm_source=slidesgo_template&amp;utm_medium=referral-link&amp;utm_campaign=sg_resources&amp;utm_content=freepik" TargetMode="External"/><Relationship Id="rId2" Type="http://schemas.openxmlformats.org/officeDocument/2006/relationships/notesSlide" Target="../notesSlides/notesSlide64.xml"/><Relationship Id="rId1" Type="http://schemas.openxmlformats.org/officeDocument/2006/relationships/slideLayout" Target="../slideLayouts/slideLayout8.xml"/><Relationship Id="rId6" Type="http://schemas.openxmlformats.org/officeDocument/2006/relationships/hyperlink" Target="https://www.freepik.com/free-photo/surprised-woman-looking-hamburger_1310718.htm/?utm_source=slidesgo_template&amp;utm_medium=referral-link&amp;utm_campaign=sg_resources&amp;utm_content=freepik" TargetMode="External"/><Relationship Id="rId11" Type="http://schemas.openxmlformats.org/officeDocument/2006/relationships/hyperlink" Target="https://www.freepik.com/free-photo/hands-holding-hamburger_1333720.htm/?utm_source=slidesgo_template&amp;utm_medium=referral-link&amp;utm_campaign=sg_resources&amp;utm_content=freepik" TargetMode="External"/><Relationship Id="rId5" Type="http://schemas.openxmlformats.org/officeDocument/2006/relationships/hyperlink" Target="https://www.freepik.com/free-photo/surprised-woman-looking-hamburger_1310718.htm" TargetMode="External"/><Relationship Id="rId10" Type="http://schemas.openxmlformats.org/officeDocument/2006/relationships/hyperlink" Target="https://www.freepik.com/free-photo/classic-beef-burger-with-ketchup-sauce_5546674.htm/?utm_source=slidesgo_template&amp;utm_medium=referral-link&amp;utm_campaign=sg_resources&amp;utm_content=freepik" TargetMode="External"/><Relationship Id="rId4" Type="http://schemas.openxmlformats.org/officeDocument/2006/relationships/hyperlink" Target="https://www.freepik.com/free-photo/top-view-burgers-orange-background_5057167.htm/?utm_source=slidesgo_template&amp;utm_medium=referral-link&amp;utm_campaign=sg_resources&amp;utm_content=freepik" TargetMode="External"/><Relationship Id="rId9" Type="http://schemas.openxmlformats.org/officeDocument/2006/relationships/hyperlink" Target="https://www.freepik.com/free-photo/front-view-burger-with-french-fries_5051916.htm/?utm_source=slidesgo_template&amp;utm_medium=referral-link&amp;utm_campaign=sg_resources&amp;utm_content=freepik" TargetMode="External"/><Relationship Id="rId14" Type="http://schemas.openxmlformats.org/officeDocument/2006/relationships/hyperlink" Target="https://www.freepik.com/free-photo/appetizing-burger-front-yellow-background_5228060.htm/?utm_source=slidesgo_template&amp;utm_medium=referral-link&amp;utm_campaign=sg_resources&amp;utm_content=freepik" TargetMode="External"/></Relationships>
</file>

<file path=ppt/slides/_rels/slide65.xml.rels><?xml version="1.0" encoding="UTF-8" standalone="yes"?>
<Relationships xmlns="http://schemas.openxmlformats.org/package/2006/relationships"><Relationship Id="rId3" Type="http://schemas.openxmlformats.org/officeDocument/2006/relationships/hyperlink" Target="https://www.freepik.com/free-vector/black-white-burger-logo-collection_1115233.htm/?utm_source=slidesgo_template&amp;utm_medium=referral-link&amp;utm_campaign=sg_resources&amp;utm_content=freepik" TargetMode="External"/><Relationship Id="rId2" Type="http://schemas.openxmlformats.org/officeDocument/2006/relationships/notesSlide" Target="../notesSlides/notesSlide65.xml"/><Relationship Id="rId1" Type="http://schemas.openxmlformats.org/officeDocument/2006/relationships/slideLayout" Target="../slideLayouts/slideLayout8.xml"/><Relationship Id="rId5" Type="http://schemas.openxmlformats.org/officeDocument/2006/relationships/hyperlink" Target="https://www.freepik.com/free-vector/yellow-white-burger-logo-collection_1138509.htm/?utm_source=slidesgo_template&amp;utm_medium=referral-link&amp;utm_campaign=sg_resources&amp;utm_content=freepik" TargetMode="External"/><Relationship Id="rId4" Type="http://schemas.openxmlformats.org/officeDocument/2006/relationships/hyperlink" Target="https://www.freepik.com/free-vector/yellow-white-burger-logo-collection_1138509.htm" TargetMode="External"/></Relationships>
</file>

<file path=ppt/slides/_rels/slide66.xml.rels><?xml version="1.0" encoding="UTF-8" standalone="yes"?>
<Relationships xmlns="http://schemas.openxmlformats.org/package/2006/relationships"><Relationship Id="rId8" Type="http://schemas.openxmlformats.org/officeDocument/2006/relationships/hyperlink" Target="https://www.freepik.com/premium-photo/high-angle-burger-table_10223782.htm/?utm_source=slidesgo_template&amp;utm_medium=referral-link&amp;utm_campaign=sg_resources&amp;utm_content=freepik" TargetMode="External"/><Relationship Id="rId3" Type="http://schemas.openxmlformats.org/officeDocument/2006/relationships/hyperlink" Target="https://www.freepik.com/premium-photo/front-view-burger-fries-table-with-sauces-copy-space_10223783.htm/?utm_source=slidesgo_template&amp;utm_medium=referral-link&amp;utm_campaign=sg_resources&amp;utm_content=freepik" TargetMode="External"/><Relationship Id="rId7" Type="http://schemas.openxmlformats.org/officeDocument/2006/relationships/hyperlink" Target="https://www.freepik.com/premium-photo/front-view-burger-fries-table_10223769.htm/?utm_source=slidesgo_template&amp;utm_medium=referral-link&amp;utm_campaign=sg_resources&amp;utm_content=freepik" TargetMode="External"/><Relationship Id="rId2" Type="http://schemas.openxmlformats.org/officeDocument/2006/relationships/notesSlide" Target="../notesSlides/notesSlide66.xml"/><Relationship Id="rId1" Type="http://schemas.openxmlformats.org/officeDocument/2006/relationships/slideLayout" Target="../slideLayouts/slideLayout8.xml"/><Relationship Id="rId6" Type="http://schemas.openxmlformats.org/officeDocument/2006/relationships/hyperlink" Target="https://www.freepik.com/premium-photo/woman-preparing-cheeseburgers-fries_9319967.htm/?utm_source=slidesgo_template&amp;utm_medium=referral-link&amp;utm_campaign=sg_resources&amp;utm_content=freepik" TargetMode="External"/><Relationship Id="rId5" Type="http://schemas.openxmlformats.org/officeDocument/2006/relationships/hyperlink" Target="https://www.freepik.com/premium-photo/front-view-man-putting-hand-burger_10223764.htm/?utm_source=slidesgo_template&amp;utm_medium=referral-link&amp;utm_campaign=sg_resources&amp;utm_content=freepik" TargetMode="External"/><Relationship Id="rId10" Type="http://schemas.openxmlformats.org/officeDocument/2006/relationships/hyperlink" Target="https://www.freepik.com/premium-photo/portrait-smiling-male-chef-standing-kitchen-counter-cutting-vegetables_2690584.htm/?utm_source=slidesgo_template&amp;utm_medium=referral-link&amp;utm_campaign=sg_resources&amp;utm_content=freepik" TargetMode="External"/><Relationship Id="rId4" Type="http://schemas.openxmlformats.org/officeDocument/2006/relationships/hyperlink" Target="https://www.freepik.com/premium-photo/front-view-male-putting-sauce-burger_10223772.htm/?utm_source=slidesgo_template&amp;utm_medium=referral-link&amp;utm_campaign=sg_resources&amp;utm_content=freepik" TargetMode="External"/><Relationship Id="rId9" Type="http://schemas.openxmlformats.org/officeDocument/2006/relationships/hyperlink" Target="https://www.freepik.com/premium-photo/high-angle-sweet-potato-fries-with-sauce_10223686.htm/?utm_source=slidesgo_template&amp;utm_medium=referral-link&amp;utm_campaign=sg_resources&amp;utm_content=freepik" TargetMode="External"/></Relationships>
</file>

<file path=ppt/slides/_rels/slide67.xml.rels><?xml version="1.0" encoding="UTF-8" standalone="yes"?>
<Relationships xmlns="http://schemas.openxmlformats.org/package/2006/relationships"><Relationship Id="rId3" Type="http://schemas.openxmlformats.org/officeDocument/2006/relationships/hyperlink" Target="https://www.freepik.com/premium-photo/portrait-young-male-baker-standing-with-his-arms-crossed-his-bakery_4765073.htm/?utm_source=slidesgo_template&amp;utm_medium=referral-link&amp;utm_campaign=sg_resources&amp;utm_content=freepik" TargetMode="External"/><Relationship Id="rId2" Type="http://schemas.openxmlformats.org/officeDocument/2006/relationships/notesSlide" Target="../notesSlides/notesSlide67.xml"/><Relationship Id="rId1" Type="http://schemas.openxmlformats.org/officeDocument/2006/relationships/slideLayout" Target="../slideLayouts/slideLayout8.xml"/><Relationship Id="rId6" Type="http://schemas.openxmlformats.org/officeDocument/2006/relationships/hyperlink" Target="https://www.flaticon.com/packs/fast-food-8?word=burger/?utm_source=slidesgo_template&amp;utm_medium=referral-link&amp;utm_campaign=sg_resources&amp;utm_content=flaticon" TargetMode="External"/><Relationship Id="rId5" Type="http://schemas.openxmlformats.org/officeDocument/2006/relationships/hyperlink" Target="https://www.freepik.com/premium-photo/smiley-female-chef-holding-dish-her-hand_11228885.htm/?utm_source=slidesgo_template&amp;utm_medium=referral-link&amp;utm_campaign=sg_resources&amp;utm_content=freepik" TargetMode="External"/><Relationship Id="rId4" Type="http://schemas.openxmlformats.org/officeDocument/2006/relationships/hyperlink" Target="https://www.freepik.com/free-photo/portrait-smiling-young-female-baker-looking-camera_4767905.htm/?utm_source=slidesgo_template&amp;utm_medium=referral-link&amp;utm_campaign=sg_resources&amp;utm_content=freepik" TargetMode="External"/></Relationships>
</file>

<file path=ppt/slides/_rels/slide68.xml.rels><?xml version="1.0" encoding="UTF-8" standalone="yes"?>
<Relationships xmlns="http://schemas.openxmlformats.org/package/2006/relationships"><Relationship Id="rId3" Type="http://schemas.openxmlformats.org/officeDocument/2006/relationships/hyperlink" Target="https://fonts.google.com/specimen/Anton" TargetMode="External"/><Relationship Id="rId2" Type="http://schemas.openxmlformats.org/officeDocument/2006/relationships/notesSlide" Target="../notesSlides/notesSlide68.xml"/><Relationship Id="rId1" Type="http://schemas.openxmlformats.org/officeDocument/2006/relationships/slideLayout" Target="../slideLayouts/slideLayout61.xml"/><Relationship Id="rId4" Type="http://schemas.openxmlformats.org/officeDocument/2006/relationships/hyperlink" Target="https://fonts.google.com/specimen/Raleway" TargetMode="External"/></Relationships>
</file>

<file path=ppt/slides/_rels/slide6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9.gif"/><Relationship Id="rId2" Type="http://schemas.openxmlformats.org/officeDocument/2006/relationships/notesSlide" Target="../notesSlides/notesSlide69.xml"/><Relationship Id="rId1" Type="http://schemas.openxmlformats.org/officeDocument/2006/relationships/slideLayout" Target="../slideLayouts/slideLayout61.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8.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7.gif"/><Relationship Id="rId4" Type="http://schemas.openxmlformats.org/officeDocument/2006/relationships/image" Target="../media/image35.gif"/><Relationship Id="rId9" Type="http://schemas.openxmlformats.org/officeDocument/2006/relationships/image" Target="../media/image36.gif"/></Relationships>
</file>

<file path=ppt/slides/_rels/slide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6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6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6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1.xml"/></Relationships>
</file>

<file path=ppt/slides/_rels/slide7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76.xml"/><Relationship Id="rId1" Type="http://schemas.openxmlformats.org/officeDocument/2006/relationships/slideLayout" Target="../slideLayouts/slideLayout6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6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61.xml"/></Relationships>
</file>

<file path=ppt/slides/_rels/slide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8.xml"/><Relationship Id="rId1" Type="http://schemas.openxmlformats.org/officeDocument/2006/relationships/slideLayout" Target="../slideLayouts/slideLayout29.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1.xml"/></Relationships>
</file>

<file path=ppt/slides/_rels/slide9.xml.rels><?xml version="1.0" encoding="UTF-8" standalone="yes"?>
<Relationships xmlns="http://schemas.openxmlformats.org/package/2006/relationships"><Relationship Id="rId3" Type="http://schemas.openxmlformats.org/officeDocument/2006/relationships/hyperlink" Target="https://docs.google.com/spreadsheets/d/11xqVWcRiTIp1JHj3ulelylXu-pqEofqe-eXH0Fhtrf8/copy" TargetMode="External"/><Relationship Id="rId2" Type="http://schemas.openxmlformats.org/officeDocument/2006/relationships/notesSlide" Target="../notesSlides/notesSlide9.xml"/><Relationship Id="rId1" Type="http://schemas.openxmlformats.org/officeDocument/2006/relationships/slideLayout" Target="../slideLayouts/slideLayout3.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75"/>
        <p:cNvGrpSpPr/>
        <p:nvPr/>
      </p:nvGrpSpPr>
      <p:grpSpPr>
        <a:xfrm>
          <a:off x="0" y="0"/>
          <a:ext cx="0" cy="0"/>
          <a:chOff x="0" y="0"/>
          <a:chExt cx="0" cy="0"/>
        </a:xfrm>
      </p:grpSpPr>
      <p:sp>
        <p:nvSpPr>
          <p:cNvPr id="376" name="Google Shape;376;p64"/>
          <p:cNvSpPr txBox="1">
            <a:spLocks noGrp="1"/>
          </p:cNvSpPr>
          <p:nvPr>
            <p:ph type="ctrTitle"/>
          </p:nvPr>
        </p:nvSpPr>
        <p:spPr>
          <a:xfrm>
            <a:off x="2521953" y="1176425"/>
            <a:ext cx="5946900" cy="2052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BURGER LOVERS</a:t>
            </a:r>
            <a:endParaRPr/>
          </a:p>
        </p:txBody>
      </p:sp>
      <p:sp>
        <p:nvSpPr>
          <p:cNvPr id="377" name="Google Shape;377;p64"/>
          <p:cNvSpPr txBox="1">
            <a:spLocks noGrp="1"/>
          </p:cNvSpPr>
          <p:nvPr>
            <p:ph type="subTitle" idx="1"/>
          </p:nvPr>
        </p:nvSpPr>
        <p:spPr>
          <a:xfrm>
            <a:off x="6286050" y="3289025"/>
            <a:ext cx="2182800" cy="1153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Here is where your business plan begins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76"/>
                                        </p:tgtEl>
                                        <p:attrNameLst>
                                          <p:attrName>style.visibility</p:attrName>
                                        </p:attrNameLst>
                                      </p:cBhvr>
                                      <p:to>
                                        <p:strVal val="visible"/>
                                      </p:to>
                                    </p:set>
                                    <p:anim calcmode="lin" valueType="num">
                                      <p:cBhvr additive="base">
                                        <p:cTn id="7" dur="1000"/>
                                        <p:tgtEl>
                                          <p:spTgt spid="376"/>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377"/>
                                        </p:tgtEl>
                                        <p:attrNameLst>
                                          <p:attrName>style.visibility</p:attrName>
                                        </p:attrNameLst>
                                      </p:cBhvr>
                                      <p:to>
                                        <p:strVal val="visible"/>
                                      </p:to>
                                    </p:set>
                                    <p:animEffect transition="in" filter="fade">
                                      <p:cBhvr>
                                        <p:cTn id="10" dur="1000"/>
                                        <p:tgtEl>
                                          <p:spTgt spid="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sp>
        <p:nvSpPr>
          <p:cNvPr id="510" name="Google Shape;510;p73"/>
          <p:cNvSpPr txBox="1">
            <a:spLocks noGrp="1"/>
          </p:cNvSpPr>
          <p:nvPr>
            <p:ph type="title"/>
          </p:nvPr>
        </p:nvSpPr>
        <p:spPr>
          <a:xfrm>
            <a:off x="1044900" y="2952575"/>
            <a:ext cx="2482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a:t>
            </a:r>
            <a:endParaRPr/>
          </a:p>
        </p:txBody>
      </p:sp>
      <p:sp>
        <p:nvSpPr>
          <p:cNvPr id="511" name="Google Shape;511;p73"/>
          <p:cNvSpPr txBox="1">
            <a:spLocks noGrp="1"/>
          </p:cNvSpPr>
          <p:nvPr>
            <p:ph type="subTitle" idx="1"/>
          </p:nvPr>
        </p:nvSpPr>
        <p:spPr>
          <a:xfrm>
            <a:off x="1044900" y="3525275"/>
            <a:ext cx="2482200" cy="127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512" name="Google Shape;512;p73"/>
          <p:cNvSpPr txBox="1">
            <a:spLocks noGrp="1"/>
          </p:cNvSpPr>
          <p:nvPr>
            <p:ph type="title" idx="2"/>
          </p:nvPr>
        </p:nvSpPr>
        <p:spPr>
          <a:xfrm>
            <a:off x="5620350" y="2952575"/>
            <a:ext cx="2482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sp>
        <p:nvSpPr>
          <p:cNvPr id="513" name="Google Shape;513;p73"/>
          <p:cNvSpPr txBox="1">
            <a:spLocks noGrp="1"/>
          </p:cNvSpPr>
          <p:nvPr>
            <p:ph type="subTitle" idx="3"/>
          </p:nvPr>
        </p:nvSpPr>
        <p:spPr>
          <a:xfrm>
            <a:off x="5620350" y="3525275"/>
            <a:ext cx="2482200" cy="127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 It’s composed mostly of hydrogen and helium</a:t>
            </a:r>
            <a:endParaRPr/>
          </a:p>
        </p:txBody>
      </p:sp>
      <p:pic>
        <p:nvPicPr>
          <p:cNvPr id="514" name="Google Shape;514;p73"/>
          <p:cNvPicPr preferRelativeResize="0"/>
          <p:nvPr/>
        </p:nvPicPr>
        <p:blipFill rotWithShape="1">
          <a:blip r:embed="rId3">
            <a:alphaModFix/>
          </a:blip>
          <a:srcRect l="49835" r="9637"/>
          <a:stretch/>
        </p:blipFill>
        <p:spPr>
          <a:xfrm>
            <a:off x="1283372" y="0"/>
            <a:ext cx="2005255" cy="2647776"/>
          </a:xfrm>
          <a:prstGeom prst="rect">
            <a:avLst/>
          </a:prstGeom>
          <a:noFill/>
          <a:ln>
            <a:noFill/>
          </a:ln>
        </p:spPr>
      </p:pic>
      <p:pic>
        <p:nvPicPr>
          <p:cNvPr id="515" name="Google Shape;515;p73"/>
          <p:cNvPicPr preferRelativeResize="0"/>
          <p:nvPr/>
        </p:nvPicPr>
        <p:blipFill rotWithShape="1">
          <a:blip r:embed="rId4">
            <a:alphaModFix/>
          </a:blip>
          <a:srcRect t="13209" r="1409"/>
          <a:stretch/>
        </p:blipFill>
        <p:spPr>
          <a:xfrm>
            <a:off x="5858826" y="0"/>
            <a:ext cx="2005249" cy="2647776"/>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14"/>
                                        </p:tgtEl>
                                        <p:attrNameLst>
                                          <p:attrName>style.visibility</p:attrName>
                                        </p:attrNameLst>
                                      </p:cBhvr>
                                      <p:to>
                                        <p:strVal val="visible"/>
                                      </p:to>
                                    </p:set>
                                    <p:anim calcmode="lin" valueType="num">
                                      <p:cBhvr additive="base">
                                        <p:cTn id="7" dur="1000"/>
                                        <p:tgtEl>
                                          <p:spTgt spid="514"/>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515"/>
                                        </p:tgtEl>
                                        <p:attrNameLst>
                                          <p:attrName>style.visibility</p:attrName>
                                        </p:attrNameLst>
                                      </p:cBhvr>
                                      <p:to>
                                        <p:strVal val="visible"/>
                                      </p:to>
                                    </p:set>
                                    <p:anim calcmode="lin" valueType="num">
                                      <p:cBhvr additive="base">
                                        <p:cTn id="10" dur="1000"/>
                                        <p:tgtEl>
                                          <p:spTgt spid="515"/>
                                        </p:tgtEl>
                                        <p:attrNameLst>
                                          <p:attrName>ppt_y</p:attrName>
                                        </p:attrNameLst>
                                      </p:cBhvr>
                                      <p:tavLst>
                                        <p:tav tm="0">
                                          <p:val>
                                            <p:strVal val="#ppt_y-1"/>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511"/>
                                        </p:tgtEl>
                                        <p:attrNameLst>
                                          <p:attrName>style.visibility</p:attrName>
                                        </p:attrNameLst>
                                      </p:cBhvr>
                                      <p:to>
                                        <p:strVal val="visible"/>
                                      </p:to>
                                    </p:set>
                                    <p:animEffect transition="in" filter="fade">
                                      <p:cBhvr>
                                        <p:cTn id="13" dur="1000"/>
                                        <p:tgtEl>
                                          <p:spTgt spid="511"/>
                                        </p:tgtEl>
                                      </p:cBhvr>
                                    </p:animEffect>
                                  </p:childTnLst>
                                </p:cTn>
                              </p:par>
                              <p:par>
                                <p:cTn id="14" presetID="10" presetClass="entr" presetSubtype="0" fill="hold" nodeType="withEffect">
                                  <p:stCondLst>
                                    <p:cond delay="0"/>
                                  </p:stCondLst>
                                  <p:childTnLst>
                                    <p:set>
                                      <p:cBhvr>
                                        <p:cTn id="15" dur="1" fill="hold">
                                          <p:stCondLst>
                                            <p:cond delay="0"/>
                                          </p:stCondLst>
                                        </p:cTn>
                                        <p:tgtEl>
                                          <p:spTgt spid="512"/>
                                        </p:tgtEl>
                                        <p:attrNameLst>
                                          <p:attrName>style.visibility</p:attrName>
                                        </p:attrNameLst>
                                      </p:cBhvr>
                                      <p:to>
                                        <p:strVal val="visible"/>
                                      </p:to>
                                    </p:set>
                                    <p:animEffect transition="in" filter="fade">
                                      <p:cBhvr>
                                        <p:cTn id="16" dur="1000"/>
                                        <p:tgtEl>
                                          <p:spTgt spid="512"/>
                                        </p:tgtEl>
                                      </p:cBhvr>
                                    </p:animEffect>
                                  </p:childTnLst>
                                </p:cTn>
                              </p:par>
                              <p:par>
                                <p:cTn id="17" presetID="10" presetClass="entr" presetSubtype="0" fill="hold" nodeType="withEffect">
                                  <p:stCondLst>
                                    <p:cond delay="0"/>
                                  </p:stCondLst>
                                  <p:childTnLst>
                                    <p:set>
                                      <p:cBhvr>
                                        <p:cTn id="18" dur="1" fill="hold">
                                          <p:stCondLst>
                                            <p:cond delay="0"/>
                                          </p:stCondLst>
                                        </p:cTn>
                                        <p:tgtEl>
                                          <p:spTgt spid="513"/>
                                        </p:tgtEl>
                                        <p:attrNameLst>
                                          <p:attrName>style.visibility</p:attrName>
                                        </p:attrNameLst>
                                      </p:cBhvr>
                                      <p:to>
                                        <p:strVal val="visible"/>
                                      </p:to>
                                    </p:set>
                                    <p:animEffect transition="in" filter="fade">
                                      <p:cBhvr>
                                        <p:cTn id="19" dur="1000"/>
                                        <p:tgtEl>
                                          <p:spTgt spid="513"/>
                                        </p:tgtEl>
                                      </p:cBhvr>
                                    </p:animEffect>
                                  </p:childTnLst>
                                </p:cTn>
                              </p:par>
                              <p:par>
                                <p:cTn id="20" presetID="10" presetClass="entr" presetSubtype="0" fill="hold" nodeType="withEffect">
                                  <p:stCondLst>
                                    <p:cond delay="0"/>
                                  </p:stCondLst>
                                  <p:childTnLst>
                                    <p:set>
                                      <p:cBhvr>
                                        <p:cTn id="21" dur="1" fill="hold">
                                          <p:stCondLst>
                                            <p:cond delay="0"/>
                                          </p:stCondLst>
                                        </p:cTn>
                                        <p:tgtEl>
                                          <p:spTgt spid="510"/>
                                        </p:tgtEl>
                                        <p:attrNameLst>
                                          <p:attrName>style.visibility</p:attrName>
                                        </p:attrNameLst>
                                      </p:cBhvr>
                                      <p:to>
                                        <p:strVal val="visible"/>
                                      </p:to>
                                    </p:set>
                                    <p:animEffect transition="in" filter="fade">
                                      <p:cBhvr>
                                        <p:cTn id="22" dur="1000"/>
                                        <p:tgtEl>
                                          <p:spTgt spid="5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19"/>
        <p:cNvGrpSpPr/>
        <p:nvPr/>
      </p:nvGrpSpPr>
      <p:grpSpPr>
        <a:xfrm>
          <a:off x="0" y="0"/>
          <a:ext cx="0" cy="0"/>
          <a:chOff x="0" y="0"/>
          <a:chExt cx="0" cy="0"/>
        </a:xfrm>
      </p:grpSpPr>
      <p:sp>
        <p:nvSpPr>
          <p:cNvPr id="520" name="Google Shape;520;p74"/>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TARGET</a:t>
            </a:r>
            <a:endParaRPr/>
          </a:p>
        </p:txBody>
      </p:sp>
      <p:pic>
        <p:nvPicPr>
          <p:cNvPr id="521" name="Google Shape;521;p74"/>
          <p:cNvPicPr preferRelativeResize="0"/>
          <p:nvPr/>
        </p:nvPicPr>
        <p:blipFill rotWithShape="1">
          <a:blip r:embed="rId3">
            <a:alphaModFix/>
          </a:blip>
          <a:srcRect l="35646" t="1266" r="36598" b="7625"/>
          <a:stretch/>
        </p:blipFill>
        <p:spPr>
          <a:xfrm>
            <a:off x="3792450" y="1483350"/>
            <a:ext cx="1559102" cy="3411603"/>
          </a:xfrm>
          <a:prstGeom prst="rect">
            <a:avLst/>
          </a:prstGeom>
          <a:noFill/>
          <a:ln>
            <a:noFill/>
          </a:ln>
        </p:spPr>
      </p:pic>
      <p:sp>
        <p:nvSpPr>
          <p:cNvPr id="522" name="Google Shape;522;p74"/>
          <p:cNvSpPr/>
          <p:nvPr/>
        </p:nvSpPr>
        <p:spPr>
          <a:xfrm>
            <a:off x="1026325" y="1483425"/>
            <a:ext cx="2427300" cy="34116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4"/>
          <p:cNvSpPr/>
          <p:nvPr/>
        </p:nvSpPr>
        <p:spPr>
          <a:xfrm>
            <a:off x="5690375" y="1483425"/>
            <a:ext cx="2427300" cy="3411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 name="Google Shape;524;p74"/>
          <p:cNvGrpSpPr/>
          <p:nvPr/>
        </p:nvGrpSpPr>
        <p:grpSpPr>
          <a:xfrm>
            <a:off x="1557276" y="1734274"/>
            <a:ext cx="1365393" cy="1365479"/>
            <a:chOff x="4049800" y="640400"/>
            <a:chExt cx="858900" cy="858900"/>
          </a:xfrm>
        </p:grpSpPr>
        <p:sp>
          <p:nvSpPr>
            <p:cNvPr id="525" name="Google Shape;525;p74"/>
            <p:cNvSpPr/>
            <p:nvPr/>
          </p:nvSpPr>
          <p:spPr>
            <a:xfrm>
              <a:off x="4049800" y="640400"/>
              <a:ext cx="858900" cy="858900"/>
            </a:xfrm>
            <a:prstGeom prst="donut">
              <a:avLst>
                <a:gd name="adj" fmla="val 1099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4"/>
            <p:cNvSpPr/>
            <p:nvPr/>
          </p:nvSpPr>
          <p:spPr>
            <a:xfrm>
              <a:off x="4049800" y="640400"/>
              <a:ext cx="858900" cy="858900"/>
            </a:xfrm>
            <a:prstGeom prst="blockArc">
              <a:avLst>
                <a:gd name="adj1" fmla="val 7914150"/>
                <a:gd name="adj2" fmla="val 1765701"/>
                <a:gd name="adj3" fmla="val 11053"/>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 name="Google Shape;527;p74"/>
          <p:cNvSpPr txBox="1">
            <a:spLocks noGrp="1"/>
          </p:cNvSpPr>
          <p:nvPr>
            <p:ph type="title" idx="4294967295"/>
          </p:nvPr>
        </p:nvSpPr>
        <p:spPr>
          <a:xfrm>
            <a:off x="1740775" y="2103728"/>
            <a:ext cx="1035600" cy="49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accent2"/>
                </a:solidFill>
              </a:rPr>
              <a:t>65%</a:t>
            </a:r>
            <a:endParaRPr sz="2000">
              <a:solidFill>
                <a:schemeClr val="accent2"/>
              </a:solidFill>
            </a:endParaRPr>
          </a:p>
        </p:txBody>
      </p:sp>
      <p:sp>
        <p:nvSpPr>
          <p:cNvPr id="528" name="Google Shape;528;p74"/>
          <p:cNvSpPr txBox="1">
            <a:spLocks noGrp="1"/>
          </p:cNvSpPr>
          <p:nvPr>
            <p:ph type="title" idx="4294967295"/>
          </p:nvPr>
        </p:nvSpPr>
        <p:spPr>
          <a:xfrm>
            <a:off x="1757425" y="2407832"/>
            <a:ext cx="1002300" cy="33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solidFill>
                  <a:schemeClr val="accent2"/>
                </a:solidFill>
              </a:rPr>
              <a:t>WOMEN</a:t>
            </a:r>
            <a:endParaRPr sz="1400">
              <a:solidFill>
                <a:schemeClr val="accent2"/>
              </a:solidFill>
            </a:endParaRPr>
          </a:p>
        </p:txBody>
      </p:sp>
      <p:grpSp>
        <p:nvGrpSpPr>
          <p:cNvPr id="529" name="Google Shape;529;p74"/>
          <p:cNvGrpSpPr/>
          <p:nvPr/>
        </p:nvGrpSpPr>
        <p:grpSpPr>
          <a:xfrm>
            <a:off x="1557276" y="3247785"/>
            <a:ext cx="1365393" cy="1365479"/>
            <a:chOff x="4049800" y="640400"/>
            <a:chExt cx="858900" cy="858900"/>
          </a:xfrm>
        </p:grpSpPr>
        <p:sp>
          <p:nvSpPr>
            <p:cNvPr id="530" name="Google Shape;530;p74"/>
            <p:cNvSpPr/>
            <p:nvPr/>
          </p:nvSpPr>
          <p:spPr>
            <a:xfrm>
              <a:off x="4049800" y="640400"/>
              <a:ext cx="858900" cy="858900"/>
            </a:xfrm>
            <a:prstGeom prst="donut">
              <a:avLst>
                <a:gd name="adj" fmla="val 1099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4"/>
            <p:cNvSpPr/>
            <p:nvPr/>
          </p:nvSpPr>
          <p:spPr>
            <a:xfrm>
              <a:off x="4049800" y="640400"/>
              <a:ext cx="858900" cy="858900"/>
            </a:xfrm>
            <a:prstGeom prst="blockArc">
              <a:avLst>
                <a:gd name="adj1" fmla="val 4291458"/>
                <a:gd name="adj2" fmla="val 1765701"/>
                <a:gd name="adj3" fmla="val 11053"/>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 name="Google Shape;532;p74"/>
          <p:cNvSpPr txBox="1">
            <a:spLocks noGrp="1"/>
          </p:cNvSpPr>
          <p:nvPr>
            <p:ph type="title" idx="4294967295"/>
          </p:nvPr>
        </p:nvSpPr>
        <p:spPr>
          <a:xfrm>
            <a:off x="1740775" y="3613545"/>
            <a:ext cx="1035600" cy="49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accent2"/>
                </a:solidFill>
              </a:rPr>
              <a:t>90%</a:t>
            </a:r>
            <a:endParaRPr sz="2000">
              <a:solidFill>
                <a:schemeClr val="accent2"/>
              </a:solidFill>
            </a:endParaRPr>
          </a:p>
        </p:txBody>
      </p:sp>
      <p:sp>
        <p:nvSpPr>
          <p:cNvPr id="533" name="Google Shape;533;p74"/>
          <p:cNvSpPr txBox="1">
            <a:spLocks noGrp="1"/>
          </p:cNvSpPr>
          <p:nvPr>
            <p:ph type="title" idx="4294967295"/>
          </p:nvPr>
        </p:nvSpPr>
        <p:spPr>
          <a:xfrm>
            <a:off x="1757425" y="3917649"/>
            <a:ext cx="1002300" cy="33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solidFill>
                  <a:schemeClr val="accent2"/>
                </a:solidFill>
              </a:rPr>
              <a:t>20-25 y/o</a:t>
            </a:r>
            <a:endParaRPr sz="1400">
              <a:solidFill>
                <a:schemeClr val="accent2"/>
              </a:solidFill>
            </a:endParaRPr>
          </a:p>
        </p:txBody>
      </p:sp>
      <p:sp>
        <p:nvSpPr>
          <p:cNvPr id="534" name="Google Shape;534;p74"/>
          <p:cNvSpPr/>
          <p:nvPr/>
        </p:nvSpPr>
        <p:spPr>
          <a:xfrm>
            <a:off x="6064763" y="1734269"/>
            <a:ext cx="426300" cy="426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4"/>
          <p:cNvSpPr/>
          <p:nvPr/>
        </p:nvSpPr>
        <p:spPr>
          <a:xfrm>
            <a:off x="6064763" y="4186969"/>
            <a:ext cx="426300" cy="426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4"/>
          <p:cNvSpPr/>
          <p:nvPr/>
        </p:nvSpPr>
        <p:spPr>
          <a:xfrm>
            <a:off x="6064763" y="3573794"/>
            <a:ext cx="426300" cy="426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4"/>
          <p:cNvSpPr/>
          <p:nvPr/>
        </p:nvSpPr>
        <p:spPr>
          <a:xfrm>
            <a:off x="6064763" y="2960619"/>
            <a:ext cx="426300" cy="426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4"/>
          <p:cNvSpPr/>
          <p:nvPr/>
        </p:nvSpPr>
        <p:spPr>
          <a:xfrm>
            <a:off x="6064763" y="2347444"/>
            <a:ext cx="426300" cy="426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9" name="Google Shape;539;p74"/>
          <p:cNvCxnSpPr/>
          <p:nvPr/>
        </p:nvCxnSpPr>
        <p:spPr>
          <a:xfrm>
            <a:off x="6595488" y="1947419"/>
            <a:ext cx="1147800" cy="1200"/>
          </a:xfrm>
          <a:prstGeom prst="straightConnector1">
            <a:avLst/>
          </a:prstGeom>
          <a:noFill/>
          <a:ln w="28575" cap="flat" cmpd="sng">
            <a:solidFill>
              <a:schemeClr val="lt1"/>
            </a:solidFill>
            <a:prstDash val="solid"/>
            <a:round/>
            <a:headEnd type="none" w="med" len="med"/>
            <a:tailEnd type="none" w="med" len="med"/>
          </a:ln>
        </p:spPr>
      </p:cxnSp>
      <p:cxnSp>
        <p:nvCxnSpPr>
          <p:cNvPr id="540" name="Google Shape;540;p74"/>
          <p:cNvCxnSpPr/>
          <p:nvPr/>
        </p:nvCxnSpPr>
        <p:spPr>
          <a:xfrm>
            <a:off x="6595663" y="1947419"/>
            <a:ext cx="773100" cy="0"/>
          </a:xfrm>
          <a:prstGeom prst="straightConnector1">
            <a:avLst/>
          </a:prstGeom>
          <a:noFill/>
          <a:ln w="28575" cap="flat" cmpd="sng">
            <a:solidFill>
              <a:schemeClr val="accent3"/>
            </a:solidFill>
            <a:prstDash val="solid"/>
            <a:round/>
            <a:headEnd type="none" w="med" len="med"/>
            <a:tailEnd type="oval" w="med" len="med"/>
          </a:ln>
        </p:spPr>
      </p:cxnSp>
      <p:cxnSp>
        <p:nvCxnSpPr>
          <p:cNvPr id="541" name="Google Shape;541;p74"/>
          <p:cNvCxnSpPr/>
          <p:nvPr/>
        </p:nvCxnSpPr>
        <p:spPr>
          <a:xfrm>
            <a:off x="6595488" y="2559994"/>
            <a:ext cx="1147800" cy="1200"/>
          </a:xfrm>
          <a:prstGeom prst="straightConnector1">
            <a:avLst/>
          </a:prstGeom>
          <a:noFill/>
          <a:ln w="28575" cap="flat" cmpd="sng">
            <a:solidFill>
              <a:schemeClr val="lt1"/>
            </a:solidFill>
            <a:prstDash val="solid"/>
            <a:round/>
            <a:headEnd type="none" w="med" len="med"/>
            <a:tailEnd type="none" w="med" len="med"/>
          </a:ln>
        </p:spPr>
      </p:cxnSp>
      <p:cxnSp>
        <p:nvCxnSpPr>
          <p:cNvPr id="542" name="Google Shape;542;p74"/>
          <p:cNvCxnSpPr/>
          <p:nvPr/>
        </p:nvCxnSpPr>
        <p:spPr>
          <a:xfrm>
            <a:off x="6595663" y="2559994"/>
            <a:ext cx="903000" cy="0"/>
          </a:xfrm>
          <a:prstGeom prst="straightConnector1">
            <a:avLst/>
          </a:prstGeom>
          <a:noFill/>
          <a:ln w="28575" cap="flat" cmpd="sng">
            <a:solidFill>
              <a:schemeClr val="accent3"/>
            </a:solidFill>
            <a:prstDash val="solid"/>
            <a:round/>
            <a:headEnd type="none" w="med" len="med"/>
            <a:tailEnd type="oval" w="med" len="med"/>
          </a:ln>
        </p:spPr>
      </p:cxnSp>
      <p:cxnSp>
        <p:nvCxnSpPr>
          <p:cNvPr id="543" name="Google Shape;543;p74"/>
          <p:cNvCxnSpPr/>
          <p:nvPr/>
        </p:nvCxnSpPr>
        <p:spPr>
          <a:xfrm>
            <a:off x="6595488" y="3172569"/>
            <a:ext cx="1147800" cy="1200"/>
          </a:xfrm>
          <a:prstGeom prst="straightConnector1">
            <a:avLst/>
          </a:prstGeom>
          <a:noFill/>
          <a:ln w="28575" cap="flat" cmpd="sng">
            <a:solidFill>
              <a:schemeClr val="lt1"/>
            </a:solidFill>
            <a:prstDash val="solid"/>
            <a:round/>
            <a:headEnd type="none" w="med" len="med"/>
            <a:tailEnd type="none" w="med" len="med"/>
          </a:ln>
        </p:spPr>
      </p:cxnSp>
      <p:cxnSp>
        <p:nvCxnSpPr>
          <p:cNvPr id="544" name="Google Shape;544;p74"/>
          <p:cNvCxnSpPr/>
          <p:nvPr/>
        </p:nvCxnSpPr>
        <p:spPr>
          <a:xfrm>
            <a:off x="6595663" y="3172569"/>
            <a:ext cx="837900" cy="0"/>
          </a:xfrm>
          <a:prstGeom prst="straightConnector1">
            <a:avLst/>
          </a:prstGeom>
          <a:noFill/>
          <a:ln w="28575" cap="flat" cmpd="sng">
            <a:solidFill>
              <a:schemeClr val="accent3"/>
            </a:solidFill>
            <a:prstDash val="solid"/>
            <a:round/>
            <a:headEnd type="none" w="med" len="med"/>
            <a:tailEnd type="oval" w="med" len="med"/>
          </a:ln>
        </p:spPr>
      </p:cxnSp>
      <p:cxnSp>
        <p:nvCxnSpPr>
          <p:cNvPr id="545" name="Google Shape;545;p74"/>
          <p:cNvCxnSpPr/>
          <p:nvPr/>
        </p:nvCxnSpPr>
        <p:spPr>
          <a:xfrm>
            <a:off x="6595488" y="3785144"/>
            <a:ext cx="1147800" cy="1200"/>
          </a:xfrm>
          <a:prstGeom prst="straightConnector1">
            <a:avLst/>
          </a:prstGeom>
          <a:noFill/>
          <a:ln w="28575" cap="flat" cmpd="sng">
            <a:solidFill>
              <a:schemeClr val="lt1"/>
            </a:solidFill>
            <a:prstDash val="solid"/>
            <a:round/>
            <a:headEnd type="none" w="med" len="med"/>
            <a:tailEnd type="none" w="med" len="med"/>
          </a:ln>
        </p:spPr>
      </p:cxnSp>
      <p:cxnSp>
        <p:nvCxnSpPr>
          <p:cNvPr id="546" name="Google Shape;546;p74"/>
          <p:cNvCxnSpPr/>
          <p:nvPr/>
        </p:nvCxnSpPr>
        <p:spPr>
          <a:xfrm>
            <a:off x="6595663" y="3785144"/>
            <a:ext cx="650100" cy="0"/>
          </a:xfrm>
          <a:prstGeom prst="straightConnector1">
            <a:avLst/>
          </a:prstGeom>
          <a:noFill/>
          <a:ln w="28575" cap="flat" cmpd="sng">
            <a:solidFill>
              <a:schemeClr val="accent3"/>
            </a:solidFill>
            <a:prstDash val="solid"/>
            <a:round/>
            <a:headEnd type="none" w="med" len="med"/>
            <a:tailEnd type="oval" w="med" len="med"/>
          </a:ln>
        </p:spPr>
      </p:cxnSp>
      <p:cxnSp>
        <p:nvCxnSpPr>
          <p:cNvPr id="547" name="Google Shape;547;p74"/>
          <p:cNvCxnSpPr/>
          <p:nvPr/>
        </p:nvCxnSpPr>
        <p:spPr>
          <a:xfrm>
            <a:off x="6595488" y="4399519"/>
            <a:ext cx="1147800" cy="1200"/>
          </a:xfrm>
          <a:prstGeom prst="straightConnector1">
            <a:avLst/>
          </a:prstGeom>
          <a:noFill/>
          <a:ln w="28575" cap="flat" cmpd="sng">
            <a:solidFill>
              <a:schemeClr val="lt1"/>
            </a:solidFill>
            <a:prstDash val="solid"/>
            <a:round/>
            <a:headEnd type="none" w="med" len="med"/>
            <a:tailEnd type="none" w="med" len="med"/>
          </a:ln>
        </p:spPr>
      </p:cxnSp>
      <p:cxnSp>
        <p:nvCxnSpPr>
          <p:cNvPr id="548" name="Google Shape;548;p74"/>
          <p:cNvCxnSpPr/>
          <p:nvPr/>
        </p:nvCxnSpPr>
        <p:spPr>
          <a:xfrm>
            <a:off x="6595663" y="4399519"/>
            <a:ext cx="1083600" cy="0"/>
          </a:xfrm>
          <a:prstGeom prst="straightConnector1">
            <a:avLst/>
          </a:prstGeom>
          <a:noFill/>
          <a:ln w="28575" cap="flat" cmpd="sng">
            <a:solidFill>
              <a:schemeClr val="accent3"/>
            </a:solidFill>
            <a:prstDash val="solid"/>
            <a:round/>
            <a:headEnd type="none" w="med" len="med"/>
            <a:tailEnd type="oval" w="med" len="med"/>
          </a:ln>
        </p:spPr>
      </p:cxnSp>
      <p:grpSp>
        <p:nvGrpSpPr>
          <p:cNvPr id="549" name="Google Shape;549;p74"/>
          <p:cNvGrpSpPr/>
          <p:nvPr/>
        </p:nvGrpSpPr>
        <p:grpSpPr>
          <a:xfrm>
            <a:off x="6204720" y="4274864"/>
            <a:ext cx="146387" cy="253585"/>
            <a:chOff x="2656082" y="2287427"/>
            <a:chExt cx="207582" cy="359594"/>
          </a:xfrm>
        </p:grpSpPr>
        <p:sp>
          <p:nvSpPr>
            <p:cNvPr id="550" name="Google Shape;550;p74"/>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4"/>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4"/>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4"/>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 name="Google Shape;554;p74"/>
          <p:cNvGrpSpPr/>
          <p:nvPr/>
        </p:nvGrpSpPr>
        <p:grpSpPr>
          <a:xfrm>
            <a:off x="6129005" y="3048511"/>
            <a:ext cx="297835" cy="250517"/>
            <a:chOff x="3564243" y="2289904"/>
            <a:chExt cx="422342" cy="355243"/>
          </a:xfrm>
        </p:grpSpPr>
        <p:sp>
          <p:nvSpPr>
            <p:cNvPr id="555" name="Google Shape;555;p74"/>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4"/>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4"/>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4"/>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4"/>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 name="Google Shape;560;p74"/>
          <p:cNvGrpSpPr/>
          <p:nvPr/>
        </p:nvGrpSpPr>
        <p:grpSpPr>
          <a:xfrm>
            <a:off x="6159131" y="3661564"/>
            <a:ext cx="237574" cy="250764"/>
            <a:chOff x="3620576" y="2745525"/>
            <a:chExt cx="336889" cy="355592"/>
          </a:xfrm>
        </p:grpSpPr>
        <p:sp>
          <p:nvSpPr>
            <p:cNvPr id="561" name="Google Shape;561;p74"/>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4"/>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 name="Google Shape;563;p74"/>
          <p:cNvGrpSpPr/>
          <p:nvPr/>
        </p:nvGrpSpPr>
        <p:grpSpPr>
          <a:xfrm>
            <a:off x="6146735" y="1822156"/>
            <a:ext cx="262386" cy="250517"/>
            <a:chOff x="7390435" y="3680868"/>
            <a:chExt cx="372073" cy="355243"/>
          </a:xfrm>
        </p:grpSpPr>
        <p:sp>
          <p:nvSpPr>
            <p:cNvPr id="564" name="Google Shape;564;p74"/>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4"/>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4"/>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4"/>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4"/>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74"/>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 name="Google Shape;570;p74"/>
          <p:cNvGrpSpPr/>
          <p:nvPr/>
        </p:nvGrpSpPr>
        <p:grpSpPr>
          <a:xfrm>
            <a:off x="6137670" y="2467939"/>
            <a:ext cx="280503" cy="185330"/>
            <a:chOff x="5206262" y="4174817"/>
            <a:chExt cx="397763" cy="262804"/>
          </a:xfrm>
        </p:grpSpPr>
        <p:sp>
          <p:nvSpPr>
            <p:cNvPr id="571" name="Google Shape;571;p74"/>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4"/>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4"/>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4"/>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4"/>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4"/>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4"/>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1000" fill="hold"/>
                                        <p:tgtEl>
                                          <p:spTgt spid="529"/>
                                        </p:tgtEl>
                                        <p:attrNameLst>
                                          <p:attrName>r</p:attrName>
                                        </p:attrNameLst>
                                      </p:cBhvr>
                                    </p:animRot>
                                  </p:childTnLst>
                                </p:cTn>
                              </p:par>
                              <p:par>
                                <p:cTn id="7" presetID="8" presetClass="emph" presetSubtype="0" fill="hold" nodeType="withEffect">
                                  <p:stCondLst>
                                    <p:cond delay="0"/>
                                  </p:stCondLst>
                                  <p:childTnLst>
                                    <p:animRot by="-21600000">
                                      <p:cBhvr>
                                        <p:cTn id="8" dur="1000" fill="hold"/>
                                        <p:tgtEl>
                                          <p:spTgt spid="524"/>
                                        </p:tgtEl>
                                        <p:attrNameLst>
                                          <p:attrName>r</p:attrName>
                                        </p:attrNameLst>
                                      </p:cBhvr>
                                    </p:animRot>
                                  </p:childTnLst>
                                </p:cTn>
                              </p:par>
                              <p:par>
                                <p:cTn id="9" presetID="2" presetClass="entr" presetSubtype="4" fill="hold" nodeType="withEffect">
                                  <p:stCondLst>
                                    <p:cond delay="0"/>
                                  </p:stCondLst>
                                  <p:childTnLst>
                                    <p:set>
                                      <p:cBhvr>
                                        <p:cTn id="10" dur="1" fill="hold">
                                          <p:stCondLst>
                                            <p:cond delay="0"/>
                                          </p:stCondLst>
                                        </p:cTn>
                                        <p:tgtEl>
                                          <p:spTgt spid="521"/>
                                        </p:tgtEl>
                                        <p:attrNameLst>
                                          <p:attrName>style.visibility</p:attrName>
                                        </p:attrNameLst>
                                      </p:cBhvr>
                                      <p:to>
                                        <p:strVal val="visible"/>
                                      </p:to>
                                    </p:set>
                                    <p:anim calcmode="lin" valueType="num">
                                      <p:cBhvr additive="base">
                                        <p:cTn id="11" dur="1000"/>
                                        <p:tgtEl>
                                          <p:spTgt spid="521"/>
                                        </p:tgtEl>
                                        <p:attrNameLst>
                                          <p:attrName>ppt_y</p:attrName>
                                        </p:attrNameLst>
                                      </p:cBhvr>
                                      <p:tavLst>
                                        <p:tav tm="0">
                                          <p:val>
                                            <p:strVal val="#ppt_y+1"/>
                                          </p:val>
                                        </p:tav>
                                        <p:tav tm="100000">
                                          <p:val>
                                            <p:strVal val="#ppt_y"/>
                                          </p:val>
                                        </p:tav>
                                      </p:tavLst>
                                    </p:anim>
                                  </p:childTnLst>
                                </p:cTn>
                              </p:par>
                              <p:par>
                                <p:cTn id="12" presetID="2" presetClass="entr" presetSubtype="2" fill="hold" nodeType="withEffect">
                                  <p:stCondLst>
                                    <p:cond delay="0"/>
                                  </p:stCondLst>
                                  <p:childTnLst>
                                    <p:set>
                                      <p:cBhvr>
                                        <p:cTn id="13" dur="1" fill="hold">
                                          <p:stCondLst>
                                            <p:cond delay="0"/>
                                          </p:stCondLst>
                                        </p:cTn>
                                        <p:tgtEl>
                                          <p:spTgt spid="520"/>
                                        </p:tgtEl>
                                        <p:attrNameLst>
                                          <p:attrName>style.visibility</p:attrName>
                                        </p:attrNameLst>
                                      </p:cBhvr>
                                      <p:to>
                                        <p:strVal val="visible"/>
                                      </p:to>
                                    </p:set>
                                    <p:anim calcmode="lin" valueType="num">
                                      <p:cBhvr additive="base">
                                        <p:cTn id="14" dur="1000"/>
                                        <p:tgtEl>
                                          <p:spTgt spid="520"/>
                                        </p:tgtEl>
                                        <p:attrNameLst>
                                          <p:attrName>ppt_x</p:attrName>
                                        </p:attrNameLst>
                                      </p:cBhvr>
                                      <p:tavLst>
                                        <p:tav tm="0">
                                          <p:val>
                                            <p:strVal val="#ppt_x+1"/>
                                          </p:val>
                                        </p:tav>
                                        <p:tav tm="100000">
                                          <p:val>
                                            <p:strVal val="#ppt_x"/>
                                          </p:val>
                                        </p:tav>
                                      </p:tavLst>
                                    </p:anim>
                                  </p:childTnLst>
                                </p:cTn>
                              </p:par>
                              <p:par>
                                <p:cTn id="15" presetID="10" presetClass="entr" presetSubtype="0" fill="hold" nodeType="withEffect">
                                  <p:stCondLst>
                                    <p:cond delay="0"/>
                                  </p:stCondLst>
                                  <p:childTnLst>
                                    <p:set>
                                      <p:cBhvr>
                                        <p:cTn id="16" dur="1" fill="hold">
                                          <p:stCondLst>
                                            <p:cond delay="0"/>
                                          </p:stCondLst>
                                        </p:cTn>
                                        <p:tgtEl>
                                          <p:spTgt spid="523"/>
                                        </p:tgtEl>
                                        <p:attrNameLst>
                                          <p:attrName>style.visibility</p:attrName>
                                        </p:attrNameLst>
                                      </p:cBhvr>
                                      <p:to>
                                        <p:strVal val="visible"/>
                                      </p:to>
                                    </p:set>
                                    <p:animEffect transition="in" filter="fade">
                                      <p:cBhvr>
                                        <p:cTn id="17" dur="1000"/>
                                        <p:tgtEl>
                                          <p:spTgt spid="523"/>
                                        </p:tgtEl>
                                      </p:cBhvr>
                                    </p:animEffect>
                                  </p:childTnLst>
                                </p:cTn>
                              </p:par>
                              <p:par>
                                <p:cTn id="18" presetID="10" presetClass="entr" presetSubtype="0" fill="hold" nodeType="withEffect">
                                  <p:stCondLst>
                                    <p:cond delay="0"/>
                                  </p:stCondLst>
                                  <p:childTnLst>
                                    <p:set>
                                      <p:cBhvr>
                                        <p:cTn id="19" dur="1" fill="hold">
                                          <p:stCondLst>
                                            <p:cond delay="0"/>
                                          </p:stCondLst>
                                        </p:cTn>
                                        <p:tgtEl>
                                          <p:spTgt spid="534"/>
                                        </p:tgtEl>
                                        <p:attrNameLst>
                                          <p:attrName>style.visibility</p:attrName>
                                        </p:attrNameLst>
                                      </p:cBhvr>
                                      <p:to>
                                        <p:strVal val="visible"/>
                                      </p:to>
                                    </p:set>
                                    <p:animEffect transition="in" filter="fade">
                                      <p:cBhvr>
                                        <p:cTn id="20" dur="1000"/>
                                        <p:tgtEl>
                                          <p:spTgt spid="534"/>
                                        </p:tgtEl>
                                      </p:cBhvr>
                                    </p:animEffect>
                                  </p:childTnLst>
                                </p:cTn>
                              </p:par>
                              <p:par>
                                <p:cTn id="21" presetID="10" presetClass="entr" presetSubtype="0" fill="hold" nodeType="withEffect">
                                  <p:stCondLst>
                                    <p:cond delay="0"/>
                                  </p:stCondLst>
                                  <p:childTnLst>
                                    <p:set>
                                      <p:cBhvr>
                                        <p:cTn id="22" dur="1" fill="hold">
                                          <p:stCondLst>
                                            <p:cond delay="0"/>
                                          </p:stCondLst>
                                        </p:cTn>
                                        <p:tgtEl>
                                          <p:spTgt spid="535"/>
                                        </p:tgtEl>
                                        <p:attrNameLst>
                                          <p:attrName>style.visibility</p:attrName>
                                        </p:attrNameLst>
                                      </p:cBhvr>
                                      <p:to>
                                        <p:strVal val="visible"/>
                                      </p:to>
                                    </p:set>
                                    <p:animEffect transition="in" filter="fade">
                                      <p:cBhvr>
                                        <p:cTn id="23" dur="1000"/>
                                        <p:tgtEl>
                                          <p:spTgt spid="535"/>
                                        </p:tgtEl>
                                      </p:cBhvr>
                                    </p:animEffect>
                                  </p:childTnLst>
                                </p:cTn>
                              </p:par>
                              <p:par>
                                <p:cTn id="24" presetID="10" presetClass="entr" presetSubtype="0" fill="hold" nodeType="withEffect">
                                  <p:stCondLst>
                                    <p:cond delay="0"/>
                                  </p:stCondLst>
                                  <p:childTnLst>
                                    <p:set>
                                      <p:cBhvr>
                                        <p:cTn id="25" dur="1" fill="hold">
                                          <p:stCondLst>
                                            <p:cond delay="0"/>
                                          </p:stCondLst>
                                        </p:cTn>
                                        <p:tgtEl>
                                          <p:spTgt spid="536"/>
                                        </p:tgtEl>
                                        <p:attrNameLst>
                                          <p:attrName>style.visibility</p:attrName>
                                        </p:attrNameLst>
                                      </p:cBhvr>
                                      <p:to>
                                        <p:strVal val="visible"/>
                                      </p:to>
                                    </p:set>
                                    <p:animEffect transition="in" filter="fade">
                                      <p:cBhvr>
                                        <p:cTn id="26" dur="1000"/>
                                        <p:tgtEl>
                                          <p:spTgt spid="536"/>
                                        </p:tgtEl>
                                      </p:cBhvr>
                                    </p:animEffect>
                                  </p:childTnLst>
                                </p:cTn>
                              </p:par>
                              <p:par>
                                <p:cTn id="27" presetID="10" presetClass="entr" presetSubtype="0" fill="hold" nodeType="withEffect">
                                  <p:stCondLst>
                                    <p:cond delay="0"/>
                                  </p:stCondLst>
                                  <p:childTnLst>
                                    <p:set>
                                      <p:cBhvr>
                                        <p:cTn id="28" dur="1" fill="hold">
                                          <p:stCondLst>
                                            <p:cond delay="0"/>
                                          </p:stCondLst>
                                        </p:cTn>
                                        <p:tgtEl>
                                          <p:spTgt spid="537"/>
                                        </p:tgtEl>
                                        <p:attrNameLst>
                                          <p:attrName>style.visibility</p:attrName>
                                        </p:attrNameLst>
                                      </p:cBhvr>
                                      <p:to>
                                        <p:strVal val="visible"/>
                                      </p:to>
                                    </p:set>
                                    <p:animEffect transition="in" filter="fade">
                                      <p:cBhvr>
                                        <p:cTn id="29" dur="1000"/>
                                        <p:tgtEl>
                                          <p:spTgt spid="537"/>
                                        </p:tgtEl>
                                      </p:cBhvr>
                                    </p:animEffect>
                                  </p:childTnLst>
                                </p:cTn>
                              </p:par>
                              <p:par>
                                <p:cTn id="30" presetID="10" presetClass="entr" presetSubtype="0" fill="hold" nodeType="withEffect">
                                  <p:stCondLst>
                                    <p:cond delay="0"/>
                                  </p:stCondLst>
                                  <p:childTnLst>
                                    <p:set>
                                      <p:cBhvr>
                                        <p:cTn id="31" dur="1" fill="hold">
                                          <p:stCondLst>
                                            <p:cond delay="0"/>
                                          </p:stCondLst>
                                        </p:cTn>
                                        <p:tgtEl>
                                          <p:spTgt spid="538"/>
                                        </p:tgtEl>
                                        <p:attrNameLst>
                                          <p:attrName>style.visibility</p:attrName>
                                        </p:attrNameLst>
                                      </p:cBhvr>
                                      <p:to>
                                        <p:strVal val="visible"/>
                                      </p:to>
                                    </p:set>
                                    <p:animEffect transition="in" filter="fade">
                                      <p:cBhvr>
                                        <p:cTn id="32" dur="1000"/>
                                        <p:tgtEl>
                                          <p:spTgt spid="538"/>
                                        </p:tgtEl>
                                      </p:cBhvr>
                                    </p:animEffect>
                                  </p:childTnLst>
                                </p:cTn>
                              </p:par>
                              <p:par>
                                <p:cTn id="33" presetID="10" presetClass="entr" presetSubtype="0" fill="hold" nodeType="withEffect">
                                  <p:stCondLst>
                                    <p:cond delay="0"/>
                                  </p:stCondLst>
                                  <p:childTnLst>
                                    <p:set>
                                      <p:cBhvr>
                                        <p:cTn id="34" dur="1" fill="hold">
                                          <p:stCondLst>
                                            <p:cond delay="0"/>
                                          </p:stCondLst>
                                        </p:cTn>
                                        <p:tgtEl>
                                          <p:spTgt spid="539"/>
                                        </p:tgtEl>
                                        <p:attrNameLst>
                                          <p:attrName>style.visibility</p:attrName>
                                        </p:attrNameLst>
                                      </p:cBhvr>
                                      <p:to>
                                        <p:strVal val="visible"/>
                                      </p:to>
                                    </p:set>
                                    <p:animEffect transition="in" filter="fade">
                                      <p:cBhvr>
                                        <p:cTn id="35" dur="1000"/>
                                        <p:tgtEl>
                                          <p:spTgt spid="539"/>
                                        </p:tgtEl>
                                      </p:cBhvr>
                                    </p:animEffect>
                                  </p:childTnLst>
                                </p:cTn>
                              </p:par>
                              <p:par>
                                <p:cTn id="36" presetID="10" presetClass="entr" presetSubtype="0" fill="hold" nodeType="withEffect">
                                  <p:stCondLst>
                                    <p:cond delay="0"/>
                                  </p:stCondLst>
                                  <p:childTnLst>
                                    <p:set>
                                      <p:cBhvr>
                                        <p:cTn id="37" dur="1" fill="hold">
                                          <p:stCondLst>
                                            <p:cond delay="0"/>
                                          </p:stCondLst>
                                        </p:cTn>
                                        <p:tgtEl>
                                          <p:spTgt spid="540"/>
                                        </p:tgtEl>
                                        <p:attrNameLst>
                                          <p:attrName>style.visibility</p:attrName>
                                        </p:attrNameLst>
                                      </p:cBhvr>
                                      <p:to>
                                        <p:strVal val="visible"/>
                                      </p:to>
                                    </p:set>
                                    <p:animEffect transition="in" filter="fade">
                                      <p:cBhvr>
                                        <p:cTn id="38" dur="1000"/>
                                        <p:tgtEl>
                                          <p:spTgt spid="540"/>
                                        </p:tgtEl>
                                      </p:cBhvr>
                                    </p:animEffect>
                                  </p:childTnLst>
                                </p:cTn>
                              </p:par>
                              <p:par>
                                <p:cTn id="39" presetID="10" presetClass="entr" presetSubtype="0" fill="hold" nodeType="withEffect">
                                  <p:stCondLst>
                                    <p:cond delay="0"/>
                                  </p:stCondLst>
                                  <p:childTnLst>
                                    <p:set>
                                      <p:cBhvr>
                                        <p:cTn id="40" dur="1" fill="hold">
                                          <p:stCondLst>
                                            <p:cond delay="0"/>
                                          </p:stCondLst>
                                        </p:cTn>
                                        <p:tgtEl>
                                          <p:spTgt spid="541"/>
                                        </p:tgtEl>
                                        <p:attrNameLst>
                                          <p:attrName>style.visibility</p:attrName>
                                        </p:attrNameLst>
                                      </p:cBhvr>
                                      <p:to>
                                        <p:strVal val="visible"/>
                                      </p:to>
                                    </p:set>
                                    <p:animEffect transition="in" filter="fade">
                                      <p:cBhvr>
                                        <p:cTn id="41" dur="1000"/>
                                        <p:tgtEl>
                                          <p:spTgt spid="541"/>
                                        </p:tgtEl>
                                      </p:cBhvr>
                                    </p:animEffect>
                                  </p:childTnLst>
                                </p:cTn>
                              </p:par>
                              <p:par>
                                <p:cTn id="42" presetID="10" presetClass="entr" presetSubtype="0" fill="hold" nodeType="withEffect">
                                  <p:stCondLst>
                                    <p:cond delay="0"/>
                                  </p:stCondLst>
                                  <p:childTnLst>
                                    <p:set>
                                      <p:cBhvr>
                                        <p:cTn id="43" dur="1" fill="hold">
                                          <p:stCondLst>
                                            <p:cond delay="0"/>
                                          </p:stCondLst>
                                        </p:cTn>
                                        <p:tgtEl>
                                          <p:spTgt spid="542"/>
                                        </p:tgtEl>
                                        <p:attrNameLst>
                                          <p:attrName>style.visibility</p:attrName>
                                        </p:attrNameLst>
                                      </p:cBhvr>
                                      <p:to>
                                        <p:strVal val="visible"/>
                                      </p:to>
                                    </p:set>
                                    <p:animEffect transition="in" filter="fade">
                                      <p:cBhvr>
                                        <p:cTn id="44" dur="1000"/>
                                        <p:tgtEl>
                                          <p:spTgt spid="542"/>
                                        </p:tgtEl>
                                      </p:cBhvr>
                                    </p:animEffect>
                                  </p:childTnLst>
                                </p:cTn>
                              </p:par>
                              <p:par>
                                <p:cTn id="45" presetID="10" presetClass="entr" presetSubtype="0" fill="hold" nodeType="withEffect">
                                  <p:stCondLst>
                                    <p:cond delay="0"/>
                                  </p:stCondLst>
                                  <p:childTnLst>
                                    <p:set>
                                      <p:cBhvr>
                                        <p:cTn id="46" dur="1" fill="hold">
                                          <p:stCondLst>
                                            <p:cond delay="0"/>
                                          </p:stCondLst>
                                        </p:cTn>
                                        <p:tgtEl>
                                          <p:spTgt spid="543"/>
                                        </p:tgtEl>
                                        <p:attrNameLst>
                                          <p:attrName>style.visibility</p:attrName>
                                        </p:attrNameLst>
                                      </p:cBhvr>
                                      <p:to>
                                        <p:strVal val="visible"/>
                                      </p:to>
                                    </p:set>
                                    <p:animEffect transition="in" filter="fade">
                                      <p:cBhvr>
                                        <p:cTn id="47" dur="1000"/>
                                        <p:tgtEl>
                                          <p:spTgt spid="543"/>
                                        </p:tgtEl>
                                      </p:cBhvr>
                                    </p:animEffect>
                                  </p:childTnLst>
                                </p:cTn>
                              </p:par>
                              <p:par>
                                <p:cTn id="48" presetID="10" presetClass="entr" presetSubtype="0" fill="hold" nodeType="withEffect">
                                  <p:stCondLst>
                                    <p:cond delay="0"/>
                                  </p:stCondLst>
                                  <p:childTnLst>
                                    <p:set>
                                      <p:cBhvr>
                                        <p:cTn id="49" dur="1" fill="hold">
                                          <p:stCondLst>
                                            <p:cond delay="0"/>
                                          </p:stCondLst>
                                        </p:cTn>
                                        <p:tgtEl>
                                          <p:spTgt spid="544"/>
                                        </p:tgtEl>
                                        <p:attrNameLst>
                                          <p:attrName>style.visibility</p:attrName>
                                        </p:attrNameLst>
                                      </p:cBhvr>
                                      <p:to>
                                        <p:strVal val="visible"/>
                                      </p:to>
                                    </p:set>
                                    <p:animEffect transition="in" filter="fade">
                                      <p:cBhvr>
                                        <p:cTn id="50" dur="1000"/>
                                        <p:tgtEl>
                                          <p:spTgt spid="544"/>
                                        </p:tgtEl>
                                      </p:cBhvr>
                                    </p:animEffect>
                                  </p:childTnLst>
                                </p:cTn>
                              </p:par>
                              <p:par>
                                <p:cTn id="51" presetID="10" presetClass="entr" presetSubtype="0" fill="hold" nodeType="withEffect">
                                  <p:stCondLst>
                                    <p:cond delay="0"/>
                                  </p:stCondLst>
                                  <p:childTnLst>
                                    <p:set>
                                      <p:cBhvr>
                                        <p:cTn id="52" dur="1" fill="hold">
                                          <p:stCondLst>
                                            <p:cond delay="0"/>
                                          </p:stCondLst>
                                        </p:cTn>
                                        <p:tgtEl>
                                          <p:spTgt spid="545"/>
                                        </p:tgtEl>
                                        <p:attrNameLst>
                                          <p:attrName>style.visibility</p:attrName>
                                        </p:attrNameLst>
                                      </p:cBhvr>
                                      <p:to>
                                        <p:strVal val="visible"/>
                                      </p:to>
                                    </p:set>
                                    <p:animEffect transition="in" filter="fade">
                                      <p:cBhvr>
                                        <p:cTn id="53" dur="1000"/>
                                        <p:tgtEl>
                                          <p:spTgt spid="545"/>
                                        </p:tgtEl>
                                      </p:cBhvr>
                                    </p:animEffect>
                                  </p:childTnLst>
                                </p:cTn>
                              </p:par>
                              <p:par>
                                <p:cTn id="54" presetID="10" presetClass="entr" presetSubtype="0" fill="hold" nodeType="withEffect">
                                  <p:stCondLst>
                                    <p:cond delay="0"/>
                                  </p:stCondLst>
                                  <p:childTnLst>
                                    <p:set>
                                      <p:cBhvr>
                                        <p:cTn id="55" dur="1" fill="hold">
                                          <p:stCondLst>
                                            <p:cond delay="0"/>
                                          </p:stCondLst>
                                        </p:cTn>
                                        <p:tgtEl>
                                          <p:spTgt spid="546"/>
                                        </p:tgtEl>
                                        <p:attrNameLst>
                                          <p:attrName>style.visibility</p:attrName>
                                        </p:attrNameLst>
                                      </p:cBhvr>
                                      <p:to>
                                        <p:strVal val="visible"/>
                                      </p:to>
                                    </p:set>
                                    <p:animEffect transition="in" filter="fade">
                                      <p:cBhvr>
                                        <p:cTn id="56" dur="1000"/>
                                        <p:tgtEl>
                                          <p:spTgt spid="546"/>
                                        </p:tgtEl>
                                      </p:cBhvr>
                                    </p:animEffect>
                                  </p:childTnLst>
                                </p:cTn>
                              </p:par>
                              <p:par>
                                <p:cTn id="57" presetID="10" presetClass="entr" presetSubtype="0" fill="hold" nodeType="withEffect">
                                  <p:stCondLst>
                                    <p:cond delay="0"/>
                                  </p:stCondLst>
                                  <p:childTnLst>
                                    <p:set>
                                      <p:cBhvr>
                                        <p:cTn id="58" dur="1" fill="hold">
                                          <p:stCondLst>
                                            <p:cond delay="0"/>
                                          </p:stCondLst>
                                        </p:cTn>
                                        <p:tgtEl>
                                          <p:spTgt spid="547"/>
                                        </p:tgtEl>
                                        <p:attrNameLst>
                                          <p:attrName>style.visibility</p:attrName>
                                        </p:attrNameLst>
                                      </p:cBhvr>
                                      <p:to>
                                        <p:strVal val="visible"/>
                                      </p:to>
                                    </p:set>
                                    <p:animEffect transition="in" filter="fade">
                                      <p:cBhvr>
                                        <p:cTn id="59" dur="1000"/>
                                        <p:tgtEl>
                                          <p:spTgt spid="547"/>
                                        </p:tgtEl>
                                      </p:cBhvr>
                                    </p:animEffect>
                                  </p:childTnLst>
                                </p:cTn>
                              </p:par>
                              <p:par>
                                <p:cTn id="60" presetID="10" presetClass="entr" presetSubtype="0" fill="hold" nodeType="withEffect">
                                  <p:stCondLst>
                                    <p:cond delay="0"/>
                                  </p:stCondLst>
                                  <p:childTnLst>
                                    <p:set>
                                      <p:cBhvr>
                                        <p:cTn id="61" dur="1" fill="hold">
                                          <p:stCondLst>
                                            <p:cond delay="0"/>
                                          </p:stCondLst>
                                        </p:cTn>
                                        <p:tgtEl>
                                          <p:spTgt spid="548"/>
                                        </p:tgtEl>
                                        <p:attrNameLst>
                                          <p:attrName>style.visibility</p:attrName>
                                        </p:attrNameLst>
                                      </p:cBhvr>
                                      <p:to>
                                        <p:strVal val="visible"/>
                                      </p:to>
                                    </p:set>
                                    <p:animEffect transition="in" filter="fade">
                                      <p:cBhvr>
                                        <p:cTn id="62" dur="1000"/>
                                        <p:tgtEl>
                                          <p:spTgt spid="548"/>
                                        </p:tgtEl>
                                      </p:cBhvr>
                                    </p:animEffect>
                                  </p:childTnLst>
                                </p:cTn>
                              </p:par>
                              <p:par>
                                <p:cTn id="63" presetID="10" presetClass="entr" presetSubtype="0" fill="hold" nodeType="withEffect">
                                  <p:stCondLst>
                                    <p:cond delay="0"/>
                                  </p:stCondLst>
                                  <p:childTnLst>
                                    <p:set>
                                      <p:cBhvr>
                                        <p:cTn id="64" dur="1" fill="hold">
                                          <p:stCondLst>
                                            <p:cond delay="0"/>
                                          </p:stCondLst>
                                        </p:cTn>
                                        <p:tgtEl>
                                          <p:spTgt spid="549"/>
                                        </p:tgtEl>
                                        <p:attrNameLst>
                                          <p:attrName>style.visibility</p:attrName>
                                        </p:attrNameLst>
                                      </p:cBhvr>
                                      <p:to>
                                        <p:strVal val="visible"/>
                                      </p:to>
                                    </p:set>
                                    <p:animEffect transition="in" filter="fade">
                                      <p:cBhvr>
                                        <p:cTn id="65" dur="1000"/>
                                        <p:tgtEl>
                                          <p:spTgt spid="549"/>
                                        </p:tgtEl>
                                      </p:cBhvr>
                                    </p:animEffect>
                                  </p:childTnLst>
                                </p:cTn>
                              </p:par>
                              <p:par>
                                <p:cTn id="66" presetID="10" presetClass="entr" presetSubtype="0" fill="hold" nodeType="withEffect">
                                  <p:stCondLst>
                                    <p:cond delay="0"/>
                                  </p:stCondLst>
                                  <p:childTnLst>
                                    <p:set>
                                      <p:cBhvr>
                                        <p:cTn id="67" dur="1" fill="hold">
                                          <p:stCondLst>
                                            <p:cond delay="0"/>
                                          </p:stCondLst>
                                        </p:cTn>
                                        <p:tgtEl>
                                          <p:spTgt spid="554"/>
                                        </p:tgtEl>
                                        <p:attrNameLst>
                                          <p:attrName>style.visibility</p:attrName>
                                        </p:attrNameLst>
                                      </p:cBhvr>
                                      <p:to>
                                        <p:strVal val="visible"/>
                                      </p:to>
                                    </p:set>
                                    <p:animEffect transition="in" filter="fade">
                                      <p:cBhvr>
                                        <p:cTn id="68" dur="1000"/>
                                        <p:tgtEl>
                                          <p:spTgt spid="554"/>
                                        </p:tgtEl>
                                      </p:cBhvr>
                                    </p:animEffect>
                                  </p:childTnLst>
                                </p:cTn>
                              </p:par>
                              <p:par>
                                <p:cTn id="69" presetID="10" presetClass="entr" presetSubtype="0" fill="hold" nodeType="withEffect">
                                  <p:stCondLst>
                                    <p:cond delay="0"/>
                                  </p:stCondLst>
                                  <p:childTnLst>
                                    <p:set>
                                      <p:cBhvr>
                                        <p:cTn id="70" dur="1" fill="hold">
                                          <p:stCondLst>
                                            <p:cond delay="0"/>
                                          </p:stCondLst>
                                        </p:cTn>
                                        <p:tgtEl>
                                          <p:spTgt spid="560"/>
                                        </p:tgtEl>
                                        <p:attrNameLst>
                                          <p:attrName>style.visibility</p:attrName>
                                        </p:attrNameLst>
                                      </p:cBhvr>
                                      <p:to>
                                        <p:strVal val="visible"/>
                                      </p:to>
                                    </p:set>
                                    <p:animEffect transition="in" filter="fade">
                                      <p:cBhvr>
                                        <p:cTn id="71" dur="1000"/>
                                        <p:tgtEl>
                                          <p:spTgt spid="560"/>
                                        </p:tgtEl>
                                      </p:cBhvr>
                                    </p:animEffect>
                                  </p:childTnLst>
                                </p:cTn>
                              </p:par>
                              <p:par>
                                <p:cTn id="72" presetID="10" presetClass="entr" presetSubtype="0" fill="hold" nodeType="withEffect">
                                  <p:stCondLst>
                                    <p:cond delay="0"/>
                                  </p:stCondLst>
                                  <p:childTnLst>
                                    <p:set>
                                      <p:cBhvr>
                                        <p:cTn id="73" dur="1" fill="hold">
                                          <p:stCondLst>
                                            <p:cond delay="0"/>
                                          </p:stCondLst>
                                        </p:cTn>
                                        <p:tgtEl>
                                          <p:spTgt spid="563"/>
                                        </p:tgtEl>
                                        <p:attrNameLst>
                                          <p:attrName>style.visibility</p:attrName>
                                        </p:attrNameLst>
                                      </p:cBhvr>
                                      <p:to>
                                        <p:strVal val="visible"/>
                                      </p:to>
                                    </p:set>
                                    <p:animEffect transition="in" filter="fade">
                                      <p:cBhvr>
                                        <p:cTn id="74" dur="1000"/>
                                        <p:tgtEl>
                                          <p:spTgt spid="563"/>
                                        </p:tgtEl>
                                      </p:cBhvr>
                                    </p:animEffect>
                                  </p:childTnLst>
                                </p:cTn>
                              </p:par>
                              <p:par>
                                <p:cTn id="75" presetID="10" presetClass="entr" presetSubtype="0" fill="hold" nodeType="withEffect">
                                  <p:stCondLst>
                                    <p:cond delay="0"/>
                                  </p:stCondLst>
                                  <p:childTnLst>
                                    <p:set>
                                      <p:cBhvr>
                                        <p:cTn id="76" dur="1" fill="hold">
                                          <p:stCondLst>
                                            <p:cond delay="0"/>
                                          </p:stCondLst>
                                        </p:cTn>
                                        <p:tgtEl>
                                          <p:spTgt spid="570"/>
                                        </p:tgtEl>
                                        <p:attrNameLst>
                                          <p:attrName>style.visibility</p:attrName>
                                        </p:attrNameLst>
                                      </p:cBhvr>
                                      <p:to>
                                        <p:strVal val="visible"/>
                                      </p:to>
                                    </p:set>
                                    <p:animEffect transition="in" filter="fade">
                                      <p:cBhvr>
                                        <p:cTn id="77" dur="1000"/>
                                        <p:tgtEl>
                                          <p:spTgt spid="570"/>
                                        </p:tgtEl>
                                      </p:cBhvr>
                                    </p:animEffect>
                                  </p:childTnLst>
                                </p:cTn>
                              </p:par>
                              <p:par>
                                <p:cTn id="78" presetID="10" presetClass="entr" presetSubtype="0" fill="hold" nodeType="withEffect">
                                  <p:stCondLst>
                                    <p:cond delay="0"/>
                                  </p:stCondLst>
                                  <p:childTnLst>
                                    <p:set>
                                      <p:cBhvr>
                                        <p:cTn id="79" dur="1" fill="hold">
                                          <p:stCondLst>
                                            <p:cond delay="0"/>
                                          </p:stCondLst>
                                        </p:cTn>
                                        <p:tgtEl>
                                          <p:spTgt spid="522"/>
                                        </p:tgtEl>
                                        <p:attrNameLst>
                                          <p:attrName>style.visibility</p:attrName>
                                        </p:attrNameLst>
                                      </p:cBhvr>
                                      <p:to>
                                        <p:strVal val="visible"/>
                                      </p:to>
                                    </p:set>
                                    <p:animEffect transition="in" filter="fade">
                                      <p:cBhvr>
                                        <p:cTn id="80" dur="1000"/>
                                        <p:tgtEl>
                                          <p:spTgt spid="522"/>
                                        </p:tgtEl>
                                      </p:cBhvr>
                                    </p:animEffect>
                                  </p:childTnLst>
                                </p:cTn>
                              </p:par>
                              <p:par>
                                <p:cTn id="81" presetID="10" presetClass="entr" presetSubtype="0" fill="hold" nodeType="withEffect">
                                  <p:stCondLst>
                                    <p:cond delay="0"/>
                                  </p:stCondLst>
                                  <p:childTnLst>
                                    <p:set>
                                      <p:cBhvr>
                                        <p:cTn id="82" dur="1" fill="hold">
                                          <p:stCondLst>
                                            <p:cond delay="0"/>
                                          </p:stCondLst>
                                        </p:cTn>
                                        <p:tgtEl>
                                          <p:spTgt spid="528"/>
                                        </p:tgtEl>
                                        <p:attrNameLst>
                                          <p:attrName>style.visibility</p:attrName>
                                        </p:attrNameLst>
                                      </p:cBhvr>
                                      <p:to>
                                        <p:strVal val="visible"/>
                                      </p:to>
                                    </p:set>
                                    <p:animEffect transition="in" filter="fade">
                                      <p:cBhvr>
                                        <p:cTn id="83" dur="1000"/>
                                        <p:tgtEl>
                                          <p:spTgt spid="528"/>
                                        </p:tgtEl>
                                      </p:cBhvr>
                                    </p:animEffect>
                                  </p:childTnLst>
                                </p:cTn>
                              </p:par>
                              <p:par>
                                <p:cTn id="84" presetID="10" presetClass="entr" presetSubtype="0" fill="hold" nodeType="withEffect">
                                  <p:stCondLst>
                                    <p:cond delay="0"/>
                                  </p:stCondLst>
                                  <p:childTnLst>
                                    <p:set>
                                      <p:cBhvr>
                                        <p:cTn id="85" dur="1" fill="hold">
                                          <p:stCondLst>
                                            <p:cond delay="0"/>
                                          </p:stCondLst>
                                        </p:cTn>
                                        <p:tgtEl>
                                          <p:spTgt spid="532"/>
                                        </p:tgtEl>
                                        <p:attrNameLst>
                                          <p:attrName>style.visibility</p:attrName>
                                        </p:attrNameLst>
                                      </p:cBhvr>
                                      <p:to>
                                        <p:strVal val="visible"/>
                                      </p:to>
                                    </p:set>
                                    <p:animEffect transition="in" filter="fade">
                                      <p:cBhvr>
                                        <p:cTn id="86" dur="1000"/>
                                        <p:tgtEl>
                                          <p:spTgt spid="532"/>
                                        </p:tgtEl>
                                      </p:cBhvr>
                                    </p:animEffect>
                                  </p:childTnLst>
                                </p:cTn>
                              </p:par>
                              <p:par>
                                <p:cTn id="87" presetID="10" presetClass="entr" presetSubtype="0" fill="hold" nodeType="withEffect">
                                  <p:stCondLst>
                                    <p:cond delay="0"/>
                                  </p:stCondLst>
                                  <p:childTnLst>
                                    <p:set>
                                      <p:cBhvr>
                                        <p:cTn id="88" dur="1" fill="hold">
                                          <p:stCondLst>
                                            <p:cond delay="0"/>
                                          </p:stCondLst>
                                        </p:cTn>
                                        <p:tgtEl>
                                          <p:spTgt spid="533"/>
                                        </p:tgtEl>
                                        <p:attrNameLst>
                                          <p:attrName>style.visibility</p:attrName>
                                        </p:attrNameLst>
                                      </p:cBhvr>
                                      <p:to>
                                        <p:strVal val="visible"/>
                                      </p:to>
                                    </p:set>
                                    <p:animEffect transition="in" filter="fade">
                                      <p:cBhvr>
                                        <p:cTn id="89" dur="1000"/>
                                        <p:tgtEl>
                                          <p:spTgt spid="533"/>
                                        </p:tgtEl>
                                      </p:cBhvr>
                                    </p:animEffect>
                                  </p:childTnLst>
                                </p:cTn>
                              </p:par>
                              <p:par>
                                <p:cTn id="90" presetID="10" presetClass="entr" presetSubtype="0" fill="hold" nodeType="withEffect">
                                  <p:stCondLst>
                                    <p:cond delay="0"/>
                                  </p:stCondLst>
                                  <p:childTnLst>
                                    <p:set>
                                      <p:cBhvr>
                                        <p:cTn id="91" dur="1" fill="hold">
                                          <p:stCondLst>
                                            <p:cond delay="0"/>
                                          </p:stCondLst>
                                        </p:cTn>
                                        <p:tgtEl>
                                          <p:spTgt spid="527"/>
                                        </p:tgtEl>
                                        <p:attrNameLst>
                                          <p:attrName>style.visibility</p:attrName>
                                        </p:attrNameLst>
                                      </p:cBhvr>
                                      <p:to>
                                        <p:strVal val="visible"/>
                                      </p:to>
                                    </p:set>
                                    <p:animEffect transition="in" filter="fade">
                                      <p:cBhvr>
                                        <p:cTn id="92" dur="1000"/>
                                        <p:tgtEl>
                                          <p:spTgt spid="5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81"/>
        <p:cNvGrpSpPr/>
        <p:nvPr/>
      </p:nvGrpSpPr>
      <p:grpSpPr>
        <a:xfrm>
          <a:off x="0" y="0"/>
          <a:ext cx="0" cy="0"/>
          <a:chOff x="0" y="0"/>
          <a:chExt cx="0" cy="0"/>
        </a:xfrm>
      </p:grpSpPr>
      <p:sp>
        <p:nvSpPr>
          <p:cNvPr id="582" name="Google Shape;582;p75"/>
          <p:cNvSpPr txBox="1">
            <a:spLocks noGrp="1"/>
          </p:cNvSpPr>
          <p:nvPr>
            <p:ph type="title"/>
          </p:nvPr>
        </p:nvSpPr>
        <p:spPr>
          <a:xfrm>
            <a:off x="3127225" y="615700"/>
            <a:ext cx="2482200" cy="572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PROBLEM</a:t>
            </a:r>
            <a:endParaRPr/>
          </a:p>
        </p:txBody>
      </p:sp>
      <p:sp>
        <p:nvSpPr>
          <p:cNvPr id="583" name="Google Shape;583;p75"/>
          <p:cNvSpPr txBox="1">
            <a:spLocks noGrp="1"/>
          </p:cNvSpPr>
          <p:nvPr>
            <p:ph type="subTitle" idx="1"/>
          </p:nvPr>
        </p:nvSpPr>
        <p:spPr>
          <a:xfrm>
            <a:off x="1501675" y="1188400"/>
            <a:ext cx="4107900" cy="692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Earth is the third planet from the Sun and the only one that harbors life in the Solar System. This is where we all live</a:t>
            </a:r>
            <a:endParaRPr/>
          </a:p>
        </p:txBody>
      </p:sp>
      <p:sp>
        <p:nvSpPr>
          <p:cNvPr id="584" name="Google Shape;584;p75"/>
          <p:cNvSpPr txBox="1">
            <a:spLocks noGrp="1"/>
          </p:cNvSpPr>
          <p:nvPr>
            <p:ph type="title" idx="2"/>
          </p:nvPr>
        </p:nvSpPr>
        <p:spPr>
          <a:xfrm>
            <a:off x="3534575" y="3104975"/>
            <a:ext cx="24822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SOLUTION</a:t>
            </a:r>
            <a:endParaRPr/>
          </a:p>
        </p:txBody>
      </p:sp>
      <p:sp>
        <p:nvSpPr>
          <p:cNvPr id="585" name="Google Shape;585;p75"/>
          <p:cNvSpPr txBox="1">
            <a:spLocks noGrp="1"/>
          </p:cNvSpPr>
          <p:nvPr>
            <p:ph type="subTitle" idx="3"/>
          </p:nvPr>
        </p:nvSpPr>
        <p:spPr>
          <a:xfrm>
            <a:off x="3534575" y="3677675"/>
            <a:ext cx="4107900" cy="69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Despite being red, Mars is actually a cold place. It's full of iron oxide dust, which gives the planet its reddish cast</a:t>
            </a:r>
            <a:endParaRPr/>
          </a:p>
        </p:txBody>
      </p:sp>
      <p:grpSp>
        <p:nvGrpSpPr>
          <p:cNvPr id="586" name="Google Shape;586;p75"/>
          <p:cNvGrpSpPr/>
          <p:nvPr/>
        </p:nvGrpSpPr>
        <p:grpSpPr>
          <a:xfrm>
            <a:off x="6080525" y="477900"/>
            <a:ext cx="1627200" cy="1627200"/>
            <a:chOff x="6080525" y="477900"/>
            <a:chExt cx="1627200" cy="1627200"/>
          </a:xfrm>
        </p:grpSpPr>
        <p:sp>
          <p:nvSpPr>
            <p:cNvPr id="587" name="Google Shape;587;p75"/>
            <p:cNvSpPr/>
            <p:nvPr/>
          </p:nvSpPr>
          <p:spPr>
            <a:xfrm>
              <a:off x="6080525" y="477900"/>
              <a:ext cx="1627200" cy="16272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 name="Google Shape;588;p75"/>
            <p:cNvGrpSpPr/>
            <p:nvPr/>
          </p:nvGrpSpPr>
          <p:grpSpPr>
            <a:xfrm>
              <a:off x="6404837" y="802200"/>
              <a:ext cx="978600" cy="978600"/>
              <a:chOff x="1190625" y="238125"/>
              <a:chExt cx="5219200" cy="5219200"/>
            </a:xfrm>
          </p:grpSpPr>
          <p:sp>
            <p:nvSpPr>
              <p:cNvPr id="589" name="Google Shape;589;p75"/>
              <p:cNvSpPr/>
              <p:nvPr/>
            </p:nvSpPr>
            <p:spPr>
              <a:xfrm>
                <a:off x="1190625" y="238125"/>
                <a:ext cx="5219200" cy="5219200"/>
              </a:xfrm>
              <a:custGeom>
                <a:avLst/>
                <a:gdLst/>
                <a:ahLst/>
                <a:cxnLst/>
                <a:rect l="l" t="t" r="r" b="b"/>
                <a:pathLst>
                  <a:path w="208768" h="208768" extrusionOk="0">
                    <a:moveTo>
                      <a:pt x="104630" y="38651"/>
                    </a:moveTo>
                    <a:cubicBezTo>
                      <a:pt x="107976" y="38651"/>
                      <a:pt x="111025" y="40532"/>
                      <a:pt x="112506" y="43645"/>
                    </a:cubicBezTo>
                    <a:cubicBezTo>
                      <a:pt x="114104" y="46973"/>
                      <a:pt x="113452" y="50854"/>
                      <a:pt x="110908" y="53497"/>
                    </a:cubicBezTo>
                    <a:lnTo>
                      <a:pt x="109766" y="51083"/>
                    </a:lnTo>
                    <a:cubicBezTo>
                      <a:pt x="109440" y="50365"/>
                      <a:pt x="108787" y="49811"/>
                      <a:pt x="108037" y="49517"/>
                    </a:cubicBezTo>
                    <a:cubicBezTo>
                      <a:pt x="107711" y="49419"/>
                      <a:pt x="107352" y="49354"/>
                      <a:pt x="107026" y="49354"/>
                    </a:cubicBezTo>
                    <a:cubicBezTo>
                      <a:pt x="106569" y="49354"/>
                      <a:pt x="106112" y="49452"/>
                      <a:pt x="105688" y="49647"/>
                    </a:cubicBezTo>
                    <a:lnTo>
                      <a:pt x="100502" y="52159"/>
                    </a:lnTo>
                    <a:lnTo>
                      <a:pt x="98349" y="47658"/>
                    </a:lnTo>
                    <a:lnTo>
                      <a:pt x="103535" y="45179"/>
                    </a:lnTo>
                    <a:cubicBezTo>
                      <a:pt x="104286" y="44820"/>
                      <a:pt x="104840" y="44200"/>
                      <a:pt x="105101" y="43417"/>
                    </a:cubicBezTo>
                    <a:cubicBezTo>
                      <a:pt x="105395" y="42667"/>
                      <a:pt x="105330" y="41819"/>
                      <a:pt x="104971" y="41101"/>
                    </a:cubicBezTo>
                    <a:lnTo>
                      <a:pt x="103829" y="38687"/>
                    </a:lnTo>
                    <a:cubicBezTo>
                      <a:pt x="104097" y="38663"/>
                      <a:pt x="104364" y="38651"/>
                      <a:pt x="104630" y="38651"/>
                    </a:cubicBezTo>
                    <a:close/>
                    <a:moveTo>
                      <a:pt x="101317" y="6165"/>
                    </a:moveTo>
                    <a:lnTo>
                      <a:pt x="101317" y="21594"/>
                    </a:lnTo>
                    <a:cubicBezTo>
                      <a:pt x="58063" y="23160"/>
                      <a:pt x="23160" y="58063"/>
                      <a:pt x="21594" y="101317"/>
                    </a:cubicBezTo>
                    <a:lnTo>
                      <a:pt x="6165" y="101317"/>
                    </a:lnTo>
                    <a:cubicBezTo>
                      <a:pt x="7764" y="49582"/>
                      <a:pt x="49582" y="7764"/>
                      <a:pt x="101317" y="6165"/>
                    </a:cubicBezTo>
                    <a:close/>
                    <a:moveTo>
                      <a:pt x="101317" y="27694"/>
                    </a:moveTo>
                    <a:lnTo>
                      <a:pt x="101317" y="32979"/>
                    </a:lnTo>
                    <a:cubicBezTo>
                      <a:pt x="99980" y="33468"/>
                      <a:pt x="98871" y="34414"/>
                      <a:pt x="98186" y="35686"/>
                    </a:cubicBezTo>
                    <a:cubicBezTo>
                      <a:pt x="97338" y="37317"/>
                      <a:pt x="97305" y="39176"/>
                      <a:pt x="98088" y="40840"/>
                    </a:cubicBezTo>
                    <a:lnTo>
                      <a:pt x="98153" y="40971"/>
                    </a:lnTo>
                    <a:lnTo>
                      <a:pt x="95348" y="42308"/>
                    </a:lnTo>
                    <a:cubicBezTo>
                      <a:pt x="92510" y="43678"/>
                      <a:pt x="91303" y="47103"/>
                      <a:pt x="92673" y="49941"/>
                    </a:cubicBezTo>
                    <a:lnTo>
                      <a:pt x="95152" y="55160"/>
                    </a:lnTo>
                    <a:cubicBezTo>
                      <a:pt x="95805" y="56530"/>
                      <a:pt x="96979" y="57574"/>
                      <a:pt x="98414" y="58063"/>
                    </a:cubicBezTo>
                    <a:cubicBezTo>
                      <a:pt x="99032" y="58276"/>
                      <a:pt x="99678" y="58392"/>
                      <a:pt x="100315" y="58392"/>
                    </a:cubicBezTo>
                    <a:cubicBezTo>
                      <a:pt x="100654" y="58392"/>
                      <a:pt x="100989" y="58360"/>
                      <a:pt x="101317" y="58292"/>
                    </a:cubicBezTo>
                    <a:lnTo>
                      <a:pt x="101317" y="101317"/>
                    </a:lnTo>
                    <a:lnTo>
                      <a:pt x="27694" y="101317"/>
                    </a:lnTo>
                    <a:cubicBezTo>
                      <a:pt x="29293" y="61423"/>
                      <a:pt x="61423" y="29293"/>
                      <a:pt x="101317" y="27694"/>
                    </a:cubicBezTo>
                    <a:close/>
                    <a:moveTo>
                      <a:pt x="107450" y="27694"/>
                    </a:moveTo>
                    <a:cubicBezTo>
                      <a:pt x="147344" y="29293"/>
                      <a:pt x="179474" y="61423"/>
                      <a:pt x="181073" y="101317"/>
                    </a:cubicBezTo>
                    <a:lnTo>
                      <a:pt x="107450" y="101317"/>
                    </a:lnTo>
                    <a:lnTo>
                      <a:pt x="107450" y="58781"/>
                    </a:lnTo>
                    <a:cubicBezTo>
                      <a:pt x="108102" y="59270"/>
                      <a:pt x="108885" y="59596"/>
                      <a:pt x="109701" y="59760"/>
                    </a:cubicBezTo>
                    <a:cubicBezTo>
                      <a:pt x="110092" y="59825"/>
                      <a:pt x="110451" y="59857"/>
                      <a:pt x="110810" y="59857"/>
                    </a:cubicBezTo>
                    <a:cubicBezTo>
                      <a:pt x="112245" y="59857"/>
                      <a:pt x="113615" y="59336"/>
                      <a:pt x="114691" y="58357"/>
                    </a:cubicBezTo>
                    <a:cubicBezTo>
                      <a:pt x="119519" y="53921"/>
                      <a:pt x="120889" y="46940"/>
                      <a:pt x="118019" y="40971"/>
                    </a:cubicBezTo>
                    <a:cubicBezTo>
                      <a:pt x="115931" y="36632"/>
                      <a:pt x="111984" y="33664"/>
                      <a:pt x="107450" y="32816"/>
                    </a:cubicBezTo>
                    <a:lnTo>
                      <a:pt x="107450" y="27694"/>
                    </a:lnTo>
                    <a:close/>
                    <a:moveTo>
                      <a:pt x="106928" y="149269"/>
                    </a:moveTo>
                    <a:lnTo>
                      <a:pt x="106928" y="153803"/>
                    </a:lnTo>
                    <a:lnTo>
                      <a:pt x="96587" y="153803"/>
                    </a:lnTo>
                    <a:lnTo>
                      <a:pt x="96587" y="149269"/>
                    </a:lnTo>
                    <a:close/>
                    <a:moveTo>
                      <a:pt x="181073" y="107450"/>
                    </a:moveTo>
                    <a:cubicBezTo>
                      <a:pt x="179474" y="147344"/>
                      <a:pt x="147344" y="179474"/>
                      <a:pt x="107450" y="181073"/>
                    </a:cubicBezTo>
                    <a:lnTo>
                      <a:pt x="107450" y="159935"/>
                    </a:lnTo>
                    <a:lnTo>
                      <a:pt x="109994" y="159935"/>
                    </a:lnTo>
                    <a:cubicBezTo>
                      <a:pt x="111658" y="159935"/>
                      <a:pt x="113028" y="158565"/>
                      <a:pt x="113028" y="156869"/>
                    </a:cubicBezTo>
                    <a:lnTo>
                      <a:pt x="113028" y="146202"/>
                    </a:lnTo>
                    <a:cubicBezTo>
                      <a:pt x="113028" y="144506"/>
                      <a:pt x="111658" y="143136"/>
                      <a:pt x="109994" y="143136"/>
                    </a:cubicBezTo>
                    <a:lnTo>
                      <a:pt x="107450" y="143136"/>
                    </a:lnTo>
                    <a:lnTo>
                      <a:pt x="107450" y="107450"/>
                    </a:lnTo>
                    <a:close/>
                    <a:moveTo>
                      <a:pt x="101317" y="107450"/>
                    </a:moveTo>
                    <a:lnTo>
                      <a:pt x="101317" y="143136"/>
                    </a:lnTo>
                    <a:lnTo>
                      <a:pt x="93521" y="143136"/>
                    </a:lnTo>
                    <a:cubicBezTo>
                      <a:pt x="91858" y="143136"/>
                      <a:pt x="90488" y="144506"/>
                      <a:pt x="90488" y="146202"/>
                    </a:cubicBezTo>
                    <a:lnTo>
                      <a:pt x="90488" y="156869"/>
                    </a:lnTo>
                    <a:cubicBezTo>
                      <a:pt x="90488" y="158565"/>
                      <a:pt x="91858" y="159935"/>
                      <a:pt x="93521" y="159935"/>
                    </a:cubicBezTo>
                    <a:lnTo>
                      <a:pt x="101317" y="159935"/>
                    </a:lnTo>
                    <a:lnTo>
                      <a:pt x="101317" y="181040"/>
                    </a:lnTo>
                    <a:cubicBezTo>
                      <a:pt x="80147" y="180225"/>
                      <a:pt x="60216" y="170635"/>
                      <a:pt x="46288" y="154520"/>
                    </a:cubicBezTo>
                    <a:cubicBezTo>
                      <a:pt x="45676" y="153819"/>
                      <a:pt x="44817" y="153455"/>
                      <a:pt x="43956" y="153455"/>
                    </a:cubicBezTo>
                    <a:cubicBezTo>
                      <a:pt x="43255" y="153455"/>
                      <a:pt x="42553" y="153696"/>
                      <a:pt x="41982" y="154194"/>
                    </a:cubicBezTo>
                    <a:cubicBezTo>
                      <a:pt x="40677" y="155303"/>
                      <a:pt x="40546" y="157228"/>
                      <a:pt x="41656" y="158500"/>
                    </a:cubicBezTo>
                    <a:cubicBezTo>
                      <a:pt x="56759" y="175984"/>
                      <a:pt x="78353" y="186325"/>
                      <a:pt x="101317" y="187173"/>
                    </a:cubicBezTo>
                    <a:lnTo>
                      <a:pt x="101317" y="202602"/>
                    </a:lnTo>
                    <a:cubicBezTo>
                      <a:pt x="49582" y="201004"/>
                      <a:pt x="7764" y="159185"/>
                      <a:pt x="6165" y="107450"/>
                    </a:cubicBezTo>
                    <a:lnTo>
                      <a:pt x="21594" y="107450"/>
                    </a:lnTo>
                    <a:cubicBezTo>
                      <a:pt x="22116" y="121509"/>
                      <a:pt x="26194" y="135209"/>
                      <a:pt x="33468" y="147246"/>
                    </a:cubicBezTo>
                    <a:cubicBezTo>
                      <a:pt x="34023" y="148186"/>
                      <a:pt x="35026" y="148706"/>
                      <a:pt x="36055" y="148706"/>
                    </a:cubicBezTo>
                    <a:cubicBezTo>
                      <a:pt x="36598" y="148706"/>
                      <a:pt x="37148" y="148561"/>
                      <a:pt x="37643" y="148257"/>
                    </a:cubicBezTo>
                    <a:cubicBezTo>
                      <a:pt x="39111" y="147377"/>
                      <a:pt x="39568" y="145517"/>
                      <a:pt x="38687" y="144049"/>
                    </a:cubicBezTo>
                    <a:cubicBezTo>
                      <a:pt x="32000" y="132991"/>
                      <a:pt x="28216" y="120400"/>
                      <a:pt x="27694" y="107450"/>
                    </a:cubicBezTo>
                    <a:close/>
                    <a:moveTo>
                      <a:pt x="104384" y="0"/>
                    </a:moveTo>
                    <a:cubicBezTo>
                      <a:pt x="76494" y="0"/>
                      <a:pt x="50300" y="10862"/>
                      <a:pt x="30565" y="30565"/>
                    </a:cubicBezTo>
                    <a:cubicBezTo>
                      <a:pt x="10862" y="50300"/>
                      <a:pt x="0" y="76494"/>
                      <a:pt x="0" y="104384"/>
                    </a:cubicBezTo>
                    <a:cubicBezTo>
                      <a:pt x="0" y="132274"/>
                      <a:pt x="10862" y="158467"/>
                      <a:pt x="30565" y="178202"/>
                    </a:cubicBezTo>
                    <a:cubicBezTo>
                      <a:pt x="50300" y="197905"/>
                      <a:pt x="76494" y="208767"/>
                      <a:pt x="104384" y="208767"/>
                    </a:cubicBezTo>
                    <a:cubicBezTo>
                      <a:pt x="128066" y="208767"/>
                      <a:pt x="150378" y="201036"/>
                      <a:pt x="168938" y="186423"/>
                    </a:cubicBezTo>
                    <a:cubicBezTo>
                      <a:pt x="170243" y="185379"/>
                      <a:pt x="170471" y="183454"/>
                      <a:pt x="169428" y="182117"/>
                    </a:cubicBezTo>
                    <a:cubicBezTo>
                      <a:pt x="168826" y="181365"/>
                      <a:pt x="167933" y="180971"/>
                      <a:pt x="167034" y="180971"/>
                    </a:cubicBezTo>
                    <a:cubicBezTo>
                      <a:pt x="166373" y="180971"/>
                      <a:pt x="165708" y="181185"/>
                      <a:pt x="165154" y="181627"/>
                    </a:cubicBezTo>
                    <a:cubicBezTo>
                      <a:pt x="148486" y="194741"/>
                      <a:pt x="128588" y="201950"/>
                      <a:pt x="107450" y="202602"/>
                    </a:cubicBezTo>
                    <a:lnTo>
                      <a:pt x="107450" y="187173"/>
                    </a:lnTo>
                    <a:cubicBezTo>
                      <a:pt x="150704" y="185607"/>
                      <a:pt x="185607" y="150704"/>
                      <a:pt x="187173" y="107450"/>
                    </a:cubicBezTo>
                    <a:lnTo>
                      <a:pt x="202602" y="107450"/>
                    </a:lnTo>
                    <a:cubicBezTo>
                      <a:pt x="201852" y="132078"/>
                      <a:pt x="192001" y="155271"/>
                      <a:pt x="174712" y="173016"/>
                    </a:cubicBezTo>
                    <a:cubicBezTo>
                      <a:pt x="173538" y="174223"/>
                      <a:pt x="173570" y="176147"/>
                      <a:pt x="174777" y="177322"/>
                    </a:cubicBezTo>
                    <a:cubicBezTo>
                      <a:pt x="175364" y="177909"/>
                      <a:pt x="176147" y="178202"/>
                      <a:pt x="176898" y="178202"/>
                    </a:cubicBezTo>
                    <a:cubicBezTo>
                      <a:pt x="177713" y="178202"/>
                      <a:pt x="178496" y="177876"/>
                      <a:pt x="179083" y="177289"/>
                    </a:cubicBezTo>
                    <a:cubicBezTo>
                      <a:pt x="198231" y="157652"/>
                      <a:pt x="208767" y="131784"/>
                      <a:pt x="208767" y="104384"/>
                    </a:cubicBezTo>
                    <a:cubicBezTo>
                      <a:pt x="208767" y="79919"/>
                      <a:pt x="200123" y="56106"/>
                      <a:pt x="184400" y="37382"/>
                    </a:cubicBezTo>
                    <a:cubicBezTo>
                      <a:pt x="183799" y="36654"/>
                      <a:pt x="182934" y="36282"/>
                      <a:pt x="182061" y="36282"/>
                    </a:cubicBezTo>
                    <a:cubicBezTo>
                      <a:pt x="181369" y="36282"/>
                      <a:pt x="180671" y="36515"/>
                      <a:pt x="180094" y="36991"/>
                    </a:cubicBezTo>
                    <a:cubicBezTo>
                      <a:pt x="178822" y="38067"/>
                      <a:pt x="178626" y="40025"/>
                      <a:pt x="179735" y="41297"/>
                    </a:cubicBezTo>
                    <a:cubicBezTo>
                      <a:pt x="193860" y="58161"/>
                      <a:pt x="201917" y="79364"/>
                      <a:pt x="202602" y="101317"/>
                    </a:cubicBezTo>
                    <a:lnTo>
                      <a:pt x="187173" y="101317"/>
                    </a:lnTo>
                    <a:cubicBezTo>
                      <a:pt x="185607" y="58063"/>
                      <a:pt x="150704" y="23160"/>
                      <a:pt x="107450" y="21594"/>
                    </a:cubicBezTo>
                    <a:lnTo>
                      <a:pt x="107450" y="6165"/>
                    </a:lnTo>
                    <a:cubicBezTo>
                      <a:pt x="131001" y="6883"/>
                      <a:pt x="153411" y="15984"/>
                      <a:pt x="170830" y="32000"/>
                    </a:cubicBezTo>
                    <a:cubicBezTo>
                      <a:pt x="171412" y="32536"/>
                      <a:pt x="172151" y="32799"/>
                      <a:pt x="172891" y="32799"/>
                    </a:cubicBezTo>
                    <a:cubicBezTo>
                      <a:pt x="173727" y="32799"/>
                      <a:pt x="174563" y="32462"/>
                      <a:pt x="175169" y="31804"/>
                    </a:cubicBezTo>
                    <a:cubicBezTo>
                      <a:pt x="176310" y="30565"/>
                      <a:pt x="176213" y="28640"/>
                      <a:pt x="174973" y="27499"/>
                    </a:cubicBezTo>
                    <a:cubicBezTo>
                      <a:pt x="155662" y="9753"/>
                      <a:pt x="130610" y="0"/>
                      <a:pt x="1043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5"/>
              <p:cNvSpPr/>
              <p:nvPr/>
            </p:nvSpPr>
            <p:spPr>
              <a:xfrm>
                <a:off x="2787350" y="1787550"/>
                <a:ext cx="738050" cy="668750"/>
              </a:xfrm>
              <a:custGeom>
                <a:avLst/>
                <a:gdLst/>
                <a:ahLst/>
                <a:cxnLst/>
                <a:rect l="l" t="t" r="r" b="b"/>
                <a:pathLst>
                  <a:path w="29522" h="26750" extrusionOk="0">
                    <a:moveTo>
                      <a:pt x="14777" y="6101"/>
                    </a:moveTo>
                    <a:cubicBezTo>
                      <a:pt x="18464" y="6101"/>
                      <a:pt x="21693" y="8384"/>
                      <a:pt x="22965" y="11809"/>
                    </a:cubicBezTo>
                    <a:lnTo>
                      <a:pt x="20323" y="11809"/>
                    </a:lnTo>
                    <a:cubicBezTo>
                      <a:pt x="18627" y="11809"/>
                      <a:pt x="17257" y="13179"/>
                      <a:pt x="17257" y="14875"/>
                    </a:cubicBezTo>
                    <a:lnTo>
                      <a:pt x="17257" y="20616"/>
                    </a:lnTo>
                    <a:lnTo>
                      <a:pt x="12298" y="20616"/>
                    </a:lnTo>
                    <a:lnTo>
                      <a:pt x="12298" y="14875"/>
                    </a:lnTo>
                    <a:cubicBezTo>
                      <a:pt x="12298" y="13179"/>
                      <a:pt x="10928" y="11809"/>
                      <a:pt x="9232" y="11809"/>
                    </a:cubicBezTo>
                    <a:lnTo>
                      <a:pt x="6557" y="11809"/>
                    </a:lnTo>
                    <a:cubicBezTo>
                      <a:pt x="7829" y="8384"/>
                      <a:pt x="11059" y="6101"/>
                      <a:pt x="14777" y="6101"/>
                    </a:cubicBezTo>
                    <a:close/>
                    <a:moveTo>
                      <a:pt x="14777" y="1"/>
                    </a:moveTo>
                    <a:cubicBezTo>
                      <a:pt x="8188" y="1"/>
                      <a:pt x="2480" y="4241"/>
                      <a:pt x="555" y="10537"/>
                    </a:cubicBezTo>
                    <a:cubicBezTo>
                      <a:pt x="1" y="12266"/>
                      <a:pt x="327" y="14125"/>
                      <a:pt x="1436" y="15626"/>
                    </a:cubicBezTo>
                    <a:cubicBezTo>
                      <a:pt x="2512" y="17094"/>
                      <a:pt x="4176" y="17909"/>
                      <a:pt x="6035" y="17909"/>
                    </a:cubicBezTo>
                    <a:lnTo>
                      <a:pt x="6166" y="17909"/>
                    </a:lnTo>
                    <a:lnTo>
                      <a:pt x="6166" y="21041"/>
                    </a:lnTo>
                    <a:cubicBezTo>
                      <a:pt x="6166" y="24172"/>
                      <a:pt x="8743" y="26749"/>
                      <a:pt x="11874" y="26749"/>
                    </a:cubicBezTo>
                    <a:lnTo>
                      <a:pt x="17648" y="26749"/>
                    </a:lnTo>
                    <a:cubicBezTo>
                      <a:pt x="20812" y="26749"/>
                      <a:pt x="23389" y="24172"/>
                      <a:pt x="23389" y="21041"/>
                    </a:cubicBezTo>
                    <a:lnTo>
                      <a:pt x="23389" y="17909"/>
                    </a:lnTo>
                    <a:lnTo>
                      <a:pt x="23520" y="17909"/>
                    </a:lnTo>
                    <a:cubicBezTo>
                      <a:pt x="25346" y="17909"/>
                      <a:pt x="27043" y="17094"/>
                      <a:pt x="28119" y="15626"/>
                    </a:cubicBezTo>
                    <a:cubicBezTo>
                      <a:pt x="29195" y="14125"/>
                      <a:pt x="29522" y="12266"/>
                      <a:pt x="29000" y="10537"/>
                    </a:cubicBezTo>
                    <a:cubicBezTo>
                      <a:pt x="27075" y="4241"/>
                      <a:pt x="21367" y="1"/>
                      <a:pt x="14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5"/>
              <p:cNvSpPr/>
              <p:nvPr/>
            </p:nvSpPr>
            <p:spPr>
              <a:xfrm>
                <a:off x="3925800" y="3062175"/>
                <a:ext cx="738025" cy="668725"/>
              </a:xfrm>
              <a:custGeom>
                <a:avLst/>
                <a:gdLst/>
                <a:ahLst/>
                <a:cxnLst/>
                <a:rect l="l" t="t" r="r" b="b"/>
                <a:pathLst>
                  <a:path w="29521" h="26749" extrusionOk="0">
                    <a:moveTo>
                      <a:pt x="14744" y="6133"/>
                    </a:moveTo>
                    <a:cubicBezTo>
                      <a:pt x="18463" y="6133"/>
                      <a:pt x="21692" y="8384"/>
                      <a:pt x="22964" y="11809"/>
                    </a:cubicBezTo>
                    <a:lnTo>
                      <a:pt x="20290" y="11809"/>
                    </a:lnTo>
                    <a:cubicBezTo>
                      <a:pt x="18593" y="11809"/>
                      <a:pt x="17223" y="13179"/>
                      <a:pt x="17223" y="14875"/>
                    </a:cubicBezTo>
                    <a:lnTo>
                      <a:pt x="17223" y="20649"/>
                    </a:lnTo>
                    <a:lnTo>
                      <a:pt x="12265" y="20649"/>
                    </a:lnTo>
                    <a:lnTo>
                      <a:pt x="12265" y="14875"/>
                    </a:lnTo>
                    <a:cubicBezTo>
                      <a:pt x="12265" y="13179"/>
                      <a:pt x="10895" y="11809"/>
                      <a:pt x="9199" y="11809"/>
                    </a:cubicBezTo>
                    <a:lnTo>
                      <a:pt x="6557" y="11809"/>
                    </a:lnTo>
                    <a:cubicBezTo>
                      <a:pt x="7829" y="8384"/>
                      <a:pt x="11058" y="6133"/>
                      <a:pt x="14744" y="6133"/>
                    </a:cubicBezTo>
                    <a:close/>
                    <a:moveTo>
                      <a:pt x="14744" y="1"/>
                    </a:moveTo>
                    <a:cubicBezTo>
                      <a:pt x="8155" y="1"/>
                      <a:pt x="2447" y="4241"/>
                      <a:pt x="522" y="10537"/>
                    </a:cubicBezTo>
                    <a:cubicBezTo>
                      <a:pt x="0" y="12298"/>
                      <a:pt x="326" y="14158"/>
                      <a:pt x="1403" y="15626"/>
                    </a:cubicBezTo>
                    <a:cubicBezTo>
                      <a:pt x="2479" y="17093"/>
                      <a:pt x="4175" y="17942"/>
                      <a:pt x="6002" y="17942"/>
                    </a:cubicBezTo>
                    <a:lnTo>
                      <a:pt x="6133" y="17942"/>
                    </a:lnTo>
                    <a:lnTo>
                      <a:pt x="6133" y="21040"/>
                    </a:lnTo>
                    <a:cubicBezTo>
                      <a:pt x="6133" y="24205"/>
                      <a:pt x="8710" y="26749"/>
                      <a:pt x="11874" y="26749"/>
                    </a:cubicBezTo>
                    <a:lnTo>
                      <a:pt x="17647" y="26749"/>
                    </a:lnTo>
                    <a:cubicBezTo>
                      <a:pt x="20779" y="26749"/>
                      <a:pt x="23356" y="24205"/>
                      <a:pt x="23356" y="21040"/>
                    </a:cubicBezTo>
                    <a:lnTo>
                      <a:pt x="23356" y="17942"/>
                    </a:lnTo>
                    <a:lnTo>
                      <a:pt x="23486" y="17942"/>
                    </a:lnTo>
                    <a:cubicBezTo>
                      <a:pt x="25346" y="17942"/>
                      <a:pt x="27009" y="17093"/>
                      <a:pt x="28086" y="15626"/>
                    </a:cubicBezTo>
                    <a:cubicBezTo>
                      <a:pt x="29195" y="14158"/>
                      <a:pt x="29521" y="12298"/>
                      <a:pt x="28966" y="10537"/>
                    </a:cubicBezTo>
                    <a:cubicBezTo>
                      <a:pt x="27042" y="4241"/>
                      <a:pt x="21333" y="1"/>
                      <a:pt x="147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5"/>
              <p:cNvSpPr/>
              <p:nvPr/>
            </p:nvSpPr>
            <p:spPr>
              <a:xfrm>
                <a:off x="4595300" y="2001425"/>
                <a:ext cx="647550" cy="631825"/>
              </a:xfrm>
              <a:custGeom>
                <a:avLst/>
                <a:gdLst/>
                <a:ahLst/>
                <a:cxnLst/>
                <a:rect l="l" t="t" r="r" b="b"/>
                <a:pathLst>
                  <a:path w="25902" h="25273" extrusionOk="0">
                    <a:moveTo>
                      <a:pt x="10896" y="7364"/>
                    </a:moveTo>
                    <a:lnTo>
                      <a:pt x="18235" y="14671"/>
                    </a:lnTo>
                    <a:lnTo>
                      <a:pt x="15006" y="17900"/>
                    </a:lnTo>
                    <a:lnTo>
                      <a:pt x="7699" y="10594"/>
                    </a:lnTo>
                    <a:lnTo>
                      <a:pt x="10896" y="7364"/>
                    </a:lnTo>
                    <a:close/>
                    <a:moveTo>
                      <a:pt x="10912" y="0"/>
                    </a:moveTo>
                    <a:cubicBezTo>
                      <a:pt x="10129" y="0"/>
                      <a:pt x="9347" y="302"/>
                      <a:pt x="8743" y="906"/>
                    </a:cubicBezTo>
                    <a:lnTo>
                      <a:pt x="1208" y="8441"/>
                    </a:lnTo>
                    <a:cubicBezTo>
                      <a:pt x="1" y="9615"/>
                      <a:pt x="1" y="11572"/>
                      <a:pt x="1208" y="12747"/>
                    </a:cubicBezTo>
                    <a:lnTo>
                      <a:pt x="12853" y="24392"/>
                    </a:lnTo>
                    <a:cubicBezTo>
                      <a:pt x="13440" y="24979"/>
                      <a:pt x="14223" y="25273"/>
                      <a:pt x="15006" y="25273"/>
                    </a:cubicBezTo>
                    <a:cubicBezTo>
                      <a:pt x="15789" y="25273"/>
                      <a:pt x="16572" y="24979"/>
                      <a:pt x="17159" y="24392"/>
                    </a:cubicBezTo>
                    <a:lnTo>
                      <a:pt x="24694" y="16857"/>
                    </a:lnTo>
                    <a:cubicBezTo>
                      <a:pt x="25901" y="15650"/>
                      <a:pt x="25901" y="13725"/>
                      <a:pt x="24694" y="12518"/>
                    </a:cubicBezTo>
                    <a:lnTo>
                      <a:pt x="13082" y="906"/>
                    </a:lnTo>
                    <a:cubicBezTo>
                      <a:pt x="12478" y="302"/>
                      <a:pt x="11695" y="0"/>
                      <a:pt x="109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5"/>
              <p:cNvSpPr/>
              <p:nvPr/>
            </p:nvSpPr>
            <p:spPr>
              <a:xfrm>
                <a:off x="2228750" y="3190200"/>
                <a:ext cx="647525" cy="632050"/>
              </a:xfrm>
              <a:custGeom>
                <a:avLst/>
                <a:gdLst/>
                <a:ahLst/>
                <a:cxnLst/>
                <a:rect l="l" t="t" r="r" b="b"/>
                <a:pathLst>
                  <a:path w="25901" h="25282" extrusionOk="0">
                    <a:moveTo>
                      <a:pt x="10928" y="7373"/>
                    </a:moveTo>
                    <a:lnTo>
                      <a:pt x="18235" y="14680"/>
                    </a:lnTo>
                    <a:lnTo>
                      <a:pt x="15005" y="17909"/>
                    </a:lnTo>
                    <a:lnTo>
                      <a:pt x="7698" y="10602"/>
                    </a:lnTo>
                    <a:lnTo>
                      <a:pt x="10928" y="7373"/>
                    </a:lnTo>
                    <a:close/>
                    <a:moveTo>
                      <a:pt x="10928" y="1"/>
                    </a:moveTo>
                    <a:cubicBezTo>
                      <a:pt x="10112" y="1"/>
                      <a:pt x="9329" y="327"/>
                      <a:pt x="8742" y="882"/>
                    </a:cubicBezTo>
                    <a:lnTo>
                      <a:pt x="1207" y="8417"/>
                    </a:lnTo>
                    <a:cubicBezTo>
                      <a:pt x="0" y="9624"/>
                      <a:pt x="0" y="11548"/>
                      <a:pt x="1207" y="12755"/>
                    </a:cubicBezTo>
                    <a:lnTo>
                      <a:pt x="12852" y="24401"/>
                    </a:lnTo>
                    <a:cubicBezTo>
                      <a:pt x="13407" y="24955"/>
                      <a:pt x="14190" y="25281"/>
                      <a:pt x="15005" y="25281"/>
                    </a:cubicBezTo>
                    <a:cubicBezTo>
                      <a:pt x="15821" y="25281"/>
                      <a:pt x="16604" y="24955"/>
                      <a:pt x="17158" y="24401"/>
                    </a:cubicBezTo>
                    <a:lnTo>
                      <a:pt x="24693" y="16833"/>
                    </a:lnTo>
                    <a:cubicBezTo>
                      <a:pt x="25900" y="15658"/>
                      <a:pt x="25900" y="13701"/>
                      <a:pt x="24693" y="12527"/>
                    </a:cubicBezTo>
                    <a:lnTo>
                      <a:pt x="13081" y="882"/>
                    </a:lnTo>
                    <a:cubicBezTo>
                      <a:pt x="12493" y="327"/>
                      <a:pt x="11711" y="1"/>
                      <a:pt x="109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5"/>
              <p:cNvSpPr/>
              <p:nvPr/>
            </p:nvSpPr>
            <p:spPr>
              <a:xfrm>
                <a:off x="4553725" y="1520075"/>
                <a:ext cx="442025" cy="442025"/>
              </a:xfrm>
              <a:custGeom>
                <a:avLst/>
                <a:gdLst/>
                <a:ahLst/>
                <a:cxnLst/>
                <a:rect l="l" t="t" r="r" b="b"/>
                <a:pathLst>
                  <a:path w="17681" h="17681" extrusionOk="0">
                    <a:moveTo>
                      <a:pt x="8840" y="6100"/>
                    </a:moveTo>
                    <a:cubicBezTo>
                      <a:pt x="10341" y="6100"/>
                      <a:pt x="11548" y="7340"/>
                      <a:pt x="11548" y="8840"/>
                    </a:cubicBezTo>
                    <a:cubicBezTo>
                      <a:pt x="11548" y="10341"/>
                      <a:pt x="10341" y="11548"/>
                      <a:pt x="8840" y="11548"/>
                    </a:cubicBezTo>
                    <a:cubicBezTo>
                      <a:pt x="7340" y="11548"/>
                      <a:pt x="6100" y="10341"/>
                      <a:pt x="6100" y="8840"/>
                    </a:cubicBezTo>
                    <a:cubicBezTo>
                      <a:pt x="6100" y="7340"/>
                      <a:pt x="7340" y="6100"/>
                      <a:pt x="8840" y="6100"/>
                    </a:cubicBezTo>
                    <a:close/>
                    <a:moveTo>
                      <a:pt x="8840" y="0"/>
                    </a:moveTo>
                    <a:cubicBezTo>
                      <a:pt x="3947" y="0"/>
                      <a:pt x="0" y="3947"/>
                      <a:pt x="0" y="8840"/>
                    </a:cubicBezTo>
                    <a:cubicBezTo>
                      <a:pt x="0" y="13701"/>
                      <a:pt x="3947" y="17680"/>
                      <a:pt x="8840" y="17680"/>
                    </a:cubicBezTo>
                    <a:cubicBezTo>
                      <a:pt x="13701" y="17680"/>
                      <a:pt x="17680" y="13701"/>
                      <a:pt x="17680" y="8840"/>
                    </a:cubicBezTo>
                    <a:cubicBezTo>
                      <a:pt x="17680" y="3947"/>
                      <a:pt x="13701" y="0"/>
                      <a:pt x="8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5"/>
              <p:cNvSpPr/>
              <p:nvPr/>
            </p:nvSpPr>
            <p:spPr>
              <a:xfrm>
                <a:off x="4937825" y="3109475"/>
                <a:ext cx="442025" cy="442025"/>
              </a:xfrm>
              <a:custGeom>
                <a:avLst/>
                <a:gdLst/>
                <a:ahLst/>
                <a:cxnLst/>
                <a:rect l="l" t="t" r="r" b="b"/>
                <a:pathLst>
                  <a:path w="17681" h="17681" extrusionOk="0">
                    <a:moveTo>
                      <a:pt x="8840" y="6100"/>
                    </a:moveTo>
                    <a:cubicBezTo>
                      <a:pt x="10341" y="6100"/>
                      <a:pt x="11580" y="7340"/>
                      <a:pt x="11580" y="8841"/>
                    </a:cubicBezTo>
                    <a:cubicBezTo>
                      <a:pt x="11580" y="10341"/>
                      <a:pt x="10341" y="11548"/>
                      <a:pt x="8840" y="11548"/>
                    </a:cubicBezTo>
                    <a:cubicBezTo>
                      <a:pt x="7340" y="11548"/>
                      <a:pt x="6133" y="10341"/>
                      <a:pt x="6133" y="8841"/>
                    </a:cubicBezTo>
                    <a:cubicBezTo>
                      <a:pt x="6133" y="7340"/>
                      <a:pt x="7340" y="6100"/>
                      <a:pt x="8840" y="6100"/>
                    </a:cubicBezTo>
                    <a:close/>
                    <a:moveTo>
                      <a:pt x="8840" y="1"/>
                    </a:moveTo>
                    <a:cubicBezTo>
                      <a:pt x="3980" y="1"/>
                      <a:pt x="0" y="3948"/>
                      <a:pt x="0" y="8841"/>
                    </a:cubicBezTo>
                    <a:cubicBezTo>
                      <a:pt x="0" y="13701"/>
                      <a:pt x="3980" y="17681"/>
                      <a:pt x="8840" y="17681"/>
                    </a:cubicBezTo>
                    <a:cubicBezTo>
                      <a:pt x="13733" y="17681"/>
                      <a:pt x="17680" y="13701"/>
                      <a:pt x="17680" y="8841"/>
                    </a:cubicBezTo>
                    <a:cubicBezTo>
                      <a:pt x="17680" y="3948"/>
                      <a:pt x="13733" y="1"/>
                      <a:pt x="8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5"/>
              <p:cNvSpPr/>
              <p:nvPr/>
            </p:nvSpPr>
            <p:spPr>
              <a:xfrm>
                <a:off x="2331500" y="2173275"/>
                <a:ext cx="442025" cy="442850"/>
              </a:xfrm>
              <a:custGeom>
                <a:avLst/>
                <a:gdLst/>
                <a:ahLst/>
                <a:cxnLst/>
                <a:rect l="l" t="t" r="r" b="b"/>
                <a:pathLst>
                  <a:path w="17681" h="17714" extrusionOk="0">
                    <a:moveTo>
                      <a:pt x="8840" y="6133"/>
                    </a:moveTo>
                    <a:cubicBezTo>
                      <a:pt x="10341" y="6133"/>
                      <a:pt x="11580" y="7340"/>
                      <a:pt x="11580" y="8841"/>
                    </a:cubicBezTo>
                    <a:cubicBezTo>
                      <a:pt x="11580" y="10374"/>
                      <a:pt x="10341" y="11581"/>
                      <a:pt x="8840" y="11581"/>
                    </a:cubicBezTo>
                    <a:cubicBezTo>
                      <a:pt x="7340" y="11581"/>
                      <a:pt x="6133" y="10374"/>
                      <a:pt x="6133" y="8841"/>
                    </a:cubicBezTo>
                    <a:cubicBezTo>
                      <a:pt x="6133" y="7340"/>
                      <a:pt x="7340" y="6133"/>
                      <a:pt x="8840" y="6133"/>
                    </a:cubicBezTo>
                    <a:close/>
                    <a:moveTo>
                      <a:pt x="8840" y="1"/>
                    </a:moveTo>
                    <a:cubicBezTo>
                      <a:pt x="3980" y="1"/>
                      <a:pt x="0" y="3981"/>
                      <a:pt x="0" y="8841"/>
                    </a:cubicBezTo>
                    <a:cubicBezTo>
                      <a:pt x="0" y="13734"/>
                      <a:pt x="3980" y="17714"/>
                      <a:pt x="8840" y="17714"/>
                    </a:cubicBezTo>
                    <a:cubicBezTo>
                      <a:pt x="13733" y="17714"/>
                      <a:pt x="17680" y="13734"/>
                      <a:pt x="17680" y="8841"/>
                    </a:cubicBezTo>
                    <a:cubicBezTo>
                      <a:pt x="17680" y="3981"/>
                      <a:pt x="13733" y="1"/>
                      <a:pt x="8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5"/>
              <p:cNvSpPr/>
              <p:nvPr/>
            </p:nvSpPr>
            <p:spPr>
              <a:xfrm>
                <a:off x="2650350" y="1317025"/>
                <a:ext cx="442025" cy="442025"/>
              </a:xfrm>
              <a:custGeom>
                <a:avLst/>
                <a:gdLst/>
                <a:ahLst/>
                <a:cxnLst/>
                <a:rect l="l" t="t" r="r" b="b"/>
                <a:pathLst>
                  <a:path w="17681" h="17681" extrusionOk="0">
                    <a:moveTo>
                      <a:pt x="8841" y="6100"/>
                    </a:moveTo>
                    <a:cubicBezTo>
                      <a:pt x="10341" y="6100"/>
                      <a:pt x="11548" y="7340"/>
                      <a:pt x="11548" y="8840"/>
                    </a:cubicBezTo>
                    <a:cubicBezTo>
                      <a:pt x="11548" y="10341"/>
                      <a:pt x="10341" y="11548"/>
                      <a:pt x="8841" y="11548"/>
                    </a:cubicBezTo>
                    <a:cubicBezTo>
                      <a:pt x="7340" y="11548"/>
                      <a:pt x="6100" y="10341"/>
                      <a:pt x="6100" y="8840"/>
                    </a:cubicBezTo>
                    <a:cubicBezTo>
                      <a:pt x="6100" y="7340"/>
                      <a:pt x="7340" y="6100"/>
                      <a:pt x="8841" y="6100"/>
                    </a:cubicBezTo>
                    <a:close/>
                    <a:moveTo>
                      <a:pt x="8841" y="0"/>
                    </a:moveTo>
                    <a:cubicBezTo>
                      <a:pt x="3948" y="0"/>
                      <a:pt x="1" y="3947"/>
                      <a:pt x="1" y="8840"/>
                    </a:cubicBezTo>
                    <a:cubicBezTo>
                      <a:pt x="1" y="13700"/>
                      <a:pt x="3948" y="17680"/>
                      <a:pt x="8841" y="17680"/>
                    </a:cubicBezTo>
                    <a:cubicBezTo>
                      <a:pt x="13701" y="17680"/>
                      <a:pt x="17681" y="13700"/>
                      <a:pt x="17681" y="8840"/>
                    </a:cubicBezTo>
                    <a:cubicBezTo>
                      <a:pt x="17681" y="3947"/>
                      <a:pt x="13701" y="0"/>
                      <a:pt x="88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5"/>
              <p:cNvSpPr/>
              <p:nvPr/>
            </p:nvSpPr>
            <p:spPr>
              <a:xfrm>
                <a:off x="3969825" y="1647675"/>
                <a:ext cx="560275" cy="550925"/>
              </a:xfrm>
              <a:custGeom>
                <a:avLst/>
                <a:gdLst/>
                <a:ahLst/>
                <a:cxnLst/>
                <a:rect l="l" t="t" r="r" b="b"/>
                <a:pathLst>
                  <a:path w="22411" h="22037" extrusionOk="0">
                    <a:moveTo>
                      <a:pt x="11026" y="7944"/>
                    </a:moveTo>
                    <a:lnTo>
                      <a:pt x="15169" y="14566"/>
                    </a:lnTo>
                    <a:lnTo>
                      <a:pt x="14647" y="15088"/>
                    </a:lnTo>
                    <a:lnTo>
                      <a:pt x="8025" y="10945"/>
                    </a:lnTo>
                    <a:lnTo>
                      <a:pt x="11026" y="7944"/>
                    </a:lnTo>
                    <a:close/>
                    <a:moveTo>
                      <a:pt x="11609" y="1"/>
                    </a:moveTo>
                    <a:cubicBezTo>
                      <a:pt x="10783" y="1"/>
                      <a:pt x="10004" y="322"/>
                      <a:pt x="9428" y="898"/>
                    </a:cubicBezTo>
                    <a:lnTo>
                      <a:pt x="979" y="9347"/>
                    </a:lnTo>
                    <a:cubicBezTo>
                      <a:pt x="327" y="9999"/>
                      <a:pt x="1" y="10913"/>
                      <a:pt x="98" y="11859"/>
                    </a:cubicBezTo>
                    <a:cubicBezTo>
                      <a:pt x="196" y="12772"/>
                      <a:pt x="718" y="13620"/>
                      <a:pt x="1534" y="14110"/>
                    </a:cubicBezTo>
                    <a:lnTo>
                      <a:pt x="13473" y="21547"/>
                    </a:lnTo>
                    <a:cubicBezTo>
                      <a:pt x="13962" y="21873"/>
                      <a:pt x="14549" y="22036"/>
                      <a:pt x="15103" y="22036"/>
                    </a:cubicBezTo>
                    <a:cubicBezTo>
                      <a:pt x="15886" y="22036"/>
                      <a:pt x="16669" y="21710"/>
                      <a:pt x="17256" y="21123"/>
                    </a:cubicBezTo>
                    <a:lnTo>
                      <a:pt x="21203" y="17176"/>
                    </a:lnTo>
                    <a:cubicBezTo>
                      <a:pt x="22215" y="16165"/>
                      <a:pt x="22410" y="14599"/>
                      <a:pt x="21660" y="13392"/>
                    </a:cubicBezTo>
                    <a:lnTo>
                      <a:pt x="14190" y="1453"/>
                    </a:lnTo>
                    <a:cubicBezTo>
                      <a:pt x="13701" y="638"/>
                      <a:pt x="12853" y="116"/>
                      <a:pt x="11939" y="18"/>
                    </a:cubicBezTo>
                    <a:cubicBezTo>
                      <a:pt x="11829" y="6"/>
                      <a:pt x="11719" y="1"/>
                      <a:pt x="11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5"/>
              <p:cNvSpPr/>
              <p:nvPr/>
            </p:nvSpPr>
            <p:spPr>
              <a:xfrm>
                <a:off x="3072775" y="3054950"/>
                <a:ext cx="560275" cy="550375"/>
              </a:xfrm>
              <a:custGeom>
                <a:avLst/>
                <a:gdLst/>
                <a:ahLst/>
                <a:cxnLst/>
                <a:rect l="l" t="t" r="r" b="b"/>
                <a:pathLst>
                  <a:path w="22411" h="22015" extrusionOk="0">
                    <a:moveTo>
                      <a:pt x="11385" y="7923"/>
                    </a:moveTo>
                    <a:lnTo>
                      <a:pt x="14386" y="10956"/>
                    </a:lnTo>
                    <a:lnTo>
                      <a:pt x="7764" y="15099"/>
                    </a:lnTo>
                    <a:lnTo>
                      <a:pt x="7242" y="14577"/>
                    </a:lnTo>
                    <a:lnTo>
                      <a:pt x="11385" y="7923"/>
                    </a:lnTo>
                    <a:close/>
                    <a:moveTo>
                      <a:pt x="10872" y="0"/>
                    </a:moveTo>
                    <a:cubicBezTo>
                      <a:pt x="10739" y="0"/>
                      <a:pt x="10605" y="10"/>
                      <a:pt x="10472" y="29"/>
                    </a:cubicBezTo>
                    <a:cubicBezTo>
                      <a:pt x="9558" y="126"/>
                      <a:pt x="8710" y="648"/>
                      <a:pt x="8221" y="1431"/>
                    </a:cubicBezTo>
                    <a:lnTo>
                      <a:pt x="751" y="13403"/>
                    </a:lnTo>
                    <a:cubicBezTo>
                      <a:pt x="1" y="14610"/>
                      <a:pt x="196" y="16175"/>
                      <a:pt x="1208" y="17187"/>
                    </a:cubicBezTo>
                    <a:lnTo>
                      <a:pt x="5155" y="21134"/>
                    </a:lnTo>
                    <a:cubicBezTo>
                      <a:pt x="5742" y="21721"/>
                      <a:pt x="6525" y="22014"/>
                      <a:pt x="7307" y="22014"/>
                    </a:cubicBezTo>
                    <a:cubicBezTo>
                      <a:pt x="7862" y="22014"/>
                      <a:pt x="8417" y="21884"/>
                      <a:pt x="8938" y="21558"/>
                    </a:cubicBezTo>
                    <a:lnTo>
                      <a:pt x="20877" y="14088"/>
                    </a:lnTo>
                    <a:cubicBezTo>
                      <a:pt x="21693" y="13598"/>
                      <a:pt x="22215" y="12783"/>
                      <a:pt x="22313" y="11837"/>
                    </a:cubicBezTo>
                    <a:cubicBezTo>
                      <a:pt x="22410" y="10924"/>
                      <a:pt x="22084" y="10010"/>
                      <a:pt x="21432" y="9325"/>
                    </a:cubicBezTo>
                    <a:lnTo>
                      <a:pt x="12983" y="877"/>
                    </a:lnTo>
                    <a:cubicBezTo>
                      <a:pt x="12426" y="320"/>
                      <a:pt x="11655" y="0"/>
                      <a:pt x="108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5"/>
              <p:cNvSpPr/>
              <p:nvPr/>
            </p:nvSpPr>
            <p:spPr>
              <a:xfrm>
                <a:off x="4210400" y="3751375"/>
                <a:ext cx="560275" cy="550375"/>
              </a:xfrm>
              <a:custGeom>
                <a:avLst/>
                <a:gdLst/>
                <a:ahLst/>
                <a:cxnLst/>
                <a:rect l="l" t="t" r="r" b="b"/>
                <a:pathLst>
                  <a:path w="22411" h="22015" extrusionOk="0">
                    <a:moveTo>
                      <a:pt x="11385" y="7923"/>
                    </a:moveTo>
                    <a:lnTo>
                      <a:pt x="14386" y="10957"/>
                    </a:lnTo>
                    <a:lnTo>
                      <a:pt x="7764" y="15099"/>
                    </a:lnTo>
                    <a:lnTo>
                      <a:pt x="7242" y="14577"/>
                    </a:lnTo>
                    <a:lnTo>
                      <a:pt x="11385" y="7923"/>
                    </a:lnTo>
                    <a:close/>
                    <a:moveTo>
                      <a:pt x="10883" y="1"/>
                    </a:moveTo>
                    <a:cubicBezTo>
                      <a:pt x="10747" y="1"/>
                      <a:pt x="10609" y="10"/>
                      <a:pt x="10471" y="29"/>
                    </a:cubicBezTo>
                    <a:cubicBezTo>
                      <a:pt x="9558" y="127"/>
                      <a:pt x="8742" y="649"/>
                      <a:pt x="8221" y="1432"/>
                    </a:cubicBezTo>
                    <a:lnTo>
                      <a:pt x="783" y="13403"/>
                    </a:lnTo>
                    <a:cubicBezTo>
                      <a:pt x="0" y="14610"/>
                      <a:pt x="196" y="16176"/>
                      <a:pt x="1207" y="17187"/>
                    </a:cubicBezTo>
                    <a:lnTo>
                      <a:pt x="5154" y="21134"/>
                    </a:lnTo>
                    <a:cubicBezTo>
                      <a:pt x="5741" y="21721"/>
                      <a:pt x="6524" y="22015"/>
                      <a:pt x="7307" y="22015"/>
                    </a:cubicBezTo>
                    <a:cubicBezTo>
                      <a:pt x="7862" y="22015"/>
                      <a:pt x="8449" y="21884"/>
                      <a:pt x="8938" y="21558"/>
                    </a:cubicBezTo>
                    <a:lnTo>
                      <a:pt x="20910" y="14088"/>
                    </a:lnTo>
                    <a:cubicBezTo>
                      <a:pt x="21693" y="13599"/>
                      <a:pt x="22214" y="12783"/>
                      <a:pt x="22312" y="11837"/>
                    </a:cubicBezTo>
                    <a:cubicBezTo>
                      <a:pt x="22410" y="10924"/>
                      <a:pt x="22084" y="10011"/>
                      <a:pt x="21432" y="9326"/>
                    </a:cubicBezTo>
                    <a:lnTo>
                      <a:pt x="12983" y="877"/>
                    </a:lnTo>
                    <a:cubicBezTo>
                      <a:pt x="12426" y="320"/>
                      <a:pt x="11678" y="1"/>
                      <a:pt x="10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5"/>
              <p:cNvSpPr/>
              <p:nvPr/>
            </p:nvSpPr>
            <p:spPr>
              <a:xfrm>
                <a:off x="4087250" y="4315600"/>
                <a:ext cx="152525" cy="168000"/>
              </a:xfrm>
              <a:custGeom>
                <a:avLst/>
                <a:gdLst/>
                <a:ahLst/>
                <a:cxnLst/>
                <a:rect l="l" t="t" r="r" b="b"/>
                <a:pathLst>
                  <a:path w="6101" h="6720" extrusionOk="0">
                    <a:moveTo>
                      <a:pt x="3067" y="0"/>
                    </a:moveTo>
                    <a:cubicBezTo>
                      <a:pt x="1371" y="0"/>
                      <a:pt x="1" y="1370"/>
                      <a:pt x="1" y="3067"/>
                    </a:cubicBezTo>
                    <a:lnTo>
                      <a:pt x="1" y="3654"/>
                    </a:lnTo>
                    <a:cubicBezTo>
                      <a:pt x="1" y="5350"/>
                      <a:pt x="1371" y="6720"/>
                      <a:pt x="3067" y="6720"/>
                    </a:cubicBezTo>
                    <a:cubicBezTo>
                      <a:pt x="4731" y="6720"/>
                      <a:pt x="6101" y="5350"/>
                      <a:pt x="6101" y="3654"/>
                    </a:cubicBezTo>
                    <a:lnTo>
                      <a:pt x="6101" y="3067"/>
                    </a:lnTo>
                    <a:cubicBezTo>
                      <a:pt x="6101" y="1370"/>
                      <a:pt x="4731" y="0"/>
                      <a:pt x="30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5"/>
              <p:cNvSpPr/>
              <p:nvPr/>
            </p:nvSpPr>
            <p:spPr>
              <a:xfrm>
                <a:off x="3080125" y="3743925"/>
                <a:ext cx="153325" cy="168025"/>
              </a:xfrm>
              <a:custGeom>
                <a:avLst/>
                <a:gdLst/>
                <a:ahLst/>
                <a:cxnLst/>
                <a:rect l="l" t="t" r="r" b="b"/>
                <a:pathLst>
                  <a:path w="6133" h="6721" extrusionOk="0">
                    <a:moveTo>
                      <a:pt x="3066" y="1"/>
                    </a:moveTo>
                    <a:cubicBezTo>
                      <a:pt x="1370" y="1"/>
                      <a:pt x="0" y="1338"/>
                      <a:pt x="0" y="3034"/>
                    </a:cubicBezTo>
                    <a:lnTo>
                      <a:pt x="0" y="3654"/>
                    </a:lnTo>
                    <a:cubicBezTo>
                      <a:pt x="0" y="5350"/>
                      <a:pt x="1370" y="6720"/>
                      <a:pt x="3066" y="6720"/>
                    </a:cubicBezTo>
                    <a:cubicBezTo>
                      <a:pt x="4763" y="6720"/>
                      <a:pt x="6133" y="5350"/>
                      <a:pt x="6133" y="3654"/>
                    </a:cubicBezTo>
                    <a:lnTo>
                      <a:pt x="6133" y="3034"/>
                    </a:lnTo>
                    <a:cubicBezTo>
                      <a:pt x="6133" y="1338"/>
                      <a:pt x="4763" y="1"/>
                      <a:pt x="30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5"/>
              <p:cNvSpPr/>
              <p:nvPr/>
            </p:nvSpPr>
            <p:spPr>
              <a:xfrm>
                <a:off x="4087250" y="2455450"/>
                <a:ext cx="152525" cy="168025"/>
              </a:xfrm>
              <a:custGeom>
                <a:avLst/>
                <a:gdLst/>
                <a:ahLst/>
                <a:cxnLst/>
                <a:rect l="l" t="t" r="r" b="b"/>
                <a:pathLst>
                  <a:path w="6101" h="6721" extrusionOk="0">
                    <a:moveTo>
                      <a:pt x="3067" y="0"/>
                    </a:moveTo>
                    <a:cubicBezTo>
                      <a:pt x="1371" y="0"/>
                      <a:pt x="1" y="1370"/>
                      <a:pt x="1" y="3034"/>
                    </a:cubicBezTo>
                    <a:lnTo>
                      <a:pt x="1" y="3654"/>
                    </a:lnTo>
                    <a:cubicBezTo>
                      <a:pt x="1" y="5350"/>
                      <a:pt x="1371" y="6720"/>
                      <a:pt x="3067" y="6720"/>
                    </a:cubicBezTo>
                    <a:cubicBezTo>
                      <a:pt x="4731" y="6720"/>
                      <a:pt x="6101" y="5350"/>
                      <a:pt x="6101" y="3654"/>
                    </a:cubicBezTo>
                    <a:lnTo>
                      <a:pt x="6101" y="3034"/>
                    </a:lnTo>
                    <a:cubicBezTo>
                      <a:pt x="6101" y="1370"/>
                      <a:pt x="4731" y="0"/>
                      <a:pt x="30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5"/>
              <p:cNvSpPr/>
              <p:nvPr/>
            </p:nvSpPr>
            <p:spPr>
              <a:xfrm>
                <a:off x="5282775" y="2233625"/>
                <a:ext cx="153325" cy="168025"/>
              </a:xfrm>
              <a:custGeom>
                <a:avLst/>
                <a:gdLst/>
                <a:ahLst/>
                <a:cxnLst/>
                <a:rect l="l" t="t" r="r" b="b"/>
                <a:pathLst>
                  <a:path w="6133" h="6721" extrusionOk="0">
                    <a:moveTo>
                      <a:pt x="3067" y="1"/>
                    </a:moveTo>
                    <a:cubicBezTo>
                      <a:pt x="1371" y="1"/>
                      <a:pt x="0" y="1371"/>
                      <a:pt x="0" y="3034"/>
                    </a:cubicBezTo>
                    <a:lnTo>
                      <a:pt x="0" y="3654"/>
                    </a:lnTo>
                    <a:cubicBezTo>
                      <a:pt x="0" y="5350"/>
                      <a:pt x="1371" y="6721"/>
                      <a:pt x="3067" y="6721"/>
                    </a:cubicBezTo>
                    <a:cubicBezTo>
                      <a:pt x="4763" y="6721"/>
                      <a:pt x="6133" y="5350"/>
                      <a:pt x="6133" y="3654"/>
                    </a:cubicBezTo>
                    <a:lnTo>
                      <a:pt x="6133" y="3034"/>
                    </a:lnTo>
                    <a:cubicBezTo>
                      <a:pt x="6133" y="1371"/>
                      <a:pt x="4763" y="1"/>
                      <a:pt x="3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5"/>
              <p:cNvSpPr/>
              <p:nvPr/>
            </p:nvSpPr>
            <p:spPr>
              <a:xfrm>
                <a:off x="2435875" y="1838925"/>
                <a:ext cx="153350" cy="168025"/>
              </a:xfrm>
              <a:custGeom>
                <a:avLst/>
                <a:gdLst/>
                <a:ahLst/>
                <a:cxnLst/>
                <a:rect l="l" t="t" r="r" b="b"/>
                <a:pathLst>
                  <a:path w="6134" h="6721" extrusionOk="0">
                    <a:moveTo>
                      <a:pt x="3067" y="1"/>
                    </a:moveTo>
                    <a:cubicBezTo>
                      <a:pt x="1371" y="1"/>
                      <a:pt x="1" y="1371"/>
                      <a:pt x="1" y="3067"/>
                    </a:cubicBezTo>
                    <a:lnTo>
                      <a:pt x="1" y="3654"/>
                    </a:lnTo>
                    <a:cubicBezTo>
                      <a:pt x="1" y="5350"/>
                      <a:pt x="1371" y="6720"/>
                      <a:pt x="3067" y="6720"/>
                    </a:cubicBezTo>
                    <a:cubicBezTo>
                      <a:pt x="4763" y="6720"/>
                      <a:pt x="6133" y="5350"/>
                      <a:pt x="6133" y="3654"/>
                    </a:cubicBezTo>
                    <a:lnTo>
                      <a:pt x="6133" y="3067"/>
                    </a:lnTo>
                    <a:cubicBezTo>
                      <a:pt x="6133" y="1371"/>
                      <a:pt x="4763" y="1"/>
                      <a:pt x="3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5"/>
              <p:cNvSpPr/>
              <p:nvPr/>
            </p:nvSpPr>
            <p:spPr>
              <a:xfrm>
                <a:off x="2236900" y="1846275"/>
                <a:ext cx="152525" cy="168825"/>
              </a:xfrm>
              <a:custGeom>
                <a:avLst/>
                <a:gdLst/>
                <a:ahLst/>
                <a:cxnLst/>
                <a:rect l="l" t="t" r="r" b="b"/>
                <a:pathLst>
                  <a:path w="6101" h="6753" extrusionOk="0">
                    <a:moveTo>
                      <a:pt x="3034" y="0"/>
                    </a:moveTo>
                    <a:cubicBezTo>
                      <a:pt x="1370" y="0"/>
                      <a:pt x="0" y="1370"/>
                      <a:pt x="0" y="3067"/>
                    </a:cubicBezTo>
                    <a:lnTo>
                      <a:pt x="0" y="3686"/>
                    </a:lnTo>
                    <a:cubicBezTo>
                      <a:pt x="0" y="5383"/>
                      <a:pt x="1370" y="6753"/>
                      <a:pt x="3034" y="6753"/>
                    </a:cubicBezTo>
                    <a:cubicBezTo>
                      <a:pt x="4730" y="6753"/>
                      <a:pt x="6100" y="5383"/>
                      <a:pt x="6100" y="3686"/>
                    </a:cubicBezTo>
                    <a:lnTo>
                      <a:pt x="6100" y="3067"/>
                    </a:lnTo>
                    <a:cubicBezTo>
                      <a:pt x="6100" y="1370"/>
                      <a:pt x="4730" y="0"/>
                      <a:pt x="30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5"/>
              <p:cNvSpPr/>
              <p:nvPr/>
            </p:nvSpPr>
            <p:spPr>
              <a:xfrm>
                <a:off x="2715600" y="3942100"/>
                <a:ext cx="153325" cy="168825"/>
              </a:xfrm>
              <a:custGeom>
                <a:avLst/>
                <a:gdLst/>
                <a:ahLst/>
                <a:cxnLst/>
                <a:rect l="l" t="t" r="r" b="b"/>
                <a:pathLst>
                  <a:path w="6133" h="6753" extrusionOk="0">
                    <a:moveTo>
                      <a:pt x="3066" y="0"/>
                    </a:moveTo>
                    <a:cubicBezTo>
                      <a:pt x="1370" y="0"/>
                      <a:pt x="0" y="1370"/>
                      <a:pt x="0" y="3067"/>
                    </a:cubicBezTo>
                    <a:lnTo>
                      <a:pt x="0" y="3686"/>
                    </a:lnTo>
                    <a:cubicBezTo>
                      <a:pt x="0" y="5383"/>
                      <a:pt x="1370" y="6753"/>
                      <a:pt x="3066" y="6753"/>
                    </a:cubicBezTo>
                    <a:cubicBezTo>
                      <a:pt x="4763" y="6753"/>
                      <a:pt x="6133" y="5383"/>
                      <a:pt x="6133" y="3686"/>
                    </a:cubicBezTo>
                    <a:lnTo>
                      <a:pt x="6133" y="3067"/>
                    </a:lnTo>
                    <a:cubicBezTo>
                      <a:pt x="6133" y="1370"/>
                      <a:pt x="4763" y="0"/>
                      <a:pt x="3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5"/>
              <p:cNvSpPr/>
              <p:nvPr/>
            </p:nvSpPr>
            <p:spPr>
              <a:xfrm>
                <a:off x="3279100" y="4223450"/>
                <a:ext cx="153325" cy="168000"/>
              </a:xfrm>
              <a:custGeom>
                <a:avLst/>
                <a:gdLst/>
                <a:ahLst/>
                <a:cxnLst/>
                <a:rect l="l" t="t" r="r" b="b"/>
                <a:pathLst>
                  <a:path w="6133" h="6720" extrusionOk="0">
                    <a:moveTo>
                      <a:pt x="3067" y="0"/>
                    </a:moveTo>
                    <a:cubicBezTo>
                      <a:pt x="1371" y="0"/>
                      <a:pt x="0" y="1370"/>
                      <a:pt x="0" y="3034"/>
                    </a:cubicBezTo>
                    <a:lnTo>
                      <a:pt x="0" y="3654"/>
                    </a:lnTo>
                    <a:cubicBezTo>
                      <a:pt x="0" y="5350"/>
                      <a:pt x="1371" y="6720"/>
                      <a:pt x="3067" y="6720"/>
                    </a:cubicBezTo>
                    <a:cubicBezTo>
                      <a:pt x="4763" y="6720"/>
                      <a:pt x="6133" y="5350"/>
                      <a:pt x="6133" y="3654"/>
                    </a:cubicBezTo>
                    <a:lnTo>
                      <a:pt x="6133" y="3034"/>
                    </a:lnTo>
                    <a:cubicBezTo>
                      <a:pt x="6133" y="1370"/>
                      <a:pt x="4763" y="0"/>
                      <a:pt x="30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 name="Google Shape;609;p75"/>
          <p:cNvGrpSpPr/>
          <p:nvPr/>
        </p:nvGrpSpPr>
        <p:grpSpPr>
          <a:xfrm>
            <a:off x="1436275" y="3060900"/>
            <a:ext cx="1627200" cy="1627200"/>
            <a:chOff x="1436275" y="3060900"/>
            <a:chExt cx="1627200" cy="1627200"/>
          </a:xfrm>
        </p:grpSpPr>
        <p:sp>
          <p:nvSpPr>
            <p:cNvPr id="610" name="Google Shape;610;p75"/>
            <p:cNvSpPr/>
            <p:nvPr/>
          </p:nvSpPr>
          <p:spPr>
            <a:xfrm>
              <a:off x="1436275" y="3060900"/>
              <a:ext cx="1627200" cy="1627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 name="Google Shape;611;p75"/>
            <p:cNvGrpSpPr/>
            <p:nvPr/>
          </p:nvGrpSpPr>
          <p:grpSpPr>
            <a:xfrm>
              <a:off x="1832297" y="3385191"/>
              <a:ext cx="835172" cy="978600"/>
              <a:chOff x="1580425" y="238125"/>
              <a:chExt cx="4454250" cy="5219200"/>
            </a:xfrm>
          </p:grpSpPr>
          <p:sp>
            <p:nvSpPr>
              <p:cNvPr id="612" name="Google Shape;612;p75"/>
              <p:cNvSpPr/>
              <p:nvPr/>
            </p:nvSpPr>
            <p:spPr>
              <a:xfrm>
                <a:off x="1580425" y="238125"/>
                <a:ext cx="4454250" cy="5219200"/>
              </a:xfrm>
              <a:custGeom>
                <a:avLst/>
                <a:gdLst/>
                <a:ahLst/>
                <a:cxnLst/>
                <a:rect l="l" t="t" r="r" b="b"/>
                <a:pathLst>
                  <a:path w="178170" h="208768" extrusionOk="0">
                    <a:moveTo>
                      <a:pt x="158011" y="103992"/>
                    </a:moveTo>
                    <a:lnTo>
                      <a:pt x="158011" y="119128"/>
                    </a:lnTo>
                    <a:cubicBezTo>
                      <a:pt x="158011" y="121313"/>
                      <a:pt x="156217" y="123140"/>
                      <a:pt x="153999" y="123140"/>
                    </a:cubicBezTo>
                    <a:cubicBezTo>
                      <a:pt x="151781" y="123140"/>
                      <a:pt x="149986" y="121313"/>
                      <a:pt x="149986" y="119128"/>
                    </a:cubicBezTo>
                    <a:lnTo>
                      <a:pt x="149986" y="111397"/>
                    </a:lnTo>
                    <a:cubicBezTo>
                      <a:pt x="151944" y="109864"/>
                      <a:pt x="153477" y="108331"/>
                      <a:pt x="154847" y="106928"/>
                    </a:cubicBezTo>
                    <a:cubicBezTo>
                      <a:pt x="155988" y="105786"/>
                      <a:pt x="156967" y="104808"/>
                      <a:pt x="158011" y="103992"/>
                    </a:cubicBezTo>
                    <a:close/>
                    <a:moveTo>
                      <a:pt x="9036" y="105982"/>
                    </a:moveTo>
                    <a:cubicBezTo>
                      <a:pt x="12396" y="107743"/>
                      <a:pt x="16147" y="108167"/>
                      <a:pt x="20029" y="108624"/>
                    </a:cubicBezTo>
                    <a:cubicBezTo>
                      <a:pt x="21888" y="108852"/>
                      <a:pt x="23813" y="109081"/>
                      <a:pt x="25835" y="109440"/>
                    </a:cubicBezTo>
                    <a:lnTo>
                      <a:pt x="25835" y="131980"/>
                    </a:lnTo>
                    <a:lnTo>
                      <a:pt x="15756" y="131980"/>
                    </a:lnTo>
                    <a:cubicBezTo>
                      <a:pt x="12037" y="131980"/>
                      <a:pt x="9036" y="128979"/>
                      <a:pt x="9036" y="125260"/>
                    </a:cubicBezTo>
                    <a:lnTo>
                      <a:pt x="9036" y="105982"/>
                    </a:lnTo>
                    <a:close/>
                    <a:moveTo>
                      <a:pt x="46092" y="124184"/>
                    </a:moveTo>
                    <a:lnTo>
                      <a:pt x="53921" y="131980"/>
                    </a:lnTo>
                    <a:lnTo>
                      <a:pt x="46092" y="131980"/>
                    </a:lnTo>
                    <a:lnTo>
                      <a:pt x="46092" y="124184"/>
                    </a:lnTo>
                    <a:close/>
                    <a:moveTo>
                      <a:pt x="167079" y="100893"/>
                    </a:moveTo>
                    <a:cubicBezTo>
                      <a:pt x="168025" y="102068"/>
                      <a:pt x="168547" y="103535"/>
                      <a:pt x="168547" y="105101"/>
                    </a:cubicBezTo>
                    <a:lnTo>
                      <a:pt x="168547" y="125260"/>
                    </a:lnTo>
                    <a:cubicBezTo>
                      <a:pt x="168547" y="128979"/>
                      <a:pt x="165546" y="131980"/>
                      <a:pt x="161860" y="131980"/>
                    </a:cubicBezTo>
                    <a:lnTo>
                      <a:pt x="123662" y="131980"/>
                    </a:lnTo>
                    <a:lnTo>
                      <a:pt x="137950" y="117725"/>
                    </a:lnTo>
                    <a:cubicBezTo>
                      <a:pt x="139581" y="117138"/>
                      <a:pt x="141244" y="116453"/>
                      <a:pt x="142973" y="115670"/>
                    </a:cubicBezTo>
                    <a:cubicBezTo>
                      <a:pt x="143299" y="115507"/>
                      <a:pt x="143593" y="115376"/>
                      <a:pt x="143854" y="115246"/>
                    </a:cubicBezTo>
                    <a:lnTo>
                      <a:pt x="143854" y="119128"/>
                    </a:lnTo>
                    <a:cubicBezTo>
                      <a:pt x="143854" y="124706"/>
                      <a:pt x="148421" y="129240"/>
                      <a:pt x="153999" y="129240"/>
                    </a:cubicBezTo>
                    <a:cubicBezTo>
                      <a:pt x="159577" y="129240"/>
                      <a:pt x="164111" y="124706"/>
                      <a:pt x="164111" y="119128"/>
                    </a:cubicBezTo>
                    <a:lnTo>
                      <a:pt x="164111" y="101415"/>
                    </a:lnTo>
                    <a:cubicBezTo>
                      <a:pt x="164339" y="101383"/>
                      <a:pt x="164535" y="101350"/>
                      <a:pt x="164731" y="101317"/>
                    </a:cubicBezTo>
                    <a:cubicBezTo>
                      <a:pt x="165546" y="101252"/>
                      <a:pt x="166329" y="101089"/>
                      <a:pt x="167079" y="100893"/>
                    </a:cubicBezTo>
                    <a:close/>
                    <a:moveTo>
                      <a:pt x="31968" y="111071"/>
                    </a:moveTo>
                    <a:cubicBezTo>
                      <a:pt x="32685" y="111332"/>
                      <a:pt x="33436" y="111625"/>
                      <a:pt x="34186" y="111919"/>
                    </a:cubicBezTo>
                    <a:cubicBezTo>
                      <a:pt x="34316" y="112278"/>
                      <a:pt x="34545" y="112604"/>
                      <a:pt x="34806" y="112865"/>
                    </a:cubicBezTo>
                    <a:lnTo>
                      <a:pt x="39992" y="118051"/>
                    </a:lnTo>
                    <a:lnTo>
                      <a:pt x="39992" y="133089"/>
                    </a:lnTo>
                    <a:cubicBezTo>
                      <a:pt x="39992" y="135307"/>
                      <a:pt x="38198" y="137101"/>
                      <a:pt x="35980" y="137101"/>
                    </a:cubicBezTo>
                    <a:cubicBezTo>
                      <a:pt x="33762" y="137101"/>
                      <a:pt x="31968" y="135307"/>
                      <a:pt x="31968" y="133089"/>
                    </a:cubicBezTo>
                    <a:lnTo>
                      <a:pt x="31968" y="111071"/>
                    </a:lnTo>
                    <a:close/>
                    <a:moveTo>
                      <a:pt x="165155" y="83344"/>
                    </a:moveTo>
                    <a:cubicBezTo>
                      <a:pt x="169069" y="85073"/>
                      <a:pt x="171124" y="87323"/>
                      <a:pt x="170831" y="89705"/>
                    </a:cubicBezTo>
                    <a:cubicBezTo>
                      <a:pt x="170504" y="92379"/>
                      <a:pt x="167438" y="94924"/>
                      <a:pt x="164143" y="95250"/>
                    </a:cubicBezTo>
                    <a:cubicBezTo>
                      <a:pt x="162741" y="95380"/>
                      <a:pt x="161501" y="95641"/>
                      <a:pt x="160360" y="95968"/>
                    </a:cubicBezTo>
                    <a:cubicBezTo>
                      <a:pt x="160229" y="96000"/>
                      <a:pt x="160099" y="96033"/>
                      <a:pt x="159935" y="96098"/>
                    </a:cubicBezTo>
                    <a:cubicBezTo>
                      <a:pt x="155662" y="97468"/>
                      <a:pt x="153053" y="100078"/>
                      <a:pt x="150508" y="102622"/>
                    </a:cubicBezTo>
                    <a:cubicBezTo>
                      <a:pt x="148943" y="104220"/>
                      <a:pt x="147344" y="105819"/>
                      <a:pt x="145224" y="107352"/>
                    </a:cubicBezTo>
                    <a:cubicBezTo>
                      <a:pt x="145191" y="107352"/>
                      <a:pt x="145159" y="107385"/>
                      <a:pt x="145126" y="107417"/>
                    </a:cubicBezTo>
                    <a:cubicBezTo>
                      <a:pt x="143789" y="108363"/>
                      <a:pt x="142288" y="109244"/>
                      <a:pt x="140429" y="110092"/>
                    </a:cubicBezTo>
                    <a:cubicBezTo>
                      <a:pt x="132831" y="113556"/>
                      <a:pt x="126535" y="114720"/>
                      <a:pt x="120819" y="114720"/>
                    </a:cubicBezTo>
                    <a:cubicBezTo>
                      <a:pt x="115122" y="114720"/>
                      <a:pt x="110002" y="113564"/>
                      <a:pt x="104743" y="112375"/>
                    </a:cubicBezTo>
                    <a:cubicBezTo>
                      <a:pt x="101057" y="111560"/>
                      <a:pt x="97240" y="110679"/>
                      <a:pt x="93163" y="110223"/>
                    </a:cubicBezTo>
                    <a:cubicBezTo>
                      <a:pt x="93041" y="110208"/>
                      <a:pt x="92920" y="110201"/>
                      <a:pt x="92800" y="110201"/>
                    </a:cubicBezTo>
                    <a:cubicBezTo>
                      <a:pt x="91282" y="110201"/>
                      <a:pt x="89952" y="111325"/>
                      <a:pt x="89770" y="112897"/>
                    </a:cubicBezTo>
                    <a:cubicBezTo>
                      <a:pt x="89574" y="114561"/>
                      <a:pt x="90781" y="116094"/>
                      <a:pt x="92445" y="116290"/>
                    </a:cubicBezTo>
                    <a:cubicBezTo>
                      <a:pt x="96196" y="116714"/>
                      <a:pt x="99850" y="117562"/>
                      <a:pt x="103373" y="118345"/>
                    </a:cubicBezTo>
                    <a:cubicBezTo>
                      <a:pt x="108885" y="119584"/>
                      <a:pt x="114496" y="120857"/>
                      <a:pt x="120857" y="120857"/>
                    </a:cubicBezTo>
                    <a:cubicBezTo>
                      <a:pt x="122684" y="120857"/>
                      <a:pt x="124543" y="120759"/>
                      <a:pt x="126500" y="120498"/>
                    </a:cubicBezTo>
                    <a:lnTo>
                      <a:pt x="126500" y="120498"/>
                    </a:lnTo>
                    <a:lnTo>
                      <a:pt x="88792" y="158206"/>
                    </a:lnTo>
                    <a:lnTo>
                      <a:pt x="54149" y="123564"/>
                    </a:lnTo>
                    <a:lnTo>
                      <a:pt x="54149" y="123564"/>
                    </a:lnTo>
                    <a:cubicBezTo>
                      <a:pt x="55878" y="124086"/>
                      <a:pt x="57476" y="124282"/>
                      <a:pt x="59010" y="124282"/>
                    </a:cubicBezTo>
                    <a:cubicBezTo>
                      <a:pt x="63544" y="124282"/>
                      <a:pt x="67328" y="122357"/>
                      <a:pt x="71014" y="120498"/>
                    </a:cubicBezTo>
                    <a:cubicBezTo>
                      <a:pt x="73884" y="119030"/>
                      <a:pt x="76853" y="117529"/>
                      <a:pt x="80441" y="116649"/>
                    </a:cubicBezTo>
                    <a:cubicBezTo>
                      <a:pt x="82104" y="116257"/>
                      <a:pt x="83116" y="114626"/>
                      <a:pt x="82724" y="112963"/>
                    </a:cubicBezTo>
                    <a:cubicBezTo>
                      <a:pt x="82390" y="111569"/>
                      <a:pt x="81126" y="110628"/>
                      <a:pt x="79748" y="110628"/>
                    </a:cubicBezTo>
                    <a:cubicBezTo>
                      <a:pt x="79513" y="110628"/>
                      <a:pt x="79275" y="110655"/>
                      <a:pt x="79038" y="110712"/>
                    </a:cubicBezTo>
                    <a:cubicBezTo>
                      <a:pt x="74732" y="111756"/>
                      <a:pt x="71275" y="113485"/>
                      <a:pt x="68241" y="115050"/>
                    </a:cubicBezTo>
                    <a:cubicBezTo>
                      <a:pt x="64807" y="116792"/>
                      <a:pt x="62052" y="118194"/>
                      <a:pt x="58941" y="118194"/>
                    </a:cubicBezTo>
                    <a:cubicBezTo>
                      <a:pt x="55876" y="118194"/>
                      <a:pt x="52467" y="116833"/>
                      <a:pt x="47723" y="113093"/>
                    </a:cubicBezTo>
                    <a:cubicBezTo>
                      <a:pt x="36796" y="104416"/>
                      <a:pt x="27890" y="103405"/>
                      <a:pt x="20714" y="102557"/>
                    </a:cubicBezTo>
                    <a:cubicBezTo>
                      <a:pt x="15821" y="101970"/>
                      <a:pt x="12265" y="101578"/>
                      <a:pt x="9460" y="98806"/>
                    </a:cubicBezTo>
                    <a:cubicBezTo>
                      <a:pt x="7405" y="96751"/>
                      <a:pt x="6524" y="94826"/>
                      <a:pt x="6753" y="92934"/>
                    </a:cubicBezTo>
                    <a:cubicBezTo>
                      <a:pt x="7079" y="90227"/>
                      <a:pt x="9656" y="87160"/>
                      <a:pt x="14092" y="84192"/>
                    </a:cubicBezTo>
                    <a:cubicBezTo>
                      <a:pt x="25052" y="88335"/>
                      <a:pt x="54117" y="97925"/>
                      <a:pt x="88792" y="97925"/>
                    </a:cubicBezTo>
                    <a:cubicBezTo>
                      <a:pt x="123564" y="97925"/>
                      <a:pt x="152694" y="88269"/>
                      <a:pt x="163622" y="84127"/>
                    </a:cubicBezTo>
                    <a:cubicBezTo>
                      <a:pt x="164143" y="83931"/>
                      <a:pt x="164665" y="83670"/>
                      <a:pt x="165155" y="83344"/>
                    </a:cubicBezTo>
                    <a:close/>
                    <a:moveTo>
                      <a:pt x="7014" y="134687"/>
                    </a:moveTo>
                    <a:cubicBezTo>
                      <a:pt x="9297" y="136808"/>
                      <a:pt x="12363" y="138113"/>
                      <a:pt x="15756" y="138113"/>
                    </a:cubicBezTo>
                    <a:lnTo>
                      <a:pt x="27173" y="138113"/>
                    </a:lnTo>
                    <a:cubicBezTo>
                      <a:pt x="28934" y="141146"/>
                      <a:pt x="32229" y="143234"/>
                      <a:pt x="35980" y="143234"/>
                    </a:cubicBezTo>
                    <a:cubicBezTo>
                      <a:pt x="39731" y="143234"/>
                      <a:pt x="43026" y="141146"/>
                      <a:pt x="44787" y="138113"/>
                    </a:cubicBezTo>
                    <a:lnTo>
                      <a:pt x="60053" y="138113"/>
                    </a:lnTo>
                    <a:lnTo>
                      <a:pt x="77277" y="155336"/>
                    </a:lnTo>
                    <a:cubicBezTo>
                      <a:pt x="75776" y="155662"/>
                      <a:pt x="74308" y="155988"/>
                      <a:pt x="72840" y="156314"/>
                    </a:cubicBezTo>
                    <a:cubicBezTo>
                      <a:pt x="67582" y="157503"/>
                      <a:pt x="62461" y="158659"/>
                      <a:pt x="56764" y="158659"/>
                    </a:cubicBezTo>
                    <a:cubicBezTo>
                      <a:pt x="51048" y="158659"/>
                      <a:pt x="44752" y="157495"/>
                      <a:pt x="37154" y="154031"/>
                    </a:cubicBezTo>
                    <a:cubicBezTo>
                      <a:pt x="32261" y="151813"/>
                      <a:pt x="29619" y="149138"/>
                      <a:pt x="27075" y="146561"/>
                    </a:cubicBezTo>
                    <a:cubicBezTo>
                      <a:pt x="24628" y="144115"/>
                      <a:pt x="22312" y="141799"/>
                      <a:pt x="18626" y="140363"/>
                    </a:cubicBezTo>
                    <a:cubicBezTo>
                      <a:pt x="17060" y="139776"/>
                      <a:pt x="15364" y="139385"/>
                      <a:pt x="13440" y="139189"/>
                    </a:cubicBezTo>
                    <a:cubicBezTo>
                      <a:pt x="10634" y="138895"/>
                      <a:pt x="7927" y="136971"/>
                      <a:pt x="7014" y="134687"/>
                    </a:cubicBezTo>
                    <a:close/>
                    <a:moveTo>
                      <a:pt x="170276" y="134948"/>
                    </a:moveTo>
                    <a:cubicBezTo>
                      <a:pt x="171516" y="137591"/>
                      <a:pt x="170798" y="140037"/>
                      <a:pt x="168123" y="142745"/>
                    </a:cubicBezTo>
                    <a:cubicBezTo>
                      <a:pt x="167862" y="142973"/>
                      <a:pt x="167601" y="143201"/>
                      <a:pt x="167308" y="143462"/>
                    </a:cubicBezTo>
                    <a:cubicBezTo>
                      <a:pt x="164665" y="145582"/>
                      <a:pt x="161208" y="145974"/>
                      <a:pt x="156869" y="146496"/>
                    </a:cubicBezTo>
                    <a:cubicBezTo>
                      <a:pt x="149693" y="147344"/>
                      <a:pt x="140788" y="148355"/>
                      <a:pt x="129860" y="157032"/>
                    </a:cubicBezTo>
                    <a:cubicBezTo>
                      <a:pt x="125123" y="160766"/>
                      <a:pt x="121725" y="162129"/>
                      <a:pt x="118668" y="162129"/>
                    </a:cubicBezTo>
                    <a:cubicBezTo>
                      <a:pt x="115556" y="162129"/>
                      <a:pt x="112797" y="160717"/>
                      <a:pt x="109342" y="158957"/>
                    </a:cubicBezTo>
                    <a:cubicBezTo>
                      <a:pt x="106732" y="157652"/>
                      <a:pt x="103895" y="156184"/>
                      <a:pt x="100502" y="155173"/>
                    </a:cubicBezTo>
                    <a:lnTo>
                      <a:pt x="117562" y="138113"/>
                    </a:lnTo>
                    <a:lnTo>
                      <a:pt x="161860" y="138113"/>
                    </a:lnTo>
                    <a:cubicBezTo>
                      <a:pt x="165057" y="138113"/>
                      <a:pt x="168025" y="136906"/>
                      <a:pt x="170276" y="134948"/>
                    </a:cubicBezTo>
                    <a:close/>
                    <a:moveTo>
                      <a:pt x="16800" y="146235"/>
                    </a:moveTo>
                    <a:cubicBezTo>
                      <a:pt x="19083" y="147213"/>
                      <a:pt x="20714" y="148844"/>
                      <a:pt x="22736" y="150867"/>
                    </a:cubicBezTo>
                    <a:cubicBezTo>
                      <a:pt x="24563" y="152726"/>
                      <a:pt x="26749" y="154912"/>
                      <a:pt x="29847" y="156967"/>
                    </a:cubicBezTo>
                    <a:lnTo>
                      <a:pt x="29847" y="170406"/>
                    </a:lnTo>
                    <a:lnTo>
                      <a:pt x="14484" y="170406"/>
                    </a:lnTo>
                    <a:cubicBezTo>
                      <a:pt x="11482" y="170406"/>
                      <a:pt x="9036" y="167960"/>
                      <a:pt x="9036" y="164926"/>
                    </a:cubicBezTo>
                    <a:lnTo>
                      <a:pt x="9036" y="151748"/>
                    </a:lnTo>
                    <a:cubicBezTo>
                      <a:pt x="9036" y="148747"/>
                      <a:pt x="11482" y="146267"/>
                      <a:pt x="14484" y="146267"/>
                    </a:cubicBezTo>
                    <a:lnTo>
                      <a:pt x="16310" y="146267"/>
                    </a:lnTo>
                    <a:cubicBezTo>
                      <a:pt x="16473" y="146267"/>
                      <a:pt x="16636" y="146267"/>
                      <a:pt x="16800" y="146235"/>
                    </a:cubicBezTo>
                    <a:close/>
                    <a:moveTo>
                      <a:pt x="50104" y="164306"/>
                    </a:moveTo>
                    <a:cubicBezTo>
                      <a:pt x="50757" y="164404"/>
                      <a:pt x="51377" y="164469"/>
                      <a:pt x="51996" y="164535"/>
                    </a:cubicBezTo>
                    <a:lnTo>
                      <a:pt x="51996" y="170406"/>
                    </a:lnTo>
                    <a:lnTo>
                      <a:pt x="50104" y="170406"/>
                    </a:lnTo>
                    <a:lnTo>
                      <a:pt x="50104" y="164306"/>
                    </a:lnTo>
                    <a:close/>
                    <a:moveTo>
                      <a:pt x="95413" y="160229"/>
                    </a:moveTo>
                    <a:cubicBezTo>
                      <a:pt x="99817" y="160979"/>
                      <a:pt x="103242" y="162741"/>
                      <a:pt x="106569" y="164437"/>
                    </a:cubicBezTo>
                    <a:cubicBezTo>
                      <a:pt x="110255" y="166296"/>
                      <a:pt x="114039" y="168221"/>
                      <a:pt x="118574" y="168221"/>
                    </a:cubicBezTo>
                    <a:cubicBezTo>
                      <a:pt x="122749" y="168221"/>
                      <a:pt x="127609" y="166590"/>
                      <a:pt x="133644" y="161827"/>
                    </a:cubicBezTo>
                    <a:cubicBezTo>
                      <a:pt x="133905" y="161599"/>
                      <a:pt x="134166" y="161403"/>
                      <a:pt x="134427" y="161207"/>
                    </a:cubicBezTo>
                    <a:lnTo>
                      <a:pt x="134427" y="170406"/>
                    </a:lnTo>
                    <a:lnTo>
                      <a:pt x="72253" y="170406"/>
                    </a:lnTo>
                    <a:lnTo>
                      <a:pt x="72253" y="162708"/>
                    </a:lnTo>
                    <a:cubicBezTo>
                      <a:pt x="72906" y="162577"/>
                      <a:pt x="73558" y="162414"/>
                      <a:pt x="74210" y="162284"/>
                    </a:cubicBezTo>
                    <a:cubicBezTo>
                      <a:pt x="76918" y="161664"/>
                      <a:pt x="79691" y="161044"/>
                      <a:pt x="82529" y="160588"/>
                    </a:cubicBezTo>
                    <a:lnTo>
                      <a:pt x="84747" y="162806"/>
                    </a:lnTo>
                    <a:cubicBezTo>
                      <a:pt x="85856" y="163915"/>
                      <a:pt x="87324" y="164502"/>
                      <a:pt x="88792" y="164502"/>
                    </a:cubicBezTo>
                    <a:cubicBezTo>
                      <a:pt x="90259" y="164502"/>
                      <a:pt x="91727" y="163915"/>
                      <a:pt x="92836" y="162806"/>
                    </a:cubicBezTo>
                    <a:lnTo>
                      <a:pt x="95413" y="160229"/>
                    </a:lnTo>
                    <a:close/>
                    <a:moveTo>
                      <a:pt x="168286" y="150051"/>
                    </a:moveTo>
                    <a:cubicBezTo>
                      <a:pt x="168449" y="150573"/>
                      <a:pt x="168547" y="151160"/>
                      <a:pt x="168547" y="151748"/>
                    </a:cubicBezTo>
                    <a:lnTo>
                      <a:pt x="168547" y="164926"/>
                    </a:lnTo>
                    <a:cubicBezTo>
                      <a:pt x="168547" y="167731"/>
                      <a:pt x="166427" y="170047"/>
                      <a:pt x="163719" y="170374"/>
                    </a:cubicBezTo>
                    <a:lnTo>
                      <a:pt x="163654" y="170374"/>
                    </a:lnTo>
                    <a:cubicBezTo>
                      <a:pt x="163458" y="170406"/>
                      <a:pt x="163295" y="170406"/>
                      <a:pt x="163100" y="170406"/>
                    </a:cubicBezTo>
                    <a:lnTo>
                      <a:pt x="154684" y="170406"/>
                    </a:lnTo>
                    <a:lnTo>
                      <a:pt x="154684" y="152922"/>
                    </a:lnTo>
                    <a:cubicBezTo>
                      <a:pt x="155662" y="152791"/>
                      <a:pt x="156608" y="152661"/>
                      <a:pt x="157554" y="152563"/>
                    </a:cubicBezTo>
                    <a:cubicBezTo>
                      <a:pt x="161371" y="152139"/>
                      <a:pt x="164992" y="151682"/>
                      <a:pt x="168286" y="150051"/>
                    </a:cubicBezTo>
                    <a:close/>
                    <a:moveTo>
                      <a:pt x="35980" y="160196"/>
                    </a:moveTo>
                    <a:cubicBezTo>
                      <a:pt x="38785" y="161403"/>
                      <a:pt x="41460" y="162349"/>
                      <a:pt x="44004" y="163034"/>
                    </a:cubicBezTo>
                    <a:lnTo>
                      <a:pt x="44004" y="172690"/>
                    </a:lnTo>
                    <a:cubicBezTo>
                      <a:pt x="44004" y="172853"/>
                      <a:pt x="43972" y="172983"/>
                      <a:pt x="43972" y="173146"/>
                    </a:cubicBezTo>
                    <a:cubicBezTo>
                      <a:pt x="43744" y="175169"/>
                      <a:pt x="42047" y="176702"/>
                      <a:pt x="39992" y="176702"/>
                    </a:cubicBezTo>
                    <a:cubicBezTo>
                      <a:pt x="37937" y="176702"/>
                      <a:pt x="36208" y="175169"/>
                      <a:pt x="35980" y="173114"/>
                    </a:cubicBezTo>
                    <a:cubicBezTo>
                      <a:pt x="35980" y="172983"/>
                      <a:pt x="35980" y="172853"/>
                      <a:pt x="35980" y="172690"/>
                    </a:cubicBezTo>
                    <a:lnTo>
                      <a:pt x="35980" y="160196"/>
                    </a:lnTo>
                    <a:close/>
                    <a:moveTo>
                      <a:pt x="148551" y="154096"/>
                    </a:moveTo>
                    <a:lnTo>
                      <a:pt x="148551" y="175560"/>
                    </a:lnTo>
                    <a:cubicBezTo>
                      <a:pt x="148551" y="177746"/>
                      <a:pt x="146757" y="179540"/>
                      <a:pt x="144539" y="179540"/>
                    </a:cubicBezTo>
                    <a:cubicBezTo>
                      <a:pt x="142321" y="179540"/>
                      <a:pt x="140527" y="177746"/>
                      <a:pt x="140527" y="175560"/>
                    </a:cubicBezTo>
                    <a:lnTo>
                      <a:pt x="140527" y="157260"/>
                    </a:lnTo>
                    <a:cubicBezTo>
                      <a:pt x="143365" y="155727"/>
                      <a:pt x="146039" y="154749"/>
                      <a:pt x="148551" y="154096"/>
                    </a:cubicBezTo>
                    <a:close/>
                    <a:moveTo>
                      <a:pt x="66121" y="163947"/>
                    </a:moveTo>
                    <a:lnTo>
                      <a:pt x="66121" y="183324"/>
                    </a:lnTo>
                    <a:cubicBezTo>
                      <a:pt x="66121" y="185542"/>
                      <a:pt x="64327" y="187336"/>
                      <a:pt x="62109" y="187336"/>
                    </a:cubicBezTo>
                    <a:cubicBezTo>
                      <a:pt x="59923" y="187336"/>
                      <a:pt x="58096" y="185542"/>
                      <a:pt x="58096" y="183324"/>
                    </a:cubicBezTo>
                    <a:lnTo>
                      <a:pt x="58096" y="164763"/>
                    </a:lnTo>
                    <a:cubicBezTo>
                      <a:pt x="60902" y="164698"/>
                      <a:pt x="63544" y="164371"/>
                      <a:pt x="66121" y="163947"/>
                    </a:cubicBezTo>
                    <a:close/>
                    <a:moveTo>
                      <a:pt x="88792" y="0"/>
                    </a:moveTo>
                    <a:cubicBezTo>
                      <a:pt x="68045" y="0"/>
                      <a:pt x="48376" y="7894"/>
                      <a:pt x="33403" y="22279"/>
                    </a:cubicBezTo>
                    <a:cubicBezTo>
                      <a:pt x="18496" y="36567"/>
                      <a:pt x="9786" y="55813"/>
                      <a:pt x="8873" y="76428"/>
                    </a:cubicBezTo>
                    <a:cubicBezTo>
                      <a:pt x="8808" y="77635"/>
                      <a:pt x="9069" y="78842"/>
                      <a:pt x="9525" y="79919"/>
                    </a:cubicBezTo>
                    <a:cubicBezTo>
                      <a:pt x="4176" y="83768"/>
                      <a:pt x="1175" y="87911"/>
                      <a:pt x="685" y="92216"/>
                    </a:cubicBezTo>
                    <a:cubicBezTo>
                      <a:pt x="326" y="95380"/>
                      <a:pt x="1272" y="98382"/>
                      <a:pt x="3491" y="101252"/>
                    </a:cubicBezTo>
                    <a:cubicBezTo>
                      <a:pt x="3099" y="102492"/>
                      <a:pt x="2903" y="103796"/>
                      <a:pt x="2903" y="105101"/>
                    </a:cubicBezTo>
                    <a:lnTo>
                      <a:pt x="2903" y="125260"/>
                    </a:lnTo>
                    <a:cubicBezTo>
                      <a:pt x="2903" y="125750"/>
                      <a:pt x="2936" y="126239"/>
                      <a:pt x="3001" y="126696"/>
                    </a:cubicBezTo>
                    <a:cubicBezTo>
                      <a:pt x="653" y="129599"/>
                      <a:pt x="0" y="133122"/>
                      <a:pt x="1175" y="136547"/>
                    </a:cubicBezTo>
                    <a:cubicBezTo>
                      <a:pt x="2121" y="139222"/>
                      <a:pt x="4143" y="141570"/>
                      <a:pt x="6720" y="143169"/>
                    </a:cubicBezTo>
                    <a:cubicBezTo>
                      <a:pt x="4371" y="145289"/>
                      <a:pt x="2903" y="148355"/>
                      <a:pt x="2903" y="151748"/>
                    </a:cubicBezTo>
                    <a:lnTo>
                      <a:pt x="2903" y="164926"/>
                    </a:lnTo>
                    <a:cubicBezTo>
                      <a:pt x="2903" y="169917"/>
                      <a:pt x="6068" y="174190"/>
                      <a:pt x="10504" y="175821"/>
                    </a:cubicBezTo>
                    <a:lnTo>
                      <a:pt x="10504" y="187466"/>
                    </a:lnTo>
                    <a:cubicBezTo>
                      <a:pt x="10504" y="197415"/>
                      <a:pt x="17289" y="205962"/>
                      <a:pt x="26977" y="208213"/>
                    </a:cubicBezTo>
                    <a:cubicBezTo>
                      <a:pt x="27205" y="208245"/>
                      <a:pt x="27434" y="208278"/>
                      <a:pt x="27662" y="208278"/>
                    </a:cubicBezTo>
                    <a:cubicBezTo>
                      <a:pt x="29065" y="208278"/>
                      <a:pt x="30304" y="207332"/>
                      <a:pt x="30630" y="205929"/>
                    </a:cubicBezTo>
                    <a:cubicBezTo>
                      <a:pt x="31022" y="204266"/>
                      <a:pt x="30011" y="202635"/>
                      <a:pt x="28347" y="202243"/>
                    </a:cubicBezTo>
                    <a:cubicBezTo>
                      <a:pt x="21464" y="200645"/>
                      <a:pt x="16636" y="194545"/>
                      <a:pt x="16636" y="187466"/>
                    </a:cubicBezTo>
                    <a:lnTo>
                      <a:pt x="16636" y="176539"/>
                    </a:lnTo>
                    <a:lnTo>
                      <a:pt x="30598" y="176539"/>
                    </a:lnTo>
                    <a:cubicBezTo>
                      <a:pt x="32098" y="180257"/>
                      <a:pt x="35752" y="182834"/>
                      <a:pt x="39992" y="182834"/>
                    </a:cubicBezTo>
                    <a:cubicBezTo>
                      <a:pt x="44200" y="182834"/>
                      <a:pt x="47854" y="180257"/>
                      <a:pt x="49354" y="176539"/>
                    </a:cubicBezTo>
                    <a:lnTo>
                      <a:pt x="51996" y="176539"/>
                    </a:lnTo>
                    <a:lnTo>
                      <a:pt x="51996" y="183324"/>
                    </a:lnTo>
                    <a:cubicBezTo>
                      <a:pt x="51996" y="188934"/>
                      <a:pt x="56531" y="193468"/>
                      <a:pt x="62109" y="193468"/>
                    </a:cubicBezTo>
                    <a:cubicBezTo>
                      <a:pt x="67719" y="193468"/>
                      <a:pt x="72253" y="188934"/>
                      <a:pt x="72253" y="183324"/>
                    </a:cubicBezTo>
                    <a:lnTo>
                      <a:pt x="72253" y="176539"/>
                    </a:lnTo>
                    <a:lnTo>
                      <a:pt x="134459" y="176539"/>
                    </a:lnTo>
                    <a:cubicBezTo>
                      <a:pt x="134949" y="181660"/>
                      <a:pt x="139287" y="185672"/>
                      <a:pt x="144539" y="185672"/>
                    </a:cubicBezTo>
                    <a:cubicBezTo>
                      <a:pt x="149791" y="185672"/>
                      <a:pt x="154129" y="181660"/>
                      <a:pt x="154618" y="176539"/>
                    </a:cubicBezTo>
                    <a:lnTo>
                      <a:pt x="160979" y="176539"/>
                    </a:lnTo>
                    <a:lnTo>
                      <a:pt x="160979" y="187466"/>
                    </a:lnTo>
                    <a:cubicBezTo>
                      <a:pt x="160979" y="195850"/>
                      <a:pt x="154162" y="202667"/>
                      <a:pt x="145778" y="202667"/>
                    </a:cubicBezTo>
                    <a:lnTo>
                      <a:pt x="40938" y="202667"/>
                    </a:lnTo>
                    <a:cubicBezTo>
                      <a:pt x="39242" y="202667"/>
                      <a:pt x="37872" y="204005"/>
                      <a:pt x="37872" y="205701"/>
                    </a:cubicBezTo>
                    <a:cubicBezTo>
                      <a:pt x="37872" y="207397"/>
                      <a:pt x="39242" y="208767"/>
                      <a:pt x="40938" y="208767"/>
                    </a:cubicBezTo>
                    <a:lnTo>
                      <a:pt x="145778" y="208767"/>
                    </a:lnTo>
                    <a:cubicBezTo>
                      <a:pt x="157522" y="208767"/>
                      <a:pt x="167079" y="199210"/>
                      <a:pt x="167079" y="187466"/>
                    </a:cubicBezTo>
                    <a:lnTo>
                      <a:pt x="167079" y="175821"/>
                    </a:lnTo>
                    <a:cubicBezTo>
                      <a:pt x="171516" y="174190"/>
                      <a:pt x="174680" y="169917"/>
                      <a:pt x="174680" y="164926"/>
                    </a:cubicBezTo>
                    <a:lnTo>
                      <a:pt x="174680" y="151748"/>
                    </a:lnTo>
                    <a:cubicBezTo>
                      <a:pt x="174680" y="149790"/>
                      <a:pt x="174190" y="147866"/>
                      <a:pt x="173244" y="146170"/>
                    </a:cubicBezTo>
                    <a:cubicBezTo>
                      <a:pt x="177942" y="140950"/>
                      <a:pt x="178170" y="134948"/>
                      <a:pt x="173995" y="129403"/>
                    </a:cubicBezTo>
                    <a:cubicBezTo>
                      <a:pt x="174419" y="128131"/>
                      <a:pt x="174680" y="126728"/>
                      <a:pt x="174680" y="125260"/>
                    </a:cubicBezTo>
                    <a:lnTo>
                      <a:pt x="174680" y="105101"/>
                    </a:lnTo>
                    <a:cubicBezTo>
                      <a:pt x="174680" y="102524"/>
                      <a:pt x="173929" y="100078"/>
                      <a:pt x="172559" y="98023"/>
                    </a:cubicBezTo>
                    <a:cubicBezTo>
                      <a:pt x="174908" y="96033"/>
                      <a:pt x="176572" y="93325"/>
                      <a:pt x="176898" y="90455"/>
                    </a:cubicBezTo>
                    <a:cubicBezTo>
                      <a:pt x="177224" y="87976"/>
                      <a:pt x="176865" y="82235"/>
                      <a:pt x="168580" y="78222"/>
                    </a:cubicBezTo>
                    <a:cubicBezTo>
                      <a:pt x="168710" y="77635"/>
                      <a:pt x="168743" y="77016"/>
                      <a:pt x="168710" y="76428"/>
                    </a:cubicBezTo>
                    <a:cubicBezTo>
                      <a:pt x="168123" y="63119"/>
                      <a:pt x="164209" y="50104"/>
                      <a:pt x="157326" y="38720"/>
                    </a:cubicBezTo>
                    <a:cubicBezTo>
                      <a:pt x="156766" y="37772"/>
                      <a:pt x="155750" y="37251"/>
                      <a:pt x="154711" y="37251"/>
                    </a:cubicBezTo>
                    <a:cubicBezTo>
                      <a:pt x="154177" y="37251"/>
                      <a:pt x="153638" y="37388"/>
                      <a:pt x="153151" y="37676"/>
                    </a:cubicBezTo>
                    <a:cubicBezTo>
                      <a:pt x="151683" y="38557"/>
                      <a:pt x="151226" y="40449"/>
                      <a:pt x="152107" y="41884"/>
                    </a:cubicBezTo>
                    <a:cubicBezTo>
                      <a:pt x="158435" y="52388"/>
                      <a:pt x="162056" y="64424"/>
                      <a:pt x="162610" y="76689"/>
                    </a:cubicBezTo>
                    <a:cubicBezTo>
                      <a:pt x="162643" y="77440"/>
                      <a:pt x="162154" y="78157"/>
                      <a:pt x="161436" y="78418"/>
                    </a:cubicBezTo>
                    <a:cubicBezTo>
                      <a:pt x="153183" y="81550"/>
                      <a:pt x="123499" y="91825"/>
                      <a:pt x="88792" y="91825"/>
                    </a:cubicBezTo>
                    <a:cubicBezTo>
                      <a:pt x="54084" y="91825"/>
                      <a:pt x="24433" y="81582"/>
                      <a:pt x="16180" y="78418"/>
                    </a:cubicBezTo>
                    <a:cubicBezTo>
                      <a:pt x="15429" y="78157"/>
                      <a:pt x="14940" y="77440"/>
                      <a:pt x="14973" y="76689"/>
                    </a:cubicBezTo>
                    <a:cubicBezTo>
                      <a:pt x="16734" y="37121"/>
                      <a:pt x="49158" y="6133"/>
                      <a:pt x="88792" y="6133"/>
                    </a:cubicBezTo>
                    <a:cubicBezTo>
                      <a:pt x="110158" y="6133"/>
                      <a:pt x="130447" y="15364"/>
                      <a:pt x="144506" y="31478"/>
                    </a:cubicBezTo>
                    <a:cubicBezTo>
                      <a:pt x="145110" y="32171"/>
                      <a:pt x="145956" y="32525"/>
                      <a:pt x="146806" y="32525"/>
                    </a:cubicBezTo>
                    <a:cubicBezTo>
                      <a:pt x="147518" y="32525"/>
                      <a:pt x="148233" y="32277"/>
                      <a:pt x="148812" y="31772"/>
                    </a:cubicBezTo>
                    <a:cubicBezTo>
                      <a:pt x="150084" y="30663"/>
                      <a:pt x="150215" y="28738"/>
                      <a:pt x="149106" y="27433"/>
                    </a:cubicBezTo>
                    <a:cubicBezTo>
                      <a:pt x="133905" y="10014"/>
                      <a:pt x="111919" y="0"/>
                      <a:pt x="88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5"/>
              <p:cNvSpPr/>
              <p:nvPr/>
            </p:nvSpPr>
            <p:spPr>
              <a:xfrm>
                <a:off x="3423450" y="671150"/>
                <a:ext cx="152525" cy="172900"/>
              </a:xfrm>
              <a:custGeom>
                <a:avLst/>
                <a:gdLst/>
                <a:ahLst/>
                <a:cxnLst/>
                <a:rect l="l" t="t" r="r" b="b"/>
                <a:pathLst>
                  <a:path w="6101" h="6916" extrusionOk="0">
                    <a:moveTo>
                      <a:pt x="3034" y="0"/>
                    </a:moveTo>
                    <a:cubicBezTo>
                      <a:pt x="1338" y="0"/>
                      <a:pt x="0" y="1370"/>
                      <a:pt x="0" y="3066"/>
                    </a:cubicBezTo>
                    <a:lnTo>
                      <a:pt x="0" y="3882"/>
                    </a:lnTo>
                    <a:cubicBezTo>
                      <a:pt x="0" y="5546"/>
                      <a:pt x="1338" y="6916"/>
                      <a:pt x="3034" y="6916"/>
                    </a:cubicBezTo>
                    <a:cubicBezTo>
                      <a:pt x="4730" y="6916"/>
                      <a:pt x="6100" y="5546"/>
                      <a:pt x="6100" y="3882"/>
                    </a:cubicBezTo>
                    <a:lnTo>
                      <a:pt x="6100" y="3066"/>
                    </a:lnTo>
                    <a:cubicBezTo>
                      <a:pt x="6100" y="1370"/>
                      <a:pt x="4730"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5"/>
              <p:cNvSpPr/>
              <p:nvPr/>
            </p:nvSpPr>
            <p:spPr>
              <a:xfrm>
                <a:off x="3653400" y="995700"/>
                <a:ext cx="153350" cy="173725"/>
              </a:xfrm>
              <a:custGeom>
                <a:avLst/>
                <a:gdLst/>
                <a:ahLst/>
                <a:cxnLst/>
                <a:rect l="l" t="t" r="r" b="b"/>
                <a:pathLst>
                  <a:path w="6134" h="6949" extrusionOk="0">
                    <a:moveTo>
                      <a:pt x="3067" y="1"/>
                    </a:moveTo>
                    <a:cubicBezTo>
                      <a:pt x="1371" y="1"/>
                      <a:pt x="1" y="1371"/>
                      <a:pt x="1" y="3067"/>
                    </a:cubicBezTo>
                    <a:lnTo>
                      <a:pt x="1" y="3883"/>
                    </a:lnTo>
                    <a:cubicBezTo>
                      <a:pt x="1" y="5579"/>
                      <a:pt x="1371" y="6949"/>
                      <a:pt x="3067" y="6949"/>
                    </a:cubicBezTo>
                    <a:cubicBezTo>
                      <a:pt x="4763" y="6949"/>
                      <a:pt x="6134" y="5579"/>
                      <a:pt x="6134" y="3883"/>
                    </a:cubicBezTo>
                    <a:lnTo>
                      <a:pt x="6134" y="3067"/>
                    </a:lnTo>
                    <a:cubicBezTo>
                      <a:pt x="6134"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5"/>
              <p:cNvSpPr/>
              <p:nvPr/>
            </p:nvSpPr>
            <p:spPr>
              <a:xfrm>
                <a:off x="3801825" y="546375"/>
                <a:ext cx="153350" cy="173725"/>
              </a:xfrm>
              <a:custGeom>
                <a:avLst/>
                <a:gdLst/>
                <a:ahLst/>
                <a:cxnLst/>
                <a:rect l="l" t="t" r="r" b="b"/>
                <a:pathLst>
                  <a:path w="6134" h="6949" extrusionOk="0">
                    <a:moveTo>
                      <a:pt x="3067" y="0"/>
                    </a:moveTo>
                    <a:cubicBezTo>
                      <a:pt x="1371" y="0"/>
                      <a:pt x="1" y="1370"/>
                      <a:pt x="1" y="3067"/>
                    </a:cubicBezTo>
                    <a:lnTo>
                      <a:pt x="1" y="3882"/>
                    </a:lnTo>
                    <a:cubicBezTo>
                      <a:pt x="1" y="5578"/>
                      <a:pt x="1371" y="6948"/>
                      <a:pt x="3067" y="6948"/>
                    </a:cubicBezTo>
                    <a:cubicBezTo>
                      <a:pt x="4763" y="6948"/>
                      <a:pt x="6133" y="5578"/>
                      <a:pt x="6133" y="3882"/>
                    </a:cubicBezTo>
                    <a:lnTo>
                      <a:pt x="6133" y="3067"/>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5"/>
              <p:cNvSpPr/>
              <p:nvPr/>
            </p:nvSpPr>
            <p:spPr>
              <a:xfrm>
                <a:off x="4362900" y="650750"/>
                <a:ext cx="152525" cy="172925"/>
              </a:xfrm>
              <a:custGeom>
                <a:avLst/>
                <a:gdLst/>
                <a:ahLst/>
                <a:cxnLst/>
                <a:rect l="l" t="t" r="r" b="b"/>
                <a:pathLst>
                  <a:path w="6101" h="6917" extrusionOk="0">
                    <a:moveTo>
                      <a:pt x="3034" y="1"/>
                    </a:moveTo>
                    <a:cubicBezTo>
                      <a:pt x="1338" y="1"/>
                      <a:pt x="0" y="1371"/>
                      <a:pt x="0" y="3067"/>
                    </a:cubicBezTo>
                    <a:lnTo>
                      <a:pt x="0" y="3882"/>
                    </a:lnTo>
                    <a:cubicBezTo>
                      <a:pt x="0" y="5546"/>
                      <a:pt x="1338" y="6916"/>
                      <a:pt x="3034" y="6916"/>
                    </a:cubicBezTo>
                    <a:cubicBezTo>
                      <a:pt x="4730" y="6916"/>
                      <a:pt x="6100" y="5546"/>
                      <a:pt x="6100" y="3882"/>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5"/>
              <p:cNvSpPr/>
              <p:nvPr/>
            </p:nvSpPr>
            <p:spPr>
              <a:xfrm>
                <a:off x="4016300" y="830975"/>
                <a:ext cx="153350" cy="173725"/>
              </a:xfrm>
              <a:custGeom>
                <a:avLst/>
                <a:gdLst/>
                <a:ahLst/>
                <a:cxnLst/>
                <a:rect l="l" t="t" r="r" b="b"/>
                <a:pathLst>
                  <a:path w="6134" h="6949" extrusionOk="0">
                    <a:moveTo>
                      <a:pt x="3067" y="1"/>
                    </a:moveTo>
                    <a:cubicBezTo>
                      <a:pt x="1371" y="1"/>
                      <a:pt x="1" y="1371"/>
                      <a:pt x="1" y="3067"/>
                    </a:cubicBezTo>
                    <a:lnTo>
                      <a:pt x="1" y="3882"/>
                    </a:lnTo>
                    <a:cubicBezTo>
                      <a:pt x="1" y="5579"/>
                      <a:pt x="1371" y="6949"/>
                      <a:pt x="3067" y="6949"/>
                    </a:cubicBezTo>
                    <a:cubicBezTo>
                      <a:pt x="4763" y="6949"/>
                      <a:pt x="6133" y="5579"/>
                      <a:pt x="6133" y="3882"/>
                    </a:cubicBezTo>
                    <a:lnTo>
                      <a:pt x="6133" y="3067"/>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75"/>
              <p:cNvSpPr/>
              <p:nvPr/>
            </p:nvSpPr>
            <p:spPr>
              <a:xfrm>
                <a:off x="2944750" y="754325"/>
                <a:ext cx="153325" cy="173725"/>
              </a:xfrm>
              <a:custGeom>
                <a:avLst/>
                <a:gdLst/>
                <a:ahLst/>
                <a:cxnLst/>
                <a:rect l="l" t="t" r="r" b="b"/>
                <a:pathLst>
                  <a:path w="6133" h="6949" extrusionOk="0">
                    <a:moveTo>
                      <a:pt x="3067" y="0"/>
                    </a:moveTo>
                    <a:cubicBezTo>
                      <a:pt x="1370" y="0"/>
                      <a:pt x="0" y="1370"/>
                      <a:pt x="0" y="3067"/>
                    </a:cubicBezTo>
                    <a:lnTo>
                      <a:pt x="0" y="3882"/>
                    </a:lnTo>
                    <a:cubicBezTo>
                      <a:pt x="0" y="5578"/>
                      <a:pt x="1370" y="6948"/>
                      <a:pt x="3067" y="6948"/>
                    </a:cubicBezTo>
                    <a:cubicBezTo>
                      <a:pt x="4763" y="6948"/>
                      <a:pt x="6133" y="5578"/>
                      <a:pt x="6133" y="3882"/>
                    </a:cubicBezTo>
                    <a:lnTo>
                      <a:pt x="6133" y="3067"/>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75"/>
              <p:cNvSpPr/>
              <p:nvPr/>
            </p:nvSpPr>
            <p:spPr>
              <a:xfrm>
                <a:off x="4941075" y="3318250"/>
                <a:ext cx="152525" cy="169650"/>
              </a:xfrm>
              <a:custGeom>
                <a:avLst/>
                <a:gdLst/>
                <a:ahLst/>
                <a:cxnLst/>
                <a:rect l="l" t="t" r="r" b="b"/>
                <a:pathLst>
                  <a:path w="6101" h="6786" extrusionOk="0">
                    <a:moveTo>
                      <a:pt x="3067" y="0"/>
                    </a:moveTo>
                    <a:cubicBezTo>
                      <a:pt x="1371" y="0"/>
                      <a:pt x="1" y="1370"/>
                      <a:pt x="1" y="3066"/>
                    </a:cubicBezTo>
                    <a:lnTo>
                      <a:pt x="1" y="3719"/>
                    </a:lnTo>
                    <a:cubicBezTo>
                      <a:pt x="1" y="5415"/>
                      <a:pt x="1371" y="6785"/>
                      <a:pt x="3067" y="6785"/>
                    </a:cubicBezTo>
                    <a:cubicBezTo>
                      <a:pt x="4731" y="6785"/>
                      <a:pt x="6101" y="5415"/>
                      <a:pt x="6101" y="3719"/>
                    </a:cubicBezTo>
                    <a:lnTo>
                      <a:pt x="6101" y="3066"/>
                    </a:lnTo>
                    <a:cubicBezTo>
                      <a:pt x="6101" y="1370"/>
                      <a:pt x="4731"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5"/>
              <p:cNvSpPr/>
              <p:nvPr/>
            </p:nvSpPr>
            <p:spPr>
              <a:xfrm>
                <a:off x="1917225" y="3045050"/>
                <a:ext cx="152525" cy="169650"/>
              </a:xfrm>
              <a:custGeom>
                <a:avLst/>
                <a:gdLst/>
                <a:ahLst/>
                <a:cxnLst/>
                <a:rect l="l" t="t" r="r" b="b"/>
                <a:pathLst>
                  <a:path w="6101" h="6786" extrusionOk="0">
                    <a:moveTo>
                      <a:pt x="3067" y="1"/>
                    </a:moveTo>
                    <a:cubicBezTo>
                      <a:pt x="1370" y="1"/>
                      <a:pt x="0" y="1371"/>
                      <a:pt x="0" y="3067"/>
                    </a:cubicBezTo>
                    <a:lnTo>
                      <a:pt x="0" y="3719"/>
                    </a:lnTo>
                    <a:cubicBezTo>
                      <a:pt x="0" y="5415"/>
                      <a:pt x="1370" y="6786"/>
                      <a:pt x="3067" y="6786"/>
                    </a:cubicBezTo>
                    <a:cubicBezTo>
                      <a:pt x="4730" y="6786"/>
                      <a:pt x="6100" y="5415"/>
                      <a:pt x="6100" y="3719"/>
                    </a:cubicBezTo>
                    <a:lnTo>
                      <a:pt x="6100" y="3067"/>
                    </a:lnTo>
                    <a:cubicBezTo>
                      <a:pt x="6100" y="1371"/>
                      <a:pt x="4730"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5"/>
              <p:cNvSpPr/>
              <p:nvPr/>
            </p:nvSpPr>
            <p:spPr>
              <a:xfrm>
                <a:off x="1973500" y="3253000"/>
                <a:ext cx="152500" cy="169650"/>
              </a:xfrm>
              <a:custGeom>
                <a:avLst/>
                <a:gdLst/>
                <a:ahLst/>
                <a:cxnLst/>
                <a:rect l="l" t="t" r="r" b="b"/>
                <a:pathLst>
                  <a:path w="6100" h="6786" extrusionOk="0">
                    <a:moveTo>
                      <a:pt x="3034" y="1"/>
                    </a:moveTo>
                    <a:cubicBezTo>
                      <a:pt x="1370" y="1"/>
                      <a:pt x="0" y="1371"/>
                      <a:pt x="0" y="3067"/>
                    </a:cubicBezTo>
                    <a:lnTo>
                      <a:pt x="0" y="3719"/>
                    </a:lnTo>
                    <a:cubicBezTo>
                      <a:pt x="0" y="5416"/>
                      <a:pt x="1370" y="6786"/>
                      <a:pt x="3034" y="6786"/>
                    </a:cubicBezTo>
                    <a:cubicBezTo>
                      <a:pt x="4730" y="6786"/>
                      <a:pt x="6100" y="5416"/>
                      <a:pt x="6100" y="3719"/>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5"/>
              <p:cNvSpPr/>
              <p:nvPr/>
            </p:nvSpPr>
            <p:spPr>
              <a:xfrm>
                <a:off x="1843000" y="3953525"/>
                <a:ext cx="153350" cy="169650"/>
              </a:xfrm>
              <a:custGeom>
                <a:avLst/>
                <a:gdLst/>
                <a:ahLst/>
                <a:cxnLst/>
                <a:rect l="l" t="t" r="r" b="b"/>
                <a:pathLst>
                  <a:path w="6134" h="6786" extrusionOk="0">
                    <a:moveTo>
                      <a:pt x="3067" y="0"/>
                    </a:moveTo>
                    <a:cubicBezTo>
                      <a:pt x="1371" y="0"/>
                      <a:pt x="1" y="1370"/>
                      <a:pt x="1" y="3066"/>
                    </a:cubicBezTo>
                    <a:lnTo>
                      <a:pt x="1" y="3719"/>
                    </a:lnTo>
                    <a:cubicBezTo>
                      <a:pt x="1" y="5415"/>
                      <a:pt x="1371" y="6785"/>
                      <a:pt x="3067" y="6785"/>
                    </a:cubicBezTo>
                    <a:cubicBezTo>
                      <a:pt x="4763" y="6785"/>
                      <a:pt x="6133" y="5415"/>
                      <a:pt x="6133" y="3719"/>
                    </a:cubicBezTo>
                    <a:lnTo>
                      <a:pt x="6133" y="3066"/>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5"/>
              <p:cNvSpPr/>
              <p:nvPr/>
            </p:nvSpPr>
            <p:spPr>
              <a:xfrm>
                <a:off x="2076250" y="4224250"/>
                <a:ext cx="153325" cy="169650"/>
              </a:xfrm>
              <a:custGeom>
                <a:avLst/>
                <a:gdLst/>
                <a:ahLst/>
                <a:cxnLst/>
                <a:rect l="l" t="t" r="r" b="b"/>
                <a:pathLst>
                  <a:path w="6133" h="6786" extrusionOk="0">
                    <a:moveTo>
                      <a:pt x="3066" y="1"/>
                    </a:moveTo>
                    <a:cubicBezTo>
                      <a:pt x="1370" y="1"/>
                      <a:pt x="0" y="1371"/>
                      <a:pt x="0" y="3067"/>
                    </a:cubicBezTo>
                    <a:lnTo>
                      <a:pt x="0" y="3720"/>
                    </a:lnTo>
                    <a:cubicBezTo>
                      <a:pt x="0" y="5416"/>
                      <a:pt x="1370" y="6786"/>
                      <a:pt x="3066" y="6786"/>
                    </a:cubicBezTo>
                    <a:cubicBezTo>
                      <a:pt x="4763" y="6786"/>
                      <a:pt x="6133" y="5416"/>
                      <a:pt x="6133" y="3720"/>
                    </a:cubicBezTo>
                    <a:lnTo>
                      <a:pt x="6133" y="3067"/>
                    </a:lnTo>
                    <a:cubicBezTo>
                      <a:pt x="6133" y="1371"/>
                      <a:pt x="4763" y="1"/>
                      <a:pt x="3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5"/>
              <p:cNvSpPr/>
              <p:nvPr/>
            </p:nvSpPr>
            <p:spPr>
              <a:xfrm>
                <a:off x="5604075" y="4119875"/>
                <a:ext cx="153350" cy="169650"/>
              </a:xfrm>
              <a:custGeom>
                <a:avLst/>
                <a:gdLst/>
                <a:ahLst/>
                <a:cxnLst/>
                <a:rect l="l" t="t" r="r" b="b"/>
                <a:pathLst>
                  <a:path w="6134" h="6786" extrusionOk="0">
                    <a:moveTo>
                      <a:pt x="3067" y="1"/>
                    </a:moveTo>
                    <a:cubicBezTo>
                      <a:pt x="1371" y="1"/>
                      <a:pt x="1" y="1371"/>
                      <a:pt x="1" y="3067"/>
                    </a:cubicBezTo>
                    <a:lnTo>
                      <a:pt x="1" y="3719"/>
                    </a:lnTo>
                    <a:cubicBezTo>
                      <a:pt x="1" y="5415"/>
                      <a:pt x="1371" y="6785"/>
                      <a:pt x="3067" y="6785"/>
                    </a:cubicBezTo>
                    <a:cubicBezTo>
                      <a:pt x="4763" y="6785"/>
                      <a:pt x="6133" y="5415"/>
                      <a:pt x="6133" y="3719"/>
                    </a:cubicBezTo>
                    <a:lnTo>
                      <a:pt x="6133" y="3067"/>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84"/>
                                        </p:tgtEl>
                                        <p:attrNameLst>
                                          <p:attrName>style.visibility</p:attrName>
                                        </p:attrNameLst>
                                      </p:cBhvr>
                                      <p:to>
                                        <p:strVal val="visible"/>
                                      </p:to>
                                    </p:set>
                                    <p:anim calcmode="lin" valueType="num">
                                      <p:cBhvr additive="base">
                                        <p:cTn id="7" dur="1000"/>
                                        <p:tgtEl>
                                          <p:spTgt spid="584"/>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585"/>
                                        </p:tgtEl>
                                        <p:attrNameLst>
                                          <p:attrName>style.visibility</p:attrName>
                                        </p:attrNameLst>
                                      </p:cBhvr>
                                      <p:to>
                                        <p:strVal val="visible"/>
                                      </p:to>
                                    </p:set>
                                    <p:anim calcmode="lin" valueType="num">
                                      <p:cBhvr additive="base">
                                        <p:cTn id="10" dur="1000"/>
                                        <p:tgtEl>
                                          <p:spTgt spid="585"/>
                                        </p:tgtEl>
                                        <p:attrNameLst>
                                          <p:attrName>ppt_x</p:attrName>
                                        </p:attrNameLst>
                                      </p:cBhvr>
                                      <p:tavLst>
                                        <p:tav tm="0">
                                          <p:val>
                                            <p:strVal val="#ppt_x+1"/>
                                          </p:val>
                                        </p:tav>
                                        <p:tav tm="100000">
                                          <p:val>
                                            <p:strVal val="#ppt_x"/>
                                          </p:val>
                                        </p:tav>
                                      </p:tavLst>
                                    </p:anim>
                                  </p:childTnLst>
                                </p:cTn>
                              </p:par>
                              <p:par>
                                <p:cTn id="11" presetID="2" presetClass="entr" presetSubtype="8" fill="hold" nodeType="withEffect">
                                  <p:stCondLst>
                                    <p:cond delay="0"/>
                                  </p:stCondLst>
                                  <p:childTnLst>
                                    <p:set>
                                      <p:cBhvr>
                                        <p:cTn id="12" dur="1" fill="hold">
                                          <p:stCondLst>
                                            <p:cond delay="0"/>
                                          </p:stCondLst>
                                        </p:cTn>
                                        <p:tgtEl>
                                          <p:spTgt spid="583"/>
                                        </p:tgtEl>
                                        <p:attrNameLst>
                                          <p:attrName>style.visibility</p:attrName>
                                        </p:attrNameLst>
                                      </p:cBhvr>
                                      <p:to>
                                        <p:strVal val="visible"/>
                                      </p:to>
                                    </p:set>
                                    <p:anim calcmode="lin" valueType="num">
                                      <p:cBhvr additive="base">
                                        <p:cTn id="13" dur="1000"/>
                                        <p:tgtEl>
                                          <p:spTgt spid="583"/>
                                        </p:tgtEl>
                                        <p:attrNameLst>
                                          <p:attrName>ppt_x</p:attrName>
                                        </p:attrNameLst>
                                      </p:cBhvr>
                                      <p:tavLst>
                                        <p:tav tm="0">
                                          <p:val>
                                            <p:strVal val="#ppt_x-1"/>
                                          </p:val>
                                        </p:tav>
                                        <p:tav tm="100000">
                                          <p:val>
                                            <p:strVal val="#ppt_x"/>
                                          </p:val>
                                        </p:tav>
                                      </p:tavLst>
                                    </p:anim>
                                  </p:childTnLst>
                                </p:cTn>
                              </p:par>
                              <p:par>
                                <p:cTn id="14" presetID="2" presetClass="entr" presetSubtype="8" fill="hold" nodeType="withEffect">
                                  <p:stCondLst>
                                    <p:cond delay="0"/>
                                  </p:stCondLst>
                                  <p:childTnLst>
                                    <p:set>
                                      <p:cBhvr>
                                        <p:cTn id="15" dur="1" fill="hold">
                                          <p:stCondLst>
                                            <p:cond delay="0"/>
                                          </p:stCondLst>
                                        </p:cTn>
                                        <p:tgtEl>
                                          <p:spTgt spid="582"/>
                                        </p:tgtEl>
                                        <p:attrNameLst>
                                          <p:attrName>style.visibility</p:attrName>
                                        </p:attrNameLst>
                                      </p:cBhvr>
                                      <p:to>
                                        <p:strVal val="visible"/>
                                      </p:to>
                                    </p:set>
                                    <p:anim calcmode="lin" valueType="num">
                                      <p:cBhvr additive="base">
                                        <p:cTn id="16" dur="1000"/>
                                        <p:tgtEl>
                                          <p:spTgt spid="582"/>
                                        </p:tgtEl>
                                        <p:attrNameLst>
                                          <p:attrName>ppt_x</p:attrName>
                                        </p:attrNameLst>
                                      </p:cBhvr>
                                      <p:tavLst>
                                        <p:tav tm="0">
                                          <p:val>
                                            <p:strVal val="#ppt_x-1"/>
                                          </p:val>
                                        </p:tav>
                                        <p:tav tm="100000">
                                          <p:val>
                                            <p:strVal val="#ppt_x"/>
                                          </p:val>
                                        </p:tav>
                                      </p:tavLst>
                                    </p:anim>
                                  </p:childTnLst>
                                </p:cTn>
                              </p:par>
                              <p:par>
                                <p:cTn id="17" presetID="23" presetClass="entr" presetSubtype="16" fill="hold" nodeType="withEffect">
                                  <p:stCondLst>
                                    <p:cond delay="0"/>
                                  </p:stCondLst>
                                  <p:childTnLst>
                                    <p:set>
                                      <p:cBhvr>
                                        <p:cTn id="18" dur="1" fill="hold">
                                          <p:stCondLst>
                                            <p:cond delay="0"/>
                                          </p:stCondLst>
                                        </p:cTn>
                                        <p:tgtEl>
                                          <p:spTgt spid="609"/>
                                        </p:tgtEl>
                                        <p:attrNameLst>
                                          <p:attrName>style.visibility</p:attrName>
                                        </p:attrNameLst>
                                      </p:cBhvr>
                                      <p:to>
                                        <p:strVal val="visible"/>
                                      </p:to>
                                    </p:set>
                                    <p:anim calcmode="lin" valueType="num">
                                      <p:cBhvr additive="base">
                                        <p:cTn id="19" dur="1000"/>
                                        <p:tgtEl>
                                          <p:spTgt spid="609"/>
                                        </p:tgtEl>
                                        <p:attrNameLst>
                                          <p:attrName>ppt_w</p:attrName>
                                        </p:attrNameLst>
                                      </p:cBhvr>
                                      <p:tavLst>
                                        <p:tav tm="0">
                                          <p:val>
                                            <p:strVal val="0"/>
                                          </p:val>
                                        </p:tav>
                                        <p:tav tm="100000">
                                          <p:val>
                                            <p:strVal val="#ppt_w"/>
                                          </p:val>
                                        </p:tav>
                                      </p:tavLst>
                                    </p:anim>
                                    <p:anim calcmode="lin" valueType="num">
                                      <p:cBhvr additive="base">
                                        <p:cTn id="20" dur="1000"/>
                                        <p:tgtEl>
                                          <p:spTgt spid="609"/>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586"/>
                                        </p:tgtEl>
                                        <p:attrNameLst>
                                          <p:attrName>style.visibility</p:attrName>
                                        </p:attrNameLst>
                                      </p:cBhvr>
                                      <p:to>
                                        <p:strVal val="visible"/>
                                      </p:to>
                                    </p:set>
                                    <p:anim calcmode="lin" valueType="num">
                                      <p:cBhvr additive="base">
                                        <p:cTn id="23" dur="1000"/>
                                        <p:tgtEl>
                                          <p:spTgt spid="586"/>
                                        </p:tgtEl>
                                        <p:attrNameLst>
                                          <p:attrName>ppt_w</p:attrName>
                                        </p:attrNameLst>
                                      </p:cBhvr>
                                      <p:tavLst>
                                        <p:tav tm="0">
                                          <p:val>
                                            <p:strVal val="0"/>
                                          </p:val>
                                        </p:tav>
                                        <p:tav tm="100000">
                                          <p:val>
                                            <p:strVal val="#ppt_w"/>
                                          </p:val>
                                        </p:tav>
                                      </p:tavLst>
                                    </p:anim>
                                    <p:anim calcmode="lin" valueType="num">
                                      <p:cBhvr additive="base">
                                        <p:cTn id="24" dur="1000"/>
                                        <p:tgtEl>
                                          <p:spTgt spid="586"/>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28"/>
        <p:cNvGrpSpPr/>
        <p:nvPr/>
      </p:nvGrpSpPr>
      <p:grpSpPr>
        <a:xfrm>
          <a:off x="0" y="0"/>
          <a:ext cx="0" cy="0"/>
          <a:chOff x="0" y="0"/>
          <a:chExt cx="0" cy="0"/>
        </a:xfrm>
      </p:grpSpPr>
      <p:sp>
        <p:nvSpPr>
          <p:cNvPr id="629" name="Google Shape;629;p76"/>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COMPETITORS</a:t>
            </a:r>
            <a:endParaRPr/>
          </a:p>
        </p:txBody>
      </p:sp>
      <p:sp>
        <p:nvSpPr>
          <p:cNvPr id="630" name="Google Shape;630;p76"/>
          <p:cNvSpPr txBox="1">
            <a:spLocks noGrp="1"/>
          </p:cNvSpPr>
          <p:nvPr>
            <p:ph type="title" idx="2"/>
          </p:nvPr>
        </p:nvSpPr>
        <p:spPr>
          <a:xfrm>
            <a:off x="958050" y="3079625"/>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631" name="Google Shape;631;p76"/>
          <p:cNvSpPr txBox="1">
            <a:spLocks noGrp="1"/>
          </p:cNvSpPr>
          <p:nvPr>
            <p:ph type="subTitle" idx="1"/>
          </p:nvPr>
        </p:nvSpPr>
        <p:spPr>
          <a:xfrm>
            <a:off x="958050" y="3576325"/>
            <a:ext cx="20112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place full of iron oxide dust</a:t>
            </a:r>
            <a:endParaRPr/>
          </a:p>
        </p:txBody>
      </p:sp>
      <p:sp>
        <p:nvSpPr>
          <p:cNvPr id="632" name="Google Shape;632;p76"/>
          <p:cNvSpPr txBox="1">
            <a:spLocks noGrp="1"/>
          </p:cNvSpPr>
          <p:nvPr>
            <p:ph type="title" idx="3"/>
          </p:nvPr>
        </p:nvSpPr>
        <p:spPr>
          <a:xfrm>
            <a:off x="3566400" y="3079625"/>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633" name="Google Shape;633;p76"/>
          <p:cNvSpPr txBox="1">
            <a:spLocks noGrp="1"/>
          </p:cNvSpPr>
          <p:nvPr>
            <p:ph type="subTitle" idx="4"/>
          </p:nvPr>
        </p:nvSpPr>
        <p:spPr>
          <a:xfrm>
            <a:off x="3566400" y="3576325"/>
            <a:ext cx="20112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sp>
        <p:nvSpPr>
          <p:cNvPr id="634" name="Google Shape;634;p76"/>
          <p:cNvSpPr txBox="1">
            <a:spLocks noGrp="1"/>
          </p:cNvSpPr>
          <p:nvPr>
            <p:ph type="title" idx="5"/>
          </p:nvPr>
        </p:nvSpPr>
        <p:spPr>
          <a:xfrm>
            <a:off x="6174750" y="3079625"/>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635" name="Google Shape;635;p76"/>
          <p:cNvSpPr txBox="1">
            <a:spLocks noGrp="1"/>
          </p:cNvSpPr>
          <p:nvPr>
            <p:ph type="subTitle" idx="6"/>
          </p:nvPr>
        </p:nvSpPr>
        <p:spPr>
          <a:xfrm>
            <a:off x="6174750" y="3576325"/>
            <a:ext cx="20112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is composed mostly of hydrogen and helium</a:t>
            </a:r>
            <a:endParaRPr/>
          </a:p>
        </p:txBody>
      </p:sp>
      <p:grpSp>
        <p:nvGrpSpPr>
          <p:cNvPr id="636" name="Google Shape;636;p76"/>
          <p:cNvGrpSpPr/>
          <p:nvPr/>
        </p:nvGrpSpPr>
        <p:grpSpPr>
          <a:xfrm>
            <a:off x="3972848" y="1406227"/>
            <a:ext cx="1198313" cy="1208694"/>
            <a:chOff x="9750464" y="3640858"/>
            <a:chExt cx="1272906" cy="1283932"/>
          </a:xfrm>
        </p:grpSpPr>
        <p:sp>
          <p:nvSpPr>
            <p:cNvPr id="637" name="Google Shape;637;p76"/>
            <p:cNvSpPr/>
            <p:nvPr/>
          </p:nvSpPr>
          <p:spPr>
            <a:xfrm>
              <a:off x="10037079" y="4601334"/>
              <a:ext cx="126806" cy="146993"/>
            </a:xfrm>
            <a:custGeom>
              <a:avLst/>
              <a:gdLst/>
              <a:ahLst/>
              <a:cxnLst/>
              <a:rect l="l" t="t" r="r" b="b"/>
              <a:pathLst>
                <a:path w="5911" h="6852" extrusionOk="0">
                  <a:moveTo>
                    <a:pt x="2509" y="715"/>
                  </a:moveTo>
                  <a:cubicBezTo>
                    <a:pt x="2863" y="715"/>
                    <a:pt x="3156" y="880"/>
                    <a:pt x="3352" y="1261"/>
                  </a:cubicBezTo>
                  <a:cubicBezTo>
                    <a:pt x="3634" y="1811"/>
                    <a:pt x="3387" y="2452"/>
                    <a:pt x="2608" y="2853"/>
                  </a:cubicBezTo>
                  <a:lnTo>
                    <a:pt x="1939" y="3196"/>
                  </a:lnTo>
                  <a:lnTo>
                    <a:pt x="994" y="1359"/>
                  </a:lnTo>
                  <a:cubicBezTo>
                    <a:pt x="1099" y="1273"/>
                    <a:pt x="1281" y="1148"/>
                    <a:pt x="1619" y="974"/>
                  </a:cubicBezTo>
                  <a:cubicBezTo>
                    <a:pt x="1940" y="809"/>
                    <a:pt x="2242" y="715"/>
                    <a:pt x="2509" y="715"/>
                  </a:cubicBezTo>
                  <a:close/>
                  <a:moveTo>
                    <a:pt x="3857" y="3158"/>
                  </a:moveTo>
                  <a:cubicBezTo>
                    <a:pt x="4280" y="3158"/>
                    <a:pt x="4648" y="3342"/>
                    <a:pt x="4876" y="3785"/>
                  </a:cubicBezTo>
                  <a:cubicBezTo>
                    <a:pt x="5302" y="4615"/>
                    <a:pt x="4743" y="5255"/>
                    <a:pt x="3981" y="5648"/>
                  </a:cubicBezTo>
                  <a:cubicBezTo>
                    <a:pt x="3719" y="5782"/>
                    <a:pt x="3503" y="5883"/>
                    <a:pt x="3346" y="5932"/>
                  </a:cubicBezTo>
                  <a:lnTo>
                    <a:pt x="2227" y="3755"/>
                  </a:lnTo>
                  <a:lnTo>
                    <a:pt x="2836" y="3443"/>
                  </a:lnTo>
                  <a:cubicBezTo>
                    <a:pt x="3184" y="3264"/>
                    <a:pt x="3536" y="3158"/>
                    <a:pt x="3857" y="3158"/>
                  </a:cubicBezTo>
                  <a:close/>
                  <a:moveTo>
                    <a:pt x="2707" y="1"/>
                  </a:moveTo>
                  <a:cubicBezTo>
                    <a:pt x="2301" y="1"/>
                    <a:pt x="1851" y="137"/>
                    <a:pt x="1286" y="428"/>
                  </a:cubicBezTo>
                  <a:cubicBezTo>
                    <a:pt x="769" y="693"/>
                    <a:pt x="288" y="1006"/>
                    <a:pt x="1" y="1239"/>
                  </a:cubicBezTo>
                  <a:lnTo>
                    <a:pt x="2888" y="6852"/>
                  </a:lnTo>
                  <a:cubicBezTo>
                    <a:pt x="3151" y="6759"/>
                    <a:pt x="3558" y="6593"/>
                    <a:pt x="4066" y="6332"/>
                  </a:cubicBezTo>
                  <a:cubicBezTo>
                    <a:pt x="4996" y="5853"/>
                    <a:pt x="5553" y="5353"/>
                    <a:pt x="5763" y="4783"/>
                  </a:cubicBezTo>
                  <a:cubicBezTo>
                    <a:pt x="5908" y="4356"/>
                    <a:pt x="5911" y="3884"/>
                    <a:pt x="5658" y="3393"/>
                  </a:cubicBezTo>
                  <a:cubicBezTo>
                    <a:pt x="5320" y="2737"/>
                    <a:pt x="4725" y="2516"/>
                    <a:pt x="4190" y="2516"/>
                  </a:cubicBezTo>
                  <a:cubicBezTo>
                    <a:pt x="4034" y="2516"/>
                    <a:pt x="3883" y="2535"/>
                    <a:pt x="3746" y="2567"/>
                  </a:cubicBezTo>
                  <a:lnTo>
                    <a:pt x="3736" y="2550"/>
                  </a:lnTo>
                  <a:cubicBezTo>
                    <a:pt x="4224" y="2022"/>
                    <a:pt x="4340" y="1351"/>
                    <a:pt x="4058" y="802"/>
                  </a:cubicBezTo>
                  <a:cubicBezTo>
                    <a:pt x="3827" y="353"/>
                    <a:pt x="3475" y="106"/>
                    <a:pt x="3066" y="37"/>
                  </a:cubicBezTo>
                  <a:cubicBezTo>
                    <a:pt x="2949" y="13"/>
                    <a:pt x="2830" y="1"/>
                    <a:pt x="2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6"/>
            <p:cNvSpPr/>
            <p:nvPr/>
          </p:nvSpPr>
          <p:spPr>
            <a:xfrm>
              <a:off x="10154836" y="4542424"/>
              <a:ext cx="130946" cy="151197"/>
            </a:xfrm>
            <a:custGeom>
              <a:avLst/>
              <a:gdLst/>
              <a:ahLst/>
              <a:cxnLst/>
              <a:rect l="l" t="t" r="r" b="b"/>
              <a:pathLst>
                <a:path w="6104" h="7048" extrusionOk="0">
                  <a:moveTo>
                    <a:pt x="4555" y="0"/>
                  </a:moveTo>
                  <a:lnTo>
                    <a:pt x="3749" y="228"/>
                  </a:lnTo>
                  <a:lnTo>
                    <a:pt x="4778" y="3884"/>
                  </a:lnTo>
                  <a:cubicBezTo>
                    <a:pt x="5162" y="5250"/>
                    <a:pt x="4747" y="6020"/>
                    <a:pt x="3830" y="6278"/>
                  </a:cubicBezTo>
                  <a:cubicBezTo>
                    <a:pt x="3688" y="6318"/>
                    <a:pt x="3548" y="6339"/>
                    <a:pt x="3410" y="6339"/>
                  </a:cubicBezTo>
                  <a:cubicBezTo>
                    <a:pt x="2749" y="6339"/>
                    <a:pt x="2159" y="5858"/>
                    <a:pt x="1836" y="4713"/>
                  </a:cubicBezTo>
                  <a:lnTo>
                    <a:pt x="807" y="1055"/>
                  </a:lnTo>
                  <a:lnTo>
                    <a:pt x="1" y="1284"/>
                  </a:lnTo>
                  <a:lnTo>
                    <a:pt x="1025" y="4921"/>
                  </a:lnTo>
                  <a:cubicBezTo>
                    <a:pt x="1455" y="6449"/>
                    <a:pt x="2277" y="7047"/>
                    <a:pt x="3234" y="7047"/>
                  </a:cubicBezTo>
                  <a:cubicBezTo>
                    <a:pt x="3477" y="7047"/>
                    <a:pt x="3729" y="7009"/>
                    <a:pt x="3986" y="6937"/>
                  </a:cubicBezTo>
                  <a:cubicBezTo>
                    <a:pt x="5323" y="6560"/>
                    <a:pt x="6103" y="5500"/>
                    <a:pt x="5570" y="3602"/>
                  </a:cubicBezTo>
                  <a:lnTo>
                    <a:pt x="45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6"/>
            <p:cNvSpPr/>
            <p:nvPr/>
          </p:nvSpPr>
          <p:spPr>
            <a:xfrm>
              <a:off x="10303721" y="4530517"/>
              <a:ext cx="99668" cy="141265"/>
            </a:xfrm>
            <a:custGeom>
              <a:avLst/>
              <a:gdLst/>
              <a:ahLst/>
              <a:cxnLst/>
              <a:rect l="l" t="t" r="r" b="b"/>
              <a:pathLst>
                <a:path w="4646" h="6585" extrusionOk="0">
                  <a:moveTo>
                    <a:pt x="1873" y="645"/>
                  </a:moveTo>
                  <a:cubicBezTo>
                    <a:pt x="2645" y="645"/>
                    <a:pt x="3184" y="971"/>
                    <a:pt x="3242" y="1735"/>
                  </a:cubicBezTo>
                  <a:cubicBezTo>
                    <a:pt x="3297" y="2466"/>
                    <a:pt x="2774" y="2993"/>
                    <a:pt x="1892" y="3060"/>
                  </a:cubicBezTo>
                  <a:lnTo>
                    <a:pt x="1046" y="3124"/>
                  </a:lnTo>
                  <a:lnTo>
                    <a:pt x="869" y="788"/>
                  </a:lnTo>
                  <a:cubicBezTo>
                    <a:pt x="999" y="741"/>
                    <a:pt x="1281" y="681"/>
                    <a:pt x="1680" y="651"/>
                  </a:cubicBezTo>
                  <a:cubicBezTo>
                    <a:pt x="1746" y="647"/>
                    <a:pt x="1810" y="645"/>
                    <a:pt x="1873" y="645"/>
                  </a:cubicBezTo>
                  <a:close/>
                  <a:moveTo>
                    <a:pt x="2017" y="1"/>
                  </a:moveTo>
                  <a:cubicBezTo>
                    <a:pt x="1878" y="1"/>
                    <a:pt x="1731" y="7"/>
                    <a:pt x="1574" y="19"/>
                  </a:cubicBezTo>
                  <a:cubicBezTo>
                    <a:pt x="1005" y="62"/>
                    <a:pt x="411" y="155"/>
                    <a:pt x="0" y="272"/>
                  </a:cubicBezTo>
                  <a:lnTo>
                    <a:pt x="478" y="6585"/>
                  </a:lnTo>
                  <a:lnTo>
                    <a:pt x="1304" y="6521"/>
                  </a:lnTo>
                  <a:lnTo>
                    <a:pt x="1094" y="3750"/>
                  </a:lnTo>
                  <a:lnTo>
                    <a:pt x="1872" y="3691"/>
                  </a:lnTo>
                  <a:cubicBezTo>
                    <a:pt x="1903" y="3690"/>
                    <a:pt x="1934" y="3689"/>
                    <a:pt x="1964" y="3689"/>
                  </a:cubicBezTo>
                  <a:cubicBezTo>
                    <a:pt x="2655" y="3689"/>
                    <a:pt x="3001" y="4005"/>
                    <a:pt x="3247" y="4837"/>
                  </a:cubicBezTo>
                  <a:cubicBezTo>
                    <a:pt x="3488" y="5620"/>
                    <a:pt x="3673" y="6160"/>
                    <a:pt x="3791" y="6334"/>
                  </a:cubicBezTo>
                  <a:lnTo>
                    <a:pt x="4645" y="6268"/>
                  </a:lnTo>
                  <a:cubicBezTo>
                    <a:pt x="4494" y="6031"/>
                    <a:pt x="4295" y="5426"/>
                    <a:pt x="4018" y="4550"/>
                  </a:cubicBezTo>
                  <a:cubicBezTo>
                    <a:pt x="3816" y="3896"/>
                    <a:pt x="3487" y="3464"/>
                    <a:pt x="2981" y="3330"/>
                  </a:cubicBezTo>
                  <a:lnTo>
                    <a:pt x="2979" y="3302"/>
                  </a:lnTo>
                  <a:cubicBezTo>
                    <a:pt x="3636" y="3022"/>
                    <a:pt x="4124" y="2422"/>
                    <a:pt x="4060" y="1578"/>
                  </a:cubicBezTo>
                  <a:cubicBezTo>
                    <a:pt x="4022" y="1084"/>
                    <a:pt x="3809" y="661"/>
                    <a:pt x="3464" y="401"/>
                  </a:cubicBezTo>
                  <a:cubicBezTo>
                    <a:pt x="3114" y="129"/>
                    <a:pt x="2659" y="1"/>
                    <a:pt x="2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6"/>
            <p:cNvSpPr/>
            <p:nvPr/>
          </p:nvSpPr>
          <p:spPr>
            <a:xfrm>
              <a:off x="10415235" y="4534593"/>
              <a:ext cx="118525" cy="140578"/>
            </a:xfrm>
            <a:custGeom>
              <a:avLst/>
              <a:gdLst/>
              <a:ahLst/>
              <a:cxnLst/>
              <a:rect l="l" t="t" r="r" b="b"/>
              <a:pathLst>
                <a:path w="5525" h="6553" extrusionOk="0">
                  <a:moveTo>
                    <a:pt x="3413" y="1"/>
                  </a:moveTo>
                  <a:cubicBezTo>
                    <a:pt x="1583" y="1"/>
                    <a:pt x="343" y="1174"/>
                    <a:pt x="123" y="2901"/>
                  </a:cubicBezTo>
                  <a:cubicBezTo>
                    <a:pt x="1" y="3892"/>
                    <a:pt x="237" y="4784"/>
                    <a:pt x="720" y="5380"/>
                  </a:cubicBezTo>
                  <a:cubicBezTo>
                    <a:pt x="1270" y="6052"/>
                    <a:pt x="2033" y="6395"/>
                    <a:pt x="2996" y="6512"/>
                  </a:cubicBezTo>
                  <a:cubicBezTo>
                    <a:pt x="3227" y="6541"/>
                    <a:pt x="3451" y="6552"/>
                    <a:pt x="3661" y="6552"/>
                  </a:cubicBezTo>
                  <a:cubicBezTo>
                    <a:pt x="4234" y="6552"/>
                    <a:pt x="4713" y="6467"/>
                    <a:pt x="4994" y="6403"/>
                  </a:cubicBezTo>
                  <a:lnTo>
                    <a:pt x="5370" y="3342"/>
                  </a:lnTo>
                  <a:lnTo>
                    <a:pt x="3273" y="3085"/>
                  </a:lnTo>
                  <a:lnTo>
                    <a:pt x="3192" y="3745"/>
                  </a:lnTo>
                  <a:lnTo>
                    <a:pt x="4486" y="3904"/>
                  </a:lnTo>
                  <a:lnTo>
                    <a:pt x="4253" y="5803"/>
                  </a:lnTo>
                  <a:cubicBezTo>
                    <a:pt x="4130" y="5847"/>
                    <a:pt x="3940" y="5876"/>
                    <a:pt x="3687" y="5876"/>
                  </a:cubicBezTo>
                  <a:cubicBezTo>
                    <a:pt x="3528" y="5876"/>
                    <a:pt x="3344" y="5864"/>
                    <a:pt x="3136" y="5839"/>
                  </a:cubicBezTo>
                  <a:cubicBezTo>
                    <a:pt x="1654" y="5657"/>
                    <a:pt x="799" y="4584"/>
                    <a:pt x="997" y="2968"/>
                  </a:cubicBezTo>
                  <a:cubicBezTo>
                    <a:pt x="1174" y="1521"/>
                    <a:pt x="2119" y="696"/>
                    <a:pt x="3448" y="696"/>
                  </a:cubicBezTo>
                  <a:cubicBezTo>
                    <a:pt x="3585" y="696"/>
                    <a:pt x="3726" y="705"/>
                    <a:pt x="3870" y="722"/>
                  </a:cubicBezTo>
                  <a:cubicBezTo>
                    <a:pt x="4512" y="802"/>
                    <a:pt x="4923" y="977"/>
                    <a:pt x="5244" y="1170"/>
                  </a:cubicBezTo>
                  <a:lnTo>
                    <a:pt x="5525" y="524"/>
                  </a:lnTo>
                  <a:cubicBezTo>
                    <a:pt x="5267" y="358"/>
                    <a:pt x="4710" y="127"/>
                    <a:pt x="3973" y="36"/>
                  </a:cubicBezTo>
                  <a:cubicBezTo>
                    <a:pt x="3781" y="12"/>
                    <a:pt x="3594" y="1"/>
                    <a:pt x="34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6"/>
            <p:cNvSpPr/>
            <p:nvPr/>
          </p:nvSpPr>
          <p:spPr>
            <a:xfrm>
              <a:off x="10541509" y="4553257"/>
              <a:ext cx="112840" cy="154673"/>
            </a:xfrm>
            <a:custGeom>
              <a:avLst/>
              <a:gdLst/>
              <a:ahLst/>
              <a:cxnLst/>
              <a:rect l="l" t="t" r="r" b="b"/>
              <a:pathLst>
                <a:path w="5260" h="7210" extrusionOk="0">
                  <a:moveTo>
                    <a:pt x="1961" y="1"/>
                  </a:moveTo>
                  <a:lnTo>
                    <a:pt x="1" y="6108"/>
                  </a:lnTo>
                  <a:lnTo>
                    <a:pt x="3434" y="7210"/>
                  </a:lnTo>
                  <a:lnTo>
                    <a:pt x="3647" y="6548"/>
                  </a:lnTo>
                  <a:lnTo>
                    <a:pt x="1001" y="5699"/>
                  </a:lnTo>
                  <a:lnTo>
                    <a:pt x="1708" y="3496"/>
                  </a:lnTo>
                  <a:lnTo>
                    <a:pt x="4082" y="4259"/>
                  </a:lnTo>
                  <a:lnTo>
                    <a:pt x="4291" y="3607"/>
                  </a:lnTo>
                  <a:lnTo>
                    <a:pt x="1918" y="2845"/>
                  </a:lnTo>
                  <a:lnTo>
                    <a:pt x="2537" y="915"/>
                  </a:lnTo>
                  <a:lnTo>
                    <a:pt x="5047" y="1721"/>
                  </a:lnTo>
                  <a:lnTo>
                    <a:pt x="5259" y="1059"/>
                  </a:lnTo>
                  <a:lnTo>
                    <a:pt x="19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6"/>
            <p:cNvSpPr/>
            <p:nvPr/>
          </p:nvSpPr>
          <p:spPr>
            <a:xfrm>
              <a:off x="10630991" y="4594555"/>
              <a:ext cx="127964" cy="161923"/>
            </a:xfrm>
            <a:custGeom>
              <a:avLst/>
              <a:gdLst/>
              <a:ahLst/>
              <a:cxnLst/>
              <a:rect l="l" t="t" r="r" b="b"/>
              <a:pathLst>
                <a:path w="5965" h="7548" extrusionOk="0">
                  <a:moveTo>
                    <a:pt x="3403" y="900"/>
                  </a:moveTo>
                  <a:cubicBezTo>
                    <a:pt x="3539" y="928"/>
                    <a:pt x="3809" y="1027"/>
                    <a:pt x="4163" y="1212"/>
                  </a:cubicBezTo>
                  <a:cubicBezTo>
                    <a:pt x="4935" y="1627"/>
                    <a:pt x="5298" y="2226"/>
                    <a:pt x="4913" y="2960"/>
                  </a:cubicBezTo>
                  <a:cubicBezTo>
                    <a:pt x="4698" y="3371"/>
                    <a:pt x="4328" y="3590"/>
                    <a:pt x="3886" y="3590"/>
                  </a:cubicBezTo>
                  <a:cubicBezTo>
                    <a:pt x="3632" y="3590"/>
                    <a:pt x="3353" y="3518"/>
                    <a:pt x="3066" y="3367"/>
                  </a:cubicBezTo>
                  <a:lnTo>
                    <a:pt x="2316" y="2974"/>
                  </a:lnTo>
                  <a:lnTo>
                    <a:pt x="3403" y="900"/>
                  </a:lnTo>
                  <a:close/>
                  <a:moveTo>
                    <a:pt x="2940" y="1"/>
                  </a:moveTo>
                  <a:lnTo>
                    <a:pt x="0" y="5607"/>
                  </a:lnTo>
                  <a:lnTo>
                    <a:pt x="735" y="5992"/>
                  </a:lnTo>
                  <a:lnTo>
                    <a:pt x="2025" y="3530"/>
                  </a:lnTo>
                  <a:lnTo>
                    <a:pt x="2717" y="3893"/>
                  </a:lnTo>
                  <a:cubicBezTo>
                    <a:pt x="3369" y="4267"/>
                    <a:pt x="3518" y="4721"/>
                    <a:pt x="3276" y="5594"/>
                  </a:cubicBezTo>
                  <a:cubicBezTo>
                    <a:pt x="3064" y="6387"/>
                    <a:pt x="2935" y="6941"/>
                    <a:pt x="2943" y="7150"/>
                  </a:cubicBezTo>
                  <a:lnTo>
                    <a:pt x="3702" y="7548"/>
                  </a:lnTo>
                  <a:cubicBezTo>
                    <a:pt x="3700" y="7267"/>
                    <a:pt x="3851" y="6648"/>
                    <a:pt x="4082" y="5758"/>
                  </a:cubicBezTo>
                  <a:cubicBezTo>
                    <a:pt x="4256" y="5097"/>
                    <a:pt x="4207" y="4556"/>
                    <a:pt x="3847" y="4174"/>
                  </a:cubicBezTo>
                  <a:lnTo>
                    <a:pt x="3861" y="4149"/>
                  </a:lnTo>
                  <a:cubicBezTo>
                    <a:pt x="3966" y="4166"/>
                    <a:pt x="4072" y="4174"/>
                    <a:pt x="4177" y="4174"/>
                  </a:cubicBezTo>
                  <a:cubicBezTo>
                    <a:pt x="4777" y="4174"/>
                    <a:pt x="5357" y="3898"/>
                    <a:pt x="5692" y="3260"/>
                  </a:cubicBezTo>
                  <a:cubicBezTo>
                    <a:pt x="5921" y="2822"/>
                    <a:pt x="5965" y="2350"/>
                    <a:pt x="5810" y="1947"/>
                  </a:cubicBezTo>
                  <a:cubicBezTo>
                    <a:pt x="5625" y="1441"/>
                    <a:pt x="5193" y="1032"/>
                    <a:pt x="4409" y="621"/>
                  </a:cubicBezTo>
                  <a:cubicBezTo>
                    <a:pt x="3903" y="356"/>
                    <a:pt x="3350" y="120"/>
                    <a:pt x="29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6"/>
            <p:cNvSpPr/>
            <p:nvPr/>
          </p:nvSpPr>
          <p:spPr>
            <a:xfrm>
              <a:off x="9750464" y="3640858"/>
              <a:ext cx="1272906" cy="1283932"/>
            </a:xfrm>
            <a:custGeom>
              <a:avLst/>
              <a:gdLst/>
              <a:ahLst/>
              <a:cxnLst/>
              <a:rect l="l" t="t" r="r" b="b"/>
              <a:pathLst>
                <a:path w="59336" h="59850" extrusionOk="0">
                  <a:moveTo>
                    <a:pt x="29668" y="1324"/>
                  </a:moveTo>
                  <a:cubicBezTo>
                    <a:pt x="42624" y="1324"/>
                    <a:pt x="53165" y="11864"/>
                    <a:pt x="53165" y="24821"/>
                  </a:cubicBezTo>
                  <a:cubicBezTo>
                    <a:pt x="53165" y="30702"/>
                    <a:pt x="50996" y="36298"/>
                    <a:pt x="47047" y="40634"/>
                  </a:cubicBezTo>
                  <a:cubicBezTo>
                    <a:pt x="46962" y="40594"/>
                    <a:pt x="46876" y="40558"/>
                    <a:pt x="46790" y="40519"/>
                  </a:cubicBezTo>
                  <a:cubicBezTo>
                    <a:pt x="46597" y="40432"/>
                    <a:pt x="46405" y="40345"/>
                    <a:pt x="46210" y="40260"/>
                  </a:cubicBezTo>
                  <a:cubicBezTo>
                    <a:pt x="46053" y="40192"/>
                    <a:pt x="45895" y="40126"/>
                    <a:pt x="45737" y="40059"/>
                  </a:cubicBezTo>
                  <a:cubicBezTo>
                    <a:pt x="45551" y="39981"/>
                    <a:pt x="45365" y="39903"/>
                    <a:pt x="45178" y="39828"/>
                  </a:cubicBezTo>
                  <a:cubicBezTo>
                    <a:pt x="45009" y="39760"/>
                    <a:pt x="44840" y="39694"/>
                    <a:pt x="44670" y="39629"/>
                  </a:cubicBezTo>
                  <a:cubicBezTo>
                    <a:pt x="44491" y="39559"/>
                    <a:pt x="44311" y="39490"/>
                    <a:pt x="44130" y="39422"/>
                  </a:cubicBezTo>
                  <a:cubicBezTo>
                    <a:pt x="43952" y="39357"/>
                    <a:pt x="43773" y="39293"/>
                    <a:pt x="43593" y="39229"/>
                  </a:cubicBezTo>
                  <a:cubicBezTo>
                    <a:pt x="43419" y="39167"/>
                    <a:pt x="43245" y="39105"/>
                    <a:pt x="43069" y="39045"/>
                  </a:cubicBezTo>
                  <a:cubicBezTo>
                    <a:pt x="42882" y="38981"/>
                    <a:pt x="42692" y="38920"/>
                    <a:pt x="42504" y="38858"/>
                  </a:cubicBezTo>
                  <a:cubicBezTo>
                    <a:pt x="42335" y="38804"/>
                    <a:pt x="42166" y="38749"/>
                    <a:pt x="41996" y="38696"/>
                  </a:cubicBezTo>
                  <a:cubicBezTo>
                    <a:pt x="41801" y="38635"/>
                    <a:pt x="41604" y="38577"/>
                    <a:pt x="41407" y="38519"/>
                  </a:cubicBezTo>
                  <a:cubicBezTo>
                    <a:pt x="41241" y="38471"/>
                    <a:pt x="41076" y="38421"/>
                    <a:pt x="40908" y="38375"/>
                  </a:cubicBezTo>
                  <a:cubicBezTo>
                    <a:pt x="40707" y="38318"/>
                    <a:pt x="40504" y="38265"/>
                    <a:pt x="40302" y="38211"/>
                  </a:cubicBezTo>
                  <a:cubicBezTo>
                    <a:pt x="40139" y="38168"/>
                    <a:pt x="39977" y="38124"/>
                    <a:pt x="39813" y="38084"/>
                  </a:cubicBezTo>
                  <a:cubicBezTo>
                    <a:pt x="39605" y="38031"/>
                    <a:pt x="39397" y="37981"/>
                    <a:pt x="39188" y="37933"/>
                  </a:cubicBezTo>
                  <a:cubicBezTo>
                    <a:pt x="39027" y="37895"/>
                    <a:pt x="38867" y="37856"/>
                    <a:pt x="38706" y="37820"/>
                  </a:cubicBezTo>
                  <a:cubicBezTo>
                    <a:pt x="38495" y="37773"/>
                    <a:pt x="38281" y="37730"/>
                    <a:pt x="38068" y="37686"/>
                  </a:cubicBezTo>
                  <a:cubicBezTo>
                    <a:pt x="37911" y="37653"/>
                    <a:pt x="37753" y="37618"/>
                    <a:pt x="37593" y="37588"/>
                  </a:cubicBezTo>
                  <a:cubicBezTo>
                    <a:pt x="37377" y="37546"/>
                    <a:pt x="37159" y="37508"/>
                    <a:pt x="36942" y="37470"/>
                  </a:cubicBezTo>
                  <a:cubicBezTo>
                    <a:pt x="36785" y="37442"/>
                    <a:pt x="36630" y="37412"/>
                    <a:pt x="36472" y="37386"/>
                  </a:cubicBezTo>
                  <a:cubicBezTo>
                    <a:pt x="36253" y="37349"/>
                    <a:pt x="36033" y="37317"/>
                    <a:pt x="35813" y="37284"/>
                  </a:cubicBezTo>
                  <a:cubicBezTo>
                    <a:pt x="35657" y="37260"/>
                    <a:pt x="35501" y="37235"/>
                    <a:pt x="35344" y="37214"/>
                  </a:cubicBezTo>
                  <a:cubicBezTo>
                    <a:pt x="35123" y="37183"/>
                    <a:pt x="34900" y="37157"/>
                    <a:pt x="34678" y="37130"/>
                  </a:cubicBezTo>
                  <a:cubicBezTo>
                    <a:pt x="34523" y="37111"/>
                    <a:pt x="34369" y="37090"/>
                    <a:pt x="34214" y="37073"/>
                  </a:cubicBezTo>
                  <a:cubicBezTo>
                    <a:pt x="33988" y="37048"/>
                    <a:pt x="33761" y="37028"/>
                    <a:pt x="33535" y="37006"/>
                  </a:cubicBezTo>
                  <a:cubicBezTo>
                    <a:pt x="33382" y="36992"/>
                    <a:pt x="33231" y="36975"/>
                    <a:pt x="33079" y="36963"/>
                  </a:cubicBezTo>
                  <a:cubicBezTo>
                    <a:pt x="32846" y="36944"/>
                    <a:pt x="32613" y="36929"/>
                    <a:pt x="32378" y="36913"/>
                  </a:cubicBezTo>
                  <a:cubicBezTo>
                    <a:pt x="32234" y="36904"/>
                    <a:pt x="32088" y="36891"/>
                    <a:pt x="31943" y="36884"/>
                  </a:cubicBezTo>
                  <a:cubicBezTo>
                    <a:pt x="31684" y="36869"/>
                    <a:pt x="31425" y="36860"/>
                    <a:pt x="31166" y="36850"/>
                  </a:cubicBezTo>
                  <a:cubicBezTo>
                    <a:pt x="31046" y="36847"/>
                    <a:pt x="30926" y="36839"/>
                    <a:pt x="30806" y="36835"/>
                  </a:cubicBezTo>
                  <a:cubicBezTo>
                    <a:pt x="30427" y="36826"/>
                    <a:pt x="30047" y="36820"/>
                    <a:pt x="29668" y="36819"/>
                  </a:cubicBezTo>
                  <a:cubicBezTo>
                    <a:pt x="29288" y="36819"/>
                    <a:pt x="28909" y="36825"/>
                    <a:pt x="28529" y="36835"/>
                  </a:cubicBezTo>
                  <a:cubicBezTo>
                    <a:pt x="28409" y="36839"/>
                    <a:pt x="28289" y="36847"/>
                    <a:pt x="28169" y="36850"/>
                  </a:cubicBezTo>
                  <a:cubicBezTo>
                    <a:pt x="27910" y="36860"/>
                    <a:pt x="27651" y="36869"/>
                    <a:pt x="27393" y="36884"/>
                  </a:cubicBezTo>
                  <a:cubicBezTo>
                    <a:pt x="27247" y="36891"/>
                    <a:pt x="27102" y="36904"/>
                    <a:pt x="26955" y="36913"/>
                  </a:cubicBezTo>
                  <a:cubicBezTo>
                    <a:pt x="26723" y="36929"/>
                    <a:pt x="26489" y="36944"/>
                    <a:pt x="26257" y="36963"/>
                  </a:cubicBezTo>
                  <a:cubicBezTo>
                    <a:pt x="26104" y="36975"/>
                    <a:pt x="25951" y="36992"/>
                    <a:pt x="25800" y="37006"/>
                  </a:cubicBezTo>
                  <a:cubicBezTo>
                    <a:pt x="25573" y="37028"/>
                    <a:pt x="25347" y="37048"/>
                    <a:pt x="25122" y="37073"/>
                  </a:cubicBezTo>
                  <a:cubicBezTo>
                    <a:pt x="24966" y="37090"/>
                    <a:pt x="24810" y="37111"/>
                    <a:pt x="24655" y="37130"/>
                  </a:cubicBezTo>
                  <a:cubicBezTo>
                    <a:pt x="24434" y="37157"/>
                    <a:pt x="24211" y="37183"/>
                    <a:pt x="23990" y="37214"/>
                  </a:cubicBezTo>
                  <a:cubicBezTo>
                    <a:pt x="23832" y="37235"/>
                    <a:pt x="23675" y="37262"/>
                    <a:pt x="23518" y="37285"/>
                  </a:cubicBezTo>
                  <a:cubicBezTo>
                    <a:pt x="23300" y="37317"/>
                    <a:pt x="23082" y="37349"/>
                    <a:pt x="22864" y="37386"/>
                  </a:cubicBezTo>
                  <a:cubicBezTo>
                    <a:pt x="22704" y="37412"/>
                    <a:pt x="22545" y="37443"/>
                    <a:pt x="22386" y="37470"/>
                  </a:cubicBezTo>
                  <a:cubicBezTo>
                    <a:pt x="22173" y="37509"/>
                    <a:pt x="21958" y="37547"/>
                    <a:pt x="21744" y="37588"/>
                  </a:cubicBezTo>
                  <a:cubicBezTo>
                    <a:pt x="21582" y="37619"/>
                    <a:pt x="21420" y="37654"/>
                    <a:pt x="21258" y="37688"/>
                  </a:cubicBezTo>
                  <a:cubicBezTo>
                    <a:pt x="21048" y="37731"/>
                    <a:pt x="20839" y="37774"/>
                    <a:pt x="20631" y="37819"/>
                  </a:cubicBezTo>
                  <a:cubicBezTo>
                    <a:pt x="20465" y="37856"/>
                    <a:pt x="20301" y="37896"/>
                    <a:pt x="20137" y="37935"/>
                  </a:cubicBezTo>
                  <a:cubicBezTo>
                    <a:pt x="19933" y="37984"/>
                    <a:pt x="19730" y="38031"/>
                    <a:pt x="19525" y="38081"/>
                  </a:cubicBezTo>
                  <a:cubicBezTo>
                    <a:pt x="19357" y="38125"/>
                    <a:pt x="19190" y="38170"/>
                    <a:pt x="19022" y="38213"/>
                  </a:cubicBezTo>
                  <a:cubicBezTo>
                    <a:pt x="18824" y="38266"/>
                    <a:pt x="18628" y="38317"/>
                    <a:pt x="18430" y="38373"/>
                  </a:cubicBezTo>
                  <a:cubicBezTo>
                    <a:pt x="18258" y="38421"/>
                    <a:pt x="18087" y="38472"/>
                    <a:pt x="17915" y="38523"/>
                  </a:cubicBezTo>
                  <a:cubicBezTo>
                    <a:pt x="17724" y="38579"/>
                    <a:pt x="17533" y="38635"/>
                    <a:pt x="17343" y="38694"/>
                  </a:cubicBezTo>
                  <a:cubicBezTo>
                    <a:pt x="17168" y="38749"/>
                    <a:pt x="16993" y="38806"/>
                    <a:pt x="16817" y="38862"/>
                  </a:cubicBezTo>
                  <a:cubicBezTo>
                    <a:pt x="16635" y="38922"/>
                    <a:pt x="16453" y="38981"/>
                    <a:pt x="16272" y="39042"/>
                  </a:cubicBezTo>
                  <a:cubicBezTo>
                    <a:pt x="16091" y="39104"/>
                    <a:pt x="15909" y="39169"/>
                    <a:pt x="15728" y="39233"/>
                  </a:cubicBezTo>
                  <a:cubicBezTo>
                    <a:pt x="15555" y="39295"/>
                    <a:pt x="15382" y="39356"/>
                    <a:pt x="15211" y="39420"/>
                  </a:cubicBezTo>
                  <a:cubicBezTo>
                    <a:pt x="15024" y="39490"/>
                    <a:pt x="14836" y="39561"/>
                    <a:pt x="14650" y="39634"/>
                  </a:cubicBezTo>
                  <a:cubicBezTo>
                    <a:pt x="14488" y="39697"/>
                    <a:pt x="14327" y="39759"/>
                    <a:pt x="14166" y="39825"/>
                  </a:cubicBezTo>
                  <a:cubicBezTo>
                    <a:pt x="13970" y="39903"/>
                    <a:pt x="13776" y="39983"/>
                    <a:pt x="13582" y="40066"/>
                  </a:cubicBezTo>
                  <a:cubicBezTo>
                    <a:pt x="13433" y="40128"/>
                    <a:pt x="13284" y="40192"/>
                    <a:pt x="13134" y="40256"/>
                  </a:cubicBezTo>
                  <a:cubicBezTo>
                    <a:pt x="12932" y="40345"/>
                    <a:pt x="12730" y="40434"/>
                    <a:pt x="12529" y="40526"/>
                  </a:cubicBezTo>
                  <a:cubicBezTo>
                    <a:pt x="12449" y="40562"/>
                    <a:pt x="12368" y="40597"/>
                    <a:pt x="12288" y="40633"/>
                  </a:cubicBezTo>
                  <a:cubicBezTo>
                    <a:pt x="8339" y="36297"/>
                    <a:pt x="6169" y="30702"/>
                    <a:pt x="6169" y="24820"/>
                  </a:cubicBezTo>
                  <a:cubicBezTo>
                    <a:pt x="6168" y="11864"/>
                    <a:pt x="16711" y="1324"/>
                    <a:pt x="29668" y="1324"/>
                  </a:cubicBezTo>
                  <a:close/>
                  <a:moveTo>
                    <a:pt x="29668" y="38140"/>
                  </a:moveTo>
                  <a:cubicBezTo>
                    <a:pt x="35618" y="38140"/>
                    <a:pt x="41583" y="39488"/>
                    <a:pt x="46918" y="42033"/>
                  </a:cubicBezTo>
                  <a:cubicBezTo>
                    <a:pt x="50805" y="43886"/>
                    <a:pt x="54349" y="46352"/>
                    <a:pt x="57462" y="49365"/>
                  </a:cubicBezTo>
                  <a:lnTo>
                    <a:pt x="48841" y="57986"/>
                  </a:lnTo>
                  <a:cubicBezTo>
                    <a:pt x="43658" y="53039"/>
                    <a:pt x="36875" y="50323"/>
                    <a:pt x="29667" y="50323"/>
                  </a:cubicBezTo>
                  <a:cubicBezTo>
                    <a:pt x="22459" y="50323"/>
                    <a:pt x="15677" y="53040"/>
                    <a:pt x="10494" y="57986"/>
                  </a:cubicBezTo>
                  <a:lnTo>
                    <a:pt x="1875" y="49365"/>
                  </a:lnTo>
                  <a:cubicBezTo>
                    <a:pt x="4987" y="46352"/>
                    <a:pt x="8530" y="43886"/>
                    <a:pt x="12416" y="42033"/>
                  </a:cubicBezTo>
                  <a:cubicBezTo>
                    <a:pt x="17751" y="39488"/>
                    <a:pt x="23717" y="38140"/>
                    <a:pt x="29668" y="38140"/>
                  </a:cubicBezTo>
                  <a:close/>
                  <a:moveTo>
                    <a:pt x="29668" y="1"/>
                  </a:moveTo>
                  <a:cubicBezTo>
                    <a:pt x="15981" y="1"/>
                    <a:pt x="4846" y="11135"/>
                    <a:pt x="4846" y="24821"/>
                  </a:cubicBezTo>
                  <a:cubicBezTo>
                    <a:pt x="4846" y="30905"/>
                    <a:pt x="7049" y="36697"/>
                    <a:pt x="11059" y="41236"/>
                  </a:cubicBezTo>
                  <a:cubicBezTo>
                    <a:pt x="7143" y="43207"/>
                    <a:pt x="3567" y="45793"/>
                    <a:pt x="468" y="48893"/>
                  </a:cubicBezTo>
                  <a:lnTo>
                    <a:pt x="0" y="49361"/>
                  </a:lnTo>
                  <a:lnTo>
                    <a:pt x="10489" y="59850"/>
                  </a:lnTo>
                  <a:lnTo>
                    <a:pt x="10956" y="59382"/>
                  </a:lnTo>
                  <a:cubicBezTo>
                    <a:pt x="15946" y="54393"/>
                    <a:pt x="22590" y="51646"/>
                    <a:pt x="29667" y="51646"/>
                  </a:cubicBezTo>
                  <a:cubicBezTo>
                    <a:pt x="36743" y="51646"/>
                    <a:pt x="43389" y="54393"/>
                    <a:pt x="48379" y="59382"/>
                  </a:cubicBezTo>
                  <a:lnTo>
                    <a:pt x="48847" y="59850"/>
                  </a:lnTo>
                  <a:lnTo>
                    <a:pt x="59336" y="49361"/>
                  </a:lnTo>
                  <a:lnTo>
                    <a:pt x="58868" y="48893"/>
                  </a:lnTo>
                  <a:cubicBezTo>
                    <a:pt x="55768" y="45793"/>
                    <a:pt x="52192" y="43206"/>
                    <a:pt x="48275" y="41236"/>
                  </a:cubicBezTo>
                  <a:cubicBezTo>
                    <a:pt x="52283" y="36697"/>
                    <a:pt x="54487" y="30905"/>
                    <a:pt x="54487" y="24821"/>
                  </a:cubicBezTo>
                  <a:cubicBezTo>
                    <a:pt x="54487" y="11135"/>
                    <a:pt x="43353" y="1"/>
                    <a:pt x="29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6"/>
            <p:cNvSpPr/>
            <p:nvPr/>
          </p:nvSpPr>
          <p:spPr>
            <a:xfrm>
              <a:off x="10267337" y="3836596"/>
              <a:ext cx="64250" cy="28382"/>
            </a:xfrm>
            <a:custGeom>
              <a:avLst/>
              <a:gdLst/>
              <a:ahLst/>
              <a:cxnLst/>
              <a:rect l="l" t="t" r="r" b="b"/>
              <a:pathLst>
                <a:path w="2995" h="1323" extrusionOk="0">
                  <a:moveTo>
                    <a:pt x="661" y="0"/>
                  </a:moveTo>
                  <a:cubicBezTo>
                    <a:pt x="297" y="0"/>
                    <a:pt x="1" y="296"/>
                    <a:pt x="1" y="661"/>
                  </a:cubicBezTo>
                  <a:cubicBezTo>
                    <a:pt x="1" y="1026"/>
                    <a:pt x="297" y="1322"/>
                    <a:pt x="661" y="1322"/>
                  </a:cubicBezTo>
                  <a:cubicBezTo>
                    <a:pt x="665" y="1322"/>
                    <a:pt x="668" y="1322"/>
                    <a:pt x="671" y="1322"/>
                  </a:cubicBezTo>
                  <a:lnTo>
                    <a:pt x="2324" y="1322"/>
                  </a:lnTo>
                  <a:cubicBezTo>
                    <a:pt x="2327" y="1322"/>
                    <a:pt x="2330" y="1322"/>
                    <a:pt x="2333" y="1322"/>
                  </a:cubicBezTo>
                  <a:cubicBezTo>
                    <a:pt x="2698" y="1322"/>
                    <a:pt x="2994" y="1026"/>
                    <a:pt x="2994" y="661"/>
                  </a:cubicBezTo>
                  <a:cubicBezTo>
                    <a:pt x="2994" y="296"/>
                    <a:pt x="2698" y="0"/>
                    <a:pt x="2333" y="0"/>
                  </a:cubicBezTo>
                  <a:cubicBezTo>
                    <a:pt x="2330" y="0"/>
                    <a:pt x="2327" y="0"/>
                    <a:pt x="2324" y="0"/>
                  </a:cubicBezTo>
                  <a:lnTo>
                    <a:pt x="671" y="0"/>
                  </a:lnTo>
                  <a:cubicBezTo>
                    <a:pt x="668" y="0"/>
                    <a:pt x="665" y="0"/>
                    <a:pt x="6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6"/>
            <p:cNvSpPr/>
            <p:nvPr/>
          </p:nvSpPr>
          <p:spPr>
            <a:xfrm>
              <a:off x="10437525" y="3836596"/>
              <a:ext cx="64250" cy="28382"/>
            </a:xfrm>
            <a:custGeom>
              <a:avLst/>
              <a:gdLst/>
              <a:ahLst/>
              <a:cxnLst/>
              <a:rect l="l" t="t" r="r" b="b"/>
              <a:pathLst>
                <a:path w="2995" h="1323" extrusionOk="0">
                  <a:moveTo>
                    <a:pt x="662" y="0"/>
                  </a:moveTo>
                  <a:cubicBezTo>
                    <a:pt x="297" y="0"/>
                    <a:pt x="1" y="296"/>
                    <a:pt x="1" y="661"/>
                  </a:cubicBezTo>
                  <a:cubicBezTo>
                    <a:pt x="1" y="1026"/>
                    <a:pt x="297" y="1322"/>
                    <a:pt x="662" y="1322"/>
                  </a:cubicBezTo>
                  <a:cubicBezTo>
                    <a:pt x="665" y="1322"/>
                    <a:pt x="668" y="1322"/>
                    <a:pt x="671" y="1322"/>
                  </a:cubicBezTo>
                  <a:lnTo>
                    <a:pt x="2324" y="1322"/>
                  </a:lnTo>
                  <a:cubicBezTo>
                    <a:pt x="2327" y="1322"/>
                    <a:pt x="2330" y="1322"/>
                    <a:pt x="2333" y="1322"/>
                  </a:cubicBezTo>
                  <a:cubicBezTo>
                    <a:pt x="2697" y="1322"/>
                    <a:pt x="2994" y="1026"/>
                    <a:pt x="2994" y="661"/>
                  </a:cubicBezTo>
                  <a:cubicBezTo>
                    <a:pt x="2994" y="296"/>
                    <a:pt x="2697" y="0"/>
                    <a:pt x="2333" y="0"/>
                  </a:cubicBezTo>
                  <a:cubicBezTo>
                    <a:pt x="2330" y="0"/>
                    <a:pt x="2327" y="0"/>
                    <a:pt x="2324" y="0"/>
                  </a:cubicBezTo>
                  <a:lnTo>
                    <a:pt x="671" y="0"/>
                  </a:lnTo>
                  <a:cubicBezTo>
                    <a:pt x="668" y="0"/>
                    <a:pt x="665"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6"/>
            <p:cNvSpPr/>
            <p:nvPr/>
          </p:nvSpPr>
          <p:spPr>
            <a:xfrm>
              <a:off x="10357698" y="3782685"/>
              <a:ext cx="63456" cy="28382"/>
            </a:xfrm>
            <a:custGeom>
              <a:avLst/>
              <a:gdLst/>
              <a:ahLst/>
              <a:cxnLst/>
              <a:rect l="l" t="t" r="r" b="b"/>
              <a:pathLst>
                <a:path w="2958" h="1323" extrusionOk="0">
                  <a:moveTo>
                    <a:pt x="652" y="1"/>
                  </a:moveTo>
                  <a:cubicBezTo>
                    <a:pt x="291" y="6"/>
                    <a:pt x="1" y="301"/>
                    <a:pt x="1" y="662"/>
                  </a:cubicBezTo>
                  <a:cubicBezTo>
                    <a:pt x="1" y="1024"/>
                    <a:pt x="291" y="1317"/>
                    <a:pt x="652" y="1323"/>
                  </a:cubicBezTo>
                  <a:lnTo>
                    <a:pt x="2306" y="1323"/>
                  </a:lnTo>
                  <a:cubicBezTo>
                    <a:pt x="2667" y="1317"/>
                    <a:pt x="2958" y="1024"/>
                    <a:pt x="2958" y="662"/>
                  </a:cubicBezTo>
                  <a:cubicBezTo>
                    <a:pt x="2958" y="301"/>
                    <a:pt x="2667" y="6"/>
                    <a:pt x="2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6"/>
            <p:cNvSpPr/>
            <p:nvPr/>
          </p:nvSpPr>
          <p:spPr>
            <a:xfrm>
              <a:off x="10048428" y="3710452"/>
              <a:ext cx="672214" cy="350319"/>
            </a:xfrm>
            <a:custGeom>
              <a:avLst/>
              <a:gdLst/>
              <a:ahLst/>
              <a:cxnLst/>
              <a:rect l="l" t="t" r="r" b="b"/>
              <a:pathLst>
                <a:path w="31335" h="16330" extrusionOk="0">
                  <a:moveTo>
                    <a:pt x="15667" y="1323"/>
                  </a:moveTo>
                  <a:cubicBezTo>
                    <a:pt x="23356" y="1323"/>
                    <a:pt x="29652" y="7401"/>
                    <a:pt x="29998" y="15006"/>
                  </a:cubicBezTo>
                  <a:lnTo>
                    <a:pt x="1338" y="15006"/>
                  </a:lnTo>
                  <a:cubicBezTo>
                    <a:pt x="1684" y="7401"/>
                    <a:pt x="7979" y="1323"/>
                    <a:pt x="15667" y="1323"/>
                  </a:cubicBezTo>
                  <a:close/>
                  <a:moveTo>
                    <a:pt x="15667" y="1"/>
                  </a:moveTo>
                  <a:cubicBezTo>
                    <a:pt x="7029" y="1"/>
                    <a:pt x="1" y="7029"/>
                    <a:pt x="1" y="15668"/>
                  </a:cubicBezTo>
                  <a:lnTo>
                    <a:pt x="1" y="16329"/>
                  </a:lnTo>
                  <a:lnTo>
                    <a:pt x="31335" y="16329"/>
                  </a:lnTo>
                  <a:lnTo>
                    <a:pt x="31335" y="15668"/>
                  </a:lnTo>
                  <a:cubicBezTo>
                    <a:pt x="31335" y="7029"/>
                    <a:pt x="24307" y="1"/>
                    <a:pt x="156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76"/>
            <p:cNvSpPr/>
            <p:nvPr/>
          </p:nvSpPr>
          <p:spPr>
            <a:xfrm>
              <a:off x="10034783" y="4267739"/>
              <a:ext cx="711923" cy="124832"/>
            </a:xfrm>
            <a:custGeom>
              <a:avLst/>
              <a:gdLst/>
              <a:ahLst/>
              <a:cxnLst/>
              <a:rect l="l" t="t" r="r" b="b"/>
              <a:pathLst>
                <a:path w="33186" h="5819" extrusionOk="0">
                  <a:moveTo>
                    <a:pt x="30277" y="1323"/>
                  </a:moveTo>
                  <a:cubicBezTo>
                    <a:pt x="31152" y="1324"/>
                    <a:pt x="31862" y="2034"/>
                    <a:pt x="31863" y="2909"/>
                  </a:cubicBezTo>
                  <a:cubicBezTo>
                    <a:pt x="31862" y="3785"/>
                    <a:pt x="31153" y="4494"/>
                    <a:pt x="30277" y="4495"/>
                  </a:cubicBezTo>
                  <a:lnTo>
                    <a:pt x="2908" y="4495"/>
                  </a:lnTo>
                  <a:cubicBezTo>
                    <a:pt x="2033" y="4495"/>
                    <a:pt x="1323" y="3785"/>
                    <a:pt x="1323" y="2909"/>
                  </a:cubicBezTo>
                  <a:cubicBezTo>
                    <a:pt x="1323" y="2034"/>
                    <a:pt x="2033" y="1323"/>
                    <a:pt x="2908" y="1323"/>
                  </a:cubicBezTo>
                  <a:close/>
                  <a:moveTo>
                    <a:pt x="2908" y="1"/>
                  </a:moveTo>
                  <a:cubicBezTo>
                    <a:pt x="1304" y="1"/>
                    <a:pt x="0" y="1305"/>
                    <a:pt x="0" y="2909"/>
                  </a:cubicBezTo>
                  <a:cubicBezTo>
                    <a:pt x="0" y="4512"/>
                    <a:pt x="1304" y="5819"/>
                    <a:pt x="2908" y="5819"/>
                  </a:cubicBezTo>
                  <a:lnTo>
                    <a:pt x="30277" y="5819"/>
                  </a:lnTo>
                  <a:cubicBezTo>
                    <a:pt x="31880" y="5819"/>
                    <a:pt x="33185" y="4512"/>
                    <a:pt x="33185" y="2909"/>
                  </a:cubicBezTo>
                  <a:cubicBezTo>
                    <a:pt x="33185" y="1305"/>
                    <a:pt x="31880" y="1"/>
                    <a:pt x="30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76"/>
            <p:cNvSpPr/>
            <p:nvPr/>
          </p:nvSpPr>
          <p:spPr>
            <a:xfrm>
              <a:off x="10027039" y="4076592"/>
              <a:ext cx="700059" cy="84544"/>
            </a:xfrm>
            <a:custGeom>
              <a:avLst/>
              <a:gdLst/>
              <a:ahLst/>
              <a:cxnLst/>
              <a:rect l="l" t="t" r="r" b="b"/>
              <a:pathLst>
                <a:path w="32633" h="3941" extrusionOk="0">
                  <a:moveTo>
                    <a:pt x="4579" y="1"/>
                  </a:moveTo>
                  <a:cubicBezTo>
                    <a:pt x="3496" y="1"/>
                    <a:pt x="2615" y="882"/>
                    <a:pt x="2615" y="1967"/>
                  </a:cubicBezTo>
                  <a:lnTo>
                    <a:pt x="2615" y="1971"/>
                  </a:lnTo>
                  <a:lnTo>
                    <a:pt x="2615" y="1976"/>
                  </a:lnTo>
                  <a:cubicBezTo>
                    <a:pt x="2615" y="2331"/>
                    <a:pt x="2326" y="2619"/>
                    <a:pt x="1971" y="2619"/>
                  </a:cubicBezTo>
                  <a:cubicBezTo>
                    <a:pt x="1616" y="2619"/>
                    <a:pt x="1327" y="2331"/>
                    <a:pt x="1327" y="1976"/>
                  </a:cubicBezTo>
                  <a:cubicBezTo>
                    <a:pt x="1333" y="1607"/>
                    <a:pt x="1035" y="1305"/>
                    <a:pt x="666" y="1305"/>
                  </a:cubicBezTo>
                  <a:cubicBezTo>
                    <a:pt x="298" y="1305"/>
                    <a:pt x="0" y="1607"/>
                    <a:pt x="5" y="1976"/>
                  </a:cubicBezTo>
                  <a:cubicBezTo>
                    <a:pt x="5" y="3060"/>
                    <a:pt x="886" y="3941"/>
                    <a:pt x="1971" y="3941"/>
                  </a:cubicBezTo>
                  <a:cubicBezTo>
                    <a:pt x="3055" y="3941"/>
                    <a:pt x="3937" y="3059"/>
                    <a:pt x="3937" y="1976"/>
                  </a:cubicBezTo>
                  <a:lnTo>
                    <a:pt x="3937" y="1971"/>
                  </a:lnTo>
                  <a:lnTo>
                    <a:pt x="3937" y="1967"/>
                  </a:lnTo>
                  <a:cubicBezTo>
                    <a:pt x="3937" y="1611"/>
                    <a:pt x="4224" y="1324"/>
                    <a:pt x="4580" y="1324"/>
                  </a:cubicBezTo>
                  <a:cubicBezTo>
                    <a:pt x="4935" y="1324"/>
                    <a:pt x="5222" y="1611"/>
                    <a:pt x="5222" y="1967"/>
                  </a:cubicBezTo>
                  <a:lnTo>
                    <a:pt x="5222" y="1971"/>
                  </a:lnTo>
                  <a:lnTo>
                    <a:pt x="5222" y="1976"/>
                  </a:lnTo>
                  <a:cubicBezTo>
                    <a:pt x="5222" y="3060"/>
                    <a:pt x="6104" y="3941"/>
                    <a:pt x="7188" y="3941"/>
                  </a:cubicBezTo>
                  <a:cubicBezTo>
                    <a:pt x="8273" y="3941"/>
                    <a:pt x="9153" y="3059"/>
                    <a:pt x="9153" y="1976"/>
                  </a:cubicBezTo>
                  <a:lnTo>
                    <a:pt x="9153" y="1971"/>
                  </a:lnTo>
                  <a:lnTo>
                    <a:pt x="9153" y="1967"/>
                  </a:lnTo>
                  <a:cubicBezTo>
                    <a:pt x="9148" y="1608"/>
                    <a:pt x="9437" y="1314"/>
                    <a:pt x="9797" y="1314"/>
                  </a:cubicBezTo>
                  <a:cubicBezTo>
                    <a:pt x="10156" y="1314"/>
                    <a:pt x="10446" y="1608"/>
                    <a:pt x="10441" y="1967"/>
                  </a:cubicBezTo>
                  <a:lnTo>
                    <a:pt x="10441" y="1971"/>
                  </a:lnTo>
                  <a:lnTo>
                    <a:pt x="10441" y="1976"/>
                  </a:lnTo>
                  <a:cubicBezTo>
                    <a:pt x="10441" y="3060"/>
                    <a:pt x="11323" y="3941"/>
                    <a:pt x="12406" y="3941"/>
                  </a:cubicBezTo>
                  <a:cubicBezTo>
                    <a:pt x="13490" y="3941"/>
                    <a:pt x="14371" y="3059"/>
                    <a:pt x="14371" y="1976"/>
                  </a:cubicBezTo>
                  <a:lnTo>
                    <a:pt x="14371" y="1971"/>
                  </a:lnTo>
                  <a:lnTo>
                    <a:pt x="14371" y="1967"/>
                  </a:lnTo>
                  <a:cubicBezTo>
                    <a:pt x="14371" y="1611"/>
                    <a:pt x="14659" y="1323"/>
                    <a:pt x="15015" y="1323"/>
                  </a:cubicBezTo>
                  <a:cubicBezTo>
                    <a:pt x="15370" y="1323"/>
                    <a:pt x="15658" y="1611"/>
                    <a:pt x="15658" y="1967"/>
                  </a:cubicBezTo>
                  <a:lnTo>
                    <a:pt x="15658" y="1971"/>
                  </a:lnTo>
                  <a:lnTo>
                    <a:pt x="15658" y="1976"/>
                  </a:lnTo>
                  <a:cubicBezTo>
                    <a:pt x="15658" y="3060"/>
                    <a:pt x="16540" y="3941"/>
                    <a:pt x="17624" y="3941"/>
                  </a:cubicBezTo>
                  <a:cubicBezTo>
                    <a:pt x="18708" y="3941"/>
                    <a:pt x="19589" y="3059"/>
                    <a:pt x="19589" y="1976"/>
                  </a:cubicBezTo>
                  <a:lnTo>
                    <a:pt x="19589" y="1971"/>
                  </a:lnTo>
                  <a:lnTo>
                    <a:pt x="19589" y="1967"/>
                  </a:lnTo>
                  <a:cubicBezTo>
                    <a:pt x="19584" y="1608"/>
                    <a:pt x="19874" y="1315"/>
                    <a:pt x="20233" y="1315"/>
                  </a:cubicBezTo>
                  <a:cubicBezTo>
                    <a:pt x="20591" y="1315"/>
                    <a:pt x="20881" y="1608"/>
                    <a:pt x="20876" y="1967"/>
                  </a:cubicBezTo>
                  <a:lnTo>
                    <a:pt x="20876" y="1971"/>
                  </a:lnTo>
                  <a:lnTo>
                    <a:pt x="20876" y="1976"/>
                  </a:lnTo>
                  <a:cubicBezTo>
                    <a:pt x="20876" y="3060"/>
                    <a:pt x="21758" y="3941"/>
                    <a:pt x="22842" y="3941"/>
                  </a:cubicBezTo>
                  <a:cubicBezTo>
                    <a:pt x="23926" y="3941"/>
                    <a:pt x="24806" y="3059"/>
                    <a:pt x="24806" y="1976"/>
                  </a:cubicBezTo>
                  <a:lnTo>
                    <a:pt x="24806" y="1971"/>
                  </a:lnTo>
                  <a:lnTo>
                    <a:pt x="24806" y="1967"/>
                  </a:lnTo>
                  <a:cubicBezTo>
                    <a:pt x="24806" y="1611"/>
                    <a:pt x="25094" y="1324"/>
                    <a:pt x="25449" y="1324"/>
                  </a:cubicBezTo>
                  <a:cubicBezTo>
                    <a:pt x="25805" y="1324"/>
                    <a:pt x="26092" y="1611"/>
                    <a:pt x="26092" y="1967"/>
                  </a:cubicBezTo>
                  <a:lnTo>
                    <a:pt x="26092" y="1971"/>
                  </a:lnTo>
                  <a:lnTo>
                    <a:pt x="26092" y="1976"/>
                  </a:lnTo>
                  <a:cubicBezTo>
                    <a:pt x="26092" y="3060"/>
                    <a:pt x="26974" y="3941"/>
                    <a:pt x="28058" y="3941"/>
                  </a:cubicBezTo>
                  <a:cubicBezTo>
                    <a:pt x="29143" y="3941"/>
                    <a:pt x="30025" y="3059"/>
                    <a:pt x="30025" y="1976"/>
                  </a:cubicBezTo>
                  <a:lnTo>
                    <a:pt x="30025" y="1971"/>
                  </a:lnTo>
                  <a:lnTo>
                    <a:pt x="30025" y="1967"/>
                  </a:lnTo>
                  <a:cubicBezTo>
                    <a:pt x="30019" y="1608"/>
                    <a:pt x="30309" y="1315"/>
                    <a:pt x="30668" y="1315"/>
                  </a:cubicBezTo>
                  <a:cubicBezTo>
                    <a:pt x="31027" y="1315"/>
                    <a:pt x="31316" y="1608"/>
                    <a:pt x="31311" y="1967"/>
                  </a:cubicBezTo>
                  <a:cubicBezTo>
                    <a:pt x="31311" y="2332"/>
                    <a:pt x="31607" y="2628"/>
                    <a:pt x="31972" y="2628"/>
                  </a:cubicBezTo>
                  <a:cubicBezTo>
                    <a:pt x="32337" y="2628"/>
                    <a:pt x="32633" y="2332"/>
                    <a:pt x="32633" y="1967"/>
                  </a:cubicBezTo>
                  <a:cubicBezTo>
                    <a:pt x="32633" y="883"/>
                    <a:pt x="31752" y="1"/>
                    <a:pt x="30668" y="1"/>
                  </a:cubicBezTo>
                  <a:cubicBezTo>
                    <a:pt x="29584" y="1"/>
                    <a:pt x="28703" y="882"/>
                    <a:pt x="28703" y="1967"/>
                  </a:cubicBezTo>
                  <a:lnTo>
                    <a:pt x="28703" y="1971"/>
                  </a:lnTo>
                  <a:lnTo>
                    <a:pt x="28703" y="1976"/>
                  </a:lnTo>
                  <a:cubicBezTo>
                    <a:pt x="28703" y="2331"/>
                    <a:pt x="28414" y="2619"/>
                    <a:pt x="28058" y="2619"/>
                  </a:cubicBezTo>
                  <a:cubicBezTo>
                    <a:pt x="27703" y="2619"/>
                    <a:pt x="27415" y="2331"/>
                    <a:pt x="27415" y="1976"/>
                  </a:cubicBezTo>
                  <a:lnTo>
                    <a:pt x="27415" y="1971"/>
                  </a:lnTo>
                  <a:lnTo>
                    <a:pt x="27415" y="1967"/>
                  </a:lnTo>
                  <a:cubicBezTo>
                    <a:pt x="27415" y="883"/>
                    <a:pt x="26533" y="1"/>
                    <a:pt x="25449" y="1"/>
                  </a:cubicBezTo>
                  <a:cubicBezTo>
                    <a:pt x="24365" y="1"/>
                    <a:pt x="23484" y="882"/>
                    <a:pt x="23484" y="1967"/>
                  </a:cubicBezTo>
                  <a:lnTo>
                    <a:pt x="23484" y="1971"/>
                  </a:lnTo>
                  <a:lnTo>
                    <a:pt x="23484" y="1976"/>
                  </a:lnTo>
                  <a:cubicBezTo>
                    <a:pt x="23484" y="2331"/>
                    <a:pt x="23197" y="2619"/>
                    <a:pt x="22841" y="2619"/>
                  </a:cubicBezTo>
                  <a:cubicBezTo>
                    <a:pt x="22485" y="2619"/>
                    <a:pt x="22198" y="2331"/>
                    <a:pt x="22198" y="1976"/>
                  </a:cubicBezTo>
                  <a:lnTo>
                    <a:pt x="22198" y="1971"/>
                  </a:lnTo>
                  <a:lnTo>
                    <a:pt x="22198" y="1967"/>
                  </a:lnTo>
                  <a:cubicBezTo>
                    <a:pt x="22198" y="883"/>
                    <a:pt x="21316" y="1"/>
                    <a:pt x="20232" y="1"/>
                  </a:cubicBezTo>
                  <a:cubicBezTo>
                    <a:pt x="19147" y="1"/>
                    <a:pt x="18267" y="882"/>
                    <a:pt x="18267" y="1967"/>
                  </a:cubicBezTo>
                  <a:lnTo>
                    <a:pt x="18267" y="1971"/>
                  </a:lnTo>
                  <a:lnTo>
                    <a:pt x="18267" y="1976"/>
                  </a:lnTo>
                  <a:cubicBezTo>
                    <a:pt x="18267" y="2331"/>
                    <a:pt x="17979" y="2619"/>
                    <a:pt x="17623" y="2619"/>
                  </a:cubicBezTo>
                  <a:cubicBezTo>
                    <a:pt x="17269" y="2619"/>
                    <a:pt x="16980" y="2331"/>
                    <a:pt x="16980" y="1976"/>
                  </a:cubicBezTo>
                  <a:lnTo>
                    <a:pt x="16980" y="1971"/>
                  </a:lnTo>
                  <a:lnTo>
                    <a:pt x="16980" y="1967"/>
                  </a:lnTo>
                  <a:cubicBezTo>
                    <a:pt x="16980" y="883"/>
                    <a:pt x="16099" y="1"/>
                    <a:pt x="15014" y="1"/>
                  </a:cubicBezTo>
                  <a:cubicBezTo>
                    <a:pt x="13930" y="1"/>
                    <a:pt x="13049" y="882"/>
                    <a:pt x="13049" y="1967"/>
                  </a:cubicBezTo>
                  <a:lnTo>
                    <a:pt x="13049" y="1971"/>
                  </a:lnTo>
                  <a:lnTo>
                    <a:pt x="13049" y="1976"/>
                  </a:lnTo>
                  <a:cubicBezTo>
                    <a:pt x="13054" y="2335"/>
                    <a:pt x="12765" y="2628"/>
                    <a:pt x="12406" y="2628"/>
                  </a:cubicBezTo>
                  <a:cubicBezTo>
                    <a:pt x="12047" y="2628"/>
                    <a:pt x="11757" y="2335"/>
                    <a:pt x="11763" y="1976"/>
                  </a:cubicBezTo>
                  <a:lnTo>
                    <a:pt x="11763" y="1971"/>
                  </a:lnTo>
                  <a:lnTo>
                    <a:pt x="11763" y="1967"/>
                  </a:lnTo>
                  <a:cubicBezTo>
                    <a:pt x="11763" y="883"/>
                    <a:pt x="10882" y="1"/>
                    <a:pt x="9797" y="1"/>
                  </a:cubicBezTo>
                  <a:cubicBezTo>
                    <a:pt x="8713" y="1"/>
                    <a:pt x="7831" y="882"/>
                    <a:pt x="7831" y="1967"/>
                  </a:cubicBezTo>
                  <a:lnTo>
                    <a:pt x="7831" y="1971"/>
                  </a:lnTo>
                  <a:lnTo>
                    <a:pt x="7831" y="1976"/>
                  </a:lnTo>
                  <a:cubicBezTo>
                    <a:pt x="7831" y="2331"/>
                    <a:pt x="7543" y="2619"/>
                    <a:pt x="7188" y="2619"/>
                  </a:cubicBezTo>
                  <a:cubicBezTo>
                    <a:pt x="6832" y="2619"/>
                    <a:pt x="6544" y="2331"/>
                    <a:pt x="6544" y="1976"/>
                  </a:cubicBezTo>
                  <a:lnTo>
                    <a:pt x="6544" y="1971"/>
                  </a:lnTo>
                  <a:lnTo>
                    <a:pt x="6544" y="1967"/>
                  </a:lnTo>
                  <a:cubicBezTo>
                    <a:pt x="6544" y="883"/>
                    <a:pt x="5663" y="1"/>
                    <a:pt x="4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76"/>
            <p:cNvSpPr/>
            <p:nvPr/>
          </p:nvSpPr>
          <p:spPr>
            <a:xfrm>
              <a:off x="10048278" y="4183964"/>
              <a:ext cx="679122" cy="45265"/>
            </a:xfrm>
            <a:custGeom>
              <a:avLst/>
              <a:gdLst/>
              <a:ahLst/>
              <a:cxnLst/>
              <a:rect l="l" t="t" r="r" b="b"/>
              <a:pathLst>
                <a:path w="31657" h="2110" extrusionOk="0">
                  <a:moveTo>
                    <a:pt x="1183" y="1"/>
                  </a:moveTo>
                  <a:cubicBezTo>
                    <a:pt x="530" y="1"/>
                    <a:pt x="1" y="473"/>
                    <a:pt x="1" y="1055"/>
                  </a:cubicBezTo>
                  <a:cubicBezTo>
                    <a:pt x="1" y="1638"/>
                    <a:pt x="530" y="2109"/>
                    <a:pt x="1183" y="2109"/>
                  </a:cubicBezTo>
                  <a:lnTo>
                    <a:pt x="30476" y="2109"/>
                  </a:lnTo>
                  <a:cubicBezTo>
                    <a:pt x="31128" y="2109"/>
                    <a:pt x="31657" y="1637"/>
                    <a:pt x="31657" y="1055"/>
                  </a:cubicBezTo>
                  <a:cubicBezTo>
                    <a:pt x="31657" y="474"/>
                    <a:pt x="31128" y="1"/>
                    <a:pt x="30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 name="Google Shape;651;p76"/>
          <p:cNvGrpSpPr/>
          <p:nvPr/>
        </p:nvGrpSpPr>
        <p:grpSpPr>
          <a:xfrm>
            <a:off x="6581157" y="1416533"/>
            <a:ext cx="1198371" cy="1198388"/>
            <a:chOff x="9718595" y="2121734"/>
            <a:chExt cx="1272966" cy="1272985"/>
          </a:xfrm>
        </p:grpSpPr>
        <p:sp>
          <p:nvSpPr>
            <p:cNvPr id="652" name="Google Shape;652;p76"/>
            <p:cNvSpPr/>
            <p:nvPr/>
          </p:nvSpPr>
          <p:spPr>
            <a:xfrm>
              <a:off x="9718595" y="2121734"/>
              <a:ext cx="1272966" cy="1272985"/>
            </a:xfrm>
            <a:custGeom>
              <a:avLst/>
              <a:gdLst/>
              <a:ahLst/>
              <a:cxnLst/>
              <a:rect l="l" t="t" r="r" b="b"/>
              <a:pathLst>
                <a:path w="67738" h="67739" extrusionOk="0">
                  <a:moveTo>
                    <a:pt x="33870" y="1322"/>
                  </a:moveTo>
                  <a:cubicBezTo>
                    <a:pt x="51816" y="1322"/>
                    <a:pt x="66417" y="15922"/>
                    <a:pt x="66417" y="33869"/>
                  </a:cubicBezTo>
                  <a:cubicBezTo>
                    <a:pt x="66417" y="51815"/>
                    <a:pt x="51816" y="66416"/>
                    <a:pt x="33870" y="66416"/>
                  </a:cubicBezTo>
                  <a:cubicBezTo>
                    <a:pt x="15923" y="66416"/>
                    <a:pt x="1322" y="51815"/>
                    <a:pt x="1322" y="33869"/>
                  </a:cubicBezTo>
                  <a:cubicBezTo>
                    <a:pt x="1322" y="15922"/>
                    <a:pt x="15923" y="1322"/>
                    <a:pt x="33870" y="1322"/>
                  </a:cubicBezTo>
                  <a:close/>
                  <a:moveTo>
                    <a:pt x="33870" y="0"/>
                  </a:moveTo>
                  <a:cubicBezTo>
                    <a:pt x="15194" y="0"/>
                    <a:pt x="0" y="15193"/>
                    <a:pt x="0" y="33869"/>
                  </a:cubicBezTo>
                  <a:cubicBezTo>
                    <a:pt x="0" y="52545"/>
                    <a:pt x="15194" y="67738"/>
                    <a:pt x="33870" y="67738"/>
                  </a:cubicBezTo>
                  <a:cubicBezTo>
                    <a:pt x="52545" y="67738"/>
                    <a:pt x="67738" y="52544"/>
                    <a:pt x="67738" y="33869"/>
                  </a:cubicBezTo>
                  <a:cubicBezTo>
                    <a:pt x="67738" y="15193"/>
                    <a:pt x="52545" y="0"/>
                    <a:pt x="33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76"/>
            <p:cNvSpPr/>
            <p:nvPr/>
          </p:nvSpPr>
          <p:spPr>
            <a:xfrm>
              <a:off x="10287293" y="2389640"/>
              <a:ext cx="57092" cy="29974"/>
            </a:xfrm>
            <a:custGeom>
              <a:avLst/>
              <a:gdLst/>
              <a:ahLst/>
              <a:cxnLst/>
              <a:rect l="l" t="t" r="r" b="b"/>
              <a:pathLst>
                <a:path w="3038" h="1595" extrusionOk="0">
                  <a:moveTo>
                    <a:pt x="711" y="0"/>
                  </a:moveTo>
                  <a:cubicBezTo>
                    <a:pt x="394" y="0"/>
                    <a:pt x="114" y="229"/>
                    <a:pt x="60" y="553"/>
                  </a:cubicBezTo>
                  <a:cubicBezTo>
                    <a:pt x="0" y="916"/>
                    <a:pt x="248" y="1258"/>
                    <a:pt x="612" y="1315"/>
                  </a:cubicBezTo>
                  <a:lnTo>
                    <a:pt x="2241" y="1585"/>
                  </a:lnTo>
                  <a:cubicBezTo>
                    <a:pt x="2278" y="1592"/>
                    <a:pt x="2315" y="1595"/>
                    <a:pt x="2351" y="1595"/>
                  </a:cubicBezTo>
                  <a:lnTo>
                    <a:pt x="2352" y="1595"/>
                  </a:lnTo>
                  <a:cubicBezTo>
                    <a:pt x="2695" y="1594"/>
                    <a:pt x="2980" y="1330"/>
                    <a:pt x="3009" y="988"/>
                  </a:cubicBezTo>
                  <a:cubicBezTo>
                    <a:pt x="3037" y="646"/>
                    <a:pt x="2798" y="339"/>
                    <a:pt x="2460" y="282"/>
                  </a:cubicBezTo>
                  <a:lnTo>
                    <a:pt x="829" y="11"/>
                  </a:lnTo>
                  <a:cubicBezTo>
                    <a:pt x="789" y="4"/>
                    <a:pt x="750" y="0"/>
                    <a:pt x="7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6"/>
            <p:cNvSpPr/>
            <p:nvPr/>
          </p:nvSpPr>
          <p:spPr>
            <a:xfrm>
              <a:off x="10434626" y="2414145"/>
              <a:ext cx="56810" cy="29955"/>
            </a:xfrm>
            <a:custGeom>
              <a:avLst/>
              <a:gdLst/>
              <a:ahLst/>
              <a:cxnLst/>
              <a:rect l="l" t="t" r="r" b="b"/>
              <a:pathLst>
                <a:path w="3023" h="1594" extrusionOk="0">
                  <a:moveTo>
                    <a:pt x="711" y="1"/>
                  </a:moveTo>
                  <a:cubicBezTo>
                    <a:pt x="394" y="1"/>
                    <a:pt x="114" y="231"/>
                    <a:pt x="60" y="554"/>
                  </a:cubicBezTo>
                  <a:cubicBezTo>
                    <a:pt x="1" y="911"/>
                    <a:pt x="240" y="1250"/>
                    <a:pt x="597" y="1313"/>
                  </a:cubicBezTo>
                  <a:lnTo>
                    <a:pt x="2227" y="1585"/>
                  </a:lnTo>
                  <a:cubicBezTo>
                    <a:pt x="2263" y="1591"/>
                    <a:pt x="2299" y="1594"/>
                    <a:pt x="2336" y="1594"/>
                  </a:cubicBezTo>
                  <a:cubicBezTo>
                    <a:pt x="2680" y="1593"/>
                    <a:pt x="2966" y="1330"/>
                    <a:pt x="2994" y="987"/>
                  </a:cubicBezTo>
                  <a:cubicBezTo>
                    <a:pt x="3023" y="644"/>
                    <a:pt x="2783" y="337"/>
                    <a:pt x="2444" y="280"/>
                  </a:cubicBezTo>
                  <a:lnTo>
                    <a:pt x="814" y="9"/>
                  </a:lnTo>
                  <a:cubicBezTo>
                    <a:pt x="779" y="3"/>
                    <a:pt x="745" y="1"/>
                    <a:pt x="7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6"/>
            <p:cNvSpPr/>
            <p:nvPr/>
          </p:nvSpPr>
          <p:spPr>
            <a:xfrm>
              <a:off x="10372931" y="2356039"/>
              <a:ext cx="56960" cy="29955"/>
            </a:xfrm>
            <a:custGeom>
              <a:avLst/>
              <a:gdLst/>
              <a:ahLst/>
              <a:cxnLst/>
              <a:rect l="l" t="t" r="r" b="b"/>
              <a:pathLst>
                <a:path w="3031" h="1594" extrusionOk="0">
                  <a:moveTo>
                    <a:pt x="711" y="0"/>
                  </a:moveTo>
                  <a:cubicBezTo>
                    <a:pt x="394" y="0"/>
                    <a:pt x="114" y="229"/>
                    <a:pt x="60" y="553"/>
                  </a:cubicBezTo>
                  <a:cubicBezTo>
                    <a:pt x="1" y="913"/>
                    <a:pt x="244" y="1254"/>
                    <a:pt x="604" y="1314"/>
                  </a:cubicBezTo>
                  <a:lnTo>
                    <a:pt x="2233" y="1584"/>
                  </a:lnTo>
                  <a:cubicBezTo>
                    <a:pt x="2270" y="1590"/>
                    <a:pt x="2306" y="1594"/>
                    <a:pt x="2343" y="1594"/>
                  </a:cubicBezTo>
                  <a:cubicBezTo>
                    <a:pt x="2687" y="1594"/>
                    <a:pt x="2973" y="1329"/>
                    <a:pt x="3002" y="986"/>
                  </a:cubicBezTo>
                  <a:cubicBezTo>
                    <a:pt x="3030" y="644"/>
                    <a:pt x="2790" y="337"/>
                    <a:pt x="2451" y="280"/>
                  </a:cubicBezTo>
                  <a:lnTo>
                    <a:pt x="821" y="9"/>
                  </a:lnTo>
                  <a:cubicBezTo>
                    <a:pt x="784" y="3"/>
                    <a:pt x="748" y="0"/>
                    <a:pt x="7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6"/>
            <p:cNvSpPr/>
            <p:nvPr/>
          </p:nvSpPr>
          <p:spPr>
            <a:xfrm>
              <a:off x="10028821" y="2832166"/>
              <a:ext cx="70547" cy="109880"/>
            </a:xfrm>
            <a:custGeom>
              <a:avLst/>
              <a:gdLst/>
              <a:ahLst/>
              <a:cxnLst/>
              <a:rect l="l" t="t" r="r" b="b"/>
              <a:pathLst>
                <a:path w="3754" h="5847" extrusionOk="0">
                  <a:moveTo>
                    <a:pt x="1865" y="2311"/>
                  </a:moveTo>
                  <a:cubicBezTo>
                    <a:pt x="2628" y="2311"/>
                    <a:pt x="3033" y="2983"/>
                    <a:pt x="3033" y="3770"/>
                  </a:cubicBezTo>
                  <a:cubicBezTo>
                    <a:pt x="3033" y="4670"/>
                    <a:pt x="2587" y="5278"/>
                    <a:pt x="1840" y="5278"/>
                  </a:cubicBezTo>
                  <a:cubicBezTo>
                    <a:pt x="1321" y="5278"/>
                    <a:pt x="909" y="4938"/>
                    <a:pt x="771" y="4443"/>
                  </a:cubicBezTo>
                  <a:cubicBezTo>
                    <a:pt x="754" y="4362"/>
                    <a:pt x="738" y="4273"/>
                    <a:pt x="738" y="4183"/>
                  </a:cubicBezTo>
                  <a:lnTo>
                    <a:pt x="738" y="3478"/>
                  </a:lnTo>
                  <a:cubicBezTo>
                    <a:pt x="738" y="3364"/>
                    <a:pt x="763" y="3268"/>
                    <a:pt x="778" y="3187"/>
                  </a:cubicBezTo>
                  <a:cubicBezTo>
                    <a:pt x="925" y="2643"/>
                    <a:pt x="1378" y="2311"/>
                    <a:pt x="1865" y="2311"/>
                  </a:cubicBezTo>
                  <a:close/>
                  <a:moveTo>
                    <a:pt x="33" y="0"/>
                  </a:moveTo>
                  <a:lnTo>
                    <a:pt x="33" y="4743"/>
                  </a:lnTo>
                  <a:cubicBezTo>
                    <a:pt x="33" y="5092"/>
                    <a:pt x="16" y="5488"/>
                    <a:pt x="0" y="5757"/>
                  </a:cubicBezTo>
                  <a:lnTo>
                    <a:pt x="616" y="5757"/>
                  </a:lnTo>
                  <a:lnTo>
                    <a:pt x="649" y="5109"/>
                  </a:lnTo>
                  <a:lnTo>
                    <a:pt x="673" y="5109"/>
                  </a:lnTo>
                  <a:cubicBezTo>
                    <a:pt x="965" y="5627"/>
                    <a:pt x="1419" y="5846"/>
                    <a:pt x="1987" y="5846"/>
                  </a:cubicBezTo>
                  <a:cubicBezTo>
                    <a:pt x="2862" y="5846"/>
                    <a:pt x="3746" y="5149"/>
                    <a:pt x="3746" y="3746"/>
                  </a:cubicBezTo>
                  <a:cubicBezTo>
                    <a:pt x="3754" y="2555"/>
                    <a:pt x="3066" y="1743"/>
                    <a:pt x="2092" y="1743"/>
                  </a:cubicBezTo>
                  <a:cubicBezTo>
                    <a:pt x="1459" y="1743"/>
                    <a:pt x="1006" y="2028"/>
                    <a:pt x="754" y="2466"/>
                  </a:cubicBezTo>
                  <a:lnTo>
                    <a:pt x="738" y="2466"/>
                  </a:lnTo>
                  <a:lnTo>
                    <a:pt x="7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76"/>
            <p:cNvSpPr/>
            <p:nvPr/>
          </p:nvSpPr>
          <p:spPr>
            <a:xfrm>
              <a:off x="10114459" y="2837484"/>
              <a:ext cx="16782" cy="102870"/>
            </a:xfrm>
            <a:custGeom>
              <a:avLst/>
              <a:gdLst/>
              <a:ahLst/>
              <a:cxnLst/>
              <a:rect l="l" t="t" r="r" b="b"/>
              <a:pathLst>
                <a:path w="893" h="5474" extrusionOk="0">
                  <a:moveTo>
                    <a:pt x="446" y="1"/>
                  </a:moveTo>
                  <a:cubicBezTo>
                    <a:pt x="186" y="1"/>
                    <a:pt x="0" y="195"/>
                    <a:pt x="0" y="447"/>
                  </a:cubicBezTo>
                  <a:cubicBezTo>
                    <a:pt x="0" y="690"/>
                    <a:pt x="179" y="885"/>
                    <a:pt x="431" y="885"/>
                  </a:cubicBezTo>
                  <a:cubicBezTo>
                    <a:pt x="714" y="885"/>
                    <a:pt x="893" y="690"/>
                    <a:pt x="884" y="447"/>
                  </a:cubicBezTo>
                  <a:cubicBezTo>
                    <a:pt x="884" y="195"/>
                    <a:pt x="714" y="1"/>
                    <a:pt x="446" y="1"/>
                  </a:cubicBezTo>
                  <a:close/>
                  <a:moveTo>
                    <a:pt x="89" y="1549"/>
                  </a:moveTo>
                  <a:lnTo>
                    <a:pt x="89" y="5474"/>
                  </a:lnTo>
                  <a:lnTo>
                    <a:pt x="802" y="5474"/>
                  </a:lnTo>
                  <a:lnTo>
                    <a:pt x="802" y="154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76"/>
            <p:cNvSpPr/>
            <p:nvPr/>
          </p:nvSpPr>
          <p:spPr>
            <a:xfrm>
              <a:off x="10146443" y="2864921"/>
              <a:ext cx="68912" cy="107286"/>
            </a:xfrm>
            <a:custGeom>
              <a:avLst/>
              <a:gdLst/>
              <a:ahLst/>
              <a:cxnLst/>
              <a:rect l="l" t="t" r="r" b="b"/>
              <a:pathLst>
                <a:path w="3667" h="5709" extrusionOk="0">
                  <a:moveTo>
                    <a:pt x="1890" y="559"/>
                  </a:moveTo>
                  <a:cubicBezTo>
                    <a:pt x="2409" y="559"/>
                    <a:pt x="2758" y="900"/>
                    <a:pt x="2887" y="1313"/>
                  </a:cubicBezTo>
                  <a:cubicBezTo>
                    <a:pt x="2920" y="1411"/>
                    <a:pt x="2928" y="1516"/>
                    <a:pt x="2928" y="1638"/>
                  </a:cubicBezTo>
                  <a:lnTo>
                    <a:pt x="2928" y="2342"/>
                  </a:lnTo>
                  <a:cubicBezTo>
                    <a:pt x="2929" y="2472"/>
                    <a:pt x="2909" y="2600"/>
                    <a:pt x="2871" y="2725"/>
                  </a:cubicBezTo>
                  <a:cubicBezTo>
                    <a:pt x="2718" y="3178"/>
                    <a:pt x="2320" y="3454"/>
                    <a:pt x="1882" y="3454"/>
                  </a:cubicBezTo>
                  <a:cubicBezTo>
                    <a:pt x="1112" y="3454"/>
                    <a:pt x="723" y="2814"/>
                    <a:pt x="723" y="2043"/>
                  </a:cubicBezTo>
                  <a:cubicBezTo>
                    <a:pt x="723" y="1135"/>
                    <a:pt x="1209" y="559"/>
                    <a:pt x="1890" y="559"/>
                  </a:cubicBezTo>
                  <a:close/>
                  <a:moveTo>
                    <a:pt x="1767" y="0"/>
                  </a:moveTo>
                  <a:cubicBezTo>
                    <a:pt x="868" y="0"/>
                    <a:pt x="0" y="754"/>
                    <a:pt x="0" y="2085"/>
                  </a:cubicBezTo>
                  <a:cubicBezTo>
                    <a:pt x="0" y="3171"/>
                    <a:pt x="698" y="3997"/>
                    <a:pt x="1672" y="3997"/>
                  </a:cubicBezTo>
                  <a:cubicBezTo>
                    <a:pt x="2280" y="3997"/>
                    <a:pt x="2701" y="3705"/>
                    <a:pt x="2920" y="3341"/>
                  </a:cubicBezTo>
                  <a:lnTo>
                    <a:pt x="2937" y="3341"/>
                  </a:lnTo>
                  <a:lnTo>
                    <a:pt x="2937" y="3779"/>
                  </a:lnTo>
                  <a:cubicBezTo>
                    <a:pt x="2937" y="4768"/>
                    <a:pt x="2401" y="5149"/>
                    <a:pt x="1672" y="5149"/>
                  </a:cubicBezTo>
                  <a:cubicBezTo>
                    <a:pt x="1184" y="5149"/>
                    <a:pt x="779" y="5003"/>
                    <a:pt x="520" y="4841"/>
                  </a:cubicBezTo>
                  <a:lnTo>
                    <a:pt x="342" y="5384"/>
                  </a:lnTo>
                  <a:cubicBezTo>
                    <a:pt x="658" y="5595"/>
                    <a:pt x="1177" y="5709"/>
                    <a:pt x="1647" y="5709"/>
                  </a:cubicBezTo>
                  <a:cubicBezTo>
                    <a:pt x="2142" y="5709"/>
                    <a:pt x="2692" y="5595"/>
                    <a:pt x="3074" y="5238"/>
                  </a:cubicBezTo>
                  <a:cubicBezTo>
                    <a:pt x="3456" y="4898"/>
                    <a:pt x="3633" y="4347"/>
                    <a:pt x="3633" y="3447"/>
                  </a:cubicBezTo>
                  <a:lnTo>
                    <a:pt x="3633" y="1168"/>
                  </a:lnTo>
                  <a:cubicBezTo>
                    <a:pt x="3633" y="689"/>
                    <a:pt x="3649" y="373"/>
                    <a:pt x="3666" y="89"/>
                  </a:cubicBezTo>
                  <a:lnTo>
                    <a:pt x="3666" y="89"/>
                  </a:lnTo>
                  <a:lnTo>
                    <a:pt x="3040" y="90"/>
                  </a:lnTo>
                  <a:lnTo>
                    <a:pt x="3007" y="681"/>
                  </a:lnTo>
                  <a:lnTo>
                    <a:pt x="2991" y="681"/>
                  </a:lnTo>
                  <a:cubicBezTo>
                    <a:pt x="2822" y="357"/>
                    <a:pt x="2448" y="0"/>
                    <a:pt x="17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6"/>
            <p:cNvSpPr/>
            <p:nvPr/>
          </p:nvSpPr>
          <p:spPr>
            <a:xfrm>
              <a:off x="10268651" y="2832166"/>
              <a:ext cx="70566" cy="109880"/>
            </a:xfrm>
            <a:custGeom>
              <a:avLst/>
              <a:gdLst/>
              <a:ahLst/>
              <a:cxnLst/>
              <a:rect l="l" t="t" r="r" b="b"/>
              <a:pathLst>
                <a:path w="3755" h="5847" extrusionOk="0">
                  <a:moveTo>
                    <a:pt x="1865" y="2311"/>
                  </a:moveTo>
                  <a:cubicBezTo>
                    <a:pt x="2628" y="2311"/>
                    <a:pt x="3033" y="2983"/>
                    <a:pt x="3033" y="3770"/>
                  </a:cubicBezTo>
                  <a:cubicBezTo>
                    <a:pt x="3033" y="4670"/>
                    <a:pt x="2587" y="5278"/>
                    <a:pt x="1841" y="5278"/>
                  </a:cubicBezTo>
                  <a:cubicBezTo>
                    <a:pt x="1322" y="5278"/>
                    <a:pt x="909" y="4938"/>
                    <a:pt x="771" y="4443"/>
                  </a:cubicBezTo>
                  <a:cubicBezTo>
                    <a:pt x="754" y="4362"/>
                    <a:pt x="739" y="4273"/>
                    <a:pt x="739" y="4183"/>
                  </a:cubicBezTo>
                  <a:lnTo>
                    <a:pt x="739" y="3478"/>
                  </a:lnTo>
                  <a:cubicBezTo>
                    <a:pt x="739" y="3364"/>
                    <a:pt x="763" y="3268"/>
                    <a:pt x="779" y="3187"/>
                  </a:cubicBezTo>
                  <a:cubicBezTo>
                    <a:pt x="925" y="2643"/>
                    <a:pt x="1379" y="2311"/>
                    <a:pt x="1865" y="2311"/>
                  </a:cubicBezTo>
                  <a:close/>
                  <a:moveTo>
                    <a:pt x="33" y="0"/>
                  </a:moveTo>
                  <a:lnTo>
                    <a:pt x="33" y="4743"/>
                  </a:lnTo>
                  <a:cubicBezTo>
                    <a:pt x="33" y="5092"/>
                    <a:pt x="17" y="5488"/>
                    <a:pt x="1" y="5757"/>
                  </a:cubicBezTo>
                  <a:lnTo>
                    <a:pt x="617" y="5757"/>
                  </a:lnTo>
                  <a:lnTo>
                    <a:pt x="649" y="5109"/>
                  </a:lnTo>
                  <a:lnTo>
                    <a:pt x="673" y="5109"/>
                  </a:lnTo>
                  <a:cubicBezTo>
                    <a:pt x="965" y="5627"/>
                    <a:pt x="1420" y="5846"/>
                    <a:pt x="1987" y="5846"/>
                  </a:cubicBezTo>
                  <a:cubicBezTo>
                    <a:pt x="2862" y="5846"/>
                    <a:pt x="3746" y="5149"/>
                    <a:pt x="3746" y="3746"/>
                  </a:cubicBezTo>
                  <a:cubicBezTo>
                    <a:pt x="3754" y="2555"/>
                    <a:pt x="3066" y="1743"/>
                    <a:pt x="2092" y="1743"/>
                  </a:cubicBezTo>
                  <a:cubicBezTo>
                    <a:pt x="1460" y="1743"/>
                    <a:pt x="1006" y="2028"/>
                    <a:pt x="754" y="2466"/>
                  </a:cubicBezTo>
                  <a:lnTo>
                    <a:pt x="739" y="2466"/>
                  </a:lnTo>
                  <a:lnTo>
                    <a:pt x="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6"/>
            <p:cNvSpPr/>
            <p:nvPr/>
          </p:nvSpPr>
          <p:spPr>
            <a:xfrm>
              <a:off x="10355510" y="2866575"/>
              <a:ext cx="62805" cy="75452"/>
            </a:xfrm>
            <a:custGeom>
              <a:avLst/>
              <a:gdLst/>
              <a:ahLst/>
              <a:cxnLst/>
              <a:rect l="l" t="t" r="r" b="b"/>
              <a:pathLst>
                <a:path w="3342" h="4015" extrusionOk="0">
                  <a:moveTo>
                    <a:pt x="1" y="1"/>
                  </a:moveTo>
                  <a:lnTo>
                    <a:pt x="1" y="2295"/>
                  </a:lnTo>
                  <a:cubicBezTo>
                    <a:pt x="1" y="3674"/>
                    <a:pt x="739" y="4014"/>
                    <a:pt x="1354" y="4014"/>
                  </a:cubicBezTo>
                  <a:cubicBezTo>
                    <a:pt x="2052" y="4014"/>
                    <a:pt x="2466" y="3601"/>
                    <a:pt x="2652" y="3285"/>
                  </a:cubicBezTo>
                  <a:lnTo>
                    <a:pt x="2668" y="3285"/>
                  </a:lnTo>
                  <a:lnTo>
                    <a:pt x="2709" y="3926"/>
                  </a:lnTo>
                  <a:lnTo>
                    <a:pt x="3342" y="3926"/>
                  </a:lnTo>
                  <a:cubicBezTo>
                    <a:pt x="3317" y="3617"/>
                    <a:pt x="3309" y="3261"/>
                    <a:pt x="3309" y="2855"/>
                  </a:cubicBezTo>
                  <a:lnTo>
                    <a:pt x="3308" y="2"/>
                  </a:lnTo>
                  <a:lnTo>
                    <a:pt x="2595" y="2"/>
                  </a:lnTo>
                  <a:lnTo>
                    <a:pt x="2595" y="2409"/>
                  </a:lnTo>
                  <a:cubicBezTo>
                    <a:pt x="2595" y="2533"/>
                    <a:pt x="2573" y="2658"/>
                    <a:pt x="2530" y="2774"/>
                  </a:cubicBezTo>
                  <a:cubicBezTo>
                    <a:pt x="2401" y="3090"/>
                    <a:pt x="2068" y="3423"/>
                    <a:pt x="1590" y="3423"/>
                  </a:cubicBezTo>
                  <a:cubicBezTo>
                    <a:pt x="942" y="3423"/>
                    <a:pt x="714" y="2920"/>
                    <a:pt x="714" y="2174"/>
                  </a:cubicBezTo>
                  <a:lnTo>
                    <a:pt x="7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6"/>
            <p:cNvSpPr/>
            <p:nvPr/>
          </p:nvSpPr>
          <p:spPr>
            <a:xfrm>
              <a:off x="10439325" y="2864921"/>
              <a:ext cx="37040" cy="75433"/>
            </a:xfrm>
            <a:custGeom>
              <a:avLst/>
              <a:gdLst/>
              <a:ahLst/>
              <a:cxnLst/>
              <a:rect l="l" t="t" r="r" b="b"/>
              <a:pathLst>
                <a:path w="1971" h="4014" extrusionOk="0">
                  <a:moveTo>
                    <a:pt x="1779" y="0"/>
                  </a:moveTo>
                  <a:cubicBezTo>
                    <a:pt x="1775" y="0"/>
                    <a:pt x="1771" y="0"/>
                    <a:pt x="1768" y="0"/>
                  </a:cubicBezTo>
                  <a:cubicBezTo>
                    <a:pt x="1290" y="0"/>
                    <a:pt x="859" y="333"/>
                    <a:pt x="681" y="860"/>
                  </a:cubicBezTo>
                  <a:lnTo>
                    <a:pt x="649" y="860"/>
                  </a:lnTo>
                  <a:lnTo>
                    <a:pt x="625" y="90"/>
                  </a:lnTo>
                  <a:lnTo>
                    <a:pt x="0" y="90"/>
                  </a:lnTo>
                  <a:cubicBezTo>
                    <a:pt x="25" y="454"/>
                    <a:pt x="33" y="851"/>
                    <a:pt x="33" y="1313"/>
                  </a:cubicBezTo>
                  <a:lnTo>
                    <a:pt x="33" y="4014"/>
                  </a:lnTo>
                  <a:lnTo>
                    <a:pt x="738" y="4014"/>
                  </a:lnTo>
                  <a:lnTo>
                    <a:pt x="738" y="1922"/>
                  </a:lnTo>
                  <a:cubicBezTo>
                    <a:pt x="739" y="1811"/>
                    <a:pt x="751" y="1699"/>
                    <a:pt x="771" y="1590"/>
                  </a:cubicBezTo>
                  <a:cubicBezTo>
                    <a:pt x="868" y="1055"/>
                    <a:pt x="1225" y="673"/>
                    <a:pt x="1728" y="673"/>
                  </a:cubicBezTo>
                  <a:cubicBezTo>
                    <a:pt x="1732" y="673"/>
                    <a:pt x="1737" y="673"/>
                    <a:pt x="1741" y="673"/>
                  </a:cubicBezTo>
                  <a:cubicBezTo>
                    <a:pt x="1819" y="673"/>
                    <a:pt x="1895" y="681"/>
                    <a:pt x="1971" y="698"/>
                  </a:cubicBezTo>
                  <a:lnTo>
                    <a:pt x="1971" y="25"/>
                  </a:lnTo>
                  <a:cubicBezTo>
                    <a:pt x="1908" y="9"/>
                    <a:pt x="1844" y="0"/>
                    <a:pt x="17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6"/>
            <p:cNvSpPr/>
            <p:nvPr/>
          </p:nvSpPr>
          <p:spPr>
            <a:xfrm>
              <a:off x="10483186" y="2864921"/>
              <a:ext cx="68931" cy="107286"/>
            </a:xfrm>
            <a:custGeom>
              <a:avLst/>
              <a:gdLst/>
              <a:ahLst/>
              <a:cxnLst/>
              <a:rect l="l" t="t" r="r" b="b"/>
              <a:pathLst>
                <a:path w="3668" h="5709" extrusionOk="0">
                  <a:moveTo>
                    <a:pt x="1891" y="559"/>
                  </a:moveTo>
                  <a:cubicBezTo>
                    <a:pt x="2410" y="559"/>
                    <a:pt x="2759" y="900"/>
                    <a:pt x="2888" y="1313"/>
                  </a:cubicBezTo>
                  <a:cubicBezTo>
                    <a:pt x="2921" y="1411"/>
                    <a:pt x="2929" y="1516"/>
                    <a:pt x="2929" y="1638"/>
                  </a:cubicBezTo>
                  <a:lnTo>
                    <a:pt x="2929" y="2342"/>
                  </a:lnTo>
                  <a:cubicBezTo>
                    <a:pt x="2930" y="2472"/>
                    <a:pt x="2910" y="2600"/>
                    <a:pt x="2872" y="2725"/>
                  </a:cubicBezTo>
                  <a:cubicBezTo>
                    <a:pt x="2719" y="3178"/>
                    <a:pt x="2321" y="3454"/>
                    <a:pt x="1883" y="3454"/>
                  </a:cubicBezTo>
                  <a:cubicBezTo>
                    <a:pt x="1112" y="3454"/>
                    <a:pt x="724" y="2814"/>
                    <a:pt x="724" y="2043"/>
                  </a:cubicBezTo>
                  <a:cubicBezTo>
                    <a:pt x="724" y="1135"/>
                    <a:pt x="1210" y="559"/>
                    <a:pt x="1891" y="559"/>
                  </a:cubicBezTo>
                  <a:close/>
                  <a:moveTo>
                    <a:pt x="1769" y="0"/>
                  </a:moveTo>
                  <a:cubicBezTo>
                    <a:pt x="869" y="0"/>
                    <a:pt x="1" y="754"/>
                    <a:pt x="1" y="2085"/>
                  </a:cubicBezTo>
                  <a:cubicBezTo>
                    <a:pt x="1" y="3171"/>
                    <a:pt x="699" y="3997"/>
                    <a:pt x="1672" y="3997"/>
                  </a:cubicBezTo>
                  <a:cubicBezTo>
                    <a:pt x="2281" y="3997"/>
                    <a:pt x="2702" y="3705"/>
                    <a:pt x="2921" y="3341"/>
                  </a:cubicBezTo>
                  <a:lnTo>
                    <a:pt x="2937" y="3341"/>
                  </a:lnTo>
                  <a:lnTo>
                    <a:pt x="2937" y="3779"/>
                  </a:lnTo>
                  <a:cubicBezTo>
                    <a:pt x="2937" y="4768"/>
                    <a:pt x="2402" y="5149"/>
                    <a:pt x="1672" y="5149"/>
                  </a:cubicBezTo>
                  <a:cubicBezTo>
                    <a:pt x="1186" y="5149"/>
                    <a:pt x="780" y="5003"/>
                    <a:pt x="521" y="4841"/>
                  </a:cubicBezTo>
                  <a:lnTo>
                    <a:pt x="342" y="5384"/>
                  </a:lnTo>
                  <a:cubicBezTo>
                    <a:pt x="659" y="5595"/>
                    <a:pt x="1178" y="5709"/>
                    <a:pt x="1648" y="5709"/>
                  </a:cubicBezTo>
                  <a:cubicBezTo>
                    <a:pt x="2143" y="5709"/>
                    <a:pt x="2693" y="5595"/>
                    <a:pt x="3074" y="5238"/>
                  </a:cubicBezTo>
                  <a:cubicBezTo>
                    <a:pt x="3456" y="4898"/>
                    <a:pt x="3634" y="4347"/>
                    <a:pt x="3634" y="3447"/>
                  </a:cubicBezTo>
                  <a:lnTo>
                    <a:pt x="3634" y="1168"/>
                  </a:lnTo>
                  <a:cubicBezTo>
                    <a:pt x="3634" y="689"/>
                    <a:pt x="3650" y="373"/>
                    <a:pt x="3667" y="89"/>
                  </a:cubicBezTo>
                  <a:lnTo>
                    <a:pt x="3667" y="89"/>
                  </a:lnTo>
                  <a:lnTo>
                    <a:pt x="3042" y="90"/>
                  </a:lnTo>
                  <a:lnTo>
                    <a:pt x="3009" y="681"/>
                  </a:lnTo>
                  <a:lnTo>
                    <a:pt x="2992" y="681"/>
                  </a:lnTo>
                  <a:cubicBezTo>
                    <a:pt x="2823" y="357"/>
                    <a:pt x="2450" y="0"/>
                    <a:pt x="1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6"/>
            <p:cNvSpPr/>
            <p:nvPr/>
          </p:nvSpPr>
          <p:spPr>
            <a:xfrm>
              <a:off x="10568391" y="2864921"/>
              <a:ext cx="65078" cy="76955"/>
            </a:xfrm>
            <a:custGeom>
              <a:avLst/>
              <a:gdLst/>
              <a:ahLst/>
              <a:cxnLst/>
              <a:rect l="l" t="t" r="r" b="b"/>
              <a:pathLst>
                <a:path w="3463" h="4095" extrusionOk="0">
                  <a:moveTo>
                    <a:pt x="1784" y="511"/>
                  </a:moveTo>
                  <a:cubicBezTo>
                    <a:pt x="2588" y="511"/>
                    <a:pt x="2782" y="1216"/>
                    <a:pt x="2774" y="1670"/>
                  </a:cubicBezTo>
                  <a:lnTo>
                    <a:pt x="690" y="1670"/>
                  </a:lnTo>
                  <a:cubicBezTo>
                    <a:pt x="747" y="1176"/>
                    <a:pt x="1063" y="511"/>
                    <a:pt x="1784" y="511"/>
                  </a:cubicBezTo>
                  <a:close/>
                  <a:moveTo>
                    <a:pt x="1841" y="0"/>
                  </a:moveTo>
                  <a:cubicBezTo>
                    <a:pt x="697" y="0"/>
                    <a:pt x="0" y="932"/>
                    <a:pt x="0" y="2116"/>
                  </a:cubicBezTo>
                  <a:cubicBezTo>
                    <a:pt x="0" y="3300"/>
                    <a:pt x="722" y="4095"/>
                    <a:pt x="1930" y="4095"/>
                  </a:cubicBezTo>
                  <a:cubicBezTo>
                    <a:pt x="2554" y="4095"/>
                    <a:pt x="2984" y="3964"/>
                    <a:pt x="3236" y="3852"/>
                  </a:cubicBezTo>
                  <a:lnTo>
                    <a:pt x="3114" y="3340"/>
                  </a:lnTo>
                  <a:cubicBezTo>
                    <a:pt x="2847" y="3454"/>
                    <a:pt x="2538" y="3543"/>
                    <a:pt x="2028" y="3543"/>
                  </a:cubicBezTo>
                  <a:cubicBezTo>
                    <a:pt x="1314" y="3543"/>
                    <a:pt x="697" y="3146"/>
                    <a:pt x="681" y="2181"/>
                  </a:cubicBezTo>
                  <a:lnTo>
                    <a:pt x="3438" y="2181"/>
                  </a:lnTo>
                  <a:cubicBezTo>
                    <a:pt x="3453" y="2071"/>
                    <a:pt x="3461" y="1959"/>
                    <a:pt x="3462" y="1849"/>
                  </a:cubicBezTo>
                  <a:cubicBezTo>
                    <a:pt x="3462" y="1127"/>
                    <a:pt x="3122" y="0"/>
                    <a:pt x="18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6"/>
            <p:cNvSpPr/>
            <p:nvPr/>
          </p:nvSpPr>
          <p:spPr>
            <a:xfrm>
              <a:off x="10649444" y="2864921"/>
              <a:ext cx="37059" cy="75433"/>
            </a:xfrm>
            <a:custGeom>
              <a:avLst/>
              <a:gdLst/>
              <a:ahLst/>
              <a:cxnLst/>
              <a:rect l="l" t="t" r="r" b="b"/>
              <a:pathLst>
                <a:path w="1972" h="4014" extrusionOk="0">
                  <a:moveTo>
                    <a:pt x="1780" y="0"/>
                  </a:moveTo>
                  <a:cubicBezTo>
                    <a:pt x="1777" y="0"/>
                    <a:pt x="1773" y="0"/>
                    <a:pt x="1769" y="0"/>
                  </a:cubicBezTo>
                  <a:cubicBezTo>
                    <a:pt x="1290" y="0"/>
                    <a:pt x="861" y="333"/>
                    <a:pt x="682" y="860"/>
                  </a:cubicBezTo>
                  <a:lnTo>
                    <a:pt x="650" y="860"/>
                  </a:lnTo>
                  <a:lnTo>
                    <a:pt x="625" y="90"/>
                  </a:lnTo>
                  <a:lnTo>
                    <a:pt x="1" y="90"/>
                  </a:lnTo>
                  <a:cubicBezTo>
                    <a:pt x="25" y="454"/>
                    <a:pt x="33" y="851"/>
                    <a:pt x="33" y="1313"/>
                  </a:cubicBezTo>
                  <a:lnTo>
                    <a:pt x="33" y="4014"/>
                  </a:lnTo>
                  <a:lnTo>
                    <a:pt x="739" y="4014"/>
                  </a:lnTo>
                  <a:lnTo>
                    <a:pt x="739" y="1922"/>
                  </a:lnTo>
                  <a:cubicBezTo>
                    <a:pt x="741" y="1811"/>
                    <a:pt x="751" y="1699"/>
                    <a:pt x="771" y="1590"/>
                  </a:cubicBezTo>
                  <a:cubicBezTo>
                    <a:pt x="869" y="1055"/>
                    <a:pt x="1225" y="673"/>
                    <a:pt x="1728" y="673"/>
                  </a:cubicBezTo>
                  <a:cubicBezTo>
                    <a:pt x="1733" y="673"/>
                    <a:pt x="1737" y="673"/>
                    <a:pt x="1742" y="673"/>
                  </a:cubicBezTo>
                  <a:cubicBezTo>
                    <a:pt x="1819" y="673"/>
                    <a:pt x="1896" y="681"/>
                    <a:pt x="1971" y="698"/>
                  </a:cubicBezTo>
                  <a:lnTo>
                    <a:pt x="1971" y="25"/>
                  </a:lnTo>
                  <a:cubicBezTo>
                    <a:pt x="1909" y="9"/>
                    <a:pt x="1844" y="0"/>
                    <a:pt x="17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6"/>
            <p:cNvSpPr/>
            <p:nvPr/>
          </p:nvSpPr>
          <p:spPr>
            <a:xfrm>
              <a:off x="10025157" y="2275081"/>
              <a:ext cx="684705" cy="400825"/>
            </a:xfrm>
            <a:custGeom>
              <a:avLst/>
              <a:gdLst/>
              <a:ahLst/>
              <a:cxnLst/>
              <a:rect l="l" t="t" r="r" b="b"/>
              <a:pathLst>
                <a:path w="36435" h="21329" extrusionOk="0">
                  <a:moveTo>
                    <a:pt x="17890" y="1322"/>
                  </a:moveTo>
                  <a:cubicBezTo>
                    <a:pt x="18723" y="1323"/>
                    <a:pt x="19553" y="1384"/>
                    <a:pt x="20376" y="1507"/>
                  </a:cubicBezTo>
                  <a:cubicBezTo>
                    <a:pt x="24786" y="2166"/>
                    <a:pt x="28674" y="4503"/>
                    <a:pt x="31325" y="8086"/>
                  </a:cubicBezTo>
                  <a:cubicBezTo>
                    <a:pt x="33846" y="11491"/>
                    <a:pt x="34963" y="15635"/>
                    <a:pt x="34502" y="19823"/>
                  </a:cubicBezTo>
                  <a:lnTo>
                    <a:pt x="1517" y="14896"/>
                  </a:lnTo>
                  <a:cubicBezTo>
                    <a:pt x="3001" y="7112"/>
                    <a:pt x="9924" y="1323"/>
                    <a:pt x="17890" y="1322"/>
                  </a:cubicBezTo>
                  <a:close/>
                  <a:moveTo>
                    <a:pt x="17890" y="1"/>
                  </a:moveTo>
                  <a:cubicBezTo>
                    <a:pt x="13619" y="1"/>
                    <a:pt x="9470" y="1535"/>
                    <a:pt x="6206" y="4325"/>
                  </a:cubicBezTo>
                  <a:cubicBezTo>
                    <a:pt x="2907" y="7145"/>
                    <a:pt x="739" y="11061"/>
                    <a:pt x="99" y="15353"/>
                  </a:cubicBezTo>
                  <a:lnTo>
                    <a:pt x="1" y="16006"/>
                  </a:lnTo>
                  <a:lnTo>
                    <a:pt x="35627" y="21328"/>
                  </a:lnTo>
                  <a:lnTo>
                    <a:pt x="35724" y="20674"/>
                  </a:lnTo>
                  <a:cubicBezTo>
                    <a:pt x="36434" y="15916"/>
                    <a:pt x="35249" y="11167"/>
                    <a:pt x="32387" y="7299"/>
                  </a:cubicBezTo>
                  <a:cubicBezTo>
                    <a:pt x="29526" y="3432"/>
                    <a:pt x="25331" y="910"/>
                    <a:pt x="20572" y="200"/>
                  </a:cubicBezTo>
                  <a:cubicBezTo>
                    <a:pt x="19685" y="67"/>
                    <a:pt x="18788" y="1"/>
                    <a:pt x="17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6"/>
            <p:cNvSpPr/>
            <p:nvPr/>
          </p:nvSpPr>
          <p:spPr>
            <a:xfrm>
              <a:off x="10000369" y="2986114"/>
              <a:ext cx="702802" cy="24862"/>
            </a:xfrm>
            <a:custGeom>
              <a:avLst/>
              <a:gdLst/>
              <a:ahLst/>
              <a:cxnLst/>
              <a:rect l="l" t="t" r="r" b="b"/>
              <a:pathLst>
                <a:path w="37398" h="1323" extrusionOk="0">
                  <a:moveTo>
                    <a:pt x="662" y="1"/>
                  </a:moveTo>
                  <a:cubicBezTo>
                    <a:pt x="297" y="1"/>
                    <a:pt x="1" y="296"/>
                    <a:pt x="1" y="662"/>
                  </a:cubicBezTo>
                  <a:cubicBezTo>
                    <a:pt x="1" y="1027"/>
                    <a:pt x="297" y="1323"/>
                    <a:pt x="662" y="1323"/>
                  </a:cubicBezTo>
                  <a:lnTo>
                    <a:pt x="36737" y="1323"/>
                  </a:lnTo>
                  <a:cubicBezTo>
                    <a:pt x="37102" y="1323"/>
                    <a:pt x="37398" y="1027"/>
                    <a:pt x="37398" y="662"/>
                  </a:cubicBezTo>
                  <a:cubicBezTo>
                    <a:pt x="37398" y="296"/>
                    <a:pt x="37102" y="1"/>
                    <a:pt x="367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6"/>
            <p:cNvSpPr/>
            <p:nvPr/>
          </p:nvSpPr>
          <p:spPr>
            <a:xfrm>
              <a:off x="10000538" y="2770733"/>
              <a:ext cx="702802" cy="24862"/>
            </a:xfrm>
            <a:custGeom>
              <a:avLst/>
              <a:gdLst/>
              <a:ahLst/>
              <a:cxnLst/>
              <a:rect l="l" t="t" r="r" b="b"/>
              <a:pathLst>
                <a:path w="37398" h="1323" extrusionOk="0">
                  <a:moveTo>
                    <a:pt x="36737" y="0"/>
                  </a:moveTo>
                  <a:cubicBezTo>
                    <a:pt x="36734" y="0"/>
                    <a:pt x="36731" y="0"/>
                    <a:pt x="36728" y="0"/>
                  </a:cubicBezTo>
                  <a:lnTo>
                    <a:pt x="653" y="0"/>
                  </a:lnTo>
                  <a:cubicBezTo>
                    <a:pt x="291" y="5"/>
                    <a:pt x="0" y="299"/>
                    <a:pt x="0" y="661"/>
                  </a:cubicBezTo>
                  <a:cubicBezTo>
                    <a:pt x="0" y="1022"/>
                    <a:pt x="291" y="1317"/>
                    <a:pt x="653" y="1322"/>
                  </a:cubicBezTo>
                  <a:lnTo>
                    <a:pt x="36728" y="1322"/>
                  </a:lnTo>
                  <a:cubicBezTo>
                    <a:pt x="36731" y="1322"/>
                    <a:pt x="36734" y="1322"/>
                    <a:pt x="36737" y="1322"/>
                  </a:cubicBezTo>
                  <a:cubicBezTo>
                    <a:pt x="37101" y="1322"/>
                    <a:pt x="37398" y="1026"/>
                    <a:pt x="37398" y="661"/>
                  </a:cubicBezTo>
                  <a:cubicBezTo>
                    <a:pt x="37398" y="296"/>
                    <a:pt x="37101" y="0"/>
                    <a:pt x="36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6"/>
            <p:cNvSpPr/>
            <p:nvPr/>
          </p:nvSpPr>
          <p:spPr>
            <a:xfrm>
              <a:off x="10000369" y="3046438"/>
              <a:ext cx="717159" cy="122546"/>
            </a:xfrm>
            <a:custGeom>
              <a:avLst/>
              <a:gdLst/>
              <a:ahLst/>
              <a:cxnLst/>
              <a:rect l="l" t="t" r="r" b="b"/>
              <a:pathLst>
                <a:path w="38162" h="6521" extrusionOk="0">
                  <a:moveTo>
                    <a:pt x="34902" y="1323"/>
                  </a:moveTo>
                  <a:cubicBezTo>
                    <a:pt x="35970" y="1323"/>
                    <a:pt x="36840" y="2192"/>
                    <a:pt x="36840" y="3261"/>
                  </a:cubicBezTo>
                  <a:cubicBezTo>
                    <a:pt x="36840" y="4329"/>
                    <a:pt x="35970" y="5198"/>
                    <a:pt x="34902" y="5198"/>
                  </a:cubicBezTo>
                  <a:lnTo>
                    <a:pt x="3261" y="5198"/>
                  </a:lnTo>
                  <a:cubicBezTo>
                    <a:pt x="2191" y="5198"/>
                    <a:pt x="1323" y="4329"/>
                    <a:pt x="1323" y="3261"/>
                  </a:cubicBezTo>
                  <a:cubicBezTo>
                    <a:pt x="1323" y="2192"/>
                    <a:pt x="2191" y="1323"/>
                    <a:pt x="3261" y="1323"/>
                  </a:cubicBezTo>
                  <a:close/>
                  <a:moveTo>
                    <a:pt x="3261" y="1"/>
                  </a:moveTo>
                  <a:cubicBezTo>
                    <a:pt x="1463" y="1"/>
                    <a:pt x="1" y="1463"/>
                    <a:pt x="1" y="3261"/>
                  </a:cubicBezTo>
                  <a:cubicBezTo>
                    <a:pt x="1" y="5057"/>
                    <a:pt x="1463" y="6521"/>
                    <a:pt x="3261" y="6521"/>
                  </a:cubicBezTo>
                  <a:lnTo>
                    <a:pt x="34902" y="6521"/>
                  </a:lnTo>
                  <a:cubicBezTo>
                    <a:pt x="36700" y="6521"/>
                    <a:pt x="38162" y="5058"/>
                    <a:pt x="38162" y="3261"/>
                  </a:cubicBezTo>
                  <a:cubicBezTo>
                    <a:pt x="38162" y="1463"/>
                    <a:pt x="36700" y="1"/>
                    <a:pt x="349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6"/>
            <p:cNvSpPr/>
            <p:nvPr/>
          </p:nvSpPr>
          <p:spPr>
            <a:xfrm>
              <a:off x="9992646" y="2699509"/>
              <a:ext cx="81541" cy="53051"/>
            </a:xfrm>
            <a:custGeom>
              <a:avLst/>
              <a:gdLst/>
              <a:ahLst/>
              <a:cxnLst/>
              <a:rect l="l" t="t" r="r" b="b"/>
              <a:pathLst>
                <a:path w="4339" h="2823" extrusionOk="0">
                  <a:moveTo>
                    <a:pt x="661" y="1"/>
                  </a:moveTo>
                  <a:cubicBezTo>
                    <a:pt x="300" y="1"/>
                    <a:pt x="6" y="291"/>
                    <a:pt x="0" y="653"/>
                  </a:cubicBezTo>
                  <a:cubicBezTo>
                    <a:pt x="0" y="1849"/>
                    <a:pt x="973" y="2823"/>
                    <a:pt x="2170" y="2823"/>
                  </a:cubicBezTo>
                  <a:cubicBezTo>
                    <a:pt x="3365" y="2823"/>
                    <a:pt x="4339" y="1849"/>
                    <a:pt x="4339" y="653"/>
                  </a:cubicBezTo>
                  <a:cubicBezTo>
                    <a:pt x="4334" y="291"/>
                    <a:pt x="4039" y="1"/>
                    <a:pt x="3678" y="1"/>
                  </a:cubicBezTo>
                  <a:cubicBezTo>
                    <a:pt x="3316" y="1"/>
                    <a:pt x="3021" y="291"/>
                    <a:pt x="3017" y="653"/>
                  </a:cubicBezTo>
                  <a:cubicBezTo>
                    <a:pt x="3022" y="1125"/>
                    <a:pt x="2641" y="1510"/>
                    <a:pt x="2170" y="1510"/>
                  </a:cubicBezTo>
                  <a:cubicBezTo>
                    <a:pt x="1698" y="1510"/>
                    <a:pt x="1317" y="1125"/>
                    <a:pt x="1322" y="653"/>
                  </a:cubicBezTo>
                  <a:cubicBezTo>
                    <a:pt x="1318" y="291"/>
                    <a:pt x="1023" y="1"/>
                    <a:pt x="6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6"/>
            <p:cNvSpPr/>
            <p:nvPr/>
          </p:nvSpPr>
          <p:spPr>
            <a:xfrm>
              <a:off x="10049324" y="2670813"/>
              <a:ext cx="81522" cy="53220"/>
            </a:xfrm>
            <a:custGeom>
              <a:avLst/>
              <a:gdLst/>
              <a:ahLst/>
              <a:cxnLst/>
              <a:rect l="l" t="t" r="r" b="b"/>
              <a:pathLst>
                <a:path w="4338" h="2832" extrusionOk="0">
                  <a:moveTo>
                    <a:pt x="2169" y="1"/>
                  </a:moveTo>
                  <a:cubicBezTo>
                    <a:pt x="974" y="1"/>
                    <a:pt x="1" y="974"/>
                    <a:pt x="1" y="2171"/>
                  </a:cubicBezTo>
                  <a:cubicBezTo>
                    <a:pt x="5" y="2532"/>
                    <a:pt x="300" y="2823"/>
                    <a:pt x="662" y="2823"/>
                  </a:cubicBezTo>
                  <a:cubicBezTo>
                    <a:pt x="1023" y="2823"/>
                    <a:pt x="1318" y="2532"/>
                    <a:pt x="1323" y="2171"/>
                  </a:cubicBezTo>
                  <a:cubicBezTo>
                    <a:pt x="1317" y="1698"/>
                    <a:pt x="1698" y="1313"/>
                    <a:pt x="2169" y="1313"/>
                  </a:cubicBezTo>
                  <a:cubicBezTo>
                    <a:pt x="2641" y="1313"/>
                    <a:pt x="3022" y="1698"/>
                    <a:pt x="3017" y="2171"/>
                  </a:cubicBezTo>
                  <a:cubicBezTo>
                    <a:pt x="3017" y="2535"/>
                    <a:pt x="3312" y="2832"/>
                    <a:pt x="3678" y="2832"/>
                  </a:cubicBezTo>
                  <a:cubicBezTo>
                    <a:pt x="4043" y="2831"/>
                    <a:pt x="4338" y="2535"/>
                    <a:pt x="4338" y="2171"/>
                  </a:cubicBezTo>
                  <a:cubicBezTo>
                    <a:pt x="4338" y="974"/>
                    <a:pt x="3365"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6"/>
            <p:cNvSpPr/>
            <p:nvPr/>
          </p:nvSpPr>
          <p:spPr>
            <a:xfrm>
              <a:off x="10105908" y="2699171"/>
              <a:ext cx="81653" cy="53389"/>
            </a:xfrm>
            <a:custGeom>
              <a:avLst/>
              <a:gdLst/>
              <a:ahLst/>
              <a:cxnLst/>
              <a:rect l="l" t="t" r="r" b="b"/>
              <a:pathLst>
                <a:path w="4345" h="2841" extrusionOk="0">
                  <a:moveTo>
                    <a:pt x="666" y="1"/>
                  </a:moveTo>
                  <a:cubicBezTo>
                    <a:pt x="297" y="1"/>
                    <a:pt x="0" y="302"/>
                    <a:pt x="6" y="671"/>
                  </a:cubicBezTo>
                  <a:cubicBezTo>
                    <a:pt x="6" y="1867"/>
                    <a:pt x="978" y="2841"/>
                    <a:pt x="2175" y="2841"/>
                  </a:cubicBezTo>
                  <a:cubicBezTo>
                    <a:pt x="3371" y="2841"/>
                    <a:pt x="4344" y="1867"/>
                    <a:pt x="4344" y="671"/>
                  </a:cubicBezTo>
                  <a:cubicBezTo>
                    <a:pt x="4344" y="306"/>
                    <a:pt x="4048" y="10"/>
                    <a:pt x="3683" y="10"/>
                  </a:cubicBezTo>
                  <a:cubicBezTo>
                    <a:pt x="3318" y="10"/>
                    <a:pt x="3022" y="306"/>
                    <a:pt x="3022" y="671"/>
                  </a:cubicBezTo>
                  <a:cubicBezTo>
                    <a:pt x="3028" y="1143"/>
                    <a:pt x="2646" y="1529"/>
                    <a:pt x="2175" y="1529"/>
                  </a:cubicBezTo>
                  <a:cubicBezTo>
                    <a:pt x="1702" y="1529"/>
                    <a:pt x="1321" y="1143"/>
                    <a:pt x="1327" y="671"/>
                  </a:cubicBezTo>
                  <a:cubicBezTo>
                    <a:pt x="1332" y="302"/>
                    <a:pt x="1035"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6"/>
            <p:cNvSpPr/>
            <p:nvPr/>
          </p:nvSpPr>
          <p:spPr>
            <a:xfrm>
              <a:off x="10162699" y="2670813"/>
              <a:ext cx="81541" cy="53220"/>
            </a:xfrm>
            <a:custGeom>
              <a:avLst/>
              <a:gdLst/>
              <a:ahLst/>
              <a:cxnLst/>
              <a:rect l="l" t="t" r="r" b="b"/>
              <a:pathLst>
                <a:path w="4339" h="2832" extrusionOk="0">
                  <a:moveTo>
                    <a:pt x="2169" y="1"/>
                  </a:moveTo>
                  <a:cubicBezTo>
                    <a:pt x="972" y="1"/>
                    <a:pt x="0" y="974"/>
                    <a:pt x="0" y="2171"/>
                  </a:cubicBezTo>
                  <a:cubicBezTo>
                    <a:pt x="0" y="2535"/>
                    <a:pt x="296" y="2831"/>
                    <a:pt x="661" y="2831"/>
                  </a:cubicBezTo>
                  <a:cubicBezTo>
                    <a:pt x="1026" y="2831"/>
                    <a:pt x="1322" y="2535"/>
                    <a:pt x="1322" y="2171"/>
                  </a:cubicBezTo>
                  <a:cubicBezTo>
                    <a:pt x="1322" y="1703"/>
                    <a:pt x="1701" y="1324"/>
                    <a:pt x="2170" y="1324"/>
                  </a:cubicBezTo>
                  <a:cubicBezTo>
                    <a:pt x="2637" y="1324"/>
                    <a:pt x="3016" y="1703"/>
                    <a:pt x="3016" y="2171"/>
                  </a:cubicBezTo>
                  <a:cubicBezTo>
                    <a:pt x="3016" y="2535"/>
                    <a:pt x="3313" y="2832"/>
                    <a:pt x="3678" y="2832"/>
                  </a:cubicBezTo>
                  <a:cubicBezTo>
                    <a:pt x="4042" y="2831"/>
                    <a:pt x="4338" y="2535"/>
                    <a:pt x="4339" y="2171"/>
                  </a:cubicBezTo>
                  <a:cubicBezTo>
                    <a:pt x="4339" y="974"/>
                    <a:pt x="3365"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6"/>
            <p:cNvSpPr/>
            <p:nvPr/>
          </p:nvSpPr>
          <p:spPr>
            <a:xfrm>
              <a:off x="10219358" y="2699359"/>
              <a:ext cx="81559" cy="53202"/>
            </a:xfrm>
            <a:custGeom>
              <a:avLst/>
              <a:gdLst/>
              <a:ahLst/>
              <a:cxnLst/>
              <a:rect l="l" t="t" r="r" b="b"/>
              <a:pathLst>
                <a:path w="4340" h="2831" extrusionOk="0">
                  <a:moveTo>
                    <a:pt x="3679" y="0"/>
                  </a:moveTo>
                  <a:cubicBezTo>
                    <a:pt x="3313" y="0"/>
                    <a:pt x="3018" y="296"/>
                    <a:pt x="3018" y="661"/>
                  </a:cubicBezTo>
                  <a:cubicBezTo>
                    <a:pt x="3018" y="1129"/>
                    <a:pt x="2638" y="1508"/>
                    <a:pt x="2170" y="1508"/>
                  </a:cubicBezTo>
                  <a:cubicBezTo>
                    <a:pt x="1703" y="1508"/>
                    <a:pt x="1324" y="1129"/>
                    <a:pt x="1324" y="661"/>
                  </a:cubicBezTo>
                  <a:cubicBezTo>
                    <a:pt x="1319" y="299"/>
                    <a:pt x="1024" y="9"/>
                    <a:pt x="662" y="9"/>
                  </a:cubicBezTo>
                  <a:cubicBezTo>
                    <a:pt x="301" y="9"/>
                    <a:pt x="6" y="299"/>
                    <a:pt x="1" y="661"/>
                  </a:cubicBezTo>
                  <a:cubicBezTo>
                    <a:pt x="1" y="1857"/>
                    <a:pt x="974" y="2831"/>
                    <a:pt x="2170" y="2831"/>
                  </a:cubicBezTo>
                  <a:cubicBezTo>
                    <a:pt x="3366" y="2831"/>
                    <a:pt x="4340" y="1857"/>
                    <a:pt x="4340" y="661"/>
                  </a:cubicBezTo>
                  <a:cubicBezTo>
                    <a:pt x="4340" y="296"/>
                    <a:pt x="4043" y="0"/>
                    <a:pt x="3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6"/>
            <p:cNvSpPr/>
            <p:nvPr/>
          </p:nvSpPr>
          <p:spPr>
            <a:xfrm>
              <a:off x="10276055" y="2670813"/>
              <a:ext cx="81541" cy="53220"/>
            </a:xfrm>
            <a:custGeom>
              <a:avLst/>
              <a:gdLst/>
              <a:ahLst/>
              <a:cxnLst/>
              <a:rect l="l" t="t" r="r" b="b"/>
              <a:pathLst>
                <a:path w="4339" h="2832" extrusionOk="0">
                  <a:moveTo>
                    <a:pt x="2169" y="1"/>
                  </a:moveTo>
                  <a:cubicBezTo>
                    <a:pt x="974" y="1"/>
                    <a:pt x="1" y="974"/>
                    <a:pt x="1" y="2171"/>
                  </a:cubicBezTo>
                  <a:cubicBezTo>
                    <a:pt x="1" y="2535"/>
                    <a:pt x="296" y="2831"/>
                    <a:pt x="662" y="2831"/>
                  </a:cubicBezTo>
                  <a:cubicBezTo>
                    <a:pt x="1026" y="2831"/>
                    <a:pt x="1323" y="2535"/>
                    <a:pt x="1323" y="2171"/>
                  </a:cubicBezTo>
                  <a:cubicBezTo>
                    <a:pt x="1323" y="1703"/>
                    <a:pt x="1701" y="1324"/>
                    <a:pt x="2169" y="1324"/>
                  </a:cubicBezTo>
                  <a:cubicBezTo>
                    <a:pt x="2637" y="1324"/>
                    <a:pt x="3016" y="1703"/>
                    <a:pt x="3016" y="2171"/>
                  </a:cubicBezTo>
                  <a:cubicBezTo>
                    <a:pt x="3016" y="2535"/>
                    <a:pt x="3313" y="2832"/>
                    <a:pt x="3678" y="2832"/>
                  </a:cubicBezTo>
                  <a:cubicBezTo>
                    <a:pt x="4042" y="2831"/>
                    <a:pt x="4338" y="2535"/>
                    <a:pt x="4338" y="2171"/>
                  </a:cubicBezTo>
                  <a:cubicBezTo>
                    <a:pt x="4338" y="974"/>
                    <a:pt x="3365"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6"/>
            <p:cNvSpPr/>
            <p:nvPr/>
          </p:nvSpPr>
          <p:spPr>
            <a:xfrm>
              <a:off x="10332715" y="2699171"/>
              <a:ext cx="81672" cy="53389"/>
            </a:xfrm>
            <a:custGeom>
              <a:avLst/>
              <a:gdLst/>
              <a:ahLst/>
              <a:cxnLst/>
              <a:rect l="l" t="t" r="r" b="b"/>
              <a:pathLst>
                <a:path w="4346" h="2841" extrusionOk="0">
                  <a:moveTo>
                    <a:pt x="3679" y="1"/>
                  </a:moveTo>
                  <a:cubicBezTo>
                    <a:pt x="3310" y="1"/>
                    <a:pt x="3013" y="302"/>
                    <a:pt x="3018" y="671"/>
                  </a:cubicBezTo>
                  <a:cubicBezTo>
                    <a:pt x="3023" y="1143"/>
                    <a:pt x="2642" y="1529"/>
                    <a:pt x="2170" y="1529"/>
                  </a:cubicBezTo>
                  <a:cubicBezTo>
                    <a:pt x="1698" y="1529"/>
                    <a:pt x="1317" y="1143"/>
                    <a:pt x="1323" y="671"/>
                  </a:cubicBezTo>
                  <a:cubicBezTo>
                    <a:pt x="1323" y="306"/>
                    <a:pt x="1026" y="10"/>
                    <a:pt x="662" y="10"/>
                  </a:cubicBezTo>
                  <a:cubicBezTo>
                    <a:pt x="297" y="10"/>
                    <a:pt x="0" y="306"/>
                    <a:pt x="1" y="671"/>
                  </a:cubicBezTo>
                  <a:cubicBezTo>
                    <a:pt x="1" y="1867"/>
                    <a:pt x="975" y="2841"/>
                    <a:pt x="2172" y="2841"/>
                  </a:cubicBezTo>
                  <a:cubicBezTo>
                    <a:pt x="3367" y="2841"/>
                    <a:pt x="4340" y="1867"/>
                    <a:pt x="4340" y="671"/>
                  </a:cubicBezTo>
                  <a:cubicBezTo>
                    <a:pt x="4345" y="302"/>
                    <a:pt x="4047" y="1"/>
                    <a:pt x="3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6"/>
            <p:cNvSpPr/>
            <p:nvPr/>
          </p:nvSpPr>
          <p:spPr>
            <a:xfrm>
              <a:off x="10389337" y="2670813"/>
              <a:ext cx="81635" cy="53389"/>
            </a:xfrm>
            <a:custGeom>
              <a:avLst/>
              <a:gdLst/>
              <a:ahLst/>
              <a:cxnLst/>
              <a:rect l="l" t="t" r="r" b="b"/>
              <a:pathLst>
                <a:path w="4344" h="2841" extrusionOk="0">
                  <a:moveTo>
                    <a:pt x="2174" y="1"/>
                  </a:moveTo>
                  <a:cubicBezTo>
                    <a:pt x="977" y="1"/>
                    <a:pt x="6" y="974"/>
                    <a:pt x="6" y="2171"/>
                  </a:cubicBezTo>
                  <a:cubicBezTo>
                    <a:pt x="1" y="2539"/>
                    <a:pt x="297" y="2840"/>
                    <a:pt x="666" y="2840"/>
                  </a:cubicBezTo>
                  <a:cubicBezTo>
                    <a:pt x="1035" y="2840"/>
                    <a:pt x="1332" y="2539"/>
                    <a:pt x="1327" y="2171"/>
                  </a:cubicBezTo>
                  <a:cubicBezTo>
                    <a:pt x="1322" y="1698"/>
                    <a:pt x="1703" y="1313"/>
                    <a:pt x="2174" y="1313"/>
                  </a:cubicBezTo>
                  <a:cubicBezTo>
                    <a:pt x="2646" y="1313"/>
                    <a:pt x="3027" y="1698"/>
                    <a:pt x="3021" y="2171"/>
                  </a:cubicBezTo>
                  <a:cubicBezTo>
                    <a:pt x="3021" y="2535"/>
                    <a:pt x="3317" y="2831"/>
                    <a:pt x="3682" y="2832"/>
                  </a:cubicBezTo>
                  <a:cubicBezTo>
                    <a:pt x="4047" y="2832"/>
                    <a:pt x="4343" y="2535"/>
                    <a:pt x="4343" y="2171"/>
                  </a:cubicBezTo>
                  <a:cubicBezTo>
                    <a:pt x="4343" y="974"/>
                    <a:pt x="3370" y="1"/>
                    <a:pt x="2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6"/>
            <p:cNvSpPr/>
            <p:nvPr/>
          </p:nvSpPr>
          <p:spPr>
            <a:xfrm>
              <a:off x="10446109" y="2699509"/>
              <a:ext cx="81541" cy="53051"/>
            </a:xfrm>
            <a:custGeom>
              <a:avLst/>
              <a:gdLst/>
              <a:ahLst/>
              <a:cxnLst/>
              <a:rect l="l" t="t" r="r" b="b"/>
              <a:pathLst>
                <a:path w="4339" h="2823" extrusionOk="0">
                  <a:moveTo>
                    <a:pt x="661" y="1"/>
                  </a:moveTo>
                  <a:cubicBezTo>
                    <a:pt x="299" y="1"/>
                    <a:pt x="5" y="291"/>
                    <a:pt x="0" y="653"/>
                  </a:cubicBezTo>
                  <a:cubicBezTo>
                    <a:pt x="0" y="1849"/>
                    <a:pt x="973" y="2823"/>
                    <a:pt x="2169" y="2823"/>
                  </a:cubicBezTo>
                  <a:cubicBezTo>
                    <a:pt x="3364" y="2823"/>
                    <a:pt x="4338" y="1849"/>
                    <a:pt x="4338" y="653"/>
                  </a:cubicBezTo>
                  <a:cubicBezTo>
                    <a:pt x="4333" y="291"/>
                    <a:pt x="4038" y="1"/>
                    <a:pt x="3677" y="1"/>
                  </a:cubicBezTo>
                  <a:cubicBezTo>
                    <a:pt x="3315" y="1"/>
                    <a:pt x="3020" y="291"/>
                    <a:pt x="3016" y="653"/>
                  </a:cubicBezTo>
                  <a:cubicBezTo>
                    <a:pt x="3021" y="1125"/>
                    <a:pt x="2640" y="1510"/>
                    <a:pt x="2169" y="1510"/>
                  </a:cubicBezTo>
                  <a:cubicBezTo>
                    <a:pt x="1697" y="1510"/>
                    <a:pt x="1316" y="1125"/>
                    <a:pt x="1322" y="653"/>
                  </a:cubicBezTo>
                  <a:cubicBezTo>
                    <a:pt x="1317" y="291"/>
                    <a:pt x="1022" y="1"/>
                    <a:pt x="6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6"/>
            <p:cNvSpPr/>
            <p:nvPr/>
          </p:nvSpPr>
          <p:spPr>
            <a:xfrm>
              <a:off x="10502787" y="2670813"/>
              <a:ext cx="81541" cy="53220"/>
            </a:xfrm>
            <a:custGeom>
              <a:avLst/>
              <a:gdLst/>
              <a:ahLst/>
              <a:cxnLst/>
              <a:rect l="l" t="t" r="r" b="b"/>
              <a:pathLst>
                <a:path w="4339" h="2832" extrusionOk="0">
                  <a:moveTo>
                    <a:pt x="2168" y="1"/>
                  </a:moveTo>
                  <a:cubicBezTo>
                    <a:pt x="974" y="1"/>
                    <a:pt x="0" y="974"/>
                    <a:pt x="0" y="2171"/>
                  </a:cubicBezTo>
                  <a:cubicBezTo>
                    <a:pt x="4" y="2532"/>
                    <a:pt x="299" y="2823"/>
                    <a:pt x="661" y="2823"/>
                  </a:cubicBezTo>
                  <a:cubicBezTo>
                    <a:pt x="1022" y="2823"/>
                    <a:pt x="1317" y="2532"/>
                    <a:pt x="1322" y="2171"/>
                  </a:cubicBezTo>
                  <a:cubicBezTo>
                    <a:pt x="1322" y="1703"/>
                    <a:pt x="1701" y="1324"/>
                    <a:pt x="2169" y="1324"/>
                  </a:cubicBezTo>
                  <a:cubicBezTo>
                    <a:pt x="2637" y="1324"/>
                    <a:pt x="3016" y="1703"/>
                    <a:pt x="3016" y="2171"/>
                  </a:cubicBezTo>
                  <a:cubicBezTo>
                    <a:pt x="3017" y="2535"/>
                    <a:pt x="3312" y="2831"/>
                    <a:pt x="3677" y="2832"/>
                  </a:cubicBezTo>
                  <a:cubicBezTo>
                    <a:pt x="4042" y="2832"/>
                    <a:pt x="4339" y="2535"/>
                    <a:pt x="4339" y="2171"/>
                  </a:cubicBezTo>
                  <a:cubicBezTo>
                    <a:pt x="4339" y="974"/>
                    <a:pt x="3364" y="1"/>
                    <a:pt x="2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6"/>
            <p:cNvSpPr/>
            <p:nvPr/>
          </p:nvSpPr>
          <p:spPr>
            <a:xfrm>
              <a:off x="10559446" y="2699171"/>
              <a:ext cx="81653" cy="53389"/>
            </a:xfrm>
            <a:custGeom>
              <a:avLst/>
              <a:gdLst/>
              <a:ahLst/>
              <a:cxnLst/>
              <a:rect l="l" t="t" r="r" b="b"/>
              <a:pathLst>
                <a:path w="4345" h="2841" extrusionOk="0">
                  <a:moveTo>
                    <a:pt x="3678" y="1"/>
                  </a:moveTo>
                  <a:cubicBezTo>
                    <a:pt x="3310" y="1"/>
                    <a:pt x="3012" y="302"/>
                    <a:pt x="3017" y="671"/>
                  </a:cubicBezTo>
                  <a:cubicBezTo>
                    <a:pt x="3017" y="1139"/>
                    <a:pt x="2638" y="1518"/>
                    <a:pt x="2171" y="1518"/>
                  </a:cubicBezTo>
                  <a:cubicBezTo>
                    <a:pt x="1703" y="1518"/>
                    <a:pt x="1324" y="1139"/>
                    <a:pt x="1324" y="671"/>
                  </a:cubicBezTo>
                  <a:cubicBezTo>
                    <a:pt x="1318" y="309"/>
                    <a:pt x="1024" y="19"/>
                    <a:pt x="663" y="19"/>
                  </a:cubicBezTo>
                  <a:cubicBezTo>
                    <a:pt x="301" y="19"/>
                    <a:pt x="6" y="309"/>
                    <a:pt x="1" y="671"/>
                  </a:cubicBezTo>
                  <a:cubicBezTo>
                    <a:pt x="1" y="1867"/>
                    <a:pt x="974" y="2841"/>
                    <a:pt x="2170" y="2841"/>
                  </a:cubicBezTo>
                  <a:cubicBezTo>
                    <a:pt x="3367" y="2841"/>
                    <a:pt x="4339" y="1867"/>
                    <a:pt x="4339" y="671"/>
                  </a:cubicBezTo>
                  <a:cubicBezTo>
                    <a:pt x="4345" y="302"/>
                    <a:pt x="4047" y="1"/>
                    <a:pt x="36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6"/>
            <p:cNvSpPr/>
            <p:nvPr/>
          </p:nvSpPr>
          <p:spPr>
            <a:xfrm>
              <a:off x="10616049" y="2670813"/>
              <a:ext cx="81635" cy="53389"/>
            </a:xfrm>
            <a:custGeom>
              <a:avLst/>
              <a:gdLst/>
              <a:ahLst/>
              <a:cxnLst/>
              <a:rect l="l" t="t" r="r" b="b"/>
              <a:pathLst>
                <a:path w="4344" h="2841" extrusionOk="0">
                  <a:moveTo>
                    <a:pt x="2175" y="1"/>
                  </a:moveTo>
                  <a:cubicBezTo>
                    <a:pt x="979" y="1"/>
                    <a:pt x="5" y="974"/>
                    <a:pt x="5" y="2171"/>
                  </a:cubicBezTo>
                  <a:cubicBezTo>
                    <a:pt x="0" y="2539"/>
                    <a:pt x="298" y="2840"/>
                    <a:pt x="666" y="2840"/>
                  </a:cubicBezTo>
                  <a:cubicBezTo>
                    <a:pt x="1035" y="2840"/>
                    <a:pt x="1333" y="2539"/>
                    <a:pt x="1327" y="2171"/>
                  </a:cubicBezTo>
                  <a:cubicBezTo>
                    <a:pt x="1322" y="1698"/>
                    <a:pt x="1702" y="1313"/>
                    <a:pt x="2175" y="1313"/>
                  </a:cubicBezTo>
                  <a:cubicBezTo>
                    <a:pt x="2646" y="1313"/>
                    <a:pt x="3027" y="1698"/>
                    <a:pt x="3022" y="2171"/>
                  </a:cubicBezTo>
                  <a:cubicBezTo>
                    <a:pt x="3022" y="2535"/>
                    <a:pt x="3318" y="2832"/>
                    <a:pt x="3683" y="2832"/>
                  </a:cubicBezTo>
                  <a:cubicBezTo>
                    <a:pt x="4048" y="2831"/>
                    <a:pt x="4344" y="2535"/>
                    <a:pt x="4344" y="2171"/>
                  </a:cubicBezTo>
                  <a:cubicBezTo>
                    <a:pt x="4344" y="974"/>
                    <a:pt x="3369" y="1"/>
                    <a:pt x="2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 name="Google Shape;681;p76"/>
          <p:cNvGrpSpPr/>
          <p:nvPr/>
        </p:nvGrpSpPr>
        <p:grpSpPr>
          <a:xfrm>
            <a:off x="1364479" y="1416550"/>
            <a:ext cx="1198371" cy="1198371"/>
            <a:chOff x="9718595" y="715172"/>
            <a:chExt cx="1272966" cy="1272966"/>
          </a:xfrm>
        </p:grpSpPr>
        <p:sp>
          <p:nvSpPr>
            <p:cNvPr id="682" name="Google Shape;682;p76"/>
            <p:cNvSpPr/>
            <p:nvPr/>
          </p:nvSpPr>
          <p:spPr>
            <a:xfrm>
              <a:off x="9944011" y="1578349"/>
              <a:ext cx="108019" cy="96105"/>
            </a:xfrm>
            <a:custGeom>
              <a:avLst/>
              <a:gdLst/>
              <a:ahLst/>
              <a:cxnLst/>
              <a:rect l="l" t="t" r="r" b="b"/>
              <a:pathLst>
                <a:path w="5748" h="5114" extrusionOk="0">
                  <a:moveTo>
                    <a:pt x="4441" y="838"/>
                  </a:moveTo>
                  <a:cubicBezTo>
                    <a:pt x="4521" y="920"/>
                    <a:pt x="4639" y="1062"/>
                    <a:pt x="4809" y="1332"/>
                  </a:cubicBezTo>
                  <a:cubicBezTo>
                    <a:pt x="5184" y="1925"/>
                    <a:pt x="5230" y="2461"/>
                    <a:pt x="4698" y="2797"/>
                  </a:cubicBezTo>
                  <a:cubicBezTo>
                    <a:pt x="4560" y="2884"/>
                    <a:pt x="4411" y="2928"/>
                    <a:pt x="4259" y="2928"/>
                  </a:cubicBezTo>
                  <a:cubicBezTo>
                    <a:pt x="3927" y="2928"/>
                    <a:pt x="3583" y="2719"/>
                    <a:pt x="3315" y="2294"/>
                  </a:cubicBezTo>
                  <a:lnTo>
                    <a:pt x="2979" y="1761"/>
                  </a:lnTo>
                  <a:lnTo>
                    <a:pt x="4441" y="838"/>
                  </a:lnTo>
                  <a:close/>
                  <a:moveTo>
                    <a:pt x="2534" y="2042"/>
                  </a:moveTo>
                  <a:lnTo>
                    <a:pt x="2840" y="2527"/>
                  </a:lnTo>
                  <a:cubicBezTo>
                    <a:pt x="3244" y="3167"/>
                    <a:pt x="3324" y="3862"/>
                    <a:pt x="2703" y="4254"/>
                  </a:cubicBezTo>
                  <a:cubicBezTo>
                    <a:pt x="2519" y="4370"/>
                    <a:pt x="2341" y="4421"/>
                    <a:pt x="2172" y="4421"/>
                  </a:cubicBezTo>
                  <a:cubicBezTo>
                    <a:pt x="1736" y="4421"/>
                    <a:pt x="1360" y="4081"/>
                    <a:pt x="1084" y="3644"/>
                  </a:cubicBezTo>
                  <a:cubicBezTo>
                    <a:pt x="953" y="3435"/>
                    <a:pt x="854" y="3262"/>
                    <a:pt x="801" y="3135"/>
                  </a:cubicBezTo>
                  <a:lnTo>
                    <a:pt x="2534" y="2042"/>
                  </a:lnTo>
                  <a:close/>
                  <a:moveTo>
                    <a:pt x="4469" y="0"/>
                  </a:moveTo>
                  <a:lnTo>
                    <a:pt x="0" y="2821"/>
                  </a:lnTo>
                  <a:cubicBezTo>
                    <a:pt x="96" y="3034"/>
                    <a:pt x="265" y="3361"/>
                    <a:pt x="520" y="3765"/>
                  </a:cubicBezTo>
                  <a:cubicBezTo>
                    <a:pt x="988" y="4506"/>
                    <a:pt x="1446" y="4933"/>
                    <a:pt x="1936" y="5068"/>
                  </a:cubicBezTo>
                  <a:cubicBezTo>
                    <a:pt x="2055" y="5097"/>
                    <a:pt x="2178" y="5113"/>
                    <a:pt x="2303" y="5113"/>
                  </a:cubicBezTo>
                  <a:cubicBezTo>
                    <a:pt x="2560" y="5113"/>
                    <a:pt x="2825" y="5044"/>
                    <a:pt x="3088" y="4878"/>
                  </a:cubicBezTo>
                  <a:cubicBezTo>
                    <a:pt x="3763" y="4452"/>
                    <a:pt x="3801" y="3722"/>
                    <a:pt x="3637" y="3222"/>
                  </a:cubicBezTo>
                  <a:lnTo>
                    <a:pt x="3649" y="3214"/>
                  </a:lnTo>
                  <a:cubicBezTo>
                    <a:pt x="3922" y="3424"/>
                    <a:pt x="4225" y="3530"/>
                    <a:pt x="4516" y="3530"/>
                  </a:cubicBezTo>
                  <a:cubicBezTo>
                    <a:pt x="4733" y="3530"/>
                    <a:pt x="4945" y="3471"/>
                    <a:pt x="5132" y="3353"/>
                  </a:cubicBezTo>
                  <a:cubicBezTo>
                    <a:pt x="5489" y="3127"/>
                    <a:pt x="5670" y="2816"/>
                    <a:pt x="5697" y="2469"/>
                  </a:cubicBezTo>
                  <a:cubicBezTo>
                    <a:pt x="5747" y="2041"/>
                    <a:pt x="5610" y="1600"/>
                    <a:pt x="5240" y="1014"/>
                  </a:cubicBezTo>
                  <a:cubicBezTo>
                    <a:pt x="4980" y="601"/>
                    <a:pt x="4685" y="223"/>
                    <a:pt x="44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6"/>
            <p:cNvSpPr/>
            <p:nvPr/>
          </p:nvSpPr>
          <p:spPr>
            <a:xfrm>
              <a:off x="10004222" y="1639049"/>
              <a:ext cx="116852" cy="110124"/>
            </a:xfrm>
            <a:custGeom>
              <a:avLst/>
              <a:gdLst/>
              <a:ahLst/>
              <a:cxnLst/>
              <a:rect l="l" t="t" r="r" b="b"/>
              <a:pathLst>
                <a:path w="6218" h="5860" extrusionOk="0">
                  <a:moveTo>
                    <a:pt x="3430" y="0"/>
                  </a:moveTo>
                  <a:lnTo>
                    <a:pt x="1183" y="2227"/>
                  </a:lnTo>
                  <a:cubicBezTo>
                    <a:pt x="0" y="3399"/>
                    <a:pt x="137" y="4431"/>
                    <a:pt x="911" y="5212"/>
                  </a:cubicBezTo>
                  <a:cubicBezTo>
                    <a:pt x="1314" y="5619"/>
                    <a:pt x="1785" y="5860"/>
                    <a:pt x="2298" y="5860"/>
                  </a:cubicBezTo>
                  <a:cubicBezTo>
                    <a:pt x="2826" y="5860"/>
                    <a:pt x="3400" y="5605"/>
                    <a:pt x="3994" y="5017"/>
                  </a:cubicBezTo>
                  <a:lnTo>
                    <a:pt x="6218" y="2813"/>
                  </a:lnTo>
                  <a:lnTo>
                    <a:pt x="5724" y="2315"/>
                  </a:lnTo>
                  <a:lnTo>
                    <a:pt x="3466" y="4553"/>
                  </a:lnTo>
                  <a:cubicBezTo>
                    <a:pt x="3001" y="5014"/>
                    <a:pt x="2570" y="5223"/>
                    <a:pt x="2182" y="5223"/>
                  </a:cubicBezTo>
                  <a:cubicBezTo>
                    <a:pt x="1867" y="5223"/>
                    <a:pt x="1581" y="5084"/>
                    <a:pt x="1329" y="4831"/>
                  </a:cubicBezTo>
                  <a:cubicBezTo>
                    <a:pt x="824" y="4321"/>
                    <a:pt x="811" y="3583"/>
                    <a:pt x="1665" y="2736"/>
                  </a:cubicBezTo>
                  <a:lnTo>
                    <a:pt x="3924" y="498"/>
                  </a:lnTo>
                  <a:lnTo>
                    <a:pt x="34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6"/>
            <p:cNvSpPr/>
            <p:nvPr/>
          </p:nvSpPr>
          <p:spPr>
            <a:xfrm>
              <a:off x="10078884" y="1701834"/>
              <a:ext cx="97909" cy="119332"/>
            </a:xfrm>
            <a:custGeom>
              <a:avLst/>
              <a:gdLst/>
              <a:ahLst/>
              <a:cxnLst/>
              <a:rect l="l" t="t" r="r" b="b"/>
              <a:pathLst>
                <a:path w="5210" h="6350" extrusionOk="0">
                  <a:moveTo>
                    <a:pt x="3178" y="782"/>
                  </a:moveTo>
                  <a:cubicBezTo>
                    <a:pt x="3290" y="816"/>
                    <a:pt x="3508" y="918"/>
                    <a:pt x="3790" y="1098"/>
                  </a:cubicBezTo>
                  <a:cubicBezTo>
                    <a:pt x="4403" y="1500"/>
                    <a:pt x="4663" y="2025"/>
                    <a:pt x="4290" y="2610"/>
                  </a:cubicBezTo>
                  <a:cubicBezTo>
                    <a:pt x="4098" y="2909"/>
                    <a:pt x="3810" y="3065"/>
                    <a:pt x="3480" y="3065"/>
                  </a:cubicBezTo>
                  <a:cubicBezTo>
                    <a:pt x="3242" y="3065"/>
                    <a:pt x="2981" y="2984"/>
                    <a:pt x="2719" y="2816"/>
                  </a:cubicBezTo>
                  <a:lnTo>
                    <a:pt x="2122" y="2434"/>
                  </a:lnTo>
                  <a:lnTo>
                    <a:pt x="3178" y="782"/>
                  </a:lnTo>
                  <a:close/>
                  <a:moveTo>
                    <a:pt x="2856" y="0"/>
                  </a:moveTo>
                  <a:lnTo>
                    <a:pt x="1" y="4464"/>
                  </a:lnTo>
                  <a:lnTo>
                    <a:pt x="585" y="4838"/>
                  </a:lnTo>
                  <a:lnTo>
                    <a:pt x="1838" y="2878"/>
                  </a:lnTo>
                  <a:lnTo>
                    <a:pt x="2389" y="3230"/>
                  </a:lnTo>
                  <a:cubicBezTo>
                    <a:pt x="2907" y="3589"/>
                    <a:pt x="2998" y="3979"/>
                    <a:pt x="2733" y="4689"/>
                  </a:cubicBezTo>
                  <a:cubicBezTo>
                    <a:pt x="2499" y="5335"/>
                    <a:pt x="2352" y="5788"/>
                    <a:pt x="2344" y="5963"/>
                  </a:cubicBezTo>
                  <a:lnTo>
                    <a:pt x="2948" y="6349"/>
                  </a:lnTo>
                  <a:cubicBezTo>
                    <a:pt x="2966" y="6115"/>
                    <a:pt x="3137" y="5609"/>
                    <a:pt x="3393" y="4884"/>
                  </a:cubicBezTo>
                  <a:cubicBezTo>
                    <a:pt x="3587" y="4345"/>
                    <a:pt x="3585" y="3891"/>
                    <a:pt x="3312" y="3546"/>
                  </a:cubicBezTo>
                  <a:lnTo>
                    <a:pt x="3326" y="3525"/>
                  </a:lnTo>
                  <a:cubicBezTo>
                    <a:pt x="3458" y="3558"/>
                    <a:pt x="3593" y="3576"/>
                    <a:pt x="3727" y="3576"/>
                  </a:cubicBezTo>
                  <a:cubicBezTo>
                    <a:pt x="4180" y="3576"/>
                    <a:pt x="4622" y="3377"/>
                    <a:pt x="4917" y="2916"/>
                  </a:cubicBezTo>
                  <a:cubicBezTo>
                    <a:pt x="5140" y="2568"/>
                    <a:pt x="5210" y="2177"/>
                    <a:pt x="5111" y="1830"/>
                  </a:cubicBezTo>
                  <a:cubicBezTo>
                    <a:pt x="4992" y="1394"/>
                    <a:pt x="4662" y="1022"/>
                    <a:pt x="4037" y="623"/>
                  </a:cubicBezTo>
                  <a:cubicBezTo>
                    <a:pt x="3635" y="366"/>
                    <a:pt x="3191" y="129"/>
                    <a:pt x="28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6"/>
            <p:cNvSpPr/>
            <p:nvPr/>
          </p:nvSpPr>
          <p:spPr>
            <a:xfrm>
              <a:off x="10166852" y="1750789"/>
              <a:ext cx="96556" cy="105370"/>
            </a:xfrm>
            <a:custGeom>
              <a:avLst/>
              <a:gdLst/>
              <a:ahLst/>
              <a:cxnLst/>
              <a:rect l="l" t="t" r="r" b="b"/>
              <a:pathLst>
                <a:path w="5138" h="5607" extrusionOk="0">
                  <a:moveTo>
                    <a:pt x="2795" y="1"/>
                  </a:moveTo>
                  <a:cubicBezTo>
                    <a:pt x="1631" y="1"/>
                    <a:pt x="703" y="696"/>
                    <a:pt x="284" y="1838"/>
                  </a:cubicBezTo>
                  <a:cubicBezTo>
                    <a:pt x="0" y="2624"/>
                    <a:pt x="27" y="3397"/>
                    <a:pt x="309" y="3974"/>
                  </a:cubicBezTo>
                  <a:cubicBezTo>
                    <a:pt x="634" y="4624"/>
                    <a:pt x="1193" y="5046"/>
                    <a:pt x="1957" y="5323"/>
                  </a:cubicBezTo>
                  <a:cubicBezTo>
                    <a:pt x="2640" y="5570"/>
                    <a:pt x="3279" y="5605"/>
                    <a:pt x="3610" y="5606"/>
                  </a:cubicBezTo>
                  <a:lnTo>
                    <a:pt x="4486" y="3178"/>
                  </a:lnTo>
                  <a:lnTo>
                    <a:pt x="2822" y="2577"/>
                  </a:lnTo>
                  <a:lnTo>
                    <a:pt x="2633" y="3101"/>
                  </a:lnTo>
                  <a:lnTo>
                    <a:pt x="3660" y="3472"/>
                  </a:lnTo>
                  <a:lnTo>
                    <a:pt x="3116" y="4979"/>
                  </a:lnTo>
                  <a:cubicBezTo>
                    <a:pt x="3090" y="4982"/>
                    <a:pt x="3061" y="4984"/>
                    <a:pt x="3030" y="4984"/>
                  </a:cubicBezTo>
                  <a:cubicBezTo>
                    <a:pt x="2845" y="4984"/>
                    <a:pt x="2562" y="4931"/>
                    <a:pt x="2197" y="4800"/>
                  </a:cubicBezTo>
                  <a:cubicBezTo>
                    <a:pt x="1020" y="4374"/>
                    <a:pt x="521" y="3338"/>
                    <a:pt x="985" y="2057"/>
                  </a:cubicBezTo>
                  <a:cubicBezTo>
                    <a:pt x="1330" y="1101"/>
                    <a:pt x="2028" y="596"/>
                    <a:pt x="2878" y="596"/>
                  </a:cubicBezTo>
                  <a:cubicBezTo>
                    <a:pt x="3155" y="596"/>
                    <a:pt x="3448" y="650"/>
                    <a:pt x="3751" y="759"/>
                  </a:cubicBezTo>
                  <a:cubicBezTo>
                    <a:pt x="4260" y="944"/>
                    <a:pt x="4562" y="1162"/>
                    <a:pt x="4788" y="1380"/>
                  </a:cubicBezTo>
                  <a:lnTo>
                    <a:pt x="5138" y="905"/>
                  </a:lnTo>
                  <a:cubicBezTo>
                    <a:pt x="4959" y="721"/>
                    <a:pt x="4547" y="428"/>
                    <a:pt x="3963" y="217"/>
                  </a:cubicBezTo>
                  <a:cubicBezTo>
                    <a:pt x="3556" y="70"/>
                    <a:pt x="3164" y="1"/>
                    <a:pt x="27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6"/>
            <p:cNvSpPr/>
            <p:nvPr/>
          </p:nvSpPr>
          <p:spPr>
            <a:xfrm>
              <a:off x="10266152" y="1766932"/>
              <a:ext cx="67728" cy="107700"/>
            </a:xfrm>
            <a:custGeom>
              <a:avLst/>
              <a:gdLst/>
              <a:ahLst/>
              <a:cxnLst/>
              <a:rect l="l" t="t" r="r" b="b"/>
              <a:pathLst>
                <a:path w="3604" h="5731" extrusionOk="0">
                  <a:moveTo>
                    <a:pt x="730" y="0"/>
                  </a:moveTo>
                  <a:lnTo>
                    <a:pt x="0" y="5321"/>
                  </a:lnTo>
                  <a:lnTo>
                    <a:pt x="2992" y="5730"/>
                  </a:lnTo>
                  <a:lnTo>
                    <a:pt x="3071" y="5155"/>
                  </a:lnTo>
                  <a:lnTo>
                    <a:pt x="765" y="4839"/>
                  </a:lnTo>
                  <a:lnTo>
                    <a:pt x="1029" y="2920"/>
                  </a:lnTo>
                  <a:lnTo>
                    <a:pt x="3097" y="3204"/>
                  </a:lnTo>
                  <a:lnTo>
                    <a:pt x="3175" y="2635"/>
                  </a:lnTo>
                  <a:lnTo>
                    <a:pt x="1107" y="2352"/>
                  </a:lnTo>
                  <a:lnTo>
                    <a:pt x="1338" y="670"/>
                  </a:lnTo>
                  <a:lnTo>
                    <a:pt x="3524" y="970"/>
                  </a:lnTo>
                  <a:lnTo>
                    <a:pt x="3603" y="394"/>
                  </a:lnTo>
                  <a:lnTo>
                    <a:pt x="7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6"/>
            <p:cNvSpPr/>
            <p:nvPr/>
          </p:nvSpPr>
          <p:spPr>
            <a:xfrm>
              <a:off x="10346245" y="1772551"/>
              <a:ext cx="71036" cy="103058"/>
            </a:xfrm>
            <a:custGeom>
              <a:avLst/>
              <a:gdLst/>
              <a:ahLst/>
              <a:cxnLst/>
              <a:rect l="l" t="t" r="r" b="b"/>
              <a:pathLst>
                <a:path w="3780" h="5484" extrusionOk="0">
                  <a:moveTo>
                    <a:pt x="1507" y="536"/>
                  </a:moveTo>
                  <a:cubicBezTo>
                    <a:pt x="2183" y="536"/>
                    <a:pt x="2651" y="817"/>
                    <a:pt x="2687" y="1474"/>
                  </a:cubicBezTo>
                  <a:cubicBezTo>
                    <a:pt x="2720" y="2087"/>
                    <a:pt x="2273" y="2519"/>
                    <a:pt x="1533" y="2558"/>
                  </a:cubicBezTo>
                  <a:lnTo>
                    <a:pt x="824" y="2596"/>
                  </a:lnTo>
                  <a:lnTo>
                    <a:pt x="719" y="639"/>
                  </a:lnTo>
                  <a:cubicBezTo>
                    <a:pt x="828" y="601"/>
                    <a:pt x="1065" y="557"/>
                    <a:pt x="1400" y="538"/>
                  </a:cubicBezTo>
                  <a:cubicBezTo>
                    <a:pt x="1436" y="537"/>
                    <a:pt x="1472" y="536"/>
                    <a:pt x="1507" y="536"/>
                  </a:cubicBezTo>
                  <a:close/>
                  <a:moveTo>
                    <a:pt x="1605" y="1"/>
                  </a:moveTo>
                  <a:cubicBezTo>
                    <a:pt x="1515" y="1"/>
                    <a:pt x="1422" y="3"/>
                    <a:pt x="1323" y="9"/>
                  </a:cubicBezTo>
                  <a:cubicBezTo>
                    <a:pt x="845" y="34"/>
                    <a:pt x="346" y="101"/>
                    <a:pt x="0" y="192"/>
                  </a:cubicBezTo>
                  <a:lnTo>
                    <a:pt x="286" y="5483"/>
                  </a:lnTo>
                  <a:lnTo>
                    <a:pt x="979" y="5445"/>
                  </a:lnTo>
                  <a:lnTo>
                    <a:pt x="853" y="3122"/>
                  </a:lnTo>
                  <a:lnTo>
                    <a:pt x="1505" y="3086"/>
                  </a:lnTo>
                  <a:cubicBezTo>
                    <a:pt x="1516" y="3086"/>
                    <a:pt x="1527" y="3086"/>
                    <a:pt x="1538" y="3086"/>
                  </a:cubicBezTo>
                  <a:cubicBezTo>
                    <a:pt x="2146" y="3086"/>
                    <a:pt x="2440" y="3353"/>
                    <a:pt x="2636" y="4072"/>
                  </a:cubicBezTo>
                  <a:cubicBezTo>
                    <a:pt x="2823" y="4732"/>
                    <a:pt x="2967" y="5186"/>
                    <a:pt x="3063" y="5334"/>
                  </a:cubicBezTo>
                  <a:lnTo>
                    <a:pt x="3780" y="5294"/>
                  </a:lnTo>
                  <a:cubicBezTo>
                    <a:pt x="3657" y="5094"/>
                    <a:pt x="3501" y="4582"/>
                    <a:pt x="3286" y="3844"/>
                  </a:cubicBezTo>
                  <a:cubicBezTo>
                    <a:pt x="3128" y="3294"/>
                    <a:pt x="2861" y="2925"/>
                    <a:pt x="2440" y="2804"/>
                  </a:cubicBezTo>
                  <a:lnTo>
                    <a:pt x="2439" y="2781"/>
                  </a:lnTo>
                  <a:cubicBezTo>
                    <a:pt x="2994" y="2559"/>
                    <a:pt x="3413" y="2065"/>
                    <a:pt x="3375" y="1357"/>
                  </a:cubicBezTo>
                  <a:cubicBezTo>
                    <a:pt x="3352" y="944"/>
                    <a:pt x="3182" y="587"/>
                    <a:pt x="2899" y="362"/>
                  </a:cubicBezTo>
                  <a:cubicBezTo>
                    <a:pt x="2595" y="115"/>
                    <a:pt x="2190" y="1"/>
                    <a:pt x="16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6"/>
            <p:cNvSpPr/>
            <p:nvPr/>
          </p:nvSpPr>
          <p:spPr>
            <a:xfrm>
              <a:off x="10448289" y="1748684"/>
              <a:ext cx="81146" cy="107512"/>
            </a:xfrm>
            <a:custGeom>
              <a:avLst/>
              <a:gdLst/>
              <a:ahLst/>
              <a:cxnLst/>
              <a:rect l="l" t="t" r="r" b="b"/>
              <a:pathLst>
                <a:path w="4318" h="5721" extrusionOk="0">
                  <a:moveTo>
                    <a:pt x="2333" y="0"/>
                  </a:moveTo>
                  <a:cubicBezTo>
                    <a:pt x="2092" y="0"/>
                    <a:pt x="1792" y="43"/>
                    <a:pt x="1447" y="160"/>
                  </a:cubicBezTo>
                  <a:cubicBezTo>
                    <a:pt x="458" y="492"/>
                    <a:pt x="0" y="1304"/>
                    <a:pt x="268" y="2096"/>
                  </a:cubicBezTo>
                  <a:cubicBezTo>
                    <a:pt x="510" y="2813"/>
                    <a:pt x="1169" y="3071"/>
                    <a:pt x="2099" y="3085"/>
                  </a:cubicBezTo>
                  <a:cubicBezTo>
                    <a:pt x="2875" y="3117"/>
                    <a:pt x="3238" y="3297"/>
                    <a:pt x="3399" y="3773"/>
                  </a:cubicBezTo>
                  <a:cubicBezTo>
                    <a:pt x="3573" y="4287"/>
                    <a:pt x="3299" y="4773"/>
                    <a:pt x="2627" y="5001"/>
                  </a:cubicBezTo>
                  <a:cubicBezTo>
                    <a:pt x="2371" y="5087"/>
                    <a:pt x="2106" y="5123"/>
                    <a:pt x="1860" y="5123"/>
                  </a:cubicBezTo>
                  <a:cubicBezTo>
                    <a:pt x="1670" y="5123"/>
                    <a:pt x="1492" y="5102"/>
                    <a:pt x="1338" y="5067"/>
                  </a:cubicBezTo>
                  <a:lnTo>
                    <a:pt x="1338" y="5067"/>
                  </a:lnTo>
                  <a:lnTo>
                    <a:pt x="1358" y="5673"/>
                  </a:lnTo>
                  <a:cubicBezTo>
                    <a:pt x="1475" y="5705"/>
                    <a:pt x="1623" y="5720"/>
                    <a:pt x="1787" y="5720"/>
                  </a:cubicBezTo>
                  <a:cubicBezTo>
                    <a:pt x="2089" y="5720"/>
                    <a:pt x="2447" y="5667"/>
                    <a:pt x="2765" y="5559"/>
                  </a:cubicBezTo>
                  <a:cubicBezTo>
                    <a:pt x="3966" y="5154"/>
                    <a:pt x="4318" y="4278"/>
                    <a:pt x="4053" y="3493"/>
                  </a:cubicBezTo>
                  <a:cubicBezTo>
                    <a:pt x="3801" y="2746"/>
                    <a:pt x="3222" y="2479"/>
                    <a:pt x="2251" y="2436"/>
                  </a:cubicBezTo>
                  <a:cubicBezTo>
                    <a:pt x="1456" y="2402"/>
                    <a:pt x="1068" y="2272"/>
                    <a:pt x="906" y="1797"/>
                  </a:cubicBezTo>
                  <a:cubicBezTo>
                    <a:pt x="790" y="1449"/>
                    <a:pt x="914" y="945"/>
                    <a:pt x="1609" y="710"/>
                  </a:cubicBezTo>
                  <a:cubicBezTo>
                    <a:pt x="1832" y="634"/>
                    <a:pt x="2065" y="596"/>
                    <a:pt x="2298" y="596"/>
                  </a:cubicBezTo>
                  <a:cubicBezTo>
                    <a:pt x="2418" y="596"/>
                    <a:pt x="2537" y="606"/>
                    <a:pt x="2656" y="626"/>
                  </a:cubicBezTo>
                  <a:lnTo>
                    <a:pt x="2656" y="29"/>
                  </a:lnTo>
                  <a:cubicBezTo>
                    <a:pt x="2565" y="11"/>
                    <a:pt x="2457" y="0"/>
                    <a:pt x="2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6"/>
            <p:cNvSpPr/>
            <p:nvPr/>
          </p:nvSpPr>
          <p:spPr>
            <a:xfrm>
              <a:off x="10510360" y="1702774"/>
              <a:ext cx="116194" cy="125139"/>
            </a:xfrm>
            <a:custGeom>
              <a:avLst/>
              <a:gdLst/>
              <a:ahLst/>
              <a:cxnLst/>
              <a:rect l="l" t="t" r="r" b="b"/>
              <a:pathLst>
                <a:path w="6183" h="6659" extrusionOk="0">
                  <a:moveTo>
                    <a:pt x="3425" y="1"/>
                  </a:moveTo>
                  <a:lnTo>
                    <a:pt x="2823" y="361"/>
                  </a:lnTo>
                  <a:lnTo>
                    <a:pt x="3978" y="2288"/>
                  </a:lnTo>
                  <a:lnTo>
                    <a:pt x="1750" y="3623"/>
                  </a:lnTo>
                  <a:lnTo>
                    <a:pt x="595" y="1695"/>
                  </a:lnTo>
                  <a:lnTo>
                    <a:pt x="0" y="2051"/>
                  </a:lnTo>
                  <a:lnTo>
                    <a:pt x="2759" y="6658"/>
                  </a:lnTo>
                  <a:lnTo>
                    <a:pt x="3354" y="6303"/>
                  </a:lnTo>
                  <a:lnTo>
                    <a:pt x="2060" y="4143"/>
                  </a:lnTo>
                  <a:lnTo>
                    <a:pt x="4288" y="2809"/>
                  </a:lnTo>
                  <a:lnTo>
                    <a:pt x="5582" y="4968"/>
                  </a:lnTo>
                  <a:lnTo>
                    <a:pt x="6183" y="4608"/>
                  </a:lnTo>
                  <a:lnTo>
                    <a:pt x="34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6"/>
            <p:cNvSpPr/>
            <p:nvPr/>
          </p:nvSpPr>
          <p:spPr>
            <a:xfrm>
              <a:off x="10594607" y="1650832"/>
              <a:ext cx="111872" cy="101292"/>
            </a:xfrm>
            <a:custGeom>
              <a:avLst/>
              <a:gdLst/>
              <a:ahLst/>
              <a:cxnLst/>
              <a:rect l="l" t="t" r="r" b="b"/>
              <a:pathLst>
                <a:path w="5953" h="5390" extrusionOk="0">
                  <a:moveTo>
                    <a:pt x="2472" y="679"/>
                  </a:moveTo>
                  <a:cubicBezTo>
                    <a:pt x="3070" y="679"/>
                    <a:pt x="3688" y="1005"/>
                    <a:pt x="4148" y="1464"/>
                  </a:cubicBezTo>
                  <a:cubicBezTo>
                    <a:pt x="5011" y="2325"/>
                    <a:pt x="5288" y="3481"/>
                    <a:pt x="4511" y="4259"/>
                  </a:cubicBezTo>
                  <a:cubicBezTo>
                    <a:pt x="4198" y="4574"/>
                    <a:pt x="3819" y="4713"/>
                    <a:pt x="3425" y="4713"/>
                  </a:cubicBezTo>
                  <a:cubicBezTo>
                    <a:pt x="2850" y="4713"/>
                    <a:pt x="2243" y="4416"/>
                    <a:pt x="1761" y="3935"/>
                  </a:cubicBezTo>
                  <a:lnTo>
                    <a:pt x="1761" y="3934"/>
                  </a:lnTo>
                  <a:cubicBezTo>
                    <a:pt x="926" y="3101"/>
                    <a:pt x="581" y="1946"/>
                    <a:pt x="1392" y="1134"/>
                  </a:cubicBezTo>
                  <a:cubicBezTo>
                    <a:pt x="1711" y="814"/>
                    <a:pt x="2087" y="679"/>
                    <a:pt x="2472" y="679"/>
                  </a:cubicBezTo>
                  <a:close/>
                  <a:moveTo>
                    <a:pt x="2648" y="1"/>
                  </a:moveTo>
                  <a:cubicBezTo>
                    <a:pt x="2062" y="1"/>
                    <a:pt x="1492" y="232"/>
                    <a:pt x="1014" y="711"/>
                  </a:cubicBezTo>
                  <a:cubicBezTo>
                    <a:pt x="0" y="1727"/>
                    <a:pt x="41" y="3265"/>
                    <a:pt x="1248" y="4470"/>
                  </a:cubicBezTo>
                  <a:cubicBezTo>
                    <a:pt x="1863" y="5083"/>
                    <a:pt x="2571" y="5390"/>
                    <a:pt x="3250" y="5390"/>
                  </a:cubicBezTo>
                  <a:cubicBezTo>
                    <a:pt x="3845" y="5390"/>
                    <a:pt x="4416" y="5155"/>
                    <a:pt x="4884" y="4687"/>
                  </a:cubicBezTo>
                  <a:cubicBezTo>
                    <a:pt x="5852" y="3716"/>
                    <a:pt x="5952" y="2229"/>
                    <a:pt x="4644" y="922"/>
                  </a:cubicBezTo>
                  <a:cubicBezTo>
                    <a:pt x="4036" y="316"/>
                    <a:pt x="3331" y="1"/>
                    <a:pt x="26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6"/>
            <p:cNvSpPr/>
            <p:nvPr/>
          </p:nvSpPr>
          <p:spPr>
            <a:xfrm>
              <a:off x="10651793" y="1582859"/>
              <a:ext cx="91557" cy="95635"/>
            </a:xfrm>
            <a:custGeom>
              <a:avLst/>
              <a:gdLst/>
              <a:ahLst/>
              <a:cxnLst/>
              <a:rect l="l" t="t" r="r" b="b"/>
              <a:pathLst>
                <a:path w="4872" h="5089" extrusionOk="0">
                  <a:moveTo>
                    <a:pt x="2093" y="680"/>
                  </a:moveTo>
                  <a:cubicBezTo>
                    <a:pt x="2273" y="680"/>
                    <a:pt x="2460" y="736"/>
                    <a:pt x="2652" y="856"/>
                  </a:cubicBezTo>
                  <a:cubicBezTo>
                    <a:pt x="3283" y="1248"/>
                    <a:pt x="3358" y="1896"/>
                    <a:pt x="2916" y="2606"/>
                  </a:cubicBezTo>
                  <a:cubicBezTo>
                    <a:pt x="2794" y="2802"/>
                    <a:pt x="2680" y="2956"/>
                    <a:pt x="2566" y="3064"/>
                  </a:cubicBezTo>
                  <a:lnTo>
                    <a:pt x="793" y="1960"/>
                  </a:lnTo>
                  <a:cubicBezTo>
                    <a:pt x="829" y="1842"/>
                    <a:pt x="930" y="1633"/>
                    <a:pt x="1090" y="1377"/>
                  </a:cubicBezTo>
                  <a:cubicBezTo>
                    <a:pt x="1365" y="935"/>
                    <a:pt x="1711" y="680"/>
                    <a:pt x="2093" y="680"/>
                  </a:cubicBezTo>
                  <a:close/>
                  <a:moveTo>
                    <a:pt x="2170" y="1"/>
                  </a:moveTo>
                  <a:cubicBezTo>
                    <a:pt x="2039" y="1"/>
                    <a:pt x="1912" y="20"/>
                    <a:pt x="1789" y="58"/>
                  </a:cubicBezTo>
                  <a:cubicBezTo>
                    <a:pt x="1378" y="177"/>
                    <a:pt x="978" y="519"/>
                    <a:pt x="615" y="1100"/>
                  </a:cubicBezTo>
                  <a:cubicBezTo>
                    <a:pt x="321" y="1574"/>
                    <a:pt x="129" y="1970"/>
                    <a:pt x="0" y="2284"/>
                  </a:cubicBezTo>
                  <a:lnTo>
                    <a:pt x="4505" y="5088"/>
                  </a:lnTo>
                  <a:lnTo>
                    <a:pt x="4871" y="4500"/>
                  </a:lnTo>
                  <a:lnTo>
                    <a:pt x="3045" y="3363"/>
                  </a:lnTo>
                  <a:cubicBezTo>
                    <a:pt x="3163" y="3249"/>
                    <a:pt x="3271" y="3091"/>
                    <a:pt x="3381" y="2915"/>
                  </a:cubicBezTo>
                  <a:cubicBezTo>
                    <a:pt x="3739" y="2340"/>
                    <a:pt x="3885" y="1727"/>
                    <a:pt x="3747" y="1211"/>
                  </a:cubicBezTo>
                  <a:cubicBezTo>
                    <a:pt x="3653" y="833"/>
                    <a:pt x="3404" y="508"/>
                    <a:pt x="2991" y="252"/>
                  </a:cubicBezTo>
                  <a:cubicBezTo>
                    <a:pt x="2719" y="82"/>
                    <a:pt x="2438" y="1"/>
                    <a:pt x="2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6"/>
            <p:cNvSpPr/>
            <p:nvPr/>
          </p:nvSpPr>
          <p:spPr>
            <a:xfrm>
              <a:off x="9917682" y="1011135"/>
              <a:ext cx="104317" cy="101987"/>
            </a:xfrm>
            <a:custGeom>
              <a:avLst/>
              <a:gdLst/>
              <a:ahLst/>
              <a:cxnLst/>
              <a:rect l="l" t="t" r="r" b="b"/>
              <a:pathLst>
                <a:path w="5551" h="5427" extrusionOk="0">
                  <a:moveTo>
                    <a:pt x="2093" y="662"/>
                  </a:moveTo>
                  <a:cubicBezTo>
                    <a:pt x="2279" y="662"/>
                    <a:pt x="2462" y="736"/>
                    <a:pt x="2639" y="898"/>
                  </a:cubicBezTo>
                  <a:cubicBezTo>
                    <a:pt x="3020" y="1250"/>
                    <a:pt x="3009" y="1826"/>
                    <a:pt x="2513" y="2365"/>
                  </a:cubicBezTo>
                  <a:lnTo>
                    <a:pt x="2087" y="2828"/>
                  </a:lnTo>
                  <a:lnTo>
                    <a:pt x="815" y="1656"/>
                  </a:lnTo>
                  <a:cubicBezTo>
                    <a:pt x="873" y="1558"/>
                    <a:pt x="979" y="1408"/>
                    <a:pt x="1195" y="1173"/>
                  </a:cubicBezTo>
                  <a:cubicBezTo>
                    <a:pt x="1489" y="855"/>
                    <a:pt x="1794" y="662"/>
                    <a:pt x="2093" y="662"/>
                  </a:cubicBezTo>
                  <a:close/>
                  <a:moveTo>
                    <a:pt x="3931" y="2179"/>
                  </a:moveTo>
                  <a:cubicBezTo>
                    <a:pt x="4148" y="2179"/>
                    <a:pt x="4363" y="2260"/>
                    <a:pt x="4563" y="2444"/>
                  </a:cubicBezTo>
                  <a:cubicBezTo>
                    <a:pt x="5138" y="2972"/>
                    <a:pt x="4884" y="3637"/>
                    <a:pt x="4398" y="4165"/>
                  </a:cubicBezTo>
                  <a:cubicBezTo>
                    <a:pt x="4230" y="4346"/>
                    <a:pt x="4089" y="4488"/>
                    <a:pt x="3980" y="4571"/>
                  </a:cubicBezTo>
                  <a:lnTo>
                    <a:pt x="2474" y="3185"/>
                  </a:lnTo>
                  <a:lnTo>
                    <a:pt x="2862" y="2763"/>
                  </a:lnTo>
                  <a:cubicBezTo>
                    <a:pt x="3185" y="2411"/>
                    <a:pt x="3562" y="2179"/>
                    <a:pt x="3931" y="2179"/>
                  </a:cubicBezTo>
                  <a:close/>
                  <a:moveTo>
                    <a:pt x="2268" y="1"/>
                  </a:moveTo>
                  <a:cubicBezTo>
                    <a:pt x="2200" y="1"/>
                    <a:pt x="2131" y="7"/>
                    <a:pt x="2062" y="21"/>
                  </a:cubicBezTo>
                  <a:cubicBezTo>
                    <a:pt x="1636" y="84"/>
                    <a:pt x="1245" y="331"/>
                    <a:pt x="776" y="841"/>
                  </a:cubicBezTo>
                  <a:cubicBezTo>
                    <a:pt x="447" y="1198"/>
                    <a:pt x="158" y="1583"/>
                    <a:pt x="0" y="1848"/>
                  </a:cubicBezTo>
                  <a:lnTo>
                    <a:pt x="3886" y="5427"/>
                  </a:lnTo>
                  <a:cubicBezTo>
                    <a:pt x="4066" y="5278"/>
                    <a:pt x="4339" y="5030"/>
                    <a:pt x="4662" y="4678"/>
                  </a:cubicBezTo>
                  <a:cubicBezTo>
                    <a:pt x="5256" y="4033"/>
                    <a:pt x="5548" y="3479"/>
                    <a:pt x="5550" y="2972"/>
                  </a:cubicBezTo>
                  <a:cubicBezTo>
                    <a:pt x="5540" y="2595"/>
                    <a:pt x="5406" y="2223"/>
                    <a:pt x="5066" y="1910"/>
                  </a:cubicBezTo>
                  <a:cubicBezTo>
                    <a:pt x="4783" y="1649"/>
                    <a:pt x="4469" y="1550"/>
                    <a:pt x="4171" y="1550"/>
                  </a:cubicBezTo>
                  <a:cubicBezTo>
                    <a:pt x="3853" y="1550"/>
                    <a:pt x="3553" y="1663"/>
                    <a:pt x="3326" y="1812"/>
                  </a:cubicBezTo>
                  <a:lnTo>
                    <a:pt x="3315" y="1802"/>
                  </a:lnTo>
                  <a:cubicBezTo>
                    <a:pt x="3545" y="1245"/>
                    <a:pt x="3443" y="686"/>
                    <a:pt x="3062" y="334"/>
                  </a:cubicBezTo>
                  <a:cubicBezTo>
                    <a:pt x="2813" y="106"/>
                    <a:pt x="2541" y="1"/>
                    <a:pt x="2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6"/>
            <p:cNvSpPr/>
            <p:nvPr/>
          </p:nvSpPr>
          <p:spPr>
            <a:xfrm>
              <a:off x="9982686" y="931962"/>
              <a:ext cx="113619" cy="113056"/>
            </a:xfrm>
            <a:custGeom>
              <a:avLst/>
              <a:gdLst/>
              <a:ahLst/>
              <a:cxnLst/>
              <a:rect l="l" t="t" r="r" b="b"/>
              <a:pathLst>
                <a:path w="6046" h="6016" extrusionOk="0">
                  <a:moveTo>
                    <a:pt x="3159" y="0"/>
                  </a:moveTo>
                  <a:lnTo>
                    <a:pt x="2600" y="424"/>
                  </a:lnTo>
                  <a:lnTo>
                    <a:pt x="4520" y="2958"/>
                  </a:lnTo>
                  <a:cubicBezTo>
                    <a:pt x="5237" y="3905"/>
                    <a:pt x="5148" y="4633"/>
                    <a:pt x="4513" y="5114"/>
                  </a:cubicBezTo>
                  <a:cubicBezTo>
                    <a:pt x="4301" y="5275"/>
                    <a:pt x="4066" y="5364"/>
                    <a:pt x="3818" y="5364"/>
                  </a:cubicBezTo>
                  <a:cubicBezTo>
                    <a:pt x="3398" y="5364"/>
                    <a:pt x="2938" y="5107"/>
                    <a:pt x="2481" y="4503"/>
                  </a:cubicBezTo>
                  <a:lnTo>
                    <a:pt x="560" y="1968"/>
                  </a:lnTo>
                  <a:lnTo>
                    <a:pt x="1" y="2392"/>
                  </a:lnTo>
                  <a:lnTo>
                    <a:pt x="1911" y="4915"/>
                  </a:lnTo>
                  <a:cubicBezTo>
                    <a:pt x="2501" y="5693"/>
                    <a:pt x="3103" y="6015"/>
                    <a:pt x="3677" y="6015"/>
                  </a:cubicBezTo>
                  <a:cubicBezTo>
                    <a:pt x="4082" y="6015"/>
                    <a:pt x="4473" y="5855"/>
                    <a:pt x="4835" y="5580"/>
                  </a:cubicBezTo>
                  <a:cubicBezTo>
                    <a:pt x="5763" y="4877"/>
                    <a:pt x="6046" y="3813"/>
                    <a:pt x="5050" y="2497"/>
                  </a:cubicBezTo>
                  <a:lnTo>
                    <a:pt x="31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6"/>
            <p:cNvSpPr/>
            <p:nvPr/>
          </p:nvSpPr>
          <p:spPr>
            <a:xfrm>
              <a:off x="10074186" y="894565"/>
              <a:ext cx="103547" cy="108865"/>
            </a:xfrm>
            <a:custGeom>
              <a:avLst/>
              <a:gdLst/>
              <a:ahLst/>
              <a:cxnLst/>
              <a:rect l="l" t="t" r="r" b="b"/>
              <a:pathLst>
                <a:path w="5510" h="5793" extrusionOk="0">
                  <a:moveTo>
                    <a:pt x="2154" y="616"/>
                  </a:moveTo>
                  <a:cubicBezTo>
                    <a:pt x="2499" y="616"/>
                    <a:pt x="2787" y="780"/>
                    <a:pt x="2976" y="1154"/>
                  </a:cubicBezTo>
                  <a:cubicBezTo>
                    <a:pt x="3252" y="1704"/>
                    <a:pt x="3016" y="2278"/>
                    <a:pt x="2354" y="2611"/>
                  </a:cubicBezTo>
                  <a:lnTo>
                    <a:pt x="1720" y="2930"/>
                  </a:lnTo>
                  <a:lnTo>
                    <a:pt x="838" y="1179"/>
                  </a:lnTo>
                  <a:cubicBezTo>
                    <a:pt x="923" y="1100"/>
                    <a:pt x="1122" y="965"/>
                    <a:pt x="1421" y="813"/>
                  </a:cubicBezTo>
                  <a:cubicBezTo>
                    <a:pt x="1681" y="686"/>
                    <a:pt x="1929" y="616"/>
                    <a:pt x="2154" y="616"/>
                  </a:cubicBezTo>
                  <a:close/>
                  <a:moveTo>
                    <a:pt x="2350" y="1"/>
                  </a:moveTo>
                  <a:cubicBezTo>
                    <a:pt x="2007" y="1"/>
                    <a:pt x="1618" y="117"/>
                    <a:pt x="1138" y="359"/>
                  </a:cubicBezTo>
                  <a:cubicBezTo>
                    <a:pt x="710" y="573"/>
                    <a:pt x="281" y="836"/>
                    <a:pt x="0" y="1057"/>
                  </a:cubicBezTo>
                  <a:lnTo>
                    <a:pt x="2384" y="5792"/>
                  </a:lnTo>
                  <a:lnTo>
                    <a:pt x="3003" y="5479"/>
                  </a:lnTo>
                  <a:lnTo>
                    <a:pt x="1957" y="3401"/>
                  </a:lnTo>
                  <a:lnTo>
                    <a:pt x="2540" y="3106"/>
                  </a:lnTo>
                  <a:cubicBezTo>
                    <a:pt x="2729" y="3020"/>
                    <a:pt x="2898" y="2975"/>
                    <a:pt x="3055" y="2975"/>
                  </a:cubicBezTo>
                  <a:cubicBezTo>
                    <a:pt x="3376" y="2975"/>
                    <a:pt x="3652" y="3159"/>
                    <a:pt x="3971" y="3555"/>
                  </a:cubicBezTo>
                  <a:cubicBezTo>
                    <a:pt x="4407" y="4084"/>
                    <a:pt x="4722" y="4444"/>
                    <a:pt x="4868" y="4540"/>
                  </a:cubicBezTo>
                  <a:lnTo>
                    <a:pt x="5509" y="4216"/>
                  </a:lnTo>
                  <a:cubicBezTo>
                    <a:pt x="5317" y="4082"/>
                    <a:pt x="4969" y="3676"/>
                    <a:pt x="4476" y="3086"/>
                  </a:cubicBezTo>
                  <a:cubicBezTo>
                    <a:pt x="4148" y="2690"/>
                    <a:pt x="3798" y="2464"/>
                    <a:pt x="3416" y="2464"/>
                  </a:cubicBezTo>
                  <a:cubicBezTo>
                    <a:pt x="3372" y="2464"/>
                    <a:pt x="3328" y="2467"/>
                    <a:pt x="3283" y="2473"/>
                  </a:cubicBezTo>
                  <a:lnTo>
                    <a:pt x="3272" y="2452"/>
                  </a:lnTo>
                  <a:cubicBezTo>
                    <a:pt x="3691" y="2026"/>
                    <a:pt x="3879" y="1406"/>
                    <a:pt x="3560" y="772"/>
                  </a:cubicBezTo>
                  <a:cubicBezTo>
                    <a:pt x="3373" y="402"/>
                    <a:pt x="3074" y="143"/>
                    <a:pt x="2723" y="50"/>
                  </a:cubicBezTo>
                  <a:cubicBezTo>
                    <a:pt x="2604" y="18"/>
                    <a:pt x="2480" y="1"/>
                    <a:pt x="2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6"/>
            <p:cNvSpPr/>
            <p:nvPr/>
          </p:nvSpPr>
          <p:spPr>
            <a:xfrm>
              <a:off x="10159485" y="855289"/>
              <a:ext cx="100577" cy="105614"/>
            </a:xfrm>
            <a:custGeom>
              <a:avLst/>
              <a:gdLst/>
              <a:ahLst/>
              <a:cxnLst/>
              <a:rect l="l" t="t" r="r" b="b"/>
              <a:pathLst>
                <a:path w="5352" h="5620" extrusionOk="0">
                  <a:moveTo>
                    <a:pt x="3503" y="0"/>
                  </a:moveTo>
                  <a:cubicBezTo>
                    <a:pt x="3232" y="0"/>
                    <a:pt x="2865" y="41"/>
                    <a:pt x="2453" y="161"/>
                  </a:cubicBezTo>
                  <a:cubicBezTo>
                    <a:pt x="726" y="669"/>
                    <a:pt x="1" y="2101"/>
                    <a:pt x="444" y="3640"/>
                  </a:cubicBezTo>
                  <a:cubicBezTo>
                    <a:pt x="680" y="4443"/>
                    <a:pt x="1156" y="5051"/>
                    <a:pt x="1726" y="5349"/>
                  </a:cubicBezTo>
                  <a:cubicBezTo>
                    <a:pt x="2085" y="5534"/>
                    <a:pt x="2461" y="5620"/>
                    <a:pt x="2858" y="5620"/>
                  </a:cubicBezTo>
                  <a:cubicBezTo>
                    <a:pt x="3175" y="5620"/>
                    <a:pt x="3506" y="5565"/>
                    <a:pt x="3852" y="5463"/>
                  </a:cubicBezTo>
                  <a:cubicBezTo>
                    <a:pt x="4548" y="5259"/>
                    <a:pt x="5085" y="4911"/>
                    <a:pt x="5352" y="4716"/>
                  </a:cubicBezTo>
                  <a:lnTo>
                    <a:pt x="4625" y="2239"/>
                  </a:lnTo>
                  <a:lnTo>
                    <a:pt x="2928" y="2737"/>
                  </a:lnTo>
                  <a:lnTo>
                    <a:pt x="3085" y="3272"/>
                  </a:lnTo>
                  <a:lnTo>
                    <a:pt x="4132" y="2964"/>
                  </a:lnTo>
                  <a:lnTo>
                    <a:pt x="4583" y="4502"/>
                  </a:lnTo>
                  <a:cubicBezTo>
                    <a:pt x="4452" y="4623"/>
                    <a:pt x="4172" y="4772"/>
                    <a:pt x="3736" y="4900"/>
                  </a:cubicBezTo>
                  <a:cubicBezTo>
                    <a:pt x="3496" y="4970"/>
                    <a:pt x="3264" y="5005"/>
                    <a:pt x="3043" y="5005"/>
                  </a:cubicBezTo>
                  <a:cubicBezTo>
                    <a:pt x="2156" y="5005"/>
                    <a:pt x="1445" y="4450"/>
                    <a:pt x="1139" y="3403"/>
                  </a:cubicBezTo>
                  <a:cubicBezTo>
                    <a:pt x="759" y="2112"/>
                    <a:pt x="1348" y="1092"/>
                    <a:pt x="2602" y="724"/>
                  </a:cubicBezTo>
                  <a:cubicBezTo>
                    <a:pt x="2947" y="623"/>
                    <a:pt x="3227" y="588"/>
                    <a:pt x="3467" y="588"/>
                  </a:cubicBezTo>
                  <a:cubicBezTo>
                    <a:pt x="3589" y="588"/>
                    <a:pt x="3701" y="597"/>
                    <a:pt x="3806" y="611"/>
                  </a:cubicBezTo>
                  <a:lnTo>
                    <a:pt x="3807" y="21"/>
                  </a:lnTo>
                  <a:cubicBezTo>
                    <a:pt x="3728" y="8"/>
                    <a:pt x="3626" y="0"/>
                    <a:pt x="3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6"/>
            <p:cNvSpPr/>
            <p:nvPr/>
          </p:nvSpPr>
          <p:spPr>
            <a:xfrm>
              <a:off x="10265757" y="839973"/>
              <a:ext cx="67672" cy="106403"/>
            </a:xfrm>
            <a:custGeom>
              <a:avLst/>
              <a:gdLst/>
              <a:ahLst/>
              <a:cxnLst/>
              <a:rect l="l" t="t" r="r" b="b"/>
              <a:pathLst>
                <a:path w="3601" h="5662" extrusionOk="0">
                  <a:moveTo>
                    <a:pt x="2881" y="1"/>
                  </a:moveTo>
                  <a:lnTo>
                    <a:pt x="0" y="325"/>
                  </a:lnTo>
                  <a:lnTo>
                    <a:pt x="600" y="5661"/>
                  </a:lnTo>
                  <a:lnTo>
                    <a:pt x="3601" y="5324"/>
                  </a:lnTo>
                  <a:lnTo>
                    <a:pt x="3537" y="4746"/>
                  </a:lnTo>
                  <a:lnTo>
                    <a:pt x="1224" y="5006"/>
                  </a:lnTo>
                  <a:lnTo>
                    <a:pt x="1007" y="3083"/>
                  </a:lnTo>
                  <a:lnTo>
                    <a:pt x="3082" y="2848"/>
                  </a:lnTo>
                  <a:lnTo>
                    <a:pt x="3017" y="2278"/>
                  </a:lnTo>
                  <a:lnTo>
                    <a:pt x="943" y="2513"/>
                  </a:lnTo>
                  <a:lnTo>
                    <a:pt x="753" y="826"/>
                  </a:lnTo>
                  <a:lnTo>
                    <a:pt x="2946" y="580"/>
                  </a:lnTo>
                  <a:lnTo>
                    <a:pt x="28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6"/>
            <p:cNvSpPr/>
            <p:nvPr/>
          </p:nvSpPr>
          <p:spPr>
            <a:xfrm>
              <a:off x="10346433" y="839165"/>
              <a:ext cx="65736" cy="103547"/>
            </a:xfrm>
            <a:custGeom>
              <a:avLst/>
              <a:gdLst/>
              <a:ahLst/>
              <a:cxnLst/>
              <a:rect l="l" t="t" r="r" b="b"/>
              <a:pathLst>
                <a:path w="3498" h="5510" extrusionOk="0">
                  <a:moveTo>
                    <a:pt x="1381" y="540"/>
                  </a:moveTo>
                  <a:cubicBezTo>
                    <a:pt x="1447" y="540"/>
                    <a:pt x="1518" y="541"/>
                    <a:pt x="1594" y="545"/>
                  </a:cubicBezTo>
                  <a:cubicBezTo>
                    <a:pt x="2326" y="586"/>
                    <a:pt x="2814" y="910"/>
                    <a:pt x="2784" y="1603"/>
                  </a:cubicBezTo>
                  <a:cubicBezTo>
                    <a:pt x="2757" y="2191"/>
                    <a:pt x="2306" y="2570"/>
                    <a:pt x="1614" y="2570"/>
                  </a:cubicBezTo>
                  <a:cubicBezTo>
                    <a:pt x="1586" y="2570"/>
                    <a:pt x="1557" y="2569"/>
                    <a:pt x="1528" y="2568"/>
                  </a:cubicBezTo>
                  <a:lnTo>
                    <a:pt x="819" y="2536"/>
                  </a:lnTo>
                  <a:lnTo>
                    <a:pt x="907" y="578"/>
                  </a:lnTo>
                  <a:cubicBezTo>
                    <a:pt x="994" y="557"/>
                    <a:pt x="1157" y="540"/>
                    <a:pt x="1381" y="540"/>
                  </a:cubicBezTo>
                  <a:close/>
                  <a:moveTo>
                    <a:pt x="1179" y="0"/>
                  </a:moveTo>
                  <a:cubicBezTo>
                    <a:pt x="830" y="0"/>
                    <a:pt x="493" y="21"/>
                    <a:pt x="235" y="62"/>
                  </a:cubicBezTo>
                  <a:lnTo>
                    <a:pt x="1" y="5355"/>
                  </a:lnTo>
                  <a:lnTo>
                    <a:pt x="693" y="5386"/>
                  </a:lnTo>
                  <a:lnTo>
                    <a:pt x="796" y="3060"/>
                  </a:lnTo>
                  <a:lnTo>
                    <a:pt x="1449" y="3090"/>
                  </a:lnTo>
                  <a:cubicBezTo>
                    <a:pt x="2076" y="3141"/>
                    <a:pt x="2351" y="3433"/>
                    <a:pt x="2477" y="4180"/>
                  </a:cubicBezTo>
                  <a:cubicBezTo>
                    <a:pt x="2598" y="4856"/>
                    <a:pt x="2697" y="5323"/>
                    <a:pt x="2778" y="5478"/>
                  </a:cubicBezTo>
                  <a:lnTo>
                    <a:pt x="3495" y="5510"/>
                  </a:lnTo>
                  <a:cubicBezTo>
                    <a:pt x="3392" y="5298"/>
                    <a:pt x="3288" y="4775"/>
                    <a:pt x="3146" y="4019"/>
                  </a:cubicBezTo>
                  <a:cubicBezTo>
                    <a:pt x="3044" y="3456"/>
                    <a:pt x="2814" y="3064"/>
                    <a:pt x="2407" y="2901"/>
                  </a:cubicBezTo>
                  <a:lnTo>
                    <a:pt x="2408" y="2877"/>
                  </a:lnTo>
                  <a:cubicBezTo>
                    <a:pt x="2980" y="2711"/>
                    <a:pt x="3448" y="2261"/>
                    <a:pt x="3479" y="1553"/>
                  </a:cubicBezTo>
                  <a:cubicBezTo>
                    <a:pt x="3497" y="1139"/>
                    <a:pt x="3362" y="767"/>
                    <a:pt x="3102" y="515"/>
                  </a:cubicBezTo>
                  <a:cubicBezTo>
                    <a:pt x="2781" y="198"/>
                    <a:pt x="2310" y="42"/>
                    <a:pt x="1570" y="9"/>
                  </a:cubicBezTo>
                  <a:cubicBezTo>
                    <a:pt x="1440" y="3"/>
                    <a:pt x="1309" y="0"/>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6"/>
            <p:cNvSpPr/>
            <p:nvPr/>
          </p:nvSpPr>
          <p:spPr>
            <a:xfrm>
              <a:off x="10449022" y="857393"/>
              <a:ext cx="79380" cy="101611"/>
            </a:xfrm>
            <a:custGeom>
              <a:avLst/>
              <a:gdLst/>
              <a:ahLst/>
              <a:cxnLst/>
              <a:rect l="l" t="t" r="r" b="b"/>
              <a:pathLst>
                <a:path w="4224" h="5407" extrusionOk="0">
                  <a:moveTo>
                    <a:pt x="2548" y="0"/>
                  </a:moveTo>
                  <a:cubicBezTo>
                    <a:pt x="1820" y="0"/>
                    <a:pt x="1260" y="396"/>
                    <a:pt x="1086" y="1038"/>
                  </a:cubicBezTo>
                  <a:cubicBezTo>
                    <a:pt x="889" y="1767"/>
                    <a:pt x="1293" y="2348"/>
                    <a:pt x="2058" y="2878"/>
                  </a:cubicBezTo>
                  <a:cubicBezTo>
                    <a:pt x="2684" y="3337"/>
                    <a:pt x="2886" y="3689"/>
                    <a:pt x="2755" y="4173"/>
                  </a:cubicBezTo>
                  <a:cubicBezTo>
                    <a:pt x="2645" y="4581"/>
                    <a:pt x="2318" y="4825"/>
                    <a:pt x="1855" y="4825"/>
                  </a:cubicBezTo>
                  <a:cubicBezTo>
                    <a:pt x="1724" y="4825"/>
                    <a:pt x="1582" y="4806"/>
                    <a:pt x="1431" y="4765"/>
                  </a:cubicBezTo>
                  <a:cubicBezTo>
                    <a:pt x="969" y="4639"/>
                    <a:pt x="572" y="4366"/>
                    <a:pt x="322" y="4101"/>
                  </a:cubicBezTo>
                  <a:lnTo>
                    <a:pt x="0" y="4617"/>
                  </a:lnTo>
                  <a:cubicBezTo>
                    <a:pt x="228" y="4877"/>
                    <a:pt x="735" y="5170"/>
                    <a:pt x="1235" y="5306"/>
                  </a:cubicBezTo>
                  <a:cubicBezTo>
                    <a:pt x="1488" y="5375"/>
                    <a:pt x="1722" y="5406"/>
                    <a:pt x="1936" y="5406"/>
                  </a:cubicBezTo>
                  <a:cubicBezTo>
                    <a:pt x="2756" y="5406"/>
                    <a:pt x="3283" y="4941"/>
                    <a:pt x="3455" y="4306"/>
                  </a:cubicBezTo>
                  <a:cubicBezTo>
                    <a:pt x="3661" y="3545"/>
                    <a:pt x="3329" y="3001"/>
                    <a:pt x="2544" y="2424"/>
                  </a:cubicBezTo>
                  <a:cubicBezTo>
                    <a:pt x="1903" y="1954"/>
                    <a:pt x="1653" y="1629"/>
                    <a:pt x="1784" y="1144"/>
                  </a:cubicBezTo>
                  <a:cubicBezTo>
                    <a:pt x="1861" y="860"/>
                    <a:pt x="2125" y="577"/>
                    <a:pt x="2593" y="577"/>
                  </a:cubicBezTo>
                  <a:cubicBezTo>
                    <a:pt x="2707" y="577"/>
                    <a:pt x="2833" y="594"/>
                    <a:pt x="2972" y="632"/>
                  </a:cubicBezTo>
                  <a:cubicBezTo>
                    <a:pt x="3316" y="724"/>
                    <a:pt x="3632" y="900"/>
                    <a:pt x="3890" y="1145"/>
                  </a:cubicBezTo>
                  <a:lnTo>
                    <a:pt x="4223" y="649"/>
                  </a:lnTo>
                  <a:cubicBezTo>
                    <a:pt x="4027" y="455"/>
                    <a:pt x="3677" y="228"/>
                    <a:pt x="3145" y="83"/>
                  </a:cubicBezTo>
                  <a:cubicBezTo>
                    <a:pt x="2937" y="27"/>
                    <a:pt x="2737" y="0"/>
                    <a:pt x="2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6"/>
            <p:cNvSpPr/>
            <p:nvPr/>
          </p:nvSpPr>
          <p:spPr>
            <a:xfrm>
              <a:off x="10519888" y="877783"/>
              <a:ext cx="110819" cy="123222"/>
            </a:xfrm>
            <a:custGeom>
              <a:avLst/>
              <a:gdLst/>
              <a:ahLst/>
              <a:cxnLst/>
              <a:rect l="l" t="t" r="r" b="b"/>
              <a:pathLst>
                <a:path w="5897" h="6557" extrusionOk="0">
                  <a:moveTo>
                    <a:pt x="2286" y="0"/>
                  </a:moveTo>
                  <a:lnTo>
                    <a:pt x="0" y="4857"/>
                  </a:lnTo>
                  <a:lnTo>
                    <a:pt x="628" y="5153"/>
                  </a:lnTo>
                  <a:lnTo>
                    <a:pt x="1699" y="2876"/>
                  </a:lnTo>
                  <a:lnTo>
                    <a:pt x="4049" y="3981"/>
                  </a:lnTo>
                  <a:lnTo>
                    <a:pt x="2977" y="6258"/>
                  </a:lnTo>
                  <a:lnTo>
                    <a:pt x="3611" y="6557"/>
                  </a:lnTo>
                  <a:lnTo>
                    <a:pt x="5897" y="1699"/>
                  </a:lnTo>
                  <a:lnTo>
                    <a:pt x="5262" y="1400"/>
                  </a:lnTo>
                  <a:lnTo>
                    <a:pt x="4307" y="3433"/>
                  </a:lnTo>
                  <a:lnTo>
                    <a:pt x="1957" y="2327"/>
                  </a:lnTo>
                  <a:lnTo>
                    <a:pt x="2913" y="296"/>
                  </a:lnTo>
                  <a:lnTo>
                    <a:pt x="22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6"/>
            <p:cNvSpPr/>
            <p:nvPr/>
          </p:nvSpPr>
          <p:spPr>
            <a:xfrm>
              <a:off x="10609660" y="942974"/>
              <a:ext cx="111308" cy="101498"/>
            </a:xfrm>
            <a:custGeom>
              <a:avLst/>
              <a:gdLst/>
              <a:ahLst/>
              <a:cxnLst/>
              <a:rect l="l" t="t" r="r" b="b"/>
              <a:pathLst>
                <a:path w="5923" h="5401" extrusionOk="0">
                  <a:moveTo>
                    <a:pt x="3378" y="614"/>
                  </a:moveTo>
                  <a:cubicBezTo>
                    <a:pt x="3692" y="614"/>
                    <a:pt x="4006" y="712"/>
                    <a:pt x="4301" y="934"/>
                  </a:cubicBezTo>
                  <a:cubicBezTo>
                    <a:pt x="5225" y="1629"/>
                    <a:pt x="5001" y="2856"/>
                    <a:pt x="4359" y="3711"/>
                  </a:cubicBezTo>
                  <a:cubicBezTo>
                    <a:pt x="3867" y="4365"/>
                    <a:pt x="3208" y="4776"/>
                    <a:pt x="2561" y="4776"/>
                  </a:cubicBezTo>
                  <a:cubicBezTo>
                    <a:pt x="2245" y="4776"/>
                    <a:pt x="1931" y="4678"/>
                    <a:pt x="1642" y="4460"/>
                  </a:cubicBezTo>
                  <a:cubicBezTo>
                    <a:pt x="768" y="3804"/>
                    <a:pt x="889" y="2609"/>
                    <a:pt x="1579" y="1691"/>
                  </a:cubicBezTo>
                  <a:lnTo>
                    <a:pt x="1579" y="1690"/>
                  </a:lnTo>
                  <a:cubicBezTo>
                    <a:pt x="2059" y="1050"/>
                    <a:pt x="2718" y="614"/>
                    <a:pt x="3378" y="614"/>
                  </a:cubicBezTo>
                  <a:close/>
                  <a:moveTo>
                    <a:pt x="3221" y="1"/>
                  </a:moveTo>
                  <a:cubicBezTo>
                    <a:pt x="2420" y="1"/>
                    <a:pt x="1605" y="420"/>
                    <a:pt x="977" y="1257"/>
                  </a:cubicBezTo>
                  <a:cubicBezTo>
                    <a:pt x="0" y="2557"/>
                    <a:pt x="136" y="4036"/>
                    <a:pt x="1269" y="4888"/>
                  </a:cubicBezTo>
                  <a:cubicBezTo>
                    <a:pt x="1712" y="5220"/>
                    <a:pt x="2218" y="5401"/>
                    <a:pt x="2738" y="5401"/>
                  </a:cubicBezTo>
                  <a:cubicBezTo>
                    <a:pt x="3506" y="5401"/>
                    <a:pt x="4302" y="5006"/>
                    <a:pt x="4965" y="4124"/>
                  </a:cubicBezTo>
                  <a:cubicBezTo>
                    <a:pt x="5923" y="2850"/>
                    <a:pt x="5839" y="1381"/>
                    <a:pt x="4667" y="500"/>
                  </a:cubicBezTo>
                  <a:cubicBezTo>
                    <a:pt x="4224" y="167"/>
                    <a:pt x="3725" y="1"/>
                    <a:pt x="3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6"/>
            <p:cNvSpPr/>
            <p:nvPr/>
          </p:nvSpPr>
          <p:spPr>
            <a:xfrm>
              <a:off x="10680094" y="1004031"/>
              <a:ext cx="105088" cy="76955"/>
            </a:xfrm>
            <a:custGeom>
              <a:avLst/>
              <a:gdLst/>
              <a:ahLst/>
              <a:cxnLst/>
              <a:rect l="l" t="t" r="r" b="b"/>
              <a:pathLst>
                <a:path w="5592" h="4095" extrusionOk="0">
                  <a:moveTo>
                    <a:pt x="4016" y="850"/>
                  </a:moveTo>
                  <a:cubicBezTo>
                    <a:pt x="4120" y="916"/>
                    <a:pt x="4294" y="1071"/>
                    <a:pt x="4498" y="1294"/>
                  </a:cubicBezTo>
                  <a:cubicBezTo>
                    <a:pt x="5015" y="1860"/>
                    <a:pt x="5100" y="2462"/>
                    <a:pt x="4577" y="2941"/>
                  </a:cubicBezTo>
                  <a:cubicBezTo>
                    <a:pt x="4342" y="3155"/>
                    <a:pt x="4090" y="3258"/>
                    <a:pt x="3834" y="3258"/>
                  </a:cubicBezTo>
                  <a:cubicBezTo>
                    <a:pt x="3492" y="3258"/>
                    <a:pt x="3144" y="3074"/>
                    <a:pt x="2821" y="2721"/>
                  </a:cubicBezTo>
                  <a:cubicBezTo>
                    <a:pt x="2665" y="2550"/>
                    <a:pt x="2547" y="2397"/>
                    <a:pt x="2475" y="2260"/>
                  </a:cubicBezTo>
                  <a:lnTo>
                    <a:pt x="4016" y="850"/>
                  </a:lnTo>
                  <a:close/>
                  <a:moveTo>
                    <a:pt x="3918" y="1"/>
                  </a:moveTo>
                  <a:lnTo>
                    <a:pt x="0" y="3582"/>
                  </a:lnTo>
                  <a:lnTo>
                    <a:pt x="469" y="4094"/>
                  </a:lnTo>
                  <a:lnTo>
                    <a:pt x="2057" y="2642"/>
                  </a:lnTo>
                  <a:cubicBezTo>
                    <a:pt x="2135" y="2786"/>
                    <a:pt x="2258" y="2932"/>
                    <a:pt x="2398" y="3085"/>
                  </a:cubicBezTo>
                  <a:cubicBezTo>
                    <a:pt x="2856" y="3586"/>
                    <a:pt x="3405" y="3892"/>
                    <a:pt x="3941" y="3899"/>
                  </a:cubicBezTo>
                  <a:cubicBezTo>
                    <a:pt x="3955" y="3900"/>
                    <a:pt x="3968" y="3900"/>
                    <a:pt x="3982" y="3900"/>
                  </a:cubicBezTo>
                  <a:cubicBezTo>
                    <a:pt x="4357" y="3900"/>
                    <a:pt x="4722" y="3747"/>
                    <a:pt x="5068" y="3431"/>
                  </a:cubicBezTo>
                  <a:cubicBezTo>
                    <a:pt x="5421" y="3109"/>
                    <a:pt x="5591" y="2715"/>
                    <a:pt x="5580" y="2326"/>
                  </a:cubicBezTo>
                  <a:cubicBezTo>
                    <a:pt x="5578" y="1896"/>
                    <a:pt x="5356" y="1419"/>
                    <a:pt x="4894" y="912"/>
                  </a:cubicBezTo>
                  <a:cubicBezTo>
                    <a:pt x="4517" y="501"/>
                    <a:pt x="4186" y="210"/>
                    <a:pt x="3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6"/>
            <p:cNvSpPr/>
            <p:nvPr/>
          </p:nvSpPr>
          <p:spPr>
            <a:xfrm>
              <a:off x="9718595" y="715172"/>
              <a:ext cx="1272966" cy="1272966"/>
            </a:xfrm>
            <a:custGeom>
              <a:avLst/>
              <a:gdLst/>
              <a:ahLst/>
              <a:cxnLst/>
              <a:rect l="l" t="t" r="r" b="b"/>
              <a:pathLst>
                <a:path w="67738" h="67738" extrusionOk="0">
                  <a:moveTo>
                    <a:pt x="33868" y="1322"/>
                  </a:moveTo>
                  <a:cubicBezTo>
                    <a:pt x="51815" y="1322"/>
                    <a:pt x="66416" y="15922"/>
                    <a:pt x="66416" y="33869"/>
                  </a:cubicBezTo>
                  <a:cubicBezTo>
                    <a:pt x="66416" y="51815"/>
                    <a:pt x="51816" y="66415"/>
                    <a:pt x="33868" y="66415"/>
                  </a:cubicBezTo>
                  <a:cubicBezTo>
                    <a:pt x="15922" y="66415"/>
                    <a:pt x="1322" y="51816"/>
                    <a:pt x="1322" y="33869"/>
                  </a:cubicBezTo>
                  <a:cubicBezTo>
                    <a:pt x="1322" y="15922"/>
                    <a:pt x="15923" y="1322"/>
                    <a:pt x="33868" y="1322"/>
                  </a:cubicBezTo>
                  <a:close/>
                  <a:moveTo>
                    <a:pt x="33868" y="0"/>
                  </a:moveTo>
                  <a:cubicBezTo>
                    <a:pt x="15194" y="0"/>
                    <a:pt x="0" y="15194"/>
                    <a:pt x="0" y="33869"/>
                  </a:cubicBezTo>
                  <a:cubicBezTo>
                    <a:pt x="0" y="52544"/>
                    <a:pt x="15194" y="67737"/>
                    <a:pt x="33868" y="67737"/>
                  </a:cubicBezTo>
                  <a:cubicBezTo>
                    <a:pt x="52544" y="67737"/>
                    <a:pt x="67738" y="52544"/>
                    <a:pt x="67738" y="33869"/>
                  </a:cubicBezTo>
                  <a:cubicBezTo>
                    <a:pt x="67738" y="15194"/>
                    <a:pt x="52544" y="0"/>
                    <a:pt x="338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6"/>
            <p:cNvSpPr/>
            <p:nvPr/>
          </p:nvSpPr>
          <p:spPr>
            <a:xfrm>
              <a:off x="10072476" y="1011210"/>
              <a:ext cx="555018" cy="289235"/>
            </a:xfrm>
            <a:custGeom>
              <a:avLst/>
              <a:gdLst/>
              <a:ahLst/>
              <a:cxnLst/>
              <a:rect l="l" t="t" r="r" b="b"/>
              <a:pathLst>
                <a:path w="29534" h="15391" extrusionOk="0">
                  <a:moveTo>
                    <a:pt x="14767" y="1247"/>
                  </a:moveTo>
                  <a:cubicBezTo>
                    <a:pt x="22013" y="1247"/>
                    <a:pt x="27945" y="6977"/>
                    <a:pt x="28272" y="14144"/>
                  </a:cubicBezTo>
                  <a:lnTo>
                    <a:pt x="1261" y="14144"/>
                  </a:lnTo>
                  <a:cubicBezTo>
                    <a:pt x="1588" y="6977"/>
                    <a:pt x="7520" y="1247"/>
                    <a:pt x="14767" y="1247"/>
                  </a:cubicBezTo>
                  <a:close/>
                  <a:moveTo>
                    <a:pt x="14767" y="1"/>
                  </a:moveTo>
                  <a:cubicBezTo>
                    <a:pt x="6624" y="1"/>
                    <a:pt x="0" y="6625"/>
                    <a:pt x="0" y="14766"/>
                  </a:cubicBezTo>
                  <a:lnTo>
                    <a:pt x="0" y="15390"/>
                  </a:lnTo>
                  <a:lnTo>
                    <a:pt x="29533" y="15390"/>
                  </a:lnTo>
                  <a:lnTo>
                    <a:pt x="29533" y="14766"/>
                  </a:lnTo>
                  <a:cubicBezTo>
                    <a:pt x="29533" y="6625"/>
                    <a:pt x="22909" y="1"/>
                    <a:pt x="14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6"/>
            <p:cNvSpPr/>
            <p:nvPr/>
          </p:nvSpPr>
          <p:spPr>
            <a:xfrm>
              <a:off x="10061201" y="1324068"/>
              <a:ext cx="576065" cy="23415"/>
            </a:xfrm>
            <a:custGeom>
              <a:avLst/>
              <a:gdLst/>
              <a:ahLst/>
              <a:cxnLst/>
              <a:rect l="l" t="t" r="r" b="b"/>
              <a:pathLst>
                <a:path w="30654" h="1246" extrusionOk="0">
                  <a:moveTo>
                    <a:pt x="624" y="0"/>
                  </a:moveTo>
                  <a:cubicBezTo>
                    <a:pt x="279" y="0"/>
                    <a:pt x="1" y="279"/>
                    <a:pt x="1" y="623"/>
                  </a:cubicBezTo>
                  <a:cubicBezTo>
                    <a:pt x="1" y="967"/>
                    <a:pt x="279" y="1245"/>
                    <a:pt x="624" y="1245"/>
                  </a:cubicBezTo>
                  <a:lnTo>
                    <a:pt x="30031" y="1245"/>
                  </a:lnTo>
                  <a:cubicBezTo>
                    <a:pt x="30374" y="1245"/>
                    <a:pt x="30653" y="967"/>
                    <a:pt x="30653" y="623"/>
                  </a:cubicBezTo>
                  <a:cubicBezTo>
                    <a:pt x="30653" y="279"/>
                    <a:pt x="30374" y="0"/>
                    <a:pt x="300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6"/>
            <p:cNvSpPr/>
            <p:nvPr/>
          </p:nvSpPr>
          <p:spPr>
            <a:xfrm>
              <a:off x="10061201" y="1466891"/>
              <a:ext cx="576065" cy="23453"/>
            </a:xfrm>
            <a:custGeom>
              <a:avLst/>
              <a:gdLst/>
              <a:ahLst/>
              <a:cxnLst/>
              <a:rect l="l" t="t" r="r" b="b"/>
              <a:pathLst>
                <a:path w="30654" h="1248" extrusionOk="0">
                  <a:moveTo>
                    <a:pt x="624" y="1"/>
                  </a:moveTo>
                  <a:cubicBezTo>
                    <a:pt x="279" y="1"/>
                    <a:pt x="1" y="280"/>
                    <a:pt x="1" y="624"/>
                  </a:cubicBezTo>
                  <a:cubicBezTo>
                    <a:pt x="1" y="968"/>
                    <a:pt x="279" y="1247"/>
                    <a:pt x="624" y="1247"/>
                  </a:cubicBezTo>
                  <a:lnTo>
                    <a:pt x="30031" y="1247"/>
                  </a:lnTo>
                  <a:cubicBezTo>
                    <a:pt x="30374" y="1247"/>
                    <a:pt x="30653" y="968"/>
                    <a:pt x="30653" y="624"/>
                  </a:cubicBezTo>
                  <a:cubicBezTo>
                    <a:pt x="30653" y="280"/>
                    <a:pt x="30374" y="1"/>
                    <a:pt x="300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76"/>
            <p:cNvSpPr/>
            <p:nvPr/>
          </p:nvSpPr>
          <p:spPr>
            <a:xfrm>
              <a:off x="10061201" y="1516071"/>
              <a:ext cx="587773" cy="103058"/>
            </a:xfrm>
            <a:custGeom>
              <a:avLst/>
              <a:gdLst/>
              <a:ahLst/>
              <a:cxnLst/>
              <a:rect l="l" t="t" r="r" b="b"/>
              <a:pathLst>
                <a:path w="31277" h="5484" extrusionOk="0">
                  <a:moveTo>
                    <a:pt x="28549" y="1247"/>
                  </a:moveTo>
                  <a:cubicBezTo>
                    <a:pt x="29374" y="1247"/>
                    <a:pt x="30045" y="1916"/>
                    <a:pt x="30045" y="2743"/>
                  </a:cubicBezTo>
                  <a:cubicBezTo>
                    <a:pt x="30045" y="3568"/>
                    <a:pt x="29376" y="4237"/>
                    <a:pt x="28551" y="4237"/>
                  </a:cubicBezTo>
                  <a:cubicBezTo>
                    <a:pt x="28546" y="4237"/>
                    <a:pt x="28541" y="4237"/>
                    <a:pt x="28536" y="4237"/>
                  </a:cubicBezTo>
                  <a:lnTo>
                    <a:pt x="2742" y="4237"/>
                  </a:lnTo>
                  <a:cubicBezTo>
                    <a:pt x="2737" y="4237"/>
                    <a:pt x="2732" y="4237"/>
                    <a:pt x="2727" y="4237"/>
                  </a:cubicBezTo>
                  <a:cubicBezTo>
                    <a:pt x="1903" y="4237"/>
                    <a:pt x="1233" y="3568"/>
                    <a:pt x="1233" y="2743"/>
                  </a:cubicBezTo>
                  <a:cubicBezTo>
                    <a:pt x="1233" y="1916"/>
                    <a:pt x="1904" y="1247"/>
                    <a:pt x="2729" y="1247"/>
                  </a:cubicBezTo>
                  <a:cubicBezTo>
                    <a:pt x="2733" y="1247"/>
                    <a:pt x="2738" y="1247"/>
                    <a:pt x="2742" y="1247"/>
                  </a:cubicBezTo>
                  <a:lnTo>
                    <a:pt x="28536" y="1247"/>
                  </a:lnTo>
                  <a:cubicBezTo>
                    <a:pt x="28540" y="1247"/>
                    <a:pt x="28545" y="1247"/>
                    <a:pt x="28549" y="1247"/>
                  </a:cubicBezTo>
                  <a:close/>
                  <a:moveTo>
                    <a:pt x="2742" y="1"/>
                  </a:moveTo>
                  <a:cubicBezTo>
                    <a:pt x="1230" y="1"/>
                    <a:pt x="1" y="1231"/>
                    <a:pt x="1" y="2743"/>
                  </a:cubicBezTo>
                  <a:cubicBezTo>
                    <a:pt x="1" y="4253"/>
                    <a:pt x="1230" y="5483"/>
                    <a:pt x="2742" y="5483"/>
                  </a:cubicBezTo>
                  <a:lnTo>
                    <a:pt x="28536" y="5483"/>
                  </a:lnTo>
                  <a:cubicBezTo>
                    <a:pt x="30047" y="5483"/>
                    <a:pt x="31276" y="4253"/>
                    <a:pt x="31276" y="2743"/>
                  </a:cubicBezTo>
                  <a:cubicBezTo>
                    <a:pt x="31276" y="1231"/>
                    <a:pt x="30047" y="1"/>
                    <a:pt x="28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76"/>
            <p:cNvSpPr/>
            <p:nvPr/>
          </p:nvSpPr>
          <p:spPr>
            <a:xfrm>
              <a:off x="10255402" y="1115640"/>
              <a:ext cx="52694" cy="23434"/>
            </a:xfrm>
            <a:custGeom>
              <a:avLst/>
              <a:gdLst/>
              <a:ahLst/>
              <a:cxnLst/>
              <a:rect l="l" t="t" r="r" b="b"/>
              <a:pathLst>
                <a:path w="2804" h="1247" extrusionOk="0">
                  <a:moveTo>
                    <a:pt x="624" y="0"/>
                  </a:moveTo>
                  <a:cubicBezTo>
                    <a:pt x="281" y="0"/>
                    <a:pt x="1" y="279"/>
                    <a:pt x="1" y="623"/>
                  </a:cubicBezTo>
                  <a:cubicBezTo>
                    <a:pt x="1" y="969"/>
                    <a:pt x="280" y="1247"/>
                    <a:pt x="623" y="1247"/>
                  </a:cubicBezTo>
                  <a:cubicBezTo>
                    <a:pt x="626" y="1247"/>
                    <a:pt x="629" y="1247"/>
                    <a:pt x="632" y="1247"/>
                  </a:cubicBezTo>
                  <a:lnTo>
                    <a:pt x="2190" y="1247"/>
                  </a:lnTo>
                  <a:cubicBezTo>
                    <a:pt x="2530" y="1242"/>
                    <a:pt x="2804" y="965"/>
                    <a:pt x="2804" y="623"/>
                  </a:cubicBezTo>
                  <a:cubicBezTo>
                    <a:pt x="2804" y="283"/>
                    <a:pt x="2530" y="6"/>
                    <a:pt x="2190" y="0"/>
                  </a:cubicBezTo>
                  <a:lnTo>
                    <a:pt x="632" y="0"/>
                  </a:lnTo>
                  <a:cubicBezTo>
                    <a:pt x="630" y="0"/>
                    <a:pt x="627" y="0"/>
                    <a:pt x="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76"/>
            <p:cNvSpPr/>
            <p:nvPr/>
          </p:nvSpPr>
          <p:spPr>
            <a:xfrm>
              <a:off x="10396215" y="1115640"/>
              <a:ext cx="52713" cy="23434"/>
            </a:xfrm>
            <a:custGeom>
              <a:avLst/>
              <a:gdLst/>
              <a:ahLst/>
              <a:cxnLst/>
              <a:rect l="l" t="t" r="r" b="b"/>
              <a:pathLst>
                <a:path w="2805" h="1247" extrusionOk="0">
                  <a:moveTo>
                    <a:pt x="2181" y="0"/>
                  </a:moveTo>
                  <a:cubicBezTo>
                    <a:pt x="2179" y="0"/>
                    <a:pt x="2176" y="0"/>
                    <a:pt x="2173" y="0"/>
                  </a:cubicBezTo>
                  <a:lnTo>
                    <a:pt x="616" y="0"/>
                  </a:lnTo>
                  <a:cubicBezTo>
                    <a:pt x="275" y="6"/>
                    <a:pt x="1" y="283"/>
                    <a:pt x="1" y="623"/>
                  </a:cubicBezTo>
                  <a:cubicBezTo>
                    <a:pt x="1" y="965"/>
                    <a:pt x="275" y="1242"/>
                    <a:pt x="616" y="1247"/>
                  </a:cubicBezTo>
                  <a:lnTo>
                    <a:pt x="2173" y="1247"/>
                  </a:lnTo>
                  <a:cubicBezTo>
                    <a:pt x="2177" y="1247"/>
                    <a:pt x="2180" y="1247"/>
                    <a:pt x="2183" y="1247"/>
                  </a:cubicBezTo>
                  <a:cubicBezTo>
                    <a:pt x="2526" y="1247"/>
                    <a:pt x="2805" y="969"/>
                    <a:pt x="2805" y="623"/>
                  </a:cubicBezTo>
                  <a:cubicBezTo>
                    <a:pt x="2805" y="279"/>
                    <a:pt x="2525" y="0"/>
                    <a:pt x="2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76"/>
            <p:cNvSpPr/>
            <p:nvPr/>
          </p:nvSpPr>
          <p:spPr>
            <a:xfrm>
              <a:off x="10329839" y="1071158"/>
              <a:ext cx="52713" cy="23434"/>
            </a:xfrm>
            <a:custGeom>
              <a:avLst/>
              <a:gdLst/>
              <a:ahLst/>
              <a:cxnLst/>
              <a:rect l="l" t="t" r="r" b="b"/>
              <a:pathLst>
                <a:path w="2805" h="1247" extrusionOk="0">
                  <a:moveTo>
                    <a:pt x="624" y="0"/>
                  </a:moveTo>
                  <a:cubicBezTo>
                    <a:pt x="279" y="0"/>
                    <a:pt x="0" y="279"/>
                    <a:pt x="0" y="623"/>
                  </a:cubicBezTo>
                  <a:cubicBezTo>
                    <a:pt x="0" y="967"/>
                    <a:pt x="279" y="1246"/>
                    <a:pt x="624" y="1246"/>
                  </a:cubicBezTo>
                  <a:lnTo>
                    <a:pt x="2181" y="1246"/>
                  </a:lnTo>
                  <a:cubicBezTo>
                    <a:pt x="2526" y="1246"/>
                    <a:pt x="2804" y="967"/>
                    <a:pt x="2804" y="623"/>
                  </a:cubicBezTo>
                  <a:cubicBezTo>
                    <a:pt x="2804" y="279"/>
                    <a:pt x="2526" y="0"/>
                    <a:pt x="2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76"/>
            <p:cNvSpPr/>
            <p:nvPr/>
          </p:nvSpPr>
          <p:spPr>
            <a:xfrm>
              <a:off x="10068229" y="1381272"/>
              <a:ext cx="576084" cy="48165"/>
            </a:xfrm>
            <a:custGeom>
              <a:avLst/>
              <a:gdLst/>
              <a:ahLst/>
              <a:cxnLst/>
              <a:rect l="l" t="t" r="r" b="b"/>
              <a:pathLst>
                <a:path w="30655" h="2563" extrusionOk="0">
                  <a:moveTo>
                    <a:pt x="1336" y="0"/>
                  </a:moveTo>
                  <a:cubicBezTo>
                    <a:pt x="598" y="0"/>
                    <a:pt x="0" y="574"/>
                    <a:pt x="0" y="1282"/>
                  </a:cubicBezTo>
                  <a:cubicBezTo>
                    <a:pt x="0" y="1990"/>
                    <a:pt x="598" y="2562"/>
                    <a:pt x="1336" y="2562"/>
                  </a:cubicBezTo>
                  <a:lnTo>
                    <a:pt x="29318" y="2562"/>
                  </a:lnTo>
                  <a:cubicBezTo>
                    <a:pt x="30056" y="2562"/>
                    <a:pt x="30654" y="1990"/>
                    <a:pt x="30654" y="1282"/>
                  </a:cubicBezTo>
                  <a:cubicBezTo>
                    <a:pt x="30654" y="575"/>
                    <a:pt x="30056" y="0"/>
                    <a:pt x="29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76"/>
            <p:cNvSpPr/>
            <p:nvPr/>
          </p:nvSpPr>
          <p:spPr>
            <a:xfrm>
              <a:off x="9835014" y="1335757"/>
              <a:ext cx="75057" cy="72220"/>
            </a:xfrm>
            <a:custGeom>
              <a:avLst/>
              <a:gdLst/>
              <a:ahLst/>
              <a:cxnLst/>
              <a:rect l="l" t="t" r="r" b="b"/>
              <a:pathLst>
                <a:path w="3994" h="3843" extrusionOk="0">
                  <a:moveTo>
                    <a:pt x="2073" y="0"/>
                  </a:moveTo>
                  <a:cubicBezTo>
                    <a:pt x="1295" y="0"/>
                    <a:pt x="595" y="469"/>
                    <a:pt x="298" y="1187"/>
                  </a:cubicBezTo>
                  <a:cubicBezTo>
                    <a:pt x="0" y="1904"/>
                    <a:pt x="165" y="2731"/>
                    <a:pt x="714" y="3280"/>
                  </a:cubicBezTo>
                  <a:cubicBezTo>
                    <a:pt x="1081" y="3647"/>
                    <a:pt x="1572" y="3843"/>
                    <a:pt x="2072" y="3843"/>
                  </a:cubicBezTo>
                  <a:cubicBezTo>
                    <a:pt x="2320" y="3843"/>
                    <a:pt x="2570" y="3795"/>
                    <a:pt x="2808" y="3696"/>
                  </a:cubicBezTo>
                  <a:cubicBezTo>
                    <a:pt x="3525" y="3399"/>
                    <a:pt x="3994" y="2698"/>
                    <a:pt x="3994" y="1921"/>
                  </a:cubicBezTo>
                  <a:cubicBezTo>
                    <a:pt x="3994" y="860"/>
                    <a:pt x="3134" y="0"/>
                    <a:pt x="20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76"/>
            <p:cNvSpPr/>
            <p:nvPr/>
          </p:nvSpPr>
          <p:spPr>
            <a:xfrm>
              <a:off x="10797247" y="1335757"/>
              <a:ext cx="75076" cy="72220"/>
            </a:xfrm>
            <a:custGeom>
              <a:avLst/>
              <a:gdLst/>
              <a:ahLst/>
              <a:cxnLst/>
              <a:rect l="l" t="t" r="r" b="b"/>
              <a:pathLst>
                <a:path w="3995" h="3843" extrusionOk="0">
                  <a:moveTo>
                    <a:pt x="2073" y="0"/>
                  </a:moveTo>
                  <a:cubicBezTo>
                    <a:pt x="1295" y="0"/>
                    <a:pt x="595" y="469"/>
                    <a:pt x="298" y="1187"/>
                  </a:cubicBezTo>
                  <a:cubicBezTo>
                    <a:pt x="1" y="1904"/>
                    <a:pt x="165" y="2731"/>
                    <a:pt x="714" y="3280"/>
                  </a:cubicBezTo>
                  <a:cubicBezTo>
                    <a:pt x="1082" y="3647"/>
                    <a:pt x="1573" y="3843"/>
                    <a:pt x="2072" y="3843"/>
                  </a:cubicBezTo>
                  <a:cubicBezTo>
                    <a:pt x="2320" y="3843"/>
                    <a:pt x="2570" y="3795"/>
                    <a:pt x="2808" y="3696"/>
                  </a:cubicBezTo>
                  <a:cubicBezTo>
                    <a:pt x="3526" y="3399"/>
                    <a:pt x="3994" y="2698"/>
                    <a:pt x="3994" y="1921"/>
                  </a:cubicBezTo>
                  <a:cubicBezTo>
                    <a:pt x="3994" y="860"/>
                    <a:pt x="3134" y="0"/>
                    <a:pt x="20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636"/>
                                        </p:tgtEl>
                                        <p:attrNameLst>
                                          <p:attrName>style.visibility</p:attrName>
                                        </p:attrNameLst>
                                      </p:cBhvr>
                                      <p:to>
                                        <p:strVal val="visible"/>
                                      </p:to>
                                    </p:set>
                                    <p:anim calcmode="lin" valueType="num">
                                      <p:cBhvr additive="base">
                                        <p:cTn id="7" dur="1000"/>
                                        <p:tgtEl>
                                          <p:spTgt spid="636"/>
                                        </p:tgtEl>
                                        <p:attrNameLst>
                                          <p:attrName>ppt_w</p:attrName>
                                        </p:attrNameLst>
                                      </p:cBhvr>
                                      <p:tavLst>
                                        <p:tav tm="0">
                                          <p:val>
                                            <p:strVal val="0"/>
                                          </p:val>
                                        </p:tav>
                                        <p:tav tm="100000">
                                          <p:val>
                                            <p:strVal val="#ppt_w"/>
                                          </p:val>
                                        </p:tav>
                                      </p:tavLst>
                                    </p:anim>
                                    <p:anim calcmode="lin" valueType="num">
                                      <p:cBhvr additive="base">
                                        <p:cTn id="8" dur="1000"/>
                                        <p:tgtEl>
                                          <p:spTgt spid="636"/>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81"/>
                                        </p:tgtEl>
                                        <p:attrNameLst>
                                          <p:attrName>style.visibility</p:attrName>
                                        </p:attrNameLst>
                                      </p:cBhvr>
                                      <p:to>
                                        <p:strVal val="visible"/>
                                      </p:to>
                                    </p:set>
                                    <p:anim calcmode="lin" valueType="num">
                                      <p:cBhvr additive="base">
                                        <p:cTn id="11" dur="1000"/>
                                        <p:tgtEl>
                                          <p:spTgt spid="681"/>
                                        </p:tgtEl>
                                        <p:attrNameLst>
                                          <p:attrName>ppt_w</p:attrName>
                                        </p:attrNameLst>
                                      </p:cBhvr>
                                      <p:tavLst>
                                        <p:tav tm="0">
                                          <p:val>
                                            <p:strVal val="0"/>
                                          </p:val>
                                        </p:tav>
                                        <p:tav tm="100000">
                                          <p:val>
                                            <p:strVal val="#ppt_w"/>
                                          </p:val>
                                        </p:tav>
                                      </p:tavLst>
                                    </p:anim>
                                    <p:anim calcmode="lin" valueType="num">
                                      <p:cBhvr additive="base">
                                        <p:cTn id="12" dur="1000"/>
                                        <p:tgtEl>
                                          <p:spTgt spid="681"/>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51"/>
                                        </p:tgtEl>
                                        <p:attrNameLst>
                                          <p:attrName>style.visibility</p:attrName>
                                        </p:attrNameLst>
                                      </p:cBhvr>
                                      <p:to>
                                        <p:strVal val="visible"/>
                                      </p:to>
                                    </p:set>
                                    <p:anim calcmode="lin" valueType="num">
                                      <p:cBhvr additive="base">
                                        <p:cTn id="15" dur="1000"/>
                                        <p:tgtEl>
                                          <p:spTgt spid="651"/>
                                        </p:tgtEl>
                                        <p:attrNameLst>
                                          <p:attrName>ppt_w</p:attrName>
                                        </p:attrNameLst>
                                      </p:cBhvr>
                                      <p:tavLst>
                                        <p:tav tm="0">
                                          <p:val>
                                            <p:strVal val="0"/>
                                          </p:val>
                                        </p:tav>
                                        <p:tav tm="100000">
                                          <p:val>
                                            <p:strVal val="#ppt_w"/>
                                          </p:val>
                                        </p:tav>
                                      </p:tavLst>
                                    </p:anim>
                                    <p:anim calcmode="lin" valueType="num">
                                      <p:cBhvr additive="base">
                                        <p:cTn id="16" dur="1000"/>
                                        <p:tgtEl>
                                          <p:spTgt spid="651"/>
                                        </p:tgtEl>
                                        <p:attrNameLst>
                                          <p:attrName>ppt_h</p:attrName>
                                        </p:attrNameLst>
                                      </p:cBhvr>
                                      <p:tavLst>
                                        <p:tav tm="0">
                                          <p:val>
                                            <p:strVal val="0"/>
                                          </p:val>
                                        </p:tav>
                                        <p:tav tm="100000">
                                          <p:val>
                                            <p:strVal val="#ppt_h"/>
                                          </p:val>
                                        </p:tav>
                                      </p:tavLst>
                                    </p:anim>
                                  </p:childTnLst>
                                </p:cTn>
                              </p:par>
                              <p:par>
                                <p:cTn id="17" presetID="10" presetClass="entr" presetSubtype="0" fill="hold" nodeType="withEffect">
                                  <p:stCondLst>
                                    <p:cond delay="0"/>
                                  </p:stCondLst>
                                  <p:childTnLst>
                                    <p:set>
                                      <p:cBhvr>
                                        <p:cTn id="18" dur="1" fill="hold">
                                          <p:stCondLst>
                                            <p:cond delay="0"/>
                                          </p:stCondLst>
                                        </p:cTn>
                                        <p:tgtEl>
                                          <p:spTgt spid="630"/>
                                        </p:tgtEl>
                                        <p:attrNameLst>
                                          <p:attrName>style.visibility</p:attrName>
                                        </p:attrNameLst>
                                      </p:cBhvr>
                                      <p:to>
                                        <p:strVal val="visible"/>
                                      </p:to>
                                    </p:set>
                                    <p:animEffect transition="in" filter="fade">
                                      <p:cBhvr>
                                        <p:cTn id="19" dur="1000"/>
                                        <p:tgtEl>
                                          <p:spTgt spid="630"/>
                                        </p:tgtEl>
                                      </p:cBhvr>
                                    </p:animEffect>
                                  </p:childTnLst>
                                </p:cTn>
                              </p:par>
                              <p:par>
                                <p:cTn id="20" presetID="10" presetClass="entr" presetSubtype="0" fill="hold" nodeType="withEffect">
                                  <p:stCondLst>
                                    <p:cond delay="0"/>
                                  </p:stCondLst>
                                  <p:childTnLst>
                                    <p:set>
                                      <p:cBhvr>
                                        <p:cTn id="21" dur="1" fill="hold">
                                          <p:stCondLst>
                                            <p:cond delay="0"/>
                                          </p:stCondLst>
                                        </p:cTn>
                                        <p:tgtEl>
                                          <p:spTgt spid="631"/>
                                        </p:tgtEl>
                                        <p:attrNameLst>
                                          <p:attrName>style.visibility</p:attrName>
                                        </p:attrNameLst>
                                      </p:cBhvr>
                                      <p:to>
                                        <p:strVal val="visible"/>
                                      </p:to>
                                    </p:set>
                                    <p:animEffect transition="in" filter="fade">
                                      <p:cBhvr>
                                        <p:cTn id="22" dur="1000"/>
                                        <p:tgtEl>
                                          <p:spTgt spid="631"/>
                                        </p:tgtEl>
                                      </p:cBhvr>
                                    </p:animEffect>
                                  </p:childTnLst>
                                </p:cTn>
                              </p:par>
                              <p:par>
                                <p:cTn id="23" presetID="10" presetClass="entr" presetSubtype="0" fill="hold" nodeType="withEffect">
                                  <p:stCondLst>
                                    <p:cond delay="0"/>
                                  </p:stCondLst>
                                  <p:childTnLst>
                                    <p:set>
                                      <p:cBhvr>
                                        <p:cTn id="24" dur="1" fill="hold">
                                          <p:stCondLst>
                                            <p:cond delay="0"/>
                                          </p:stCondLst>
                                        </p:cTn>
                                        <p:tgtEl>
                                          <p:spTgt spid="632"/>
                                        </p:tgtEl>
                                        <p:attrNameLst>
                                          <p:attrName>style.visibility</p:attrName>
                                        </p:attrNameLst>
                                      </p:cBhvr>
                                      <p:to>
                                        <p:strVal val="visible"/>
                                      </p:to>
                                    </p:set>
                                    <p:animEffect transition="in" filter="fade">
                                      <p:cBhvr>
                                        <p:cTn id="25" dur="1000"/>
                                        <p:tgtEl>
                                          <p:spTgt spid="632"/>
                                        </p:tgtEl>
                                      </p:cBhvr>
                                    </p:animEffect>
                                  </p:childTnLst>
                                </p:cTn>
                              </p:par>
                              <p:par>
                                <p:cTn id="26" presetID="10" presetClass="entr" presetSubtype="0" fill="hold" nodeType="withEffect">
                                  <p:stCondLst>
                                    <p:cond delay="0"/>
                                  </p:stCondLst>
                                  <p:childTnLst>
                                    <p:set>
                                      <p:cBhvr>
                                        <p:cTn id="27" dur="1" fill="hold">
                                          <p:stCondLst>
                                            <p:cond delay="0"/>
                                          </p:stCondLst>
                                        </p:cTn>
                                        <p:tgtEl>
                                          <p:spTgt spid="633"/>
                                        </p:tgtEl>
                                        <p:attrNameLst>
                                          <p:attrName>style.visibility</p:attrName>
                                        </p:attrNameLst>
                                      </p:cBhvr>
                                      <p:to>
                                        <p:strVal val="visible"/>
                                      </p:to>
                                    </p:set>
                                    <p:animEffect transition="in" filter="fade">
                                      <p:cBhvr>
                                        <p:cTn id="28" dur="1000"/>
                                        <p:tgtEl>
                                          <p:spTgt spid="633"/>
                                        </p:tgtEl>
                                      </p:cBhvr>
                                    </p:animEffect>
                                  </p:childTnLst>
                                </p:cTn>
                              </p:par>
                              <p:par>
                                <p:cTn id="29" presetID="10" presetClass="entr" presetSubtype="0" fill="hold" nodeType="withEffect">
                                  <p:stCondLst>
                                    <p:cond delay="0"/>
                                  </p:stCondLst>
                                  <p:childTnLst>
                                    <p:set>
                                      <p:cBhvr>
                                        <p:cTn id="30" dur="1" fill="hold">
                                          <p:stCondLst>
                                            <p:cond delay="0"/>
                                          </p:stCondLst>
                                        </p:cTn>
                                        <p:tgtEl>
                                          <p:spTgt spid="635"/>
                                        </p:tgtEl>
                                        <p:attrNameLst>
                                          <p:attrName>style.visibility</p:attrName>
                                        </p:attrNameLst>
                                      </p:cBhvr>
                                      <p:to>
                                        <p:strVal val="visible"/>
                                      </p:to>
                                    </p:set>
                                    <p:animEffect transition="in" filter="fade">
                                      <p:cBhvr>
                                        <p:cTn id="31" dur="1000"/>
                                        <p:tgtEl>
                                          <p:spTgt spid="635"/>
                                        </p:tgtEl>
                                      </p:cBhvr>
                                    </p:animEffect>
                                  </p:childTnLst>
                                </p:cTn>
                              </p:par>
                              <p:par>
                                <p:cTn id="32" presetID="10" presetClass="entr" presetSubtype="0" fill="hold" nodeType="withEffect">
                                  <p:stCondLst>
                                    <p:cond delay="0"/>
                                  </p:stCondLst>
                                  <p:childTnLst>
                                    <p:set>
                                      <p:cBhvr>
                                        <p:cTn id="33" dur="1" fill="hold">
                                          <p:stCondLst>
                                            <p:cond delay="0"/>
                                          </p:stCondLst>
                                        </p:cTn>
                                        <p:tgtEl>
                                          <p:spTgt spid="634"/>
                                        </p:tgtEl>
                                        <p:attrNameLst>
                                          <p:attrName>style.visibility</p:attrName>
                                        </p:attrNameLst>
                                      </p:cBhvr>
                                      <p:to>
                                        <p:strVal val="visible"/>
                                      </p:to>
                                    </p:set>
                                    <p:animEffect transition="in" filter="fade">
                                      <p:cBhvr>
                                        <p:cTn id="34" dur="1000"/>
                                        <p:tgtEl>
                                          <p:spTgt spid="634"/>
                                        </p:tgtEl>
                                      </p:cBhvr>
                                    </p:animEffect>
                                  </p:childTnLst>
                                </p:cTn>
                              </p:par>
                              <p:par>
                                <p:cTn id="35" presetID="2" presetClass="entr" presetSubtype="2" fill="hold" nodeType="withEffect">
                                  <p:stCondLst>
                                    <p:cond delay="0"/>
                                  </p:stCondLst>
                                  <p:childTnLst>
                                    <p:set>
                                      <p:cBhvr>
                                        <p:cTn id="36" dur="1" fill="hold">
                                          <p:stCondLst>
                                            <p:cond delay="0"/>
                                          </p:stCondLst>
                                        </p:cTn>
                                        <p:tgtEl>
                                          <p:spTgt spid="629"/>
                                        </p:tgtEl>
                                        <p:attrNameLst>
                                          <p:attrName>style.visibility</p:attrName>
                                        </p:attrNameLst>
                                      </p:cBhvr>
                                      <p:to>
                                        <p:strVal val="visible"/>
                                      </p:to>
                                    </p:set>
                                    <p:anim calcmode="lin" valueType="num">
                                      <p:cBhvr additive="base">
                                        <p:cTn id="37" dur="1000"/>
                                        <p:tgtEl>
                                          <p:spTgt spid="629"/>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77"/>
          <p:cNvSpPr txBox="1">
            <a:spLocks noGrp="1"/>
          </p:cNvSpPr>
          <p:nvPr>
            <p:ph type="title"/>
          </p:nvPr>
        </p:nvSpPr>
        <p:spPr>
          <a:xfrm>
            <a:off x="1302898" y="717025"/>
            <a:ext cx="2482200" cy="572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THEM</a:t>
            </a:r>
            <a:endParaRPr/>
          </a:p>
        </p:txBody>
      </p:sp>
      <p:sp>
        <p:nvSpPr>
          <p:cNvPr id="718" name="Google Shape;718;p77"/>
          <p:cNvSpPr txBox="1">
            <a:spLocks noGrp="1"/>
          </p:cNvSpPr>
          <p:nvPr>
            <p:ph type="subTitle" idx="1"/>
          </p:nvPr>
        </p:nvSpPr>
        <p:spPr>
          <a:xfrm>
            <a:off x="854000" y="1247625"/>
            <a:ext cx="2931000" cy="1317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Saturn is a gas giant, composed mostly of hydrogen and helium</a:t>
            </a:r>
            <a:endParaRPr/>
          </a:p>
        </p:txBody>
      </p:sp>
      <p:sp>
        <p:nvSpPr>
          <p:cNvPr id="719" name="Google Shape;719;p77"/>
          <p:cNvSpPr txBox="1">
            <a:spLocks noGrp="1"/>
          </p:cNvSpPr>
          <p:nvPr>
            <p:ph type="title" idx="2"/>
          </p:nvPr>
        </p:nvSpPr>
        <p:spPr>
          <a:xfrm>
            <a:off x="5371558" y="2937155"/>
            <a:ext cx="24822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US</a:t>
            </a:r>
            <a:endParaRPr/>
          </a:p>
        </p:txBody>
      </p:sp>
      <p:sp>
        <p:nvSpPr>
          <p:cNvPr id="720" name="Google Shape;720;p77"/>
          <p:cNvSpPr txBox="1">
            <a:spLocks noGrp="1"/>
          </p:cNvSpPr>
          <p:nvPr>
            <p:ph type="subTitle" idx="3"/>
          </p:nvPr>
        </p:nvSpPr>
        <p:spPr>
          <a:xfrm>
            <a:off x="5371550" y="3467855"/>
            <a:ext cx="2931000" cy="131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full of iron oxide dust</a:t>
            </a:r>
            <a:endParaRPr/>
          </a:p>
        </p:txBody>
      </p:sp>
      <p:pic>
        <p:nvPicPr>
          <p:cNvPr id="721" name="Google Shape;721;p77"/>
          <p:cNvPicPr preferRelativeResize="0"/>
          <p:nvPr/>
        </p:nvPicPr>
        <p:blipFill rotWithShape="1">
          <a:blip r:embed="rId3">
            <a:alphaModFix/>
          </a:blip>
          <a:srcRect l="55074" t="17534" b="18049"/>
          <a:stretch/>
        </p:blipFill>
        <p:spPr>
          <a:xfrm>
            <a:off x="4630775" y="664160"/>
            <a:ext cx="1608300" cy="1609200"/>
          </a:xfrm>
          <a:prstGeom prst="ellipse">
            <a:avLst/>
          </a:prstGeom>
          <a:noFill/>
          <a:ln>
            <a:noFill/>
          </a:ln>
        </p:spPr>
      </p:pic>
      <p:pic>
        <p:nvPicPr>
          <p:cNvPr id="722" name="Google Shape;722;p77"/>
          <p:cNvPicPr preferRelativeResize="0"/>
          <p:nvPr/>
        </p:nvPicPr>
        <p:blipFill rotWithShape="1">
          <a:blip r:embed="rId4">
            <a:alphaModFix/>
          </a:blip>
          <a:srcRect l="18351" t="3178" r="22259" b="26040"/>
          <a:stretch/>
        </p:blipFill>
        <p:spPr>
          <a:xfrm>
            <a:off x="2907755" y="2872335"/>
            <a:ext cx="1653300" cy="1609200"/>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21"/>
                                        </p:tgtEl>
                                        <p:attrNameLst>
                                          <p:attrName>style.visibility</p:attrName>
                                        </p:attrNameLst>
                                      </p:cBhvr>
                                      <p:to>
                                        <p:strVal val="visible"/>
                                      </p:to>
                                    </p:set>
                                    <p:anim calcmode="lin" valueType="num">
                                      <p:cBhvr additive="base">
                                        <p:cTn id="7" dur="1000"/>
                                        <p:tgtEl>
                                          <p:spTgt spid="721"/>
                                        </p:tgtEl>
                                        <p:attrNameLst>
                                          <p:attrName>ppt_w</p:attrName>
                                        </p:attrNameLst>
                                      </p:cBhvr>
                                      <p:tavLst>
                                        <p:tav tm="0">
                                          <p:val>
                                            <p:strVal val="0"/>
                                          </p:val>
                                        </p:tav>
                                        <p:tav tm="100000">
                                          <p:val>
                                            <p:strVal val="#ppt_w"/>
                                          </p:val>
                                        </p:tav>
                                      </p:tavLst>
                                    </p:anim>
                                    <p:anim calcmode="lin" valueType="num">
                                      <p:cBhvr additive="base">
                                        <p:cTn id="8" dur="1000"/>
                                        <p:tgtEl>
                                          <p:spTgt spid="721"/>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22"/>
                                        </p:tgtEl>
                                        <p:attrNameLst>
                                          <p:attrName>style.visibility</p:attrName>
                                        </p:attrNameLst>
                                      </p:cBhvr>
                                      <p:to>
                                        <p:strVal val="visible"/>
                                      </p:to>
                                    </p:set>
                                    <p:anim calcmode="lin" valueType="num">
                                      <p:cBhvr additive="base">
                                        <p:cTn id="11" dur="1000"/>
                                        <p:tgtEl>
                                          <p:spTgt spid="722"/>
                                        </p:tgtEl>
                                        <p:attrNameLst>
                                          <p:attrName>ppt_w</p:attrName>
                                        </p:attrNameLst>
                                      </p:cBhvr>
                                      <p:tavLst>
                                        <p:tav tm="0">
                                          <p:val>
                                            <p:strVal val="0"/>
                                          </p:val>
                                        </p:tav>
                                        <p:tav tm="100000">
                                          <p:val>
                                            <p:strVal val="#ppt_w"/>
                                          </p:val>
                                        </p:tav>
                                      </p:tavLst>
                                    </p:anim>
                                    <p:anim calcmode="lin" valueType="num">
                                      <p:cBhvr additive="base">
                                        <p:cTn id="12" dur="1000"/>
                                        <p:tgtEl>
                                          <p:spTgt spid="722"/>
                                        </p:tgtEl>
                                        <p:attrNameLst>
                                          <p:attrName>ppt_h</p:attrName>
                                        </p:attrNameLst>
                                      </p:cBhvr>
                                      <p:tavLst>
                                        <p:tav tm="0">
                                          <p:val>
                                            <p:strVal val="0"/>
                                          </p:val>
                                        </p:tav>
                                        <p:tav tm="100000">
                                          <p:val>
                                            <p:strVal val="#ppt_h"/>
                                          </p:val>
                                        </p:tav>
                                      </p:tavLst>
                                    </p:anim>
                                  </p:childTnLst>
                                </p:cTn>
                              </p:par>
                              <p:par>
                                <p:cTn id="13" presetID="10" presetClass="entr" presetSubtype="0" fill="hold" nodeType="withEffect">
                                  <p:stCondLst>
                                    <p:cond delay="0"/>
                                  </p:stCondLst>
                                  <p:childTnLst>
                                    <p:set>
                                      <p:cBhvr>
                                        <p:cTn id="14" dur="1" fill="hold">
                                          <p:stCondLst>
                                            <p:cond delay="0"/>
                                          </p:stCondLst>
                                        </p:cTn>
                                        <p:tgtEl>
                                          <p:spTgt spid="717"/>
                                        </p:tgtEl>
                                        <p:attrNameLst>
                                          <p:attrName>style.visibility</p:attrName>
                                        </p:attrNameLst>
                                      </p:cBhvr>
                                      <p:to>
                                        <p:strVal val="visible"/>
                                      </p:to>
                                    </p:set>
                                    <p:animEffect transition="in" filter="fade">
                                      <p:cBhvr>
                                        <p:cTn id="15" dur="1000"/>
                                        <p:tgtEl>
                                          <p:spTgt spid="717"/>
                                        </p:tgtEl>
                                      </p:cBhvr>
                                    </p:animEffect>
                                  </p:childTnLst>
                                </p:cTn>
                              </p:par>
                              <p:par>
                                <p:cTn id="16" presetID="10" presetClass="entr" presetSubtype="0" fill="hold" nodeType="withEffect">
                                  <p:stCondLst>
                                    <p:cond delay="0"/>
                                  </p:stCondLst>
                                  <p:childTnLst>
                                    <p:set>
                                      <p:cBhvr>
                                        <p:cTn id="17" dur="1" fill="hold">
                                          <p:stCondLst>
                                            <p:cond delay="0"/>
                                          </p:stCondLst>
                                        </p:cTn>
                                        <p:tgtEl>
                                          <p:spTgt spid="718"/>
                                        </p:tgtEl>
                                        <p:attrNameLst>
                                          <p:attrName>style.visibility</p:attrName>
                                        </p:attrNameLst>
                                      </p:cBhvr>
                                      <p:to>
                                        <p:strVal val="visible"/>
                                      </p:to>
                                    </p:set>
                                    <p:animEffect transition="in" filter="fade">
                                      <p:cBhvr>
                                        <p:cTn id="18" dur="1000"/>
                                        <p:tgtEl>
                                          <p:spTgt spid="718"/>
                                        </p:tgtEl>
                                      </p:cBhvr>
                                    </p:animEffect>
                                  </p:childTnLst>
                                </p:cTn>
                              </p:par>
                              <p:par>
                                <p:cTn id="19" presetID="10" presetClass="entr" presetSubtype="0" fill="hold" nodeType="withEffect">
                                  <p:stCondLst>
                                    <p:cond delay="0"/>
                                  </p:stCondLst>
                                  <p:childTnLst>
                                    <p:set>
                                      <p:cBhvr>
                                        <p:cTn id="20" dur="1" fill="hold">
                                          <p:stCondLst>
                                            <p:cond delay="0"/>
                                          </p:stCondLst>
                                        </p:cTn>
                                        <p:tgtEl>
                                          <p:spTgt spid="720"/>
                                        </p:tgtEl>
                                        <p:attrNameLst>
                                          <p:attrName>style.visibility</p:attrName>
                                        </p:attrNameLst>
                                      </p:cBhvr>
                                      <p:to>
                                        <p:strVal val="visible"/>
                                      </p:to>
                                    </p:set>
                                    <p:animEffect transition="in" filter="fade">
                                      <p:cBhvr>
                                        <p:cTn id="21" dur="1000"/>
                                        <p:tgtEl>
                                          <p:spTgt spid="720"/>
                                        </p:tgtEl>
                                      </p:cBhvr>
                                    </p:animEffect>
                                  </p:childTnLst>
                                </p:cTn>
                              </p:par>
                              <p:par>
                                <p:cTn id="22" presetID="10" presetClass="entr" presetSubtype="0" fill="hold" nodeType="withEffect">
                                  <p:stCondLst>
                                    <p:cond delay="0"/>
                                  </p:stCondLst>
                                  <p:childTnLst>
                                    <p:set>
                                      <p:cBhvr>
                                        <p:cTn id="23" dur="1" fill="hold">
                                          <p:stCondLst>
                                            <p:cond delay="0"/>
                                          </p:stCondLst>
                                        </p:cTn>
                                        <p:tgtEl>
                                          <p:spTgt spid="719"/>
                                        </p:tgtEl>
                                        <p:attrNameLst>
                                          <p:attrName>style.visibility</p:attrName>
                                        </p:attrNameLst>
                                      </p:cBhvr>
                                      <p:to>
                                        <p:strVal val="visible"/>
                                      </p:to>
                                    </p:set>
                                    <p:animEffect transition="in" filter="fade">
                                      <p:cBhvr>
                                        <p:cTn id="24" dur="1000"/>
                                        <p:tgtEl>
                                          <p:spTgt spid="7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26"/>
        <p:cNvGrpSpPr/>
        <p:nvPr/>
      </p:nvGrpSpPr>
      <p:grpSpPr>
        <a:xfrm>
          <a:off x="0" y="0"/>
          <a:ext cx="0" cy="0"/>
          <a:chOff x="0" y="0"/>
          <a:chExt cx="0" cy="0"/>
        </a:xfrm>
      </p:grpSpPr>
      <p:sp>
        <p:nvSpPr>
          <p:cNvPr id="727" name="Google Shape;727;p78"/>
          <p:cNvSpPr txBox="1">
            <a:spLocks noGrp="1"/>
          </p:cNvSpPr>
          <p:nvPr>
            <p:ph type="title"/>
          </p:nvPr>
        </p:nvSpPr>
        <p:spPr>
          <a:xfrm>
            <a:off x="1388100" y="526350"/>
            <a:ext cx="6367800" cy="409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27"/>
                                        </p:tgtEl>
                                        <p:attrNameLst>
                                          <p:attrName>style.visibility</p:attrName>
                                        </p:attrNameLst>
                                      </p:cBhvr>
                                      <p:to>
                                        <p:strVal val="visible"/>
                                      </p:to>
                                    </p:set>
                                    <p:anim calcmode="lin" valueType="num">
                                      <p:cBhvr additive="base">
                                        <p:cTn id="7" dur="1000"/>
                                        <p:tgtEl>
                                          <p:spTgt spid="727"/>
                                        </p:tgtEl>
                                        <p:attrNameLst>
                                          <p:attrName>ppt_w</p:attrName>
                                        </p:attrNameLst>
                                      </p:cBhvr>
                                      <p:tavLst>
                                        <p:tav tm="0">
                                          <p:val>
                                            <p:strVal val="0"/>
                                          </p:val>
                                        </p:tav>
                                        <p:tav tm="100000">
                                          <p:val>
                                            <p:strVal val="#ppt_w"/>
                                          </p:val>
                                        </p:tav>
                                      </p:tavLst>
                                    </p:anim>
                                    <p:anim calcmode="lin" valueType="num">
                                      <p:cBhvr additive="base">
                                        <p:cTn id="8" dur="1000"/>
                                        <p:tgtEl>
                                          <p:spTgt spid="727"/>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731"/>
        <p:cNvGrpSpPr/>
        <p:nvPr/>
      </p:nvGrpSpPr>
      <p:grpSpPr>
        <a:xfrm>
          <a:off x="0" y="0"/>
          <a:ext cx="0" cy="0"/>
          <a:chOff x="0" y="0"/>
          <a:chExt cx="0" cy="0"/>
        </a:xfrm>
      </p:grpSpPr>
      <p:pic>
        <p:nvPicPr>
          <p:cNvPr id="732" name="Google Shape;732;p79"/>
          <p:cNvPicPr preferRelativeResize="0"/>
          <p:nvPr/>
        </p:nvPicPr>
        <p:blipFill rotWithShape="1">
          <a:blip r:embed="rId3">
            <a:alphaModFix/>
          </a:blip>
          <a:srcRect r="5051"/>
          <a:stretch/>
        </p:blipFill>
        <p:spPr>
          <a:xfrm>
            <a:off x="5238075" y="0"/>
            <a:ext cx="3905926" cy="5143501"/>
          </a:xfrm>
          <a:prstGeom prst="rect">
            <a:avLst/>
          </a:prstGeom>
          <a:noFill/>
          <a:ln>
            <a:noFill/>
          </a:ln>
        </p:spPr>
      </p:pic>
      <p:sp>
        <p:nvSpPr>
          <p:cNvPr id="733" name="Google Shape;733;p79"/>
          <p:cNvSpPr/>
          <p:nvPr/>
        </p:nvSpPr>
        <p:spPr>
          <a:xfrm flipH="1">
            <a:off x="75" y="1124700"/>
            <a:ext cx="5755200" cy="28941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734" name="Google Shape;734;p79"/>
          <p:cNvSpPr txBox="1">
            <a:spLocks noGrp="1"/>
          </p:cNvSpPr>
          <p:nvPr>
            <p:ph type="title"/>
          </p:nvPr>
        </p:nvSpPr>
        <p:spPr>
          <a:xfrm>
            <a:off x="716950" y="1439525"/>
            <a:ext cx="4822200" cy="242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34"/>
                                        </p:tgtEl>
                                        <p:attrNameLst>
                                          <p:attrName>style.visibility</p:attrName>
                                        </p:attrNameLst>
                                      </p:cBhvr>
                                      <p:to>
                                        <p:strVal val="visible"/>
                                      </p:to>
                                    </p:set>
                                    <p:animEffect transition="in" filter="fade">
                                      <p:cBhvr>
                                        <p:cTn id="7" dur="1000"/>
                                        <p:tgtEl>
                                          <p:spTgt spid="734"/>
                                        </p:tgtEl>
                                      </p:cBhvr>
                                    </p:animEffect>
                                  </p:childTnLst>
                                </p:cTn>
                              </p:par>
                              <p:par>
                                <p:cTn id="8" presetID="2" presetClass="entr" presetSubtype="2" fill="hold" nodeType="withEffect">
                                  <p:stCondLst>
                                    <p:cond delay="0"/>
                                  </p:stCondLst>
                                  <p:childTnLst>
                                    <p:set>
                                      <p:cBhvr>
                                        <p:cTn id="9" dur="1" fill="hold">
                                          <p:stCondLst>
                                            <p:cond delay="0"/>
                                          </p:stCondLst>
                                        </p:cTn>
                                        <p:tgtEl>
                                          <p:spTgt spid="732"/>
                                        </p:tgtEl>
                                        <p:attrNameLst>
                                          <p:attrName>style.visibility</p:attrName>
                                        </p:attrNameLst>
                                      </p:cBhvr>
                                      <p:to>
                                        <p:strVal val="visible"/>
                                      </p:to>
                                    </p:set>
                                    <p:anim calcmode="lin" valueType="num">
                                      <p:cBhvr additive="base">
                                        <p:cTn id="10" dur="1000"/>
                                        <p:tgtEl>
                                          <p:spTgt spid="732"/>
                                        </p:tgtEl>
                                        <p:attrNameLst>
                                          <p:attrName>ppt_x</p:attrName>
                                        </p:attrNameLst>
                                      </p:cBhvr>
                                      <p:tavLst>
                                        <p:tav tm="0">
                                          <p:val>
                                            <p:strVal val="#ppt_x+1"/>
                                          </p:val>
                                        </p:tav>
                                        <p:tav tm="100000">
                                          <p:val>
                                            <p:strVal val="#ppt_x"/>
                                          </p:val>
                                        </p:tav>
                                      </p:tavLst>
                                    </p:anim>
                                  </p:childTnLst>
                                </p:cTn>
                              </p:par>
                              <p:par>
                                <p:cTn id="11" presetID="2" presetClass="entr" presetSubtype="8" fill="hold" nodeType="withEffect">
                                  <p:stCondLst>
                                    <p:cond delay="0"/>
                                  </p:stCondLst>
                                  <p:childTnLst>
                                    <p:set>
                                      <p:cBhvr>
                                        <p:cTn id="12" dur="1" fill="hold">
                                          <p:stCondLst>
                                            <p:cond delay="0"/>
                                          </p:stCondLst>
                                        </p:cTn>
                                        <p:tgtEl>
                                          <p:spTgt spid="733"/>
                                        </p:tgtEl>
                                        <p:attrNameLst>
                                          <p:attrName>style.visibility</p:attrName>
                                        </p:attrNameLst>
                                      </p:cBhvr>
                                      <p:to>
                                        <p:strVal val="visible"/>
                                      </p:to>
                                    </p:set>
                                    <p:anim calcmode="lin" valueType="num">
                                      <p:cBhvr additive="base">
                                        <p:cTn id="13" dur="1000"/>
                                        <p:tgtEl>
                                          <p:spTgt spid="73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38"/>
        <p:cNvGrpSpPr/>
        <p:nvPr/>
      </p:nvGrpSpPr>
      <p:grpSpPr>
        <a:xfrm>
          <a:off x="0" y="0"/>
          <a:ext cx="0" cy="0"/>
          <a:chOff x="0" y="0"/>
          <a:chExt cx="0" cy="0"/>
        </a:xfrm>
      </p:grpSpPr>
      <p:sp>
        <p:nvSpPr>
          <p:cNvPr id="739" name="Google Shape;739;p80"/>
          <p:cNvSpPr txBox="1">
            <a:spLocks noGrp="1"/>
          </p:cNvSpPr>
          <p:nvPr>
            <p:ph type="title"/>
          </p:nvPr>
        </p:nvSpPr>
        <p:spPr>
          <a:xfrm>
            <a:off x="2703300" y="2080475"/>
            <a:ext cx="3737400" cy="157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MARKET, ANALYSIS AND COMPETITION</a:t>
            </a:r>
            <a:endParaRPr/>
          </a:p>
        </p:txBody>
      </p:sp>
      <p:sp>
        <p:nvSpPr>
          <p:cNvPr id="740" name="Google Shape;740;p80"/>
          <p:cNvSpPr txBox="1">
            <a:spLocks noGrp="1"/>
          </p:cNvSpPr>
          <p:nvPr>
            <p:ph type="title" idx="2"/>
          </p:nvPr>
        </p:nvSpPr>
        <p:spPr>
          <a:xfrm>
            <a:off x="3156000" y="942400"/>
            <a:ext cx="2832000" cy="141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741" name="Google Shape;741;p80"/>
          <p:cNvSpPr txBox="1">
            <a:spLocks noGrp="1"/>
          </p:cNvSpPr>
          <p:nvPr>
            <p:ph type="subTitle" idx="1"/>
          </p:nvPr>
        </p:nvSpPr>
        <p:spPr>
          <a:xfrm>
            <a:off x="3032100" y="3451550"/>
            <a:ext cx="30798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enter a subtitle here if you need it</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40"/>
                                        </p:tgtEl>
                                        <p:attrNameLst>
                                          <p:attrName>style.visibility</p:attrName>
                                        </p:attrNameLst>
                                      </p:cBhvr>
                                      <p:to>
                                        <p:strVal val="visible"/>
                                      </p:to>
                                    </p:set>
                                    <p:anim calcmode="lin" valueType="num">
                                      <p:cBhvr additive="base">
                                        <p:cTn id="7" dur="1000"/>
                                        <p:tgtEl>
                                          <p:spTgt spid="740"/>
                                        </p:tgtEl>
                                        <p:attrNameLst>
                                          <p:attrName>ppt_y</p:attrName>
                                        </p:attrNameLst>
                                      </p:cBhvr>
                                      <p:tavLst>
                                        <p:tav tm="0">
                                          <p:val>
                                            <p:strVal val="#ppt_y-1"/>
                                          </p:val>
                                        </p:tav>
                                        <p:tav tm="100000">
                                          <p:val>
                                            <p:strVal val="#ppt_y"/>
                                          </p:val>
                                        </p:tav>
                                      </p:tavLst>
                                    </p:anim>
                                  </p:childTnLst>
                                </p:cTn>
                              </p:par>
                              <p:par>
                                <p:cTn id="8" presetID="2" presetClass="entr" presetSubtype="2" fill="hold" nodeType="withEffect">
                                  <p:stCondLst>
                                    <p:cond delay="0"/>
                                  </p:stCondLst>
                                  <p:childTnLst>
                                    <p:set>
                                      <p:cBhvr>
                                        <p:cTn id="9" dur="1" fill="hold">
                                          <p:stCondLst>
                                            <p:cond delay="0"/>
                                          </p:stCondLst>
                                        </p:cTn>
                                        <p:tgtEl>
                                          <p:spTgt spid="739"/>
                                        </p:tgtEl>
                                        <p:attrNameLst>
                                          <p:attrName>style.visibility</p:attrName>
                                        </p:attrNameLst>
                                      </p:cBhvr>
                                      <p:to>
                                        <p:strVal val="visible"/>
                                      </p:to>
                                    </p:set>
                                    <p:anim calcmode="lin" valueType="num">
                                      <p:cBhvr additive="base">
                                        <p:cTn id="10" dur="1000"/>
                                        <p:tgtEl>
                                          <p:spTgt spid="739"/>
                                        </p:tgtEl>
                                        <p:attrNameLst>
                                          <p:attrName>ppt_x</p:attrName>
                                        </p:attrNameLst>
                                      </p:cBhvr>
                                      <p:tavLst>
                                        <p:tav tm="0">
                                          <p:val>
                                            <p:strVal val="#ppt_x+1"/>
                                          </p:val>
                                        </p:tav>
                                        <p:tav tm="100000">
                                          <p:val>
                                            <p:strVal val="#ppt_x"/>
                                          </p:val>
                                        </p:tav>
                                      </p:tavLst>
                                    </p:anim>
                                  </p:childTnLst>
                                </p:cTn>
                              </p:par>
                              <p:par>
                                <p:cTn id="11" presetID="2" presetClass="entr" presetSubtype="4" fill="hold" nodeType="withEffect">
                                  <p:stCondLst>
                                    <p:cond delay="0"/>
                                  </p:stCondLst>
                                  <p:childTnLst>
                                    <p:set>
                                      <p:cBhvr>
                                        <p:cTn id="12" dur="1" fill="hold">
                                          <p:stCondLst>
                                            <p:cond delay="0"/>
                                          </p:stCondLst>
                                        </p:cTn>
                                        <p:tgtEl>
                                          <p:spTgt spid="741"/>
                                        </p:tgtEl>
                                        <p:attrNameLst>
                                          <p:attrName>style.visibility</p:attrName>
                                        </p:attrNameLst>
                                      </p:cBhvr>
                                      <p:to>
                                        <p:strVal val="visible"/>
                                      </p:to>
                                    </p:set>
                                    <p:anim calcmode="lin" valueType="num">
                                      <p:cBhvr additive="base">
                                        <p:cTn id="13" dur="1000"/>
                                        <p:tgtEl>
                                          <p:spTgt spid="7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45"/>
        <p:cNvGrpSpPr/>
        <p:nvPr/>
      </p:nvGrpSpPr>
      <p:grpSpPr>
        <a:xfrm>
          <a:off x="0" y="0"/>
          <a:ext cx="0" cy="0"/>
          <a:chOff x="0" y="0"/>
          <a:chExt cx="0" cy="0"/>
        </a:xfrm>
      </p:grpSpPr>
      <p:sp>
        <p:nvSpPr>
          <p:cNvPr id="746" name="Google Shape;746;p81"/>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TARGET</a:t>
            </a:r>
            <a:endParaRPr>
              <a:solidFill>
                <a:schemeClr val="dk1"/>
              </a:solidFill>
            </a:endParaRPr>
          </a:p>
        </p:txBody>
      </p:sp>
      <p:sp>
        <p:nvSpPr>
          <p:cNvPr id="747" name="Google Shape;747;p81"/>
          <p:cNvSpPr txBox="1"/>
          <p:nvPr/>
        </p:nvSpPr>
        <p:spPr>
          <a:xfrm>
            <a:off x="6309204" y="1935375"/>
            <a:ext cx="1865400" cy="233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Anton"/>
                <a:ea typeface="Anton"/>
                <a:cs typeface="Anton"/>
                <a:sym typeface="Anton"/>
              </a:rPr>
              <a:t>EXPERIENCES</a:t>
            </a:r>
            <a:endParaRPr sz="1300" b="1">
              <a:solidFill>
                <a:schemeClr val="dk1"/>
              </a:solidFill>
              <a:latin typeface="Josefin Sans"/>
              <a:ea typeface="Josefin Sans"/>
              <a:cs typeface="Josefin Sans"/>
              <a:sym typeface="Josefin Sans"/>
            </a:endParaRPr>
          </a:p>
        </p:txBody>
      </p:sp>
      <p:sp>
        <p:nvSpPr>
          <p:cNvPr id="748" name="Google Shape;748;p81"/>
          <p:cNvSpPr txBox="1"/>
          <p:nvPr/>
        </p:nvSpPr>
        <p:spPr>
          <a:xfrm>
            <a:off x="3639300" y="1935381"/>
            <a:ext cx="1865400" cy="233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Anton"/>
                <a:ea typeface="Anton"/>
                <a:cs typeface="Anton"/>
                <a:sym typeface="Anton"/>
              </a:rPr>
              <a:t>INTERESTS</a:t>
            </a:r>
            <a:endParaRPr sz="1300" b="1">
              <a:solidFill>
                <a:schemeClr val="dk1"/>
              </a:solidFill>
              <a:latin typeface="Josefin Sans"/>
              <a:ea typeface="Josefin Sans"/>
              <a:cs typeface="Josefin Sans"/>
              <a:sym typeface="Josefin Sans"/>
            </a:endParaRPr>
          </a:p>
        </p:txBody>
      </p:sp>
      <p:sp>
        <p:nvSpPr>
          <p:cNvPr id="749" name="Google Shape;749;p81"/>
          <p:cNvSpPr txBox="1"/>
          <p:nvPr/>
        </p:nvSpPr>
        <p:spPr>
          <a:xfrm>
            <a:off x="3482850" y="3545913"/>
            <a:ext cx="2178300" cy="62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600">
                <a:solidFill>
                  <a:schemeClr val="dk1"/>
                </a:solidFill>
                <a:latin typeface="Raleway"/>
                <a:ea typeface="Raleway"/>
                <a:cs typeface="Raleway"/>
                <a:sym typeface="Raleway"/>
              </a:rPr>
              <a:t>Mars is actually a very cold place</a:t>
            </a:r>
            <a:endParaRPr>
              <a:solidFill>
                <a:srgbClr val="434343"/>
              </a:solidFill>
              <a:latin typeface="Josefin Slab SemiBold"/>
              <a:ea typeface="Josefin Slab SemiBold"/>
              <a:cs typeface="Josefin Slab SemiBold"/>
              <a:sym typeface="Josefin Slab SemiBold"/>
            </a:endParaRPr>
          </a:p>
        </p:txBody>
      </p:sp>
      <p:sp>
        <p:nvSpPr>
          <p:cNvPr id="750" name="Google Shape;750;p81"/>
          <p:cNvSpPr txBox="1"/>
          <p:nvPr/>
        </p:nvSpPr>
        <p:spPr>
          <a:xfrm>
            <a:off x="969396" y="1935381"/>
            <a:ext cx="1865400" cy="233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Anton"/>
                <a:ea typeface="Anton"/>
                <a:cs typeface="Anton"/>
                <a:sym typeface="Anton"/>
              </a:rPr>
              <a:t>GENDER</a:t>
            </a:r>
            <a:endParaRPr sz="1300" b="1">
              <a:solidFill>
                <a:schemeClr val="dk1"/>
              </a:solidFill>
              <a:latin typeface="Josefin Sans"/>
              <a:ea typeface="Josefin Sans"/>
              <a:cs typeface="Josefin Sans"/>
              <a:sym typeface="Josefin Sans"/>
            </a:endParaRPr>
          </a:p>
        </p:txBody>
      </p:sp>
      <p:sp>
        <p:nvSpPr>
          <p:cNvPr id="751" name="Google Shape;751;p81"/>
          <p:cNvSpPr txBox="1"/>
          <p:nvPr/>
        </p:nvSpPr>
        <p:spPr>
          <a:xfrm>
            <a:off x="758450" y="3545913"/>
            <a:ext cx="2178300" cy="62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600">
                <a:solidFill>
                  <a:schemeClr val="dk1"/>
                </a:solidFill>
                <a:latin typeface="Raleway"/>
                <a:ea typeface="Raleway"/>
                <a:cs typeface="Raleway"/>
                <a:sym typeface="Raleway"/>
              </a:rPr>
              <a:t>Venus is the second planet from the Sun</a:t>
            </a:r>
            <a:endParaRPr>
              <a:solidFill>
                <a:srgbClr val="434343"/>
              </a:solidFill>
              <a:latin typeface="Josefin Slab SemiBold"/>
              <a:ea typeface="Josefin Slab SemiBold"/>
              <a:cs typeface="Josefin Slab SemiBold"/>
              <a:sym typeface="Josefin Slab SemiBold"/>
            </a:endParaRPr>
          </a:p>
        </p:txBody>
      </p:sp>
      <p:sp>
        <p:nvSpPr>
          <p:cNvPr id="752" name="Google Shape;752;p81"/>
          <p:cNvSpPr txBox="1"/>
          <p:nvPr/>
        </p:nvSpPr>
        <p:spPr>
          <a:xfrm>
            <a:off x="6222161" y="2408525"/>
            <a:ext cx="2269500" cy="702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600">
                <a:solidFill>
                  <a:schemeClr val="dk1"/>
                </a:solidFill>
                <a:latin typeface="Raleway"/>
                <a:ea typeface="Raleway"/>
                <a:cs typeface="Raleway"/>
                <a:sym typeface="Raleway"/>
              </a:rPr>
              <a:t>“Saturn is a gas giant and has several rings”</a:t>
            </a:r>
            <a:endParaRPr>
              <a:solidFill>
                <a:srgbClr val="434343"/>
              </a:solidFill>
              <a:latin typeface="Josefin Slab SemiBold"/>
              <a:ea typeface="Josefin Slab SemiBold"/>
              <a:cs typeface="Josefin Slab SemiBold"/>
              <a:sym typeface="Josefin Slab SemiBold"/>
            </a:endParaRPr>
          </a:p>
        </p:txBody>
      </p:sp>
      <p:sp>
        <p:nvSpPr>
          <p:cNvPr id="753" name="Google Shape;753;p81"/>
          <p:cNvSpPr txBox="1"/>
          <p:nvPr/>
        </p:nvSpPr>
        <p:spPr>
          <a:xfrm>
            <a:off x="5880588" y="2570458"/>
            <a:ext cx="349500" cy="217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Anton"/>
                <a:ea typeface="Anton"/>
                <a:cs typeface="Anton"/>
                <a:sym typeface="Anton"/>
              </a:rPr>
              <a:t>1</a:t>
            </a:r>
            <a:endParaRPr sz="2000">
              <a:solidFill>
                <a:schemeClr val="dk1"/>
              </a:solidFill>
              <a:latin typeface="Anton"/>
              <a:ea typeface="Anton"/>
              <a:cs typeface="Anton"/>
              <a:sym typeface="Anton"/>
            </a:endParaRPr>
          </a:p>
        </p:txBody>
      </p:sp>
      <p:sp>
        <p:nvSpPr>
          <p:cNvPr id="754" name="Google Shape;754;p81"/>
          <p:cNvSpPr txBox="1"/>
          <p:nvPr/>
        </p:nvSpPr>
        <p:spPr>
          <a:xfrm>
            <a:off x="6222161" y="3507663"/>
            <a:ext cx="2269500" cy="702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600">
                <a:solidFill>
                  <a:schemeClr val="dk1"/>
                </a:solidFill>
                <a:latin typeface="Raleway"/>
                <a:ea typeface="Raleway"/>
                <a:cs typeface="Raleway"/>
                <a:sym typeface="Raleway"/>
              </a:rPr>
              <a:t>“Jupiter is the biggest planet of them all”</a:t>
            </a:r>
            <a:endParaRPr>
              <a:solidFill>
                <a:srgbClr val="434343"/>
              </a:solidFill>
              <a:latin typeface="Josefin Slab SemiBold"/>
              <a:ea typeface="Josefin Slab SemiBold"/>
              <a:cs typeface="Josefin Slab SemiBold"/>
              <a:sym typeface="Josefin Slab SemiBold"/>
            </a:endParaRPr>
          </a:p>
        </p:txBody>
      </p:sp>
      <p:sp>
        <p:nvSpPr>
          <p:cNvPr id="755" name="Google Shape;755;p81"/>
          <p:cNvSpPr txBox="1"/>
          <p:nvPr/>
        </p:nvSpPr>
        <p:spPr>
          <a:xfrm>
            <a:off x="5880588" y="3669220"/>
            <a:ext cx="349500" cy="217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Anton"/>
                <a:ea typeface="Anton"/>
                <a:cs typeface="Anton"/>
                <a:sym typeface="Anton"/>
              </a:rPr>
              <a:t>2</a:t>
            </a:r>
            <a:endParaRPr sz="1600">
              <a:solidFill>
                <a:schemeClr val="lt1"/>
              </a:solidFill>
              <a:latin typeface="Josefin Sans Medium"/>
              <a:ea typeface="Josefin Sans Medium"/>
              <a:cs typeface="Josefin Sans Medium"/>
              <a:sym typeface="Josefin Sans Medium"/>
            </a:endParaRPr>
          </a:p>
        </p:txBody>
      </p:sp>
      <p:sp>
        <p:nvSpPr>
          <p:cNvPr id="756" name="Google Shape;756;p81"/>
          <p:cNvSpPr/>
          <p:nvPr/>
        </p:nvSpPr>
        <p:spPr>
          <a:xfrm rot="5400000">
            <a:off x="1587454" y="2179200"/>
            <a:ext cx="349500" cy="924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1"/>
          <p:cNvSpPr/>
          <p:nvPr/>
        </p:nvSpPr>
        <p:spPr>
          <a:xfrm rot="5400000">
            <a:off x="1446804" y="2932160"/>
            <a:ext cx="349500" cy="6429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 name="Google Shape;758;p81"/>
          <p:cNvGrpSpPr/>
          <p:nvPr/>
        </p:nvGrpSpPr>
        <p:grpSpPr>
          <a:xfrm>
            <a:off x="3710221" y="2460408"/>
            <a:ext cx="246171" cy="351095"/>
            <a:chOff x="4882340" y="1509358"/>
            <a:chExt cx="246171" cy="351095"/>
          </a:xfrm>
        </p:grpSpPr>
        <p:sp>
          <p:nvSpPr>
            <p:cNvPr id="759" name="Google Shape;759;p81"/>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1"/>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1"/>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1"/>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1"/>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81"/>
          <p:cNvGrpSpPr/>
          <p:nvPr/>
        </p:nvGrpSpPr>
        <p:grpSpPr>
          <a:xfrm>
            <a:off x="4402128" y="2508693"/>
            <a:ext cx="353735" cy="254504"/>
            <a:chOff x="6637117" y="3397843"/>
            <a:chExt cx="353735" cy="254504"/>
          </a:xfrm>
        </p:grpSpPr>
        <p:sp>
          <p:nvSpPr>
            <p:cNvPr id="765" name="Google Shape;765;p81"/>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1"/>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1"/>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1"/>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1"/>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1"/>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 name="Google Shape;771;p81"/>
          <p:cNvGrpSpPr/>
          <p:nvPr/>
        </p:nvGrpSpPr>
        <p:grpSpPr>
          <a:xfrm>
            <a:off x="5109026" y="2459781"/>
            <a:ext cx="360637" cy="352336"/>
            <a:chOff x="7075994" y="3349531"/>
            <a:chExt cx="360637" cy="352336"/>
          </a:xfrm>
        </p:grpSpPr>
        <p:sp>
          <p:nvSpPr>
            <p:cNvPr id="772" name="Google Shape;772;p81"/>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1"/>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1"/>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1"/>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1"/>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1"/>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1"/>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 name="Google Shape;779;p81"/>
          <p:cNvGrpSpPr/>
          <p:nvPr/>
        </p:nvGrpSpPr>
        <p:grpSpPr>
          <a:xfrm>
            <a:off x="5081562" y="3070212"/>
            <a:ext cx="415546" cy="355053"/>
            <a:chOff x="866243" y="2291587"/>
            <a:chExt cx="415546" cy="355053"/>
          </a:xfrm>
        </p:grpSpPr>
        <p:sp>
          <p:nvSpPr>
            <p:cNvPr id="780" name="Google Shape;780;p81"/>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1"/>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1"/>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1"/>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1"/>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81"/>
          <p:cNvGrpSpPr/>
          <p:nvPr/>
        </p:nvGrpSpPr>
        <p:grpSpPr>
          <a:xfrm>
            <a:off x="4360829" y="3070117"/>
            <a:ext cx="422342" cy="355243"/>
            <a:chOff x="3564243" y="2289904"/>
            <a:chExt cx="422342" cy="355243"/>
          </a:xfrm>
        </p:grpSpPr>
        <p:sp>
          <p:nvSpPr>
            <p:cNvPr id="786" name="Google Shape;786;p81"/>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1"/>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1"/>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1"/>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1"/>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 name="Google Shape;791;p81"/>
          <p:cNvGrpSpPr/>
          <p:nvPr/>
        </p:nvGrpSpPr>
        <p:grpSpPr>
          <a:xfrm>
            <a:off x="3646892" y="3076447"/>
            <a:ext cx="372835" cy="342573"/>
            <a:chOff x="1952836" y="2774422"/>
            <a:chExt cx="372835" cy="342573"/>
          </a:xfrm>
        </p:grpSpPr>
        <p:sp>
          <p:nvSpPr>
            <p:cNvPr id="792" name="Google Shape;792;p81"/>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1"/>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1"/>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 name="Google Shape;795;p81"/>
          <p:cNvGrpSpPr/>
          <p:nvPr/>
        </p:nvGrpSpPr>
        <p:grpSpPr>
          <a:xfrm>
            <a:off x="853767" y="2463634"/>
            <a:ext cx="279513" cy="355735"/>
            <a:chOff x="7594288" y="2415259"/>
            <a:chExt cx="279513" cy="355735"/>
          </a:xfrm>
        </p:grpSpPr>
        <p:sp>
          <p:nvSpPr>
            <p:cNvPr id="796" name="Google Shape;796;p8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 name="Google Shape;802;p81"/>
          <p:cNvGrpSpPr/>
          <p:nvPr/>
        </p:nvGrpSpPr>
        <p:grpSpPr>
          <a:xfrm>
            <a:off x="861312" y="3076885"/>
            <a:ext cx="264433" cy="353454"/>
            <a:chOff x="8054820" y="2416399"/>
            <a:chExt cx="264433" cy="353454"/>
          </a:xfrm>
        </p:grpSpPr>
        <p:sp>
          <p:nvSpPr>
            <p:cNvPr id="803" name="Google Shape;803;p8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 name="Google Shape;809;p81"/>
          <p:cNvSpPr txBox="1"/>
          <p:nvPr/>
        </p:nvSpPr>
        <p:spPr>
          <a:xfrm>
            <a:off x="1299804" y="3134621"/>
            <a:ext cx="664500" cy="284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Anton"/>
                <a:ea typeface="Anton"/>
                <a:cs typeface="Anton"/>
                <a:sym typeface="Anton"/>
              </a:rPr>
              <a:t>40%</a:t>
            </a:r>
            <a:endParaRPr sz="1600">
              <a:solidFill>
                <a:schemeClr val="lt1"/>
              </a:solidFill>
              <a:latin typeface="Anton"/>
              <a:ea typeface="Anton"/>
              <a:cs typeface="Anton"/>
              <a:sym typeface="Anton"/>
            </a:endParaRPr>
          </a:p>
        </p:txBody>
      </p:sp>
      <p:sp>
        <p:nvSpPr>
          <p:cNvPr id="810" name="Google Shape;810;p81"/>
          <p:cNvSpPr txBox="1"/>
          <p:nvPr/>
        </p:nvSpPr>
        <p:spPr>
          <a:xfrm>
            <a:off x="1299804" y="2520240"/>
            <a:ext cx="664500" cy="284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Anton"/>
                <a:ea typeface="Anton"/>
                <a:cs typeface="Anton"/>
                <a:sym typeface="Anton"/>
              </a:rPr>
              <a:t>60%</a:t>
            </a:r>
            <a:endParaRPr sz="1600">
              <a:solidFill>
                <a:schemeClr val="lt1"/>
              </a:solidFill>
              <a:latin typeface="Anton"/>
              <a:ea typeface="Anton"/>
              <a:cs typeface="Anton"/>
              <a:sym typeface="Anton"/>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47"/>
                                        </p:tgtEl>
                                        <p:attrNameLst>
                                          <p:attrName>style.visibility</p:attrName>
                                        </p:attrNameLst>
                                      </p:cBhvr>
                                      <p:to>
                                        <p:strVal val="visible"/>
                                      </p:to>
                                    </p:set>
                                    <p:animEffect transition="in" filter="fade">
                                      <p:cBhvr>
                                        <p:cTn id="7" dur="1000"/>
                                        <p:tgtEl>
                                          <p:spTgt spid="747"/>
                                        </p:tgtEl>
                                      </p:cBhvr>
                                    </p:animEffect>
                                  </p:childTnLst>
                                </p:cTn>
                              </p:par>
                              <p:par>
                                <p:cTn id="8" presetID="10" presetClass="entr" presetSubtype="0" fill="hold" nodeType="withEffect">
                                  <p:stCondLst>
                                    <p:cond delay="0"/>
                                  </p:stCondLst>
                                  <p:childTnLst>
                                    <p:set>
                                      <p:cBhvr>
                                        <p:cTn id="9" dur="1" fill="hold">
                                          <p:stCondLst>
                                            <p:cond delay="0"/>
                                          </p:stCondLst>
                                        </p:cTn>
                                        <p:tgtEl>
                                          <p:spTgt spid="748"/>
                                        </p:tgtEl>
                                        <p:attrNameLst>
                                          <p:attrName>style.visibility</p:attrName>
                                        </p:attrNameLst>
                                      </p:cBhvr>
                                      <p:to>
                                        <p:strVal val="visible"/>
                                      </p:to>
                                    </p:set>
                                    <p:animEffect transition="in" filter="fade">
                                      <p:cBhvr>
                                        <p:cTn id="10" dur="1000"/>
                                        <p:tgtEl>
                                          <p:spTgt spid="748"/>
                                        </p:tgtEl>
                                      </p:cBhvr>
                                    </p:animEffect>
                                  </p:childTnLst>
                                </p:cTn>
                              </p:par>
                              <p:par>
                                <p:cTn id="11" presetID="10" presetClass="entr" presetSubtype="0" fill="hold" nodeType="withEffect">
                                  <p:stCondLst>
                                    <p:cond delay="0"/>
                                  </p:stCondLst>
                                  <p:childTnLst>
                                    <p:set>
                                      <p:cBhvr>
                                        <p:cTn id="12" dur="1" fill="hold">
                                          <p:stCondLst>
                                            <p:cond delay="0"/>
                                          </p:stCondLst>
                                        </p:cTn>
                                        <p:tgtEl>
                                          <p:spTgt spid="749"/>
                                        </p:tgtEl>
                                        <p:attrNameLst>
                                          <p:attrName>style.visibility</p:attrName>
                                        </p:attrNameLst>
                                      </p:cBhvr>
                                      <p:to>
                                        <p:strVal val="visible"/>
                                      </p:to>
                                    </p:set>
                                    <p:animEffect transition="in" filter="fade">
                                      <p:cBhvr>
                                        <p:cTn id="13" dur="1000"/>
                                        <p:tgtEl>
                                          <p:spTgt spid="749"/>
                                        </p:tgtEl>
                                      </p:cBhvr>
                                    </p:animEffect>
                                  </p:childTnLst>
                                </p:cTn>
                              </p:par>
                              <p:par>
                                <p:cTn id="14" presetID="10" presetClass="entr" presetSubtype="0" fill="hold" nodeType="withEffect">
                                  <p:stCondLst>
                                    <p:cond delay="0"/>
                                  </p:stCondLst>
                                  <p:childTnLst>
                                    <p:set>
                                      <p:cBhvr>
                                        <p:cTn id="15" dur="1" fill="hold">
                                          <p:stCondLst>
                                            <p:cond delay="0"/>
                                          </p:stCondLst>
                                        </p:cTn>
                                        <p:tgtEl>
                                          <p:spTgt spid="750"/>
                                        </p:tgtEl>
                                        <p:attrNameLst>
                                          <p:attrName>style.visibility</p:attrName>
                                        </p:attrNameLst>
                                      </p:cBhvr>
                                      <p:to>
                                        <p:strVal val="visible"/>
                                      </p:to>
                                    </p:set>
                                    <p:animEffect transition="in" filter="fade">
                                      <p:cBhvr>
                                        <p:cTn id="16" dur="1000"/>
                                        <p:tgtEl>
                                          <p:spTgt spid="750"/>
                                        </p:tgtEl>
                                      </p:cBhvr>
                                    </p:animEffect>
                                  </p:childTnLst>
                                </p:cTn>
                              </p:par>
                              <p:par>
                                <p:cTn id="17" presetID="10" presetClass="entr" presetSubtype="0" fill="hold" nodeType="withEffect">
                                  <p:stCondLst>
                                    <p:cond delay="0"/>
                                  </p:stCondLst>
                                  <p:childTnLst>
                                    <p:set>
                                      <p:cBhvr>
                                        <p:cTn id="18" dur="1" fill="hold">
                                          <p:stCondLst>
                                            <p:cond delay="0"/>
                                          </p:stCondLst>
                                        </p:cTn>
                                        <p:tgtEl>
                                          <p:spTgt spid="751"/>
                                        </p:tgtEl>
                                        <p:attrNameLst>
                                          <p:attrName>style.visibility</p:attrName>
                                        </p:attrNameLst>
                                      </p:cBhvr>
                                      <p:to>
                                        <p:strVal val="visible"/>
                                      </p:to>
                                    </p:set>
                                    <p:animEffect transition="in" filter="fade">
                                      <p:cBhvr>
                                        <p:cTn id="19" dur="1000"/>
                                        <p:tgtEl>
                                          <p:spTgt spid="751"/>
                                        </p:tgtEl>
                                      </p:cBhvr>
                                    </p:animEffect>
                                  </p:childTnLst>
                                </p:cTn>
                              </p:par>
                              <p:par>
                                <p:cTn id="20" presetID="10" presetClass="entr" presetSubtype="0" fill="hold" nodeType="withEffect">
                                  <p:stCondLst>
                                    <p:cond delay="0"/>
                                  </p:stCondLst>
                                  <p:childTnLst>
                                    <p:set>
                                      <p:cBhvr>
                                        <p:cTn id="21" dur="1" fill="hold">
                                          <p:stCondLst>
                                            <p:cond delay="0"/>
                                          </p:stCondLst>
                                        </p:cTn>
                                        <p:tgtEl>
                                          <p:spTgt spid="752"/>
                                        </p:tgtEl>
                                        <p:attrNameLst>
                                          <p:attrName>style.visibility</p:attrName>
                                        </p:attrNameLst>
                                      </p:cBhvr>
                                      <p:to>
                                        <p:strVal val="visible"/>
                                      </p:to>
                                    </p:set>
                                    <p:animEffect transition="in" filter="fade">
                                      <p:cBhvr>
                                        <p:cTn id="22" dur="1000"/>
                                        <p:tgtEl>
                                          <p:spTgt spid="752"/>
                                        </p:tgtEl>
                                      </p:cBhvr>
                                    </p:animEffect>
                                  </p:childTnLst>
                                </p:cTn>
                              </p:par>
                              <p:par>
                                <p:cTn id="23" presetID="10" presetClass="entr" presetSubtype="0" fill="hold" nodeType="withEffect">
                                  <p:stCondLst>
                                    <p:cond delay="0"/>
                                  </p:stCondLst>
                                  <p:childTnLst>
                                    <p:set>
                                      <p:cBhvr>
                                        <p:cTn id="24" dur="1" fill="hold">
                                          <p:stCondLst>
                                            <p:cond delay="0"/>
                                          </p:stCondLst>
                                        </p:cTn>
                                        <p:tgtEl>
                                          <p:spTgt spid="753"/>
                                        </p:tgtEl>
                                        <p:attrNameLst>
                                          <p:attrName>style.visibility</p:attrName>
                                        </p:attrNameLst>
                                      </p:cBhvr>
                                      <p:to>
                                        <p:strVal val="visible"/>
                                      </p:to>
                                    </p:set>
                                    <p:animEffect transition="in" filter="fade">
                                      <p:cBhvr>
                                        <p:cTn id="25" dur="1000"/>
                                        <p:tgtEl>
                                          <p:spTgt spid="753"/>
                                        </p:tgtEl>
                                      </p:cBhvr>
                                    </p:animEffect>
                                  </p:childTnLst>
                                </p:cTn>
                              </p:par>
                              <p:par>
                                <p:cTn id="26" presetID="10" presetClass="entr" presetSubtype="0" fill="hold" nodeType="withEffect">
                                  <p:stCondLst>
                                    <p:cond delay="0"/>
                                  </p:stCondLst>
                                  <p:childTnLst>
                                    <p:set>
                                      <p:cBhvr>
                                        <p:cTn id="27" dur="1" fill="hold">
                                          <p:stCondLst>
                                            <p:cond delay="0"/>
                                          </p:stCondLst>
                                        </p:cTn>
                                        <p:tgtEl>
                                          <p:spTgt spid="754"/>
                                        </p:tgtEl>
                                        <p:attrNameLst>
                                          <p:attrName>style.visibility</p:attrName>
                                        </p:attrNameLst>
                                      </p:cBhvr>
                                      <p:to>
                                        <p:strVal val="visible"/>
                                      </p:to>
                                    </p:set>
                                    <p:animEffect transition="in" filter="fade">
                                      <p:cBhvr>
                                        <p:cTn id="28" dur="1000"/>
                                        <p:tgtEl>
                                          <p:spTgt spid="754"/>
                                        </p:tgtEl>
                                      </p:cBhvr>
                                    </p:animEffect>
                                  </p:childTnLst>
                                </p:cTn>
                              </p:par>
                              <p:par>
                                <p:cTn id="29" presetID="10" presetClass="entr" presetSubtype="0" fill="hold" nodeType="withEffect">
                                  <p:stCondLst>
                                    <p:cond delay="0"/>
                                  </p:stCondLst>
                                  <p:childTnLst>
                                    <p:set>
                                      <p:cBhvr>
                                        <p:cTn id="30" dur="1" fill="hold">
                                          <p:stCondLst>
                                            <p:cond delay="0"/>
                                          </p:stCondLst>
                                        </p:cTn>
                                        <p:tgtEl>
                                          <p:spTgt spid="755"/>
                                        </p:tgtEl>
                                        <p:attrNameLst>
                                          <p:attrName>style.visibility</p:attrName>
                                        </p:attrNameLst>
                                      </p:cBhvr>
                                      <p:to>
                                        <p:strVal val="visible"/>
                                      </p:to>
                                    </p:set>
                                    <p:animEffect transition="in" filter="fade">
                                      <p:cBhvr>
                                        <p:cTn id="31" dur="1000"/>
                                        <p:tgtEl>
                                          <p:spTgt spid="755"/>
                                        </p:tgtEl>
                                      </p:cBhvr>
                                    </p:animEffect>
                                  </p:childTnLst>
                                </p:cTn>
                              </p:par>
                              <p:par>
                                <p:cTn id="32" presetID="10" presetClass="entr" presetSubtype="0" fill="hold" nodeType="withEffect">
                                  <p:stCondLst>
                                    <p:cond delay="0"/>
                                  </p:stCondLst>
                                  <p:childTnLst>
                                    <p:set>
                                      <p:cBhvr>
                                        <p:cTn id="33" dur="1" fill="hold">
                                          <p:stCondLst>
                                            <p:cond delay="0"/>
                                          </p:stCondLst>
                                        </p:cTn>
                                        <p:tgtEl>
                                          <p:spTgt spid="756"/>
                                        </p:tgtEl>
                                        <p:attrNameLst>
                                          <p:attrName>style.visibility</p:attrName>
                                        </p:attrNameLst>
                                      </p:cBhvr>
                                      <p:to>
                                        <p:strVal val="visible"/>
                                      </p:to>
                                    </p:set>
                                    <p:animEffect transition="in" filter="fade">
                                      <p:cBhvr>
                                        <p:cTn id="34" dur="1000"/>
                                        <p:tgtEl>
                                          <p:spTgt spid="756"/>
                                        </p:tgtEl>
                                      </p:cBhvr>
                                    </p:animEffect>
                                  </p:childTnLst>
                                </p:cTn>
                              </p:par>
                              <p:par>
                                <p:cTn id="35" presetID="10" presetClass="entr" presetSubtype="0" fill="hold" nodeType="withEffect">
                                  <p:stCondLst>
                                    <p:cond delay="0"/>
                                  </p:stCondLst>
                                  <p:childTnLst>
                                    <p:set>
                                      <p:cBhvr>
                                        <p:cTn id="36" dur="1" fill="hold">
                                          <p:stCondLst>
                                            <p:cond delay="0"/>
                                          </p:stCondLst>
                                        </p:cTn>
                                        <p:tgtEl>
                                          <p:spTgt spid="757"/>
                                        </p:tgtEl>
                                        <p:attrNameLst>
                                          <p:attrName>style.visibility</p:attrName>
                                        </p:attrNameLst>
                                      </p:cBhvr>
                                      <p:to>
                                        <p:strVal val="visible"/>
                                      </p:to>
                                    </p:set>
                                    <p:animEffect transition="in" filter="fade">
                                      <p:cBhvr>
                                        <p:cTn id="37" dur="1000"/>
                                        <p:tgtEl>
                                          <p:spTgt spid="757"/>
                                        </p:tgtEl>
                                      </p:cBhvr>
                                    </p:animEffect>
                                  </p:childTnLst>
                                </p:cTn>
                              </p:par>
                              <p:par>
                                <p:cTn id="38" presetID="10" presetClass="entr" presetSubtype="0" fill="hold" nodeType="withEffect">
                                  <p:stCondLst>
                                    <p:cond delay="0"/>
                                  </p:stCondLst>
                                  <p:childTnLst>
                                    <p:set>
                                      <p:cBhvr>
                                        <p:cTn id="39" dur="1" fill="hold">
                                          <p:stCondLst>
                                            <p:cond delay="0"/>
                                          </p:stCondLst>
                                        </p:cTn>
                                        <p:tgtEl>
                                          <p:spTgt spid="758"/>
                                        </p:tgtEl>
                                        <p:attrNameLst>
                                          <p:attrName>style.visibility</p:attrName>
                                        </p:attrNameLst>
                                      </p:cBhvr>
                                      <p:to>
                                        <p:strVal val="visible"/>
                                      </p:to>
                                    </p:set>
                                    <p:animEffect transition="in" filter="fade">
                                      <p:cBhvr>
                                        <p:cTn id="40" dur="1000"/>
                                        <p:tgtEl>
                                          <p:spTgt spid="758"/>
                                        </p:tgtEl>
                                      </p:cBhvr>
                                    </p:animEffect>
                                  </p:childTnLst>
                                </p:cTn>
                              </p:par>
                              <p:par>
                                <p:cTn id="41" presetID="10" presetClass="entr" presetSubtype="0" fill="hold" nodeType="withEffect">
                                  <p:stCondLst>
                                    <p:cond delay="0"/>
                                  </p:stCondLst>
                                  <p:childTnLst>
                                    <p:set>
                                      <p:cBhvr>
                                        <p:cTn id="42" dur="1" fill="hold">
                                          <p:stCondLst>
                                            <p:cond delay="0"/>
                                          </p:stCondLst>
                                        </p:cTn>
                                        <p:tgtEl>
                                          <p:spTgt spid="764"/>
                                        </p:tgtEl>
                                        <p:attrNameLst>
                                          <p:attrName>style.visibility</p:attrName>
                                        </p:attrNameLst>
                                      </p:cBhvr>
                                      <p:to>
                                        <p:strVal val="visible"/>
                                      </p:to>
                                    </p:set>
                                    <p:animEffect transition="in" filter="fade">
                                      <p:cBhvr>
                                        <p:cTn id="43" dur="1000"/>
                                        <p:tgtEl>
                                          <p:spTgt spid="764"/>
                                        </p:tgtEl>
                                      </p:cBhvr>
                                    </p:animEffect>
                                  </p:childTnLst>
                                </p:cTn>
                              </p:par>
                              <p:par>
                                <p:cTn id="44" presetID="10" presetClass="entr" presetSubtype="0" fill="hold" nodeType="withEffect">
                                  <p:stCondLst>
                                    <p:cond delay="0"/>
                                  </p:stCondLst>
                                  <p:childTnLst>
                                    <p:set>
                                      <p:cBhvr>
                                        <p:cTn id="45" dur="1" fill="hold">
                                          <p:stCondLst>
                                            <p:cond delay="0"/>
                                          </p:stCondLst>
                                        </p:cTn>
                                        <p:tgtEl>
                                          <p:spTgt spid="771"/>
                                        </p:tgtEl>
                                        <p:attrNameLst>
                                          <p:attrName>style.visibility</p:attrName>
                                        </p:attrNameLst>
                                      </p:cBhvr>
                                      <p:to>
                                        <p:strVal val="visible"/>
                                      </p:to>
                                    </p:set>
                                    <p:animEffect transition="in" filter="fade">
                                      <p:cBhvr>
                                        <p:cTn id="46" dur="1000"/>
                                        <p:tgtEl>
                                          <p:spTgt spid="771"/>
                                        </p:tgtEl>
                                      </p:cBhvr>
                                    </p:animEffect>
                                  </p:childTnLst>
                                </p:cTn>
                              </p:par>
                              <p:par>
                                <p:cTn id="47" presetID="10" presetClass="entr" presetSubtype="0" fill="hold" nodeType="withEffect">
                                  <p:stCondLst>
                                    <p:cond delay="0"/>
                                  </p:stCondLst>
                                  <p:childTnLst>
                                    <p:set>
                                      <p:cBhvr>
                                        <p:cTn id="48" dur="1" fill="hold">
                                          <p:stCondLst>
                                            <p:cond delay="0"/>
                                          </p:stCondLst>
                                        </p:cTn>
                                        <p:tgtEl>
                                          <p:spTgt spid="779"/>
                                        </p:tgtEl>
                                        <p:attrNameLst>
                                          <p:attrName>style.visibility</p:attrName>
                                        </p:attrNameLst>
                                      </p:cBhvr>
                                      <p:to>
                                        <p:strVal val="visible"/>
                                      </p:to>
                                    </p:set>
                                    <p:animEffect transition="in" filter="fade">
                                      <p:cBhvr>
                                        <p:cTn id="49" dur="1000"/>
                                        <p:tgtEl>
                                          <p:spTgt spid="779"/>
                                        </p:tgtEl>
                                      </p:cBhvr>
                                    </p:animEffect>
                                  </p:childTnLst>
                                </p:cTn>
                              </p:par>
                              <p:par>
                                <p:cTn id="50" presetID="10" presetClass="entr" presetSubtype="0" fill="hold" nodeType="withEffect">
                                  <p:stCondLst>
                                    <p:cond delay="0"/>
                                  </p:stCondLst>
                                  <p:childTnLst>
                                    <p:set>
                                      <p:cBhvr>
                                        <p:cTn id="51" dur="1" fill="hold">
                                          <p:stCondLst>
                                            <p:cond delay="0"/>
                                          </p:stCondLst>
                                        </p:cTn>
                                        <p:tgtEl>
                                          <p:spTgt spid="785"/>
                                        </p:tgtEl>
                                        <p:attrNameLst>
                                          <p:attrName>style.visibility</p:attrName>
                                        </p:attrNameLst>
                                      </p:cBhvr>
                                      <p:to>
                                        <p:strVal val="visible"/>
                                      </p:to>
                                    </p:set>
                                    <p:animEffect transition="in" filter="fade">
                                      <p:cBhvr>
                                        <p:cTn id="52" dur="1000"/>
                                        <p:tgtEl>
                                          <p:spTgt spid="785"/>
                                        </p:tgtEl>
                                      </p:cBhvr>
                                    </p:animEffect>
                                  </p:childTnLst>
                                </p:cTn>
                              </p:par>
                              <p:par>
                                <p:cTn id="53" presetID="10" presetClass="entr" presetSubtype="0" fill="hold" nodeType="withEffect">
                                  <p:stCondLst>
                                    <p:cond delay="0"/>
                                  </p:stCondLst>
                                  <p:childTnLst>
                                    <p:set>
                                      <p:cBhvr>
                                        <p:cTn id="54" dur="1" fill="hold">
                                          <p:stCondLst>
                                            <p:cond delay="0"/>
                                          </p:stCondLst>
                                        </p:cTn>
                                        <p:tgtEl>
                                          <p:spTgt spid="791"/>
                                        </p:tgtEl>
                                        <p:attrNameLst>
                                          <p:attrName>style.visibility</p:attrName>
                                        </p:attrNameLst>
                                      </p:cBhvr>
                                      <p:to>
                                        <p:strVal val="visible"/>
                                      </p:to>
                                    </p:set>
                                    <p:animEffect transition="in" filter="fade">
                                      <p:cBhvr>
                                        <p:cTn id="55" dur="1000"/>
                                        <p:tgtEl>
                                          <p:spTgt spid="791"/>
                                        </p:tgtEl>
                                      </p:cBhvr>
                                    </p:animEffect>
                                  </p:childTnLst>
                                </p:cTn>
                              </p:par>
                              <p:par>
                                <p:cTn id="56" presetID="10" presetClass="entr" presetSubtype="0" fill="hold" nodeType="withEffect">
                                  <p:stCondLst>
                                    <p:cond delay="0"/>
                                  </p:stCondLst>
                                  <p:childTnLst>
                                    <p:set>
                                      <p:cBhvr>
                                        <p:cTn id="57" dur="1" fill="hold">
                                          <p:stCondLst>
                                            <p:cond delay="0"/>
                                          </p:stCondLst>
                                        </p:cTn>
                                        <p:tgtEl>
                                          <p:spTgt spid="795"/>
                                        </p:tgtEl>
                                        <p:attrNameLst>
                                          <p:attrName>style.visibility</p:attrName>
                                        </p:attrNameLst>
                                      </p:cBhvr>
                                      <p:to>
                                        <p:strVal val="visible"/>
                                      </p:to>
                                    </p:set>
                                    <p:animEffect transition="in" filter="fade">
                                      <p:cBhvr>
                                        <p:cTn id="58" dur="1000"/>
                                        <p:tgtEl>
                                          <p:spTgt spid="795"/>
                                        </p:tgtEl>
                                      </p:cBhvr>
                                    </p:animEffect>
                                  </p:childTnLst>
                                </p:cTn>
                              </p:par>
                              <p:par>
                                <p:cTn id="59" presetID="10" presetClass="entr" presetSubtype="0" fill="hold" nodeType="withEffect">
                                  <p:stCondLst>
                                    <p:cond delay="0"/>
                                  </p:stCondLst>
                                  <p:childTnLst>
                                    <p:set>
                                      <p:cBhvr>
                                        <p:cTn id="60" dur="1" fill="hold">
                                          <p:stCondLst>
                                            <p:cond delay="0"/>
                                          </p:stCondLst>
                                        </p:cTn>
                                        <p:tgtEl>
                                          <p:spTgt spid="802"/>
                                        </p:tgtEl>
                                        <p:attrNameLst>
                                          <p:attrName>style.visibility</p:attrName>
                                        </p:attrNameLst>
                                      </p:cBhvr>
                                      <p:to>
                                        <p:strVal val="visible"/>
                                      </p:to>
                                    </p:set>
                                    <p:animEffect transition="in" filter="fade">
                                      <p:cBhvr>
                                        <p:cTn id="61" dur="1000"/>
                                        <p:tgtEl>
                                          <p:spTgt spid="802"/>
                                        </p:tgtEl>
                                      </p:cBhvr>
                                    </p:animEffect>
                                  </p:childTnLst>
                                </p:cTn>
                              </p:par>
                              <p:par>
                                <p:cTn id="62" presetID="10" presetClass="entr" presetSubtype="0" fill="hold" nodeType="withEffect">
                                  <p:stCondLst>
                                    <p:cond delay="0"/>
                                  </p:stCondLst>
                                  <p:childTnLst>
                                    <p:set>
                                      <p:cBhvr>
                                        <p:cTn id="63" dur="1" fill="hold">
                                          <p:stCondLst>
                                            <p:cond delay="0"/>
                                          </p:stCondLst>
                                        </p:cTn>
                                        <p:tgtEl>
                                          <p:spTgt spid="809"/>
                                        </p:tgtEl>
                                        <p:attrNameLst>
                                          <p:attrName>style.visibility</p:attrName>
                                        </p:attrNameLst>
                                      </p:cBhvr>
                                      <p:to>
                                        <p:strVal val="visible"/>
                                      </p:to>
                                    </p:set>
                                    <p:animEffect transition="in" filter="fade">
                                      <p:cBhvr>
                                        <p:cTn id="64" dur="1000"/>
                                        <p:tgtEl>
                                          <p:spTgt spid="809"/>
                                        </p:tgtEl>
                                      </p:cBhvr>
                                    </p:animEffect>
                                  </p:childTnLst>
                                </p:cTn>
                              </p:par>
                              <p:par>
                                <p:cTn id="65" presetID="10" presetClass="entr" presetSubtype="0" fill="hold" nodeType="withEffect">
                                  <p:stCondLst>
                                    <p:cond delay="0"/>
                                  </p:stCondLst>
                                  <p:childTnLst>
                                    <p:set>
                                      <p:cBhvr>
                                        <p:cTn id="66" dur="1" fill="hold">
                                          <p:stCondLst>
                                            <p:cond delay="0"/>
                                          </p:stCondLst>
                                        </p:cTn>
                                        <p:tgtEl>
                                          <p:spTgt spid="810"/>
                                        </p:tgtEl>
                                        <p:attrNameLst>
                                          <p:attrName>style.visibility</p:attrName>
                                        </p:attrNameLst>
                                      </p:cBhvr>
                                      <p:to>
                                        <p:strVal val="visible"/>
                                      </p:to>
                                    </p:set>
                                    <p:animEffect transition="in" filter="fade">
                                      <p:cBhvr>
                                        <p:cTn id="67" dur="1000"/>
                                        <p:tgtEl>
                                          <p:spTgt spid="810"/>
                                        </p:tgtEl>
                                      </p:cBhvr>
                                    </p:animEffect>
                                  </p:childTnLst>
                                </p:cTn>
                              </p:par>
                              <p:par>
                                <p:cTn id="68" presetID="2" presetClass="entr" presetSubtype="2" fill="hold" nodeType="withEffect">
                                  <p:stCondLst>
                                    <p:cond delay="0"/>
                                  </p:stCondLst>
                                  <p:childTnLst>
                                    <p:set>
                                      <p:cBhvr>
                                        <p:cTn id="69" dur="1" fill="hold">
                                          <p:stCondLst>
                                            <p:cond delay="0"/>
                                          </p:stCondLst>
                                        </p:cTn>
                                        <p:tgtEl>
                                          <p:spTgt spid="746"/>
                                        </p:tgtEl>
                                        <p:attrNameLst>
                                          <p:attrName>style.visibility</p:attrName>
                                        </p:attrNameLst>
                                      </p:cBhvr>
                                      <p:to>
                                        <p:strVal val="visible"/>
                                      </p:to>
                                    </p:set>
                                    <p:anim calcmode="lin" valueType="num">
                                      <p:cBhvr additive="base">
                                        <p:cTn id="70" dur="1000"/>
                                        <p:tgtEl>
                                          <p:spTgt spid="74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14"/>
        <p:cNvGrpSpPr/>
        <p:nvPr/>
      </p:nvGrpSpPr>
      <p:grpSpPr>
        <a:xfrm>
          <a:off x="0" y="0"/>
          <a:ext cx="0" cy="0"/>
          <a:chOff x="0" y="0"/>
          <a:chExt cx="0" cy="0"/>
        </a:xfrm>
      </p:grpSpPr>
      <p:sp>
        <p:nvSpPr>
          <p:cNvPr id="815" name="Google Shape;815;p82"/>
          <p:cNvSpPr txBox="1">
            <a:spLocks noGrp="1"/>
          </p:cNvSpPr>
          <p:nvPr>
            <p:ph type="title"/>
          </p:nvPr>
        </p:nvSpPr>
        <p:spPr>
          <a:xfrm>
            <a:off x="1388100" y="526350"/>
            <a:ext cx="6367800" cy="409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15"/>
                                        </p:tgtEl>
                                        <p:attrNameLst>
                                          <p:attrName>style.visibility</p:attrName>
                                        </p:attrNameLst>
                                      </p:cBhvr>
                                      <p:to>
                                        <p:strVal val="visible"/>
                                      </p:to>
                                    </p:set>
                                    <p:anim calcmode="lin" valueType="num">
                                      <p:cBhvr additive="base">
                                        <p:cTn id="7" dur="1000"/>
                                        <p:tgtEl>
                                          <p:spTgt spid="81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81"/>
        <p:cNvGrpSpPr/>
        <p:nvPr/>
      </p:nvGrpSpPr>
      <p:grpSpPr>
        <a:xfrm>
          <a:off x="0" y="0"/>
          <a:ext cx="0" cy="0"/>
          <a:chOff x="0" y="0"/>
          <a:chExt cx="0" cy="0"/>
        </a:xfrm>
      </p:grpSpPr>
      <p:sp>
        <p:nvSpPr>
          <p:cNvPr id="382" name="Google Shape;382;p65"/>
          <p:cNvSpPr/>
          <p:nvPr/>
        </p:nvSpPr>
        <p:spPr>
          <a:xfrm>
            <a:off x="-18525" y="1431330"/>
            <a:ext cx="7727700" cy="330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65"/>
          <p:cNvSpPr txBox="1">
            <a:spLocks noGrp="1"/>
          </p:cNvSpPr>
          <p:nvPr>
            <p:ph type="title" idx="21"/>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384" name="Google Shape;384;p65"/>
          <p:cNvSpPr txBox="1">
            <a:spLocks noGrp="1"/>
          </p:cNvSpPr>
          <p:nvPr>
            <p:ph type="title"/>
          </p:nvPr>
        </p:nvSpPr>
        <p:spPr>
          <a:xfrm>
            <a:off x="1535375" y="1389875"/>
            <a:ext cx="1035600" cy="64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lt1"/>
                </a:solidFill>
              </a:rPr>
              <a:t>01</a:t>
            </a:r>
            <a:endParaRPr>
              <a:solidFill>
                <a:schemeClr val="lt1"/>
              </a:solidFill>
            </a:endParaRPr>
          </a:p>
        </p:txBody>
      </p:sp>
      <p:sp>
        <p:nvSpPr>
          <p:cNvPr id="385" name="Google Shape;385;p65"/>
          <p:cNvSpPr txBox="1">
            <a:spLocks noGrp="1"/>
          </p:cNvSpPr>
          <p:nvPr>
            <p:ph type="title" idx="2"/>
          </p:nvPr>
        </p:nvSpPr>
        <p:spPr>
          <a:xfrm>
            <a:off x="883325" y="1885775"/>
            <a:ext cx="23397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BUSINESS OVERVIEW</a:t>
            </a:r>
            <a:endParaRPr/>
          </a:p>
        </p:txBody>
      </p:sp>
      <p:sp>
        <p:nvSpPr>
          <p:cNvPr id="386" name="Google Shape;386;p65"/>
          <p:cNvSpPr txBox="1">
            <a:spLocks noGrp="1"/>
          </p:cNvSpPr>
          <p:nvPr>
            <p:ph type="subTitle" idx="1"/>
          </p:nvPr>
        </p:nvSpPr>
        <p:spPr>
          <a:xfrm>
            <a:off x="883325" y="2306275"/>
            <a:ext cx="2339700" cy="45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87" name="Google Shape;387;p65"/>
          <p:cNvSpPr txBox="1">
            <a:spLocks noGrp="1"/>
          </p:cNvSpPr>
          <p:nvPr>
            <p:ph type="title" idx="3"/>
          </p:nvPr>
        </p:nvSpPr>
        <p:spPr>
          <a:xfrm>
            <a:off x="4054200" y="1389875"/>
            <a:ext cx="1035600" cy="64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lt1"/>
                </a:solidFill>
              </a:rPr>
              <a:t>02</a:t>
            </a:r>
            <a:endParaRPr>
              <a:solidFill>
                <a:schemeClr val="lt1"/>
              </a:solidFill>
            </a:endParaRPr>
          </a:p>
        </p:txBody>
      </p:sp>
      <p:sp>
        <p:nvSpPr>
          <p:cNvPr id="388" name="Google Shape;388;p65"/>
          <p:cNvSpPr txBox="1">
            <a:spLocks noGrp="1"/>
          </p:cNvSpPr>
          <p:nvPr>
            <p:ph type="title" idx="4"/>
          </p:nvPr>
        </p:nvSpPr>
        <p:spPr>
          <a:xfrm>
            <a:off x="3402150" y="1885775"/>
            <a:ext cx="23397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MARKET ANALYSIS</a:t>
            </a:r>
            <a:endParaRPr/>
          </a:p>
        </p:txBody>
      </p:sp>
      <p:sp>
        <p:nvSpPr>
          <p:cNvPr id="389" name="Google Shape;389;p65"/>
          <p:cNvSpPr txBox="1">
            <a:spLocks noGrp="1"/>
          </p:cNvSpPr>
          <p:nvPr>
            <p:ph type="subTitle" idx="5"/>
          </p:nvPr>
        </p:nvSpPr>
        <p:spPr>
          <a:xfrm>
            <a:off x="3402150" y="2306275"/>
            <a:ext cx="2339700" cy="45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390" name="Google Shape;390;p65"/>
          <p:cNvSpPr/>
          <p:nvPr/>
        </p:nvSpPr>
        <p:spPr>
          <a:xfrm>
            <a:off x="1434750" y="3185350"/>
            <a:ext cx="7727700" cy="330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65"/>
          <p:cNvSpPr txBox="1">
            <a:spLocks noGrp="1"/>
          </p:cNvSpPr>
          <p:nvPr>
            <p:ph type="title" idx="6"/>
          </p:nvPr>
        </p:nvSpPr>
        <p:spPr>
          <a:xfrm>
            <a:off x="6573025" y="1389875"/>
            <a:ext cx="1035600" cy="64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lt1"/>
                </a:solidFill>
              </a:rPr>
              <a:t>03</a:t>
            </a:r>
            <a:endParaRPr>
              <a:solidFill>
                <a:schemeClr val="lt1"/>
              </a:solidFill>
            </a:endParaRPr>
          </a:p>
        </p:txBody>
      </p:sp>
      <p:sp>
        <p:nvSpPr>
          <p:cNvPr id="392" name="Google Shape;392;p65"/>
          <p:cNvSpPr txBox="1">
            <a:spLocks noGrp="1"/>
          </p:cNvSpPr>
          <p:nvPr>
            <p:ph type="title" idx="7"/>
          </p:nvPr>
        </p:nvSpPr>
        <p:spPr>
          <a:xfrm>
            <a:off x="5920975" y="1885775"/>
            <a:ext cx="23397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MARKETING PLAN</a:t>
            </a:r>
            <a:endParaRPr/>
          </a:p>
        </p:txBody>
      </p:sp>
      <p:sp>
        <p:nvSpPr>
          <p:cNvPr id="393" name="Google Shape;393;p65"/>
          <p:cNvSpPr txBox="1">
            <a:spLocks noGrp="1"/>
          </p:cNvSpPr>
          <p:nvPr>
            <p:ph type="subTitle" idx="8"/>
          </p:nvPr>
        </p:nvSpPr>
        <p:spPr>
          <a:xfrm>
            <a:off x="5920975" y="2306275"/>
            <a:ext cx="2339700" cy="45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394" name="Google Shape;394;p65"/>
          <p:cNvSpPr txBox="1">
            <a:spLocks noGrp="1"/>
          </p:cNvSpPr>
          <p:nvPr>
            <p:ph type="title" idx="9"/>
          </p:nvPr>
        </p:nvSpPr>
        <p:spPr>
          <a:xfrm>
            <a:off x="1535375" y="3146050"/>
            <a:ext cx="1035600" cy="64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lt1"/>
                </a:solidFill>
              </a:rPr>
              <a:t>04</a:t>
            </a:r>
            <a:endParaRPr>
              <a:solidFill>
                <a:schemeClr val="lt1"/>
              </a:solidFill>
            </a:endParaRPr>
          </a:p>
        </p:txBody>
      </p:sp>
      <p:sp>
        <p:nvSpPr>
          <p:cNvPr id="395" name="Google Shape;395;p65"/>
          <p:cNvSpPr txBox="1">
            <a:spLocks noGrp="1"/>
          </p:cNvSpPr>
          <p:nvPr>
            <p:ph type="title" idx="13"/>
          </p:nvPr>
        </p:nvSpPr>
        <p:spPr>
          <a:xfrm>
            <a:off x="883325" y="3641950"/>
            <a:ext cx="23397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MANAGEMENT PLAN</a:t>
            </a:r>
            <a:endParaRPr/>
          </a:p>
        </p:txBody>
      </p:sp>
      <p:sp>
        <p:nvSpPr>
          <p:cNvPr id="396" name="Google Shape;396;p65"/>
          <p:cNvSpPr txBox="1">
            <a:spLocks noGrp="1"/>
          </p:cNvSpPr>
          <p:nvPr>
            <p:ph type="subTitle" idx="14"/>
          </p:nvPr>
        </p:nvSpPr>
        <p:spPr>
          <a:xfrm>
            <a:off x="883325" y="4062450"/>
            <a:ext cx="2339700" cy="45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397" name="Google Shape;397;p65"/>
          <p:cNvSpPr txBox="1">
            <a:spLocks noGrp="1"/>
          </p:cNvSpPr>
          <p:nvPr>
            <p:ph type="title" idx="15"/>
          </p:nvPr>
        </p:nvSpPr>
        <p:spPr>
          <a:xfrm>
            <a:off x="4054200" y="3146050"/>
            <a:ext cx="1035600" cy="64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lt1"/>
                </a:solidFill>
              </a:rPr>
              <a:t>05</a:t>
            </a:r>
            <a:endParaRPr>
              <a:solidFill>
                <a:schemeClr val="lt1"/>
              </a:solidFill>
            </a:endParaRPr>
          </a:p>
        </p:txBody>
      </p:sp>
      <p:sp>
        <p:nvSpPr>
          <p:cNvPr id="398" name="Google Shape;398;p65"/>
          <p:cNvSpPr txBox="1">
            <a:spLocks noGrp="1"/>
          </p:cNvSpPr>
          <p:nvPr>
            <p:ph type="title" idx="16"/>
          </p:nvPr>
        </p:nvSpPr>
        <p:spPr>
          <a:xfrm>
            <a:off x="3402150" y="3641950"/>
            <a:ext cx="23397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OPERATING PLAN</a:t>
            </a:r>
            <a:endParaRPr/>
          </a:p>
        </p:txBody>
      </p:sp>
      <p:sp>
        <p:nvSpPr>
          <p:cNvPr id="399" name="Google Shape;399;p65"/>
          <p:cNvSpPr txBox="1">
            <a:spLocks noGrp="1"/>
          </p:cNvSpPr>
          <p:nvPr>
            <p:ph type="subTitle" idx="17"/>
          </p:nvPr>
        </p:nvSpPr>
        <p:spPr>
          <a:xfrm>
            <a:off x="3402150" y="4062450"/>
            <a:ext cx="2339700" cy="45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400" name="Google Shape;400;p65"/>
          <p:cNvSpPr txBox="1">
            <a:spLocks noGrp="1"/>
          </p:cNvSpPr>
          <p:nvPr>
            <p:ph type="title" idx="18"/>
          </p:nvPr>
        </p:nvSpPr>
        <p:spPr>
          <a:xfrm>
            <a:off x="6573025" y="3146050"/>
            <a:ext cx="1035600" cy="64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lt1"/>
                </a:solidFill>
              </a:rPr>
              <a:t>06</a:t>
            </a:r>
            <a:endParaRPr>
              <a:solidFill>
                <a:schemeClr val="lt1"/>
              </a:solidFill>
            </a:endParaRPr>
          </a:p>
        </p:txBody>
      </p:sp>
      <p:sp>
        <p:nvSpPr>
          <p:cNvPr id="401" name="Google Shape;401;p65"/>
          <p:cNvSpPr txBox="1">
            <a:spLocks noGrp="1"/>
          </p:cNvSpPr>
          <p:nvPr>
            <p:ph type="title" idx="19"/>
          </p:nvPr>
        </p:nvSpPr>
        <p:spPr>
          <a:xfrm>
            <a:off x="5920975" y="3641950"/>
            <a:ext cx="23397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FINANCIAL PLAN</a:t>
            </a:r>
            <a:endParaRPr/>
          </a:p>
        </p:txBody>
      </p:sp>
      <p:sp>
        <p:nvSpPr>
          <p:cNvPr id="402" name="Google Shape;402;p65"/>
          <p:cNvSpPr txBox="1">
            <a:spLocks noGrp="1"/>
          </p:cNvSpPr>
          <p:nvPr>
            <p:ph type="subTitle" idx="20"/>
          </p:nvPr>
        </p:nvSpPr>
        <p:spPr>
          <a:xfrm>
            <a:off x="5920975" y="4062450"/>
            <a:ext cx="2339700" cy="45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82"/>
                                        </p:tgtEl>
                                        <p:attrNameLst>
                                          <p:attrName>style.visibility</p:attrName>
                                        </p:attrNameLst>
                                      </p:cBhvr>
                                      <p:to>
                                        <p:strVal val="visible"/>
                                      </p:to>
                                    </p:set>
                                    <p:anim calcmode="lin" valueType="num">
                                      <p:cBhvr additive="base">
                                        <p:cTn id="7" dur="1000"/>
                                        <p:tgtEl>
                                          <p:spTgt spid="382"/>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390"/>
                                        </p:tgtEl>
                                        <p:attrNameLst>
                                          <p:attrName>style.visibility</p:attrName>
                                        </p:attrNameLst>
                                      </p:cBhvr>
                                      <p:to>
                                        <p:strVal val="visible"/>
                                      </p:to>
                                    </p:set>
                                    <p:anim calcmode="lin" valueType="num">
                                      <p:cBhvr additive="base">
                                        <p:cTn id="10" dur="1000"/>
                                        <p:tgtEl>
                                          <p:spTgt spid="390"/>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383"/>
                                        </p:tgtEl>
                                        <p:attrNameLst>
                                          <p:attrName>style.visibility</p:attrName>
                                        </p:attrNameLst>
                                      </p:cBhvr>
                                      <p:to>
                                        <p:strVal val="visible"/>
                                      </p:to>
                                    </p:set>
                                    <p:anim calcmode="lin" valueType="num">
                                      <p:cBhvr additive="base">
                                        <p:cTn id="13" dur="1000"/>
                                        <p:tgtEl>
                                          <p:spTgt spid="383"/>
                                        </p:tgtEl>
                                        <p:attrNameLst>
                                          <p:attrName>ppt_x</p:attrName>
                                        </p:attrNameLst>
                                      </p:cBhvr>
                                      <p:tavLst>
                                        <p:tav tm="0">
                                          <p:val>
                                            <p:strVal val="#ppt_x+1"/>
                                          </p:val>
                                        </p:tav>
                                        <p:tav tm="100000">
                                          <p:val>
                                            <p:strVal val="#ppt_x"/>
                                          </p:val>
                                        </p:tav>
                                      </p:tavLst>
                                    </p:anim>
                                  </p:childTnLst>
                                </p:cTn>
                              </p:par>
                              <p:par>
                                <p:cTn id="14" presetID="10" presetClass="entr" presetSubtype="0" fill="hold" nodeType="withEffect">
                                  <p:stCondLst>
                                    <p:cond delay="0"/>
                                  </p:stCondLst>
                                  <p:childTnLst>
                                    <p:set>
                                      <p:cBhvr>
                                        <p:cTn id="15" dur="1" fill="hold">
                                          <p:stCondLst>
                                            <p:cond delay="0"/>
                                          </p:stCondLst>
                                        </p:cTn>
                                        <p:tgtEl>
                                          <p:spTgt spid="385"/>
                                        </p:tgtEl>
                                        <p:attrNameLst>
                                          <p:attrName>style.visibility</p:attrName>
                                        </p:attrNameLst>
                                      </p:cBhvr>
                                      <p:to>
                                        <p:strVal val="visible"/>
                                      </p:to>
                                    </p:set>
                                    <p:animEffect transition="in" filter="fade">
                                      <p:cBhvr>
                                        <p:cTn id="16" dur="1000"/>
                                        <p:tgtEl>
                                          <p:spTgt spid="385"/>
                                        </p:tgtEl>
                                      </p:cBhvr>
                                    </p:animEffect>
                                  </p:childTnLst>
                                </p:cTn>
                              </p:par>
                              <p:par>
                                <p:cTn id="17" presetID="10" presetClass="entr" presetSubtype="0" fill="hold" nodeType="withEffect">
                                  <p:stCondLst>
                                    <p:cond delay="0"/>
                                  </p:stCondLst>
                                  <p:childTnLst>
                                    <p:set>
                                      <p:cBhvr>
                                        <p:cTn id="18" dur="1" fill="hold">
                                          <p:stCondLst>
                                            <p:cond delay="0"/>
                                          </p:stCondLst>
                                        </p:cTn>
                                        <p:tgtEl>
                                          <p:spTgt spid="386"/>
                                        </p:tgtEl>
                                        <p:attrNameLst>
                                          <p:attrName>style.visibility</p:attrName>
                                        </p:attrNameLst>
                                      </p:cBhvr>
                                      <p:to>
                                        <p:strVal val="visible"/>
                                      </p:to>
                                    </p:set>
                                    <p:animEffect transition="in" filter="fade">
                                      <p:cBhvr>
                                        <p:cTn id="19" dur="1000"/>
                                        <p:tgtEl>
                                          <p:spTgt spid="386"/>
                                        </p:tgtEl>
                                      </p:cBhvr>
                                    </p:animEffect>
                                  </p:childTnLst>
                                </p:cTn>
                              </p:par>
                              <p:par>
                                <p:cTn id="20" presetID="10" presetClass="entr" presetSubtype="0" fill="hold" nodeType="withEffect">
                                  <p:stCondLst>
                                    <p:cond delay="0"/>
                                  </p:stCondLst>
                                  <p:childTnLst>
                                    <p:set>
                                      <p:cBhvr>
                                        <p:cTn id="21" dur="1" fill="hold">
                                          <p:stCondLst>
                                            <p:cond delay="0"/>
                                          </p:stCondLst>
                                        </p:cTn>
                                        <p:tgtEl>
                                          <p:spTgt spid="388"/>
                                        </p:tgtEl>
                                        <p:attrNameLst>
                                          <p:attrName>style.visibility</p:attrName>
                                        </p:attrNameLst>
                                      </p:cBhvr>
                                      <p:to>
                                        <p:strVal val="visible"/>
                                      </p:to>
                                    </p:set>
                                    <p:animEffect transition="in" filter="fade">
                                      <p:cBhvr>
                                        <p:cTn id="22" dur="1000"/>
                                        <p:tgtEl>
                                          <p:spTgt spid="388"/>
                                        </p:tgtEl>
                                      </p:cBhvr>
                                    </p:animEffect>
                                  </p:childTnLst>
                                </p:cTn>
                              </p:par>
                              <p:par>
                                <p:cTn id="23" presetID="10" presetClass="entr" presetSubtype="0" fill="hold" nodeType="withEffect">
                                  <p:stCondLst>
                                    <p:cond delay="0"/>
                                  </p:stCondLst>
                                  <p:childTnLst>
                                    <p:set>
                                      <p:cBhvr>
                                        <p:cTn id="24" dur="1" fill="hold">
                                          <p:stCondLst>
                                            <p:cond delay="0"/>
                                          </p:stCondLst>
                                        </p:cTn>
                                        <p:tgtEl>
                                          <p:spTgt spid="389"/>
                                        </p:tgtEl>
                                        <p:attrNameLst>
                                          <p:attrName>style.visibility</p:attrName>
                                        </p:attrNameLst>
                                      </p:cBhvr>
                                      <p:to>
                                        <p:strVal val="visible"/>
                                      </p:to>
                                    </p:set>
                                    <p:animEffect transition="in" filter="fade">
                                      <p:cBhvr>
                                        <p:cTn id="25" dur="1000"/>
                                        <p:tgtEl>
                                          <p:spTgt spid="389"/>
                                        </p:tgtEl>
                                      </p:cBhvr>
                                    </p:animEffect>
                                  </p:childTnLst>
                                </p:cTn>
                              </p:par>
                              <p:par>
                                <p:cTn id="26" presetID="10" presetClass="entr" presetSubtype="0" fill="hold" nodeType="withEffect">
                                  <p:stCondLst>
                                    <p:cond delay="0"/>
                                  </p:stCondLst>
                                  <p:childTnLst>
                                    <p:set>
                                      <p:cBhvr>
                                        <p:cTn id="27" dur="1" fill="hold">
                                          <p:stCondLst>
                                            <p:cond delay="0"/>
                                          </p:stCondLst>
                                        </p:cTn>
                                        <p:tgtEl>
                                          <p:spTgt spid="392"/>
                                        </p:tgtEl>
                                        <p:attrNameLst>
                                          <p:attrName>style.visibility</p:attrName>
                                        </p:attrNameLst>
                                      </p:cBhvr>
                                      <p:to>
                                        <p:strVal val="visible"/>
                                      </p:to>
                                    </p:set>
                                    <p:animEffect transition="in" filter="fade">
                                      <p:cBhvr>
                                        <p:cTn id="28" dur="1000"/>
                                        <p:tgtEl>
                                          <p:spTgt spid="392"/>
                                        </p:tgtEl>
                                      </p:cBhvr>
                                    </p:animEffect>
                                  </p:childTnLst>
                                </p:cTn>
                              </p:par>
                              <p:par>
                                <p:cTn id="29" presetID="10" presetClass="entr" presetSubtype="0" fill="hold" nodeType="withEffect">
                                  <p:stCondLst>
                                    <p:cond delay="0"/>
                                  </p:stCondLst>
                                  <p:childTnLst>
                                    <p:set>
                                      <p:cBhvr>
                                        <p:cTn id="30" dur="1" fill="hold">
                                          <p:stCondLst>
                                            <p:cond delay="0"/>
                                          </p:stCondLst>
                                        </p:cTn>
                                        <p:tgtEl>
                                          <p:spTgt spid="394"/>
                                        </p:tgtEl>
                                        <p:attrNameLst>
                                          <p:attrName>style.visibility</p:attrName>
                                        </p:attrNameLst>
                                      </p:cBhvr>
                                      <p:to>
                                        <p:strVal val="visible"/>
                                      </p:to>
                                    </p:set>
                                    <p:animEffect transition="in" filter="fade">
                                      <p:cBhvr>
                                        <p:cTn id="31" dur="1000"/>
                                        <p:tgtEl>
                                          <p:spTgt spid="394"/>
                                        </p:tgtEl>
                                      </p:cBhvr>
                                    </p:animEffect>
                                  </p:childTnLst>
                                </p:cTn>
                              </p:par>
                              <p:par>
                                <p:cTn id="32" presetID="10" presetClass="entr" presetSubtype="0" fill="hold" nodeType="withEffect">
                                  <p:stCondLst>
                                    <p:cond delay="0"/>
                                  </p:stCondLst>
                                  <p:childTnLst>
                                    <p:set>
                                      <p:cBhvr>
                                        <p:cTn id="33" dur="1" fill="hold">
                                          <p:stCondLst>
                                            <p:cond delay="0"/>
                                          </p:stCondLst>
                                        </p:cTn>
                                        <p:tgtEl>
                                          <p:spTgt spid="395"/>
                                        </p:tgtEl>
                                        <p:attrNameLst>
                                          <p:attrName>style.visibility</p:attrName>
                                        </p:attrNameLst>
                                      </p:cBhvr>
                                      <p:to>
                                        <p:strVal val="visible"/>
                                      </p:to>
                                    </p:set>
                                    <p:animEffect transition="in" filter="fade">
                                      <p:cBhvr>
                                        <p:cTn id="34" dur="1000"/>
                                        <p:tgtEl>
                                          <p:spTgt spid="395"/>
                                        </p:tgtEl>
                                      </p:cBhvr>
                                    </p:animEffect>
                                  </p:childTnLst>
                                </p:cTn>
                              </p:par>
                              <p:par>
                                <p:cTn id="35" presetID="10" presetClass="entr" presetSubtype="0" fill="hold" nodeType="withEffect">
                                  <p:stCondLst>
                                    <p:cond delay="0"/>
                                  </p:stCondLst>
                                  <p:childTnLst>
                                    <p:set>
                                      <p:cBhvr>
                                        <p:cTn id="36" dur="1" fill="hold">
                                          <p:stCondLst>
                                            <p:cond delay="0"/>
                                          </p:stCondLst>
                                        </p:cTn>
                                        <p:tgtEl>
                                          <p:spTgt spid="396"/>
                                        </p:tgtEl>
                                        <p:attrNameLst>
                                          <p:attrName>style.visibility</p:attrName>
                                        </p:attrNameLst>
                                      </p:cBhvr>
                                      <p:to>
                                        <p:strVal val="visible"/>
                                      </p:to>
                                    </p:set>
                                    <p:animEffect transition="in" filter="fade">
                                      <p:cBhvr>
                                        <p:cTn id="37" dur="1000"/>
                                        <p:tgtEl>
                                          <p:spTgt spid="396"/>
                                        </p:tgtEl>
                                      </p:cBhvr>
                                    </p:animEffect>
                                  </p:childTnLst>
                                </p:cTn>
                              </p:par>
                              <p:par>
                                <p:cTn id="38" presetID="10" presetClass="entr" presetSubtype="0" fill="hold" nodeType="withEffect">
                                  <p:stCondLst>
                                    <p:cond delay="0"/>
                                  </p:stCondLst>
                                  <p:childTnLst>
                                    <p:set>
                                      <p:cBhvr>
                                        <p:cTn id="39" dur="1" fill="hold">
                                          <p:stCondLst>
                                            <p:cond delay="0"/>
                                          </p:stCondLst>
                                        </p:cTn>
                                        <p:tgtEl>
                                          <p:spTgt spid="397"/>
                                        </p:tgtEl>
                                        <p:attrNameLst>
                                          <p:attrName>style.visibility</p:attrName>
                                        </p:attrNameLst>
                                      </p:cBhvr>
                                      <p:to>
                                        <p:strVal val="visible"/>
                                      </p:to>
                                    </p:set>
                                    <p:animEffect transition="in" filter="fade">
                                      <p:cBhvr>
                                        <p:cTn id="40" dur="1000"/>
                                        <p:tgtEl>
                                          <p:spTgt spid="397"/>
                                        </p:tgtEl>
                                      </p:cBhvr>
                                    </p:animEffect>
                                  </p:childTnLst>
                                </p:cTn>
                              </p:par>
                              <p:par>
                                <p:cTn id="41" presetID="10" presetClass="entr" presetSubtype="0" fill="hold" nodeType="withEffect">
                                  <p:stCondLst>
                                    <p:cond delay="0"/>
                                  </p:stCondLst>
                                  <p:childTnLst>
                                    <p:set>
                                      <p:cBhvr>
                                        <p:cTn id="42" dur="1" fill="hold">
                                          <p:stCondLst>
                                            <p:cond delay="0"/>
                                          </p:stCondLst>
                                        </p:cTn>
                                        <p:tgtEl>
                                          <p:spTgt spid="398"/>
                                        </p:tgtEl>
                                        <p:attrNameLst>
                                          <p:attrName>style.visibility</p:attrName>
                                        </p:attrNameLst>
                                      </p:cBhvr>
                                      <p:to>
                                        <p:strVal val="visible"/>
                                      </p:to>
                                    </p:set>
                                    <p:animEffect transition="in" filter="fade">
                                      <p:cBhvr>
                                        <p:cTn id="43" dur="1000"/>
                                        <p:tgtEl>
                                          <p:spTgt spid="398"/>
                                        </p:tgtEl>
                                      </p:cBhvr>
                                    </p:animEffect>
                                  </p:childTnLst>
                                </p:cTn>
                              </p:par>
                              <p:par>
                                <p:cTn id="44" presetID="10" presetClass="entr" presetSubtype="0" fill="hold" nodeType="withEffect">
                                  <p:stCondLst>
                                    <p:cond delay="0"/>
                                  </p:stCondLst>
                                  <p:childTnLst>
                                    <p:set>
                                      <p:cBhvr>
                                        <p:cTn id="45" dur="1" fill="hold">
                                          <p:stCondLst>
                                            <p:cond delay="0"/>
                                          </p:stCondLst>
                                        </p:cTn>
                                        <p:tgtEl>
                                          <p:spTgt spid="399"/>
                                        </p:tgtEl>
                                        <p:attrNameLst>
                                          <p:attrName>style.visibility</p:attrName>
                                        </p:attrNameLst>
                                      </p:cBhvr>
                                      <p:to>
                                        <p:strVal val="visible"/>
                                      </p:to>
                                    </p:set>
                                    <p:animEffect transition="in" filter="fade">
                                      <p:cBhvr>
                                        <p:cTn id="46" dur="1000"/>
                                        <p:tgtEl>
                                          <p:spTgt spid="399"/>
                                        </p:tgtEl>
                                      </p:cBhvr>
                                    </p:animEffect>
                                  </p:childTnLst>
                                </p:cTn>
                              </p:par>
                              <p:par>
                                <p:cTn id="47" presetID="10" presetClass="entr" presetSubtype="0" fill="hold" nodeType="withEffect">
                                  <p:stCondLst>
                                    <p:cond delay="0"/>
                                  </p:stCondLst>
                                  <p:childTnLst>
                                    <p:set>
                                      <p:cBhvr>
                                        <p:cTn id="48" dur="1" fill="hold">
                                          <p:stCondLst>
                                            <p:cond delay="0"/>
                                          </p:stCondLst>
                                        </p:cTn>
                                        <p:tgtEl>
                                          <p:spTgt spid="400"/>
                                        </p:tgtEl>
                                        <p:attrNameLst>
                                          <p:attrName>style.visibility</p:attrName>
                                        </p:attrNameLst>
                                      </p:cBhvr>
                                      <p:to>
                                        <p:strVal val="visible"/>
                                      </p:to>
                                    </p:set>
                                    <p:animEffect transition="in" filter="fade">
                                      <p:cBhvr>
                                        <p:cTn id="49" dur="1000"/>
                                        <p:tgtEl>
                                          <p:spTgt spid="400"/>
                                        </p:tgtEl>
                                      </p:cBhvr>
                                    </p:animEffect>
                                  </p:childTnLst>
                                </p:cTn>
                              </p:par>
                              <p:par>
                                <p:cTn id="50" presetID="10" presetClass="entr" presetSubtype="0" fill="hold" nodeType="withEffect">
                                  <p:stCondLst>
                                    <p:cond delay="0"/>
                                  </p:stCondLst>
                                  <p:childTnLst>
                                    <p:set>
                                      <p:cBhvr>
                                        <p:cTn id="51" dur="1" fill="hold">
                                          <p:stCondLst>
                                            <p:cond delay="0"/>
                                          </p:stCondLst>
                                        </p:cTn>
                                        <p:tgtEl>
                                          <p:spTgt spid="401"/>
                                        </p:tgtEl>
                                        <p:attrNameLst>
                                          <p:attrName>style.visibility</p:attrName>
                                        </p:attrNameLst>
                                      </p:cBhvr>
                                      <p:to>
                                        <p:strVal val="visible"/>
                                      </p:to>
                                    </p:set>
                                    <p:animEffect transition="in" filter="fade">
                                      <p:cBhvr>
                                        <p:cTn id="52" dur="1000"/>
                                        <p:tgtEl>
                                          <p:spTgt spid="401"/>
                                        </p:tgtEl>
                                      </p:cBhvr>
                                    </p:animEffect>
                                  </p:childTnLst>
                                </p:cTn>
                              </p:par>
                              <p:par>
                                <p:cTn id="53" presetID="10" presetClass="entr" presetSubtype="0" fill="hold" nodeType="withEffect">
                                  <p:stCondLst>
                                    <p:cond delay="0"/>
                                  </p:stCondLst>
                                  <p:childTnLst>
                                    <p:set>
                                      <p:cBhvr>
                                        <p:cTn id="54" dur="1" fill="hold">
                                          <p:stCondLst>
                                            <p:cond delay="0"/>
                                          </p:stCondLst>
                                        </p:cTn>
                                        <p:tgtEl>
                                          <p:spTgt spid="402"/>
                                        </p:tgtEl>
                                        <p:attrNameLst>
                                          <p:attrName>style.visibility</p:attrName>
                                        </p:attrNameLst>
                                      </p:cBhvr>
                                      <p:to>
                                        <p:strVal val="visible"/>
                                      </p:to>
                                    </p:set>
                                    <p:animEffect transition="in" filter="fade">
                                      <p:cBhvr>
                                        <p:cTn id="55" dur="1000"/>
                                        <p:tgtEl>
                                          <p:spTgt spid="402"/>
                                        </p:tgtEl>
                                      </p:cBhvr>
                                    </p:animEffect>
                                  </p:childTnLst>
                                </p:cTn>
                              </p:par>
                              <p:par>
                                <p:cTn id="56" presetID="10" presetClass="entr" presetSubtype="0" fill="hold" nodeType="withEffect">
                                  <p:stCondLst>
                                    <p:cond delay="0"/>
                                  </p:stCondLst>
                                  <p:childTnLst>
                                    <p:set>
                                      <p:cBhvr>
                                        <p:cTn id="57" dur="1" fill="hold">
                                          <p:stCondLst>
                                            <p:cond delay="0"/>
                                          </p:stCondLst>
                                        </p:cTn>
                                        <p:tgtEl>
                                          <p:spTgt spid="393"/>
                                        </p:tgtEl>
                                        <p:attrNameLst>
                                          <p:attrName>style.visibility</p:attrName>
                                        </p:attrNameLst>
                                      </p:cBhvr>
                                      <p:to>
                                        <p:strVal val="visible"/>
                                      </p:to>
                                    </p:set>
                                    <p:animEffect transition="in" filter="fade">
                                      <p:cBhvr>
                                        <p:cTn id="58" dur="1000"/>
                                        <p:tgtEl>
                                          <p:spTgt spid="393"/>
                                        </p:tgtEl>
                                      </p:cBhvr>
                                    </p:animEffect>
                                  </p:childTnLst>
                                </p:cTn>
                              </p:par>
                              <p:par>
                                <p:cTn id="59" presetID="10" presetClass="entr" presetSubtype="0" fill="hold" nodeType="withEffect">
                                  <p:stCondLst>
                                    <p:cond delay="0"/>
                                  </p:stCondLst>
                                  <p:childTnLst>
                                    <p:set>
                                      <p:cBhvr>
                                        <p:cTn id="60" dur="1" fill="hold">
                                          <p:stCondLst>
                                            <p:cond delay="0"/>
                                          </p:stCondLst>
                                        </p:cTn>
                                        <p:tgtEl>
                                          <p:spTgt spid="384"/>
                                        </p:tgtEl>
                                        <p:attrNameLst>
                                          <p:attrName>style.visibility</p:attrName>
                                        </p:attrNameLst>
                                      </p:cBhvr>
                                      <p:to>
                                        <p:strVal val="visible"/>
                                      </p:to>
                                    </p:set>
                                    <p:animEffect transition="in" filter="fade">
                                      <p:cBhvr>
                                        <p:cTn id="61" dur="1000"/>
                                        <p:tgtEl>
                                          <p:spTgt spid="384"/>
                                        </p:tgtEl>
                                      </p:cBhvr>
                                    </p:animEffect>
                                  </p:childTnLst>
                                </p:cTn>
                              </p:par>
                              <p:par>
                                <p:cTn id="62" presetID="10" presetClass="entr" presetSubtype="0" fill="hold" nodeType="withEffect">
                                  <p:stCondLst>
                                    <p:cond delay="0"/>
                                  </p:stCondLst>
                                  <p:childTnLst>
                                    <p:set>
                                      <p:cBhvr>
                                        <p:cTn id="63" dur="1" fill="hold">
                                          <p:stCondLst>
                                            <p:cond delay="0"/>
                                          </p:stCondLst>
                                        </p:cTn>
                                        <p:tgtEl>
                                          <p:spTgt spid="387"/>
                                        </p:tgtEl>
                                        <p:attrNameLst>
                                          <p:attrName>style.visibility</p:attrName>
                                        </p:attrNameLst>
                                      </p:cBhvr>
                                      <p:to>
                                        <p:strVal val="visible"/>
                                      </p:to>
                                    </p:set>
                                    <p:animEffect transition="in" filter="fade">
                                      <p:cBhvr>
                                        <p:cTn id="64" dur="1000"/>
                                        <p:tgtEl>
                                          <p:spTgt spid="387"/>
                                        </p:tgtEl>
                                      </p:cBhvr>
                                    </p:animEffect>
                                  </p:childTnLst>
                                </p:cTn>
                              </p:par>
                              <p:par>
                                <p:cTn id="65" presetID="10" presetClass="entr" presetSubtype="0" fill="hold" nodeType="withEffect">
                                  <p:stCondLst>
                                    <p:cond delay="0"/>
                                  </p:stCondLst>
                                  <p:childTnLst>
                                    <p:set>
                                      <p:cBhvr>
                                        <p:cTn id="66" dur="1" fill="hold">
                                          <p:stCondLst>
                                            <p:cond delay="0"/>
                                          </p:stCondLst>
                                        </p:cTn>
                                        <p:tgtEl>
                                          <p:spTgt spid="391"/>
                                        </p:tgtEl>
                                        <p:attrNameLst>
                                          <p:attrName>style.visibility</p:attrName>
                                        </p:attrNameLst>
                                      </p:cBhvr>
                                      <p:to>
                                        <p:strVal val="visible"/>
                                      </p:to>
                                    </p:set>
                                    <p:animEffect transition="in" filter="fade">
                                      <p:cBhvr>
                                        <p:cTn id="67" dur="10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19"/>
        <p:cNvGrpSpPr/>
        <p:nvPr/>
      </p:nvGrpSpPr>
      <p:grpSpPr>
        <a:xfrm>
          <a:off x="0" y="0"/>
          <a:ext cx="0" cy="0"/>
          <a:chOff x="0" y="0"/>
          <a:chExt cx="0" cy="0"/>
        </a:xfrm>
      </p:grpSpPr>
      <p:sp>
        <p:nvSpPr>
          <p:cNvPr id="820" name="Google Shape;820;p83"/>
          <p:cNvSpPr txBox="1">
            <a:spLocks noGrp="1"/>
          </p:cNvSpPr>
          <p:nvPr>
            <p:ph type="title"/>
          </p:nvPr>
        </p:nvSpPr>
        <p:spPr>
          <a:xfrm>
            <a:off x="744950" y="1441034"/>
            <a:ext cx="3160800" cy="239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820"/>
                                        </p:tgtEl>
                                        <p:attrNameLst>
                                          <p:attrName>style.visibility</p:attrName>
                                        </p:attrNameLst>
                                      </p:cBhvr>
                                      <p:to>
                                        <p:strVal val="visible"/>
                                      </p:to>
                                    </p:set>
                                    <p:anim calcmode="lin" valueType="num">
                                      <p:cBhvr additive="base">
                                        <p:cTn id="7" dur="1000"/>
                                        <p:tgtEl>
                                          <p:spTgt spid="820"/>
                                        </p:tgtEl>
                                        <p:attrNameLst>
                                          <p:attrName>ppt_w</p:attrName>
                                        </p:attrNameLst>
                                      </p:cBhvr>
                                      <p:tavLst>
                                        <p:tav tm="0">
                                          <p:val>
                                            <p:strVal val="0"/>
                                          </p:val>
                                        </p:tav>
                                        <p:tav tm="100000">
                                          <p:val>
                                            <p:strVal val="#ppt_w"/>
                                          </p:val>
                                        </p:tav>
                                      </p:tavLst>
                                    </p:anim>
                                    <p:anim calcmode="lin" valueType="num">
                                      <p:cBhvr additive="base">
                                        <p:cTn id="8" dur="1000"/>
                                        <p:tgtEl>
                                          <p:spTgt spid="820"/>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824"/>
        <p:cNvGrpSpPr/>
        <p:nvPr/>
      </p:nvGrpSpPr>
      <p:grpSpPr>
        <a:xfrm>
          <a:off x="0" y="0"/>
          <a:ext cx="0" cy="0"/>
          <a:chOff x="0" y="0"/>
          <a:chExt cx="0" cy="0"/>
        </a:xfrm>
      </p:grpSpPr>
      <p:pic>
        <p:nvPicPr>
          <p:cNvPr id="825" name="Google Shape;825;p84"/>
          <p:cNvPicPr preferRelativeResize="0"/>
          <p:nvPr/>
        </p:nvPicPr>
        <p:blipFill rotWithShape="1">
          <a:blip r:embed="rId3">
            <a:alphaModFix/>
          </a:blip>
          <a:srcRect r="10378"/>
          <a:stretch/>
        </p:blipFill>
        <p:spPr>
          <a:xfrm>
            <a:off x="949806" y="0"/>
            <a:ext cx="8194898" cy="5143499"/>
          </a:xfrm>
          <a:prstGeom prst="rect">
            <a:avLst/>
          </a:prstGeom>
          <a:noFill/>
          <a:ln>
            <a:noFill/>
          </a:ln>
        </p:spPr>
      </p:pic>
      <p:sp>
        <p:nvSpPr>
          <p:cNvPr id="826" name="Google Shape;826;p84"/>
          <p:cNvSpPr/>
          <p:nvPr/>
        </p:nvSpPr>
        <p:spPr>
          <a:xfrm>
            <a:off x="-12716" y="-1329125"/>
            <a:ext cx="5693100" cy="64728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84"/>
          <p:cNvSpPr txBox="1">
            <a:spLocks noGrp="1"/>
          </p:cNvSpPr>
          <p:nvPr>
            <p:ph type="title"/>
          </p:nvPr>
        </p:nvSpPr>
        <p:spPr>
          <a:xfrm>
            <a:off x="668750" y="1460400"/>
            <a:ext cx="2447700" cy="253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A PICTURE ALWAYS REINFORCES THE CONCEPT</a:t>
            </a:r>
            <a:endParaRPr/>
          </a:p>
        </p:txBody>
      </p:sp>
      <p:sp>
        <p:nvSpPr>
          <p:cNvPr id="828" name="Google Shape;828;p84"/>
          <p:cNvSpPr txBox="1">
            <a:spLocks noGrp="1"/>
          </p:cNvSpPr>
          <p:nvPr>
            <p:ph type="subTitle" idx="1"/>
          </p:nvPr>
        </p:nvSpPr>
        <p:spPr>
          <a:xfrm>
            <a:off x="674450" y="4126100"/>
            <a:ext cx="3089700" cy="4644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Clr>
                <a:schemeClr val="dk1"/>
              </a:buClr>
              <a:buSzPts val="1100"/>
              <a:buFont typeface="Arial"/>
              <a:buNone/>
            </a:pPr>
            <a:r>
              <a:rPr lang="en"/>
              <a:t>Images reveal large amounts of data, so remember: use an image instead of a long text</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27"/>
                                        </p:tgtEl>
                                        <p:attrNameLst>
                                          <p:attrName>style.visibility</p:attrName>
                                        </p:attrNameLst>
                                      </p:cBhvr>
                                      <p:to>
                                        <p:strVal val="visible"/>
                                      </p:to>
                                    </p:set>
                                    <p:anim calcmode="lin" valueType="num">
                                      <p:cBhvr additive="base">
                                        <p:cTn id="7" dur="1000"/>
                                        <p:tgtEl>
                                          <p:spTgt spid="827"/>
                                        </p:tgtEl>
                                        <p:attrNameLst>
                                          <p:attrName>ppt_x</p:attrName>
                                        </p:attrNameLst>
                                      </p:cBhvr>
                                      <p:tavLst>
                                        <p:tav tm="0">
                                          <p:val>
                                            <p:strVal val="#ppt_x-1"/>
                                          </p:val>
                                        </p:tav>
                                        <p:tav tm="100000">
                                          <p:val>
                                            <p:strVal val="#ppt_x"/>
                                          </p:val>
                                        </p:tav>
                                      </p:tavLst>
                                    </p:anim>
                                  </p:childTnLst>
                                </p:cTn>
                              </p:par>
                              <p:par>
                                <p:cTn id="8" presetID="2" presetClass="entr" presetSubtype="4" fill="hold" nodeType="withEffect">
                                  <p:stCondLst>
                                    <p:cond delay="0"/>
                                  </p:stCondLst>
                                  <p:childTnLst>
                                    <p:set>
                                      <p:cBhvr>
                                        <p:cTn id="9" dur="1" fill="hold">
                                          <p:stCondLst>
                                            <p:cond delay="0"/>
                                          </p:stCondLst>
                                        </p:cTn>
                                        <p:tgtEl>
                                          <p:spTgt spid="828"/>
                                        </p:tgtEl>
                                        <p:attrNameLst>
                                          <p:attrName>style.visibility</p:attrName>
                                        </p:attrNameLst>
                                      </p:cBhvr>
                                      <p:to>
                                        <p:strVal val="visible"/>
                                      </p:to>
                                    </p:set>
                                    <p:anim calcmode="lin" valueType="num">
                                      <p:cBhvr additive="base">
                                        <p:cTn id="10" dur="1000"/>
                                        <p:tgtEl>
                                          <p:spTgt spid="8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32"/>
        <p:cNvGrpSpPr/>
        <p:nvPr/>
      </p:nvGrpSpPr>
      <p:grpSpPr>
        <a:xfrm>
          <a:off x="0" y="0"/>
          <a:ext cx="0" cy="0"/>
          <a:chOff x="0" y="0"/>
          <a:chExt cx="0" cy="0"/>
        </a:xfrm>
      </p:grpSpPr>
      <p:pic>
        <p:nvPicPr>
          <p:cNvPr id="833" name="Google Shape;833;p85"/>
          <p:cNvPicPr preferRelativeResize="0"/>
          <p:nvPr/>
        </p:nvPicPr>
        <p:blipFill rotWithShape="1">
          <a:blip r:embed="rId3">
            <a:alphaModFix/>
          </a:blip>
          <a:srcRect t="29549" b="2566"/>
          <a:stretch/>
        </p:blipFill>
        <p:spPr>
          <a:xfrm>
            <a:off x="75" y="0"/>
            <a:ext cx="9144003" cy="3061199"/>
          </a:xfrm>
          <a:prstGeom prst="rect">
            <a:avLst/>
          </a:prstGeom>
          <a:noFill/>
          <a:ln>
            <a:noFill/>
          </a:ln>
        </p:spPr>
      </p:pic>
      <p:sp>
        <p:nvSpPr>
          <p:cNvPr id="834" name="Google Shape;834;p85"/>
          <p:cNvSpPr txBox="1">
            <a:spLocks noGrp="1"/>
          </p:cNvSpPr>
          <p:nvPr>
            <p:ph type="title"/>
          </p:nvPr>
        </p:nvSpPr>
        <p:spPr>
          <a:xfrm>
            <a:off x="1390450" y="3482300"/>
            <a:ext cx="7036500" cy="529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 PICTURE ALWAYS REINFORCES THE CONCEPT</a:t>
            </a:r>
            <a:endParaRPr/>
          </a:p>
        </p:txBody>
      </p:sp>
      <p:sp>
        <p:nvSpPr>
          <p:cNvPr id="835" name="Google Shape;835;p85"/>
          <p:cNvSpPr txBox="1">
            <a:spLocks noGrp="1"/>
          </p:cNvSpPr>
          <p:nvPr>
            <p:ph type="subTitle" idx="1"/>
          </p:nvPr>
        </p:nvSpPr>
        <p:spPr>
          <a:xfrm>
            <a:off x="1599250" y="4327950"/>
            <a:ext cx="6827700" cy="241200"/>
          </a:xfrm>
          <a:prstGeom prst="rect">
            <a:avLst/>
          </a:prstGeom>
        </p:spPr>
        <p:txBody>
          <a:bodyPr spcFirstLastPara="1" wrap="square" lIns="91425" tIns="91425" rIns="91425" bIns="91425" anchor="ctr" anchorCtr="0">
            <a:noAutofit/>
          </a:bodyPr>
          <a:lstStyle/>
          <a:p>
            <a:pPr marL="0" lvl="0" indent="0" algn="r" rtl="0">
              <a:spcBef>
                <a:spcPts val="0"/>
              </a:spcBef>
              <a:spcAft>
                <a:spcPts val="1600"/>
              </a:spcAft>
              <a:buNone/>
            </a:pPr>
            <a:r>
              <a:rPr lang="en"/>
              <a:t>Images reveal large amounts of data, so remember: use an image instead of a long text. Your audience will appreciate it</a:t>
            </a:r>
            <a:endParaRPr/>
          </a:p>
        </p:txBody>
      </p:sp>
      <p:sp>
        <p:nvSpPr>
          <p:cNvPr id="836" name="Google Shape;836;p85"/>
          <p:cNvSpPr/>
          <p:nvPr/>
        </p:nvSpPr>
        <p:spPr>
          <a:xfrm>
            <a:off x="-50" y="2626250"/>
            <a:ext cx="2211900" cy="25173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34"/>
                                        </p:tgtEl>
                                        <p:attrNameLst>
                                          <p:attrName>style.visibility</p:attrName>
                                        </p:attrNameLst>
                                      </p:cBhvr>
                                      <p:to>
                                        <p:strVal val="visible"/>
                                      </p:to>
                                    </p:set>
                                    <p:anim calcmode="lin" valueType="num">
                                      <p:cBhvr additive="base">
                                        <p:cTn id="7" dur="1000"/>
                                        <p:tgtEl>
                                          <p:spTgt spid="834"/>
                                        </p:tgtEl>
                                        <p:attrNameLst>
                                          <p:attrName>ppt_x</p:attrName>
                                        </p:attrNameLst>
                                      </p:cBhvr>
                                      <p:tavLst>
                                        <p:tav tm="0">
                                          <p:val>
                                            <p:strVal val="#ppt_x+1"/>
                                          </p:val>
                                        </p:tav>
                                        <p:tav tm="100000">
                                          <p:val>
                                            <p:strVal val="#ppt_x"/>
                                          </p:val>
                                        </p:tav>
                                      </p:tavLst>
                                    </p:anim>
                                  </p:childTnLst>
                                </p:cTn>
                              </p:par>
                              <p:par>
                                <p:cTn id="8" presetID="2" presetClass="entr" presetSubtype="4" fill="hold" nodeType="withEffect">
                                  <p:stCondLst>
                                    <p:cond delay="0"/>
                                  </p:stCondLst>
                                  <p:childTnLst>
                                    <p:set>
                                      <p:cBhvr>
                                        <p:cTn id="9" dur="1" fill="hold">
                                          <p:stCondLst>
                                            <p:cond delay="0"/>
                                          </p:stCondLst>
                                        </p:cTn>
                                        <p:tgtEl>
                                          <p:spTgt spid="835"/>
                                        </p:tgtEl>
                                        <p:attrNameLst>
                                          <p:attrName>style.visibility</p:attrName>
                                        </p:attrNameLst>
                                      </p:cBhvr>
                                      <p:to>
                                        <p:strVal val="visible"/>
                                      </p:to>
                                    </p:set>
                                    <p:anim calcmode="lin" valueType="num">
                                      <p:cBhvr additive="base">
                                        <p:cTn id="10" dur="1000"/>
                                        <p:tgtEl>
                                          <p:spTgt spid="8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40"/>
        <p:cNvGrpSpPr/>
        <p:nvPr/>
      </p:nvGrpSpPr>
      <p:grpSpPr>
        <a:xfrm>
          <a:off x="0" y="0"/>
          <a:ext cx="0" cy="0"/>
          <a:chOff x="0" y="0"/>
          <a:chExt cx="0" cy="0"/>
        </a:xfrm>
      </p:grpSpPr>
      <p:sp>
        <p:nvSpPr>
          <p:cNvPr id="841" name="Google Shape;841;p86"/>
          <p:cNvSpPr txBox="1">
            <a:spLocks noGrp="1"/>
          </p:cNvSpPr>
          <p:nvPr>
            <p:ph type="title" idx="6"/>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SIZE</a:t>
            </a:r>
            <a:endParaRPr/>
          </a:p>
        </p:txBody>
      </p:sp>
      <p:sp>
        <p:nvSpPr>
          <p:cNvPr id="842" name="Google Shape;842;p86"/>
          <p:cNvSpPr txBox="1">
            <a:spLocks noGrp="1"/>
          </p:cNvSpPr>
          <p:nvPr>
            <p:ph type="title" idx="5"/>
          </p:nvPr>
        </p:nvSpPr>
        <p:spPr>
          <a:xfrm>
            <a:off x="1158975" y="2243575"/>
            <a:ext cx="1282200" cy="64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10%</a:t>
            </a:r>
            <a:endParaRPr/>
          </a:p>
        </p:txBody>
      </p:sp>
      <p:sp>
        <p:nvSpPr>
          <p:cNvPr id="843" name="Google Shape;843;p86"/>
          <p:cNvSpPr txBox="1">
            <a:spLocks noGrp="1"/>
          </p:cNvSpPr>
          <p:nvPr>
            <p:ph type="title"/>
          </p:nvPr>
        </p:nvSpPr>
        <p:spPr>
          <a:xfrm>
            <a:off x="1024575" y="2968075"/>
            <a:ext cx="15510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44" name="Google Shape;844;p86"/>
          <p:cNvSpPr txBox="1">
            <a:spLocks noGrp="1"/>
          </p:cNvSpPr>
          <p:nvPr>
            <p:ph type="subTitle" idx="1"/>
          </p:nvPr>
        </p:nvSpPr>
        <p:spPr>
          <a:xfrm>
            <a:off x="1024575" y="3464775"/>
            <a:ext cx="15510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t>
            </a:r>
            <a:endParaRPr/>
          </a:p>
        </p:txBody>
      </p:sp>
      <p:sp>
        <p:nvSpPr>
          <p:cNvPr id="845" name="Google Shape;845;p86"/>
          <p:cNvSpPr txBox="1">
            <a:spLocks noGrp="1"/>
          </p:cNvSpPr>
          <p:nvPr>
            <p:ph type="title" idx="7"/>
          </p:nvPr>
        </p:nvSpPr>
        <p:spPr>
          <a:xfrm>
            <a:off x="3006923" y="2243575"/>
            <a:ext cx="1282200" cy="64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a:t>
            </a:r>
            <a:endParaRPr/>
          </a:p>
        </p:txBody>
      </p:sp>
      <p:sp>
        <p:nvSpPr>
          <p:cNvPr id="846" name="Google Shape;846;p86"/>
          <p:cNvSpPr txBox="1">
            <a:spLocks noGrp="1"/>
          </p:cNvSpPr>
          <p:nvPr>
            <p:ph type="title" idx="2"/>
          </p:nvPr>
        </p:nvSpPr>
        <p:spPr>
          <a:xfrm>
            <a:off x="2872528" y="2968075"/>
            <a:ext cx="15510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847" name="Google Shape;847;p86"/>
          <p:cNvSpPr txBox="1">
            <a:spLocks noGrp="1"/>
          </p:cNvSpPr>
          <p:nvPr>
            <p:ph type="subTitle" idx="8"/>
          </p:nvPr>
        </p:nvSpPr>
        <p:spPr>
          <a:xfrm>
            <a:off x="2872526" y="3464775"/>
            <a:ext cx="15510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Venus is the</a:t>
            </a:r>
            <a:endParaRPr>
              <a:solidFill>
                <a:schemeClr val="dk1"/>
              </a:solidFill>
            </a:endParaRPr>
          </a:p>
          <a:p>
            <a:pPr marL="0" lvl="0" indent="0" algn="ctr" rtl="0">
              <a:spcBef>
                <a:spcPts val="0"/>
              </a:spcBef>
              <a:spcAft>
                <a:spcPts val="0"/>
              </a:spcAft>
              <a:buNone/>
            </a:pPr>
            <a:r>
              <a:rPr lang="en">
                <a:solidFill>
                  <a:schemeClr val="dk1"/>
                </a:solidFill>
              </a:rPr>
              <a:t>second planet from the Sun</a:t>
            </a:r>
            <a:endParaRPr>
              <a:solidFill>
                <a:schemeClr val="dk1"/>
              </a:solidFill>
            </a:endParaRPr>
          </a:p>
        </p:txBody>
      </p:sp>
      <p:sp>
        <p:nvSpPr>
          <p:cNvPr id="848" name="Google Shape;848;p86"/>
          <p:cNvSpPr txBox="1">
            <a:spLocks noGrp="1"/>
          </p:cNvSpPr>
          <p:nvPr>
            <p:ph type="title" idx="9"/>
          </p:nvPr>
        </p:nvSpPr>
        <p:spPr>
          <a:xfrm>
            <a:off x="4854871" y="2243575"/>
            <a:ext cx="1282200" cy="64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20%</a:t>
            </a:r>
            <a:endParaRPr/>
          </a:p>
        </p:txBody>
      </p:sp>
      <p:sp>
        <p:nvSpPr>
          <p:cNvPr id="849" name="Google Shape;849;p86"/>
          <p:cNvSpPr txBox="1">
            <a:spLocks noGrp="1"/>
          </p:cNvSpPr>
          <p:nvPr>
            <p:ph type="title" idx="3"/>
          </p:nvPr>
        </p:nvSpPr>
        <p:spPr>
          <a:xfrm>
            <a:off x="4720481" y="2968075"/>
            <a:ext cx="15510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50" name="Google Shape;850;p86"/>
          <p:cNvSpPr txBox="1">
            <a:spLocks noGrp="1"/>
          </p:cNvSpPr>
          <p:nvPr>
            <p:ph type="subTitle" idx="13"/>
          </p:nvPr>
        </p:nvSpPr>
        <p:spPr>
          <a:xfrm>
            <a:off x="4720476" y="3464775"/>
            <a:ext cx="15510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a:t>
            </a:r>
            <a:endParaRPr/>
          </a:p>
          <a:p>
            <a:pPr marL="0" lvl="0" indent="0" algn="ctr" rtl="0">
              <a:spcBef>
                <a:spcPts val="0"/>
              </a:spcBef>
              <a:spcAft>
                <a:spcPts val="0"/>
              </a:spcAft>
              <a:buNone/>
            </a:pPr>
            <a:r>
              <a:rPr lang="en"/>
              <a:t>cold place</a:t>
            </a:r>
            <a:endParaRPr/>
          </a:p>
        </p:txBody>
      </p:sp>
      <p:sp>
        <p:nvSpPr>
          <p:cNvPr id="851" name="Google Shape;851;p86"/>
          <p:cNvSpPr txBox="1">
            <a:spLocks noGrp="1"/>
          </p:cNvSpPr>
          <p:nvPr>
            <p:ph type="title" idx="14"/>
          </p:nvPr>
        </p:nvSpPr>
        <p:spPr>
          <a:xfrm>
            <a:off x="6702819" y="2243575"/>
            <a:ext cx="1282200" cy="64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25%</a:t>
            </a:r>
            <a:endParaRPr/>
          </a:p>
        </p:txBody>
      </p:sp>
      <p:sp>
        <p:nvSpPr>
          <p:cNvPr id="852" name="Google Shape;852;p86"/>
          <p:cNvSpPr txBox="1">
            <a:spLocks noGrp="1"/>
          </p:cNvSpPr>
          <p:nvPr>
            <p:ph type="title" idx="4"/>
          </p:nvPr>
        </p:nvSpPr>
        <p:spPr>
          <a:xfrm>
            <a:off x="6568434" y="2968075"/>
            <a:ext cx="15510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853" name="Google Shape;853;p86"/>
          <p:cNvSpPr txBox="1">
            <a:spLocks noGrp="1"/>
          </p:cNvSpPr>
          <p:nvPr>
            <p:ph type="subTitle" idx="15"/>
          </p:nvPr>
        </p:nvSpPr>
        <p:spPr>
          <a:xfrm>
            <a:off x="6568427" y="3464775"/>
            <a:ext cx="15510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a:t>
            </a:r>
            <a:endParaRPr/>
          </a:p>
          <a:p>
            <a:pPr marL="0" lvl="0" indent="0" algn="ctr" rtl="0">
              <a:spcBef>
                <a:spcPts val="0"/>
              </a:spcBef>
              <a:spcAft>
                <a:spcPts val="0"/>
              </a:spcAft>
              <a:buNone/>
            </a:pPr>
            <a:r>
              <a:rPr lang="en"/>
              <a:t>Solar System</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41"/>
                                        </p:tgtEl>
                                        <p:attrNameLst>
                                          <p:attrName>style.visibility</p:attrName>
                                        </p:attrNameLst>
                                      </p:cBhvr>
                                      <p:to>
                                        <p:strVal val="visible"/>
                                      </p:to>
                                    </p:set>
                                    <p:anim calcmode="lin" valueType="num">
                                      <p:cBhvr additive="base">
                                        <p:cTn id="7" dur="1000"/>
                                        <p:tgtEl>
                                          <p:spTgt spid="841"/>
                                        </p:tgtEl>
                                        <p:attrNameLst>
                                          <p:attrName>ppt_x</p:attrName>
                                        </p:attrNameLst>
                                      </p:cBhvr>
                                      <p:tavLst>
                                        <p:tav tm="0">
                                          <p:val>
                                            <p:strVal val="#ppt_x+1"/>
                                          </p:val>
                                        </p:tav>
                                        <p:tav tm="100000">
                                          <p:val>
                                            <p:strVal val="#ppt_x"/>
                                          </p:val>
                                        </p:tav>
                                      </p:tavLst>
                                    </p:anim>
                                  </p:childTnLst>
                                </p:cTn>
                              </p:par>
                              <p:par>
                                <p:cTn id="8" presetID="2" presetClass="entr" presetSubtype="1" fill="hold" nodeType="withEffect">
                                  <p:stCondLst>
                                    <p:cond delay="0"/>
                                  </p:stCondLst>
                                  <p:childTnLst>
                                    <p:set>
                                      <p:cBhvr>
                                        <p:cTn id="9" dur="1" fill="hold">
                                          <p:stCondLst>
                                            <p:cond delay="0"/>
                                          </p:stCondLst>
                                        </p:cTn>
                                        <p:tgtEl>
                                          <p:spTgt spid="845"/>
                                        </p:tgtEl>
                                        <p:attrNameLst>
                                          <p:attrName>style.visibility</p:attrName>
                                        </p:attrNameLst>
                                      </p:cBhvr>
                                      <p:to>
                                        <p:strVal val="visible"/>
                                      </p:to>
                                    </p:set>
                                    <p:anim calcmode="lin" valueType="num">
                                      <p:cBhvr additive="base">
                                        <p:cTn id="10" dur="1000"/>
                                        <p:tgtEl>
                                          <p:spTgt spid="845"/>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848"/>
                                        </p:tgtEl>
                                        <p:attrNameLst>
                                          <p:attrName>style.visibility</p:attrName>
                                        </p:attrNameLst>
                                      </p:cBhvr>
                                      <p:to>
                                        <p:strVal val="visible"/>
                                      </p:to>
                                    </p:set>
                                    <p:anim calcmode="lin" valueType="num">
                                      <p:cBhvr additive="base">
                                        <p:cTn id="13" dur="1000"/>
                                        <p:tgtEl>
                                          <p:spTgt spid="848"/>
                                        </p:tgtEl>
                                        <p:attrNameLst>
                                          <p:attrName>ppt_y</p:attrName>
                                        </p:attrNameLst>
                                      </p:cBhvr>
                                      <p:tavLst>
                                        <p:tav tm="0">
                                          <p:val>
                                            <p:strVal val="#ppt_y-1"/>
                                          </p:val>
                                        </p:tav>
                                        <p:tav tm="100000">
                                          <p:val>
                                            <p:strVal val="#ppt_y"/>
                                          </p:val>
                                        </p:tav>
                                      </p:tavLst>
                                    </p:anim>
                                  </p:childTnLst>
                                </p:cTn>
                              </p:par>
                              <p:par>
                                <p:cTn id="14" presetID="2" presetClass="entr" presetSubtype="1" fill="hold" nodeType="withEffect">
                                  <p:stCondLst>
                                    <p:cond delay="0"/>
                                  </p:stCondLst>
                                  <p:childTnLst>
                                    <p:set>
                                      <p:cBhvr>
                                        <p:cTn id="15" dur="1" fill="hold">
                                          <p:stCondLst>
                                            <p:cond delay="0"/>
                                          </p:stCondLst>
                                        </p:cTn>
                                        <p:tgtEl>
                                          <p:spTgt spid="851"/>
                                        </p:tgtEl>
                                        <p:attrNameLst>
                                          <p:attrName>style.visibility</p:attrName>
                                        </p:attrNameLst>
                                      </p:cBhvr>
                                      <p:to>
                                        <p:strVal val="visible"/>
                                      </p:to>
                                    </p:set>
                                    <p:anim calcmode="lin" valueType="num">
                                      <p:cBhvr additive="base">
                                        <p:cTn id="16" dur="1000"/>
                                        <p:tgtEl>
                                          <p:spTgt spid="851"/>
                                        </p:tgtEl>
                                        <p:attrNameLst>
                                          <p:attrName>ppt_y</p:attrName>
                                        </p:attrNameLst>
                                      </p:cBhvr>
                                      <p:tavLst>
                                        <p:tav tm="0">
                                          <p:val>
                                            <p:strVal val="#ppt_y-1"/>
                                          </p:val>
                                        </p:tav>
                                        <p:tav tm="100000">
                                          <p:val>
                                            <p:strVal val="#ppt_y"/>
                                          </p:val>
                                        </p:tav>
                                      </p:tavLst>
                                    </p:anim>
                                  </p:childTnLst>
                                </p:cTn>
                              </p:par>
                              <p:par>
                                <p:cTn id="17" presetID="2" presetClass="entr" presetSubtype="1" fill="hold" nodeType="withEffect">
                                  <p:stCondLst>
                                    <p:cond delay="0"/>
                                  </p:stCondLst>
                                  <p:childTnLst>
                                    <p:set>
                                      <p:cBhvr>
                                        <p:cTn id="18" dur="1" fill="hold">
                                          <p:stCondLst>
                                            <p:cond delay="0"/>
                                          </p:stCondLst>
                                        </p:cTn>
                                        <p:tgtEl>
                                          <p:spTgt spid="842"/>
                                        </p:tgtEl>
                                        <p:attrNameLst>
                                          <p:attrName>style.visibility</p:attrName>
                                        </p:attrNameLst>
                                      </p:cBhvr>
                                      <p:to>
                                        <p:strVal val="visible"/>
                                      </p:to>
                                    </p:set>
                                    <p:anim calcmode="lin" valueType="num">
                                      <p:cBhvr additive="base">
                                        <p:cTn id="19" dur="1000"/>
                                        <p:tgtEl>
                                          <p:spTgt spid="842"/>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843"/>
                                        </p:tgtEl>
                                        <p:attrNameLst>
                                          <p:attrName>style.visibility</p:attrName>
                                        </p:attrNameLst>
                                      </p:cBhvr>
                                      <p:to>
                                        <p:strVal val="visible"/>
                                      </p:to>
                                    </p:set>
                                    <p:animEffect transition="in" filter="fade">
                                      <p:cBhvr>
                                        <p:cTn id="22" dur="1000"/>
                                        <p:tgtEl>
                                          <p:spTgt spid="843"/>
                                        </p:tgtEl>
                                      </p:cBhvr>
                                    </p:animEffect>
                                  </p:childTnLst>
                                </p:cTn>
                              </p:par>
                              <p:par>
                                <p:cTn id="23" presetID="10" presetClass="entr" presetSubtype="0" fill="hold" nodeType="withEffect">
                                  <p:stCondLst>
                                    <p:cond delay="0"/>
                                  </p:stCondLst>
                                  <p:childTnLst>
                                    <p:set>
                                      <p:cBhvr>
                                        <p:cTn id="24" dur="1" fill="hold">
                                          <p:stCondLst>
                                            <p:cond delay="0"/>
                                          </p:stCondLst>
                                        </p:cTn>
                                        <p:tgtEl>
                                          <p:spTgt spid="844"/>
                                        </p:tgtEl>
                                        <p:attrNameLst>
                                          <p:attrName>style.visibility</p:attrName>
                                        </p:attrNameLst>
                                      </p:cBhvr>
                                      <p:to>
                                        <p:strVal val="visible"/>
                                      </p:to>
                                    </p:set>
                                    <p:animEffect transition="in" filter="fade">
                                      <p:cBhvr>
                                        <p:cTn id="25" dur="1000"/>
                                        <p:tgtEl>
                                          <p:spTgt spid="844"/>
                                        </p:tgtEl>
                                      </p:cBhvr>
                                    </p:animEffect>
                                  </p:childTnLst>
                                </p:cTn>
                              </p:par>
                              <p:par>
                                <p:cTn id="26" presetID="10" presetClass="entr" presetSubtype="0" fill="hold" nodeType="withEffect">
                                  <p:stCondLst>
                                    <p:cond delay="0"/>
                                  </p:stCondLst>
                                  <p:childTnLst>
                                    <p:set>
                                      <p:cBhvr>
                                        <p:cTn id="27" dur="1" fill="hold">
                                          <p:stCondLst>
                                            <p:cond delay="0"/>
                                          </p:stCondLst>
                                        </p:cTn>
                                        <p:tgtEl>
                                          <p:spTgt spid="846"/>
                                        </p:tgtEl>
                                        <p:attrNameLst>
                                          <p:attrName>style.visibility</p:attrName>
                                        </p:attrNameLst>
                                      </p:cBhvr>
                                      <p:to>
                                        <p:strVal val="visible"/>
                                      </p:to>
                                    </p:set>
                                    <p:animEffect transition="in" filter="fade">
                                      <p:cBhvr>
                                        <p:cTn id="28" dur="1000"/>
                                        <p:tgtEl>
                                          <p:spTgt spid="846"/>
                                        </p:tgtEl>
                                      </p:cBhvr>
                                    </p:animEffect>
                                  </p:childTnLst>
                                </p:cTn>
                              </p:par>
                              <p:par>
                                <p:cTn id="29" presetID="10" presetClass="entr" presetSubtype="0" fill="hold" nodeType="withEffect">
                                  <p:stCondLst>
                                    <p:cond delay="0"/>
                                  </p:stCondLst>
                                  <p:childTnLst>
                                    <p:set>
                                      <p:cBhvr>
                                        <p:cTn id="30" dur="1" fill="hold">
                                          <p:stCondLst>
                                            <p:cond delay="0"/>
                                          </p:stCondLst>
                                        </p:cTn>
                                        <p:tgtEl>
                                          <p:spTgt spid="847"/>
                                        </p:tgtEl>
                                        <p:attrNameLst>
                                          <p:attrName>style.visibility</p:attrName>
                                        </p:attrNameLst>
                                      </p:cBhvr>
                                      <p:to>
                                        <p:strVal val="visible"/>
                                      </p:to>
                                    </p:set>
                                    <p:animEffect transition="in" filter="fade">
                                      <p:cBhvr>
                                        <p:cTn id="31" dur="1000"/>
                                        <p:tgtEl>
                                          <p:spTgt spid="847"/>
                                        </p:tgtEl>
                                      </p:cBhvr>
                                    </p:animEffect>
                                  </p:childTnLst>
                                </p:cTn>
                              </p:par>
                              <p:par>
                                <p:cTn id="32" presetID="10" presetClass="entr" presetSubtype="0" fill="hold" nodeType="withEffect">
                                  <p:stCondLst>
                                    <p:cond delay="0"/>
                                  </p:stCondLst>
                                  <p:childTnLst>
                                    <p:set>
                                      <p:cBhvr>
                                        <p:cTn id="33" dur="1" fill="hold">
                                          <p:stCondLst>
                                            <p:cond delay="0"/>
                                          </p:stCondLst>
                                        </p:cTn>
                                        <p:tgtEl>
                                          <p:spTgt spid="849"/>
                                        </p:tgtEl>
                                        <p:attrNameLst>
                                          <p:attrName>style.visibility</p:attrName>
                                        </p:attrNameLst>
                                      </p:cBhvr>
                                      <p:to>
                                        <p:strVal val="visible"/>
                                      </p:to>
                                    </p:set>
                                    <p:animEffect transition="in" filter="fade">
                                      <p:cBhvr>
                                        <p:cTn id="34" dur="1000"/>
                                        <p:tgtEl>
                                          <p:spTgt spid="849"/>
                                        </p:tgtEl>
                                      </p:cBhvr>
                                    </p:animEffect>
                                  </p:childTnLst>
                                </p:cTn>
                              </p:par>
                              <p:par>
                                <p:cTn id="35" presetID="10" presetClass="entr" presetSubtype="0" fill="hold" nodeType="withEffect">
                                  <p:stCondLst>
                                    <p:cond delay="0"/>
                                  </p:stCondLst>
                                  <p:childTnLst>
                                    <p:set>
                                      <p:cBhvr>
                                        <p:cTn id="36" dur="1" fill="hold">
                                          <p:stCondLst>
                                            <p:cond delay="0"/>
                                          </p:stCondLst>
                                        </p:cTn>
                                        <p:tgtEl>
                                          <p:spTgt spid="850"/>
                                        </p:tgtEl>
                                        <p:attrNameLst>
                                          <p:attrName>style.visibility</p:attrName>
                                        </p:attrNameLst>
                                      </p:cBhvr>
                                      <p:to>
                                        <p:strVal val="visible"/>
                                      </p:to>
                                    </p:set>
                                    <p:animEffect transition="in" filter="fade">
                                      <p:cBhvr>
                                        <p:cTn id="37" dur="1000"/>
                                        <p:tgtEl>
                                          <p:spTgt spid="850"/>
                                        </p:tgtEl>
                                      </p:cBhvr>
                                    </p:animEffect>
                                  </p:childTnLst>
                                </p:cTn>
                              </p:par>
                              <p:par>
                                <p:cTn id="38" presetID="10" presetClass="entr" presetSubtype="0" fill="hold" nodeType="withEffect">
                                  <p:stCondLst>
                                    <p:cond delay="0"/>
                                  </p:stCondLst>
                                  <p:childTnLst>
                                    <p:set>
                                      <p:cBhvr>
                                        <p:cTn id="39" dur="1" fill="hold">
                                          <p:stCondLst>
                                            <p:cond delay="0"/>
                                          </p:stCondLst>
                                        </p:cTn>
                                        <p:tgtEl>
                                          <p:spTgt spid="852"/>
                                        </p:tgtEl>
                                        <p:attrNameLst>
                                          <p:attrName>style.visibility</p:attrName>
                                        </p:attrNameLst>
                                      </p:cBhvr>
                                      <p:to>
                                        <p:strVal val="visible"/>
                                      </p:to>
                                    </p:set>
                                    <p:animEffect transition="in" filter="fade">
                                      <p:cBhvr>
                                        <p:cTn id="40" dur="1000"/>
                                        <p:tgtEl>
                                          <p:spTgt spid="852"/>
                                        </p:tgtEl>
                                      </p:cBhvr>
                                    </p:animEffect>
                                  </p:childTnLst>
                                </p:cTn>
                              </p:par>
                              <p:par>
                                <p:cTn id="41" presetID="10" presetClass="entr" presetSubtype="0" fill="hold" nodeType="withEffect">
                                  <p:stCondLst>
                                    <p:cond delay="0"/>
                                  </p:stCondLst>
                                  <p:childTnLst>
                                    <p:set>
                                      <p:cBhvr>
                                        <p:cTn id="42" dur="1" fill="hold">
                                          <p:stCondLst>
                                            <p:cond delay="0"/>
                                          </p:stCondLst>
                                        </p:cTn>
                                        <p:tgtEl>
                                          <p:spTgt spid="853"/>
                                        </p:tgtEl>
                                        <p:attrNameLst>
                                          <p:attrName>style.visibility</p:attrName>
                                        </p:attrNameLst>
                                      </p:cBhvr>
                                      <p:to>
                                        <p:strVal val="visible"/>
                                      </p:to>
                                    </p:set>
                                    <p:animEffect transition="in" filter="fade">
                                      <p:cBhvr>
                                        <p:cTn id="43" dur="1000"/>
                                        <p:tgtEl>
                                          <p:spTgt spid="8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7"/>
        <p:cNvGrpSpPr/>
        <p:nvPr/>
      </p:nvGrpSpPr>
      <p:grpSpPr>
        <a:xfrm>
          <a:off x="0" y="0"/>
          <a:ext cx="0" cy="0"/>
          <a:chOff x="0" y="0"/>
          <a:chExt cx="0" cy="0"/>
        </a:xfrm>
      </p:grpSpPr>
      <p:sp>
        <p:nvSpPr>
          <p:cNvPr id="858" name="Google Shape;858;p87"/>
          <p:cNvSpPr txBox="1">
            <a:spLocks noGrp="1"/>
          </p:cNvSpPr>
          <p:nvPr>
            <p:ph type="title" idx="6"/>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MARKET SIZE</a:t>
            </a:r>
            <a:endParaRPr>
              <a:solidFill>
                <a:schemeClr val="dk1"/>
              </a:solidFill>
            </a:endParaRPr>
          </a:p>
        </p:txBody>
      </p:sp>
      <p:sp>
        <p:nvSpPr>
          <p:cNvPr id="859" name="Google Shape;859;p87"/>
          <p:cNvSpPr txBox="1">
            <a:spLocks noGrp="1"/>
          </p:cNvSpPr>
          <p:nvPr>
            <p:ph type="title" idx="5"/>
          </p:nvPr>
        </p:nvSpPr>
        <p:spPr>
          <a:xfrm>
            <a:off x="1536050" y="1405025"/>
            <a:ext cx="1282200" cy="608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10%</a:t>
            </a:r>
            <a:endParaRPr/>
          </a:p>
        </p:txBody>
      </p:sp>
      <p:sp>
        <p:nvSpPr>
          <p:cNvPr id="860" name="Google Shape;860;p87"/>
          <p:cNvSpPr txBox="1">
            <a:spLocks noGrp="1"/>
          </p:cNvSpPr>
          <p:nvPr>
            <p:ph type="title"/>
          </p:nvPr>
        </p:nvSpPr>
        <p:spPr>
          <a:xfrm>
            <a:off x="1267250" y="2013421"/>
            <a:ext cx="1551000" cy="345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JUPITER</a:t>
            </a:r>
            <a:endParaRPr/>
          </a:p>
        </p:txBody>
      </p:sp>
      <p:sp>
        <p:nvSpPr>
          <p:cNvPr id="861" name="Google Shape;861;p87"/>
          <p:cNvSpPr txBox="1">
            <a:spLocks noGrp="1"/>
          </p:cNvSpPr>
          <p:nvPr>
            <p:ph type="subTitle" idx="1"/>
          </p:nvPr>
        </p:nvSpPr>
        <p:spPr>
          <a:xfrm>
            <a:off x="761500" y="2429975"/>
            <a:ext cx="2056800" cy="397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It's the biggest planet of them all </a:t>
            </a:r>
            <a:endParaRPr/>
          </a:p>
        </p:txBody>
      </p:sp>
      <p:sp>
        <p:nvSpPr>
          <p:cNvPr id="862" name="Google Shape;862;p87"/>
          <p:cNvSpPr txBox="1">
            <a:spLocks noGrp="1"/>
          </p:cNvSpPr>
          <p:nvPr>
            <p:ph type="title" idx="7"/>
          </p:nvPr>
        </p:nvSpPr>
        <p:spPr>
          <a:xfrm>
            <a:off x="1536050" y="3126057"/>
            <a:ext cx="1282200" cy="608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35%</a:t>
            </a:r>
            <a:endParaRPr/>
          </a:p>
        </p:txBody>
      </p:sp>
      <p:sp>
        <p:nvSpPr>
          <p:cNvPr id="863" name="Google Shape;863;p87"/>
          <p:cNvSpPr txBox="1">
            <a:spLocks noGrp="1"/>
          </p:cNvSpPr>
          <p:nvPr>
            <p:ph type="title" idx="2"/>
          </p:nvPr>
        </p:nvSpPr>
        <p:spPr>
          <a:xfrm>
            <a:off x="1267250" y="3734333"/>
            <a:ext cx="1551000" cy="345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VENUS</a:t>
            </a:r>
            <a:endParaRPr/>
          </a:p>
        </p:txBody>
      </p:sp>
      <p:sp>
        <p:nvSpPr>
          <p:cNvPr id="864" name="Google Shape;864;p87"/>
          <p:cNvSpPr txBox="1">
            <a:spLocks noGrp="1"/>
          </p:cNvSpPr>
          <p:nvPr>
            <p:ph type="subTitle" idx="8"/>
          </p:nvPr>
        </p:nvSpPr>
        <p:spPr>
          <a:xfrm>
            <a:off x="761503" y="4151000"/>
            <a:ext cx="2056800" cy="397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It’s the second planet from the Sun</a:t>
            </a:r>
            <a:endParaRPr/>
          </a:p>
        </p:txBody>
      </p:sp>
      <p:sp>
        <p:nvSpPr>
          <p:cNvPr id="865" name="Google Shape;865;p87"/>
          <p:cNvSpPr txBox="1">
            <a:spLocks noGrp="1"/>
          </p:cNvSpPr>
          <p:nvPr>
            <p:ph type="title" idx="9"/>
          </p:nvPr>
        </p:nvSpPr>
        <p:spPr>
          <a:xfrm>
            <a:off x="6325750" y="1405025"/>
            <a:ext cx="1282200" cy="60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40%</a:t>
            </a:r>
            <a:endParaRPr/>
          </a:p>
        </p:txBody>
      </p:sp>
      <p:sp>
        <p:nvSpPr>
          <p:cNvPr id="866" name="Google Shape;866;p87"/>
          <p:cNvSpPr txBox="1">
            <a:spLocks noGrp="1"/>
          </p:cNvSpPr>
          <p:nvPr>
            <p:ph type="title" idx="3"/>
          </p:nvPr>
        </p:nvSpPr>
        <p:spPr>
          <a:xfrm>
            <a:off x="6325750" y="2013421"/>
            <a:ext cx="1551000" cy="34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a:t>
            </a:r>
            <a:endParaRPr/>
          </a:p>
        </p:txBody>
      </p:sp>
      <p:sp>
        <p:nvSpPr>
          <p:cNvPr id="867" name="Google Shape;867;p87"/>
          <p:cNvSpPr txBox="1">
            <a:spLocks noGrp="1"/>
          </p:cNvSpPr>
          <p:nvPr>
            <p:ph type="subTitle" idx="13"/>
          </p:nvPr>
        </p:nvSpPr>
        <p:spPr>
          <a:xfrm>
            <a:off x="6325750" y="2429975"/>
            <a:ext cx="2056800" cy="39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It’s the farthest planet from the Sun</a:t>
            </a:r>
            <a:endParaRPr/>
          </a:p>
        </p:txBody>
      </p:sp>
      <p:sp>
        <p:nvSpPr>
          <p:cNvPr id="868" name="Google Shape;868;p87"/>
          <p:cNvSpPr txBox="1">
            <a:spLocks noGrp="1"/>
          </p:cNvSpPr>
          <p:nvPr>
            <p:ph type="title" idx="14"/>
          </p:nvPr>
        </p:nvSpPr>
        <p:spPr>
          <a:xfrm>
            <a:off x="6325749" y="3126057"/>
            <a:ext cx="1282200" cy="60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25%</a:t>
            </a:r>
            <a:endParaRPr/>
          </a:p>
        </p:txBody>
      </p:sp>
      <p:sp>
        <p:nvSpPr>
          <p:cNvPr id="869" name="Google Shape;869;p87"/>
          <p:cNvSpPr txBox="1">
            <a:spLocks noGrp="1"/>
          </p:cNvSpPr>
          <p:nvPr>
            <p:ph type="title" idx="4"/>
          </p:nvPr>
        </p:nvSpPr>
        <p:spPr>
          <a:xfrm>
            <a:off x="6325749" y="3734333"/>
            <a:ext cx="1551000" cy="34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870" name="Google Shape;870;p87"/>
          <p:cNvSpPr txBox="1">
            <a:spLocks noGrp="1"/>
          </p:cNvSpPr>
          <p:nvPr>
            <p:ph type="subTitle" idx="15"/>
          </p:nvPr>
        </p:nvSpPr>
        <p:spPr>
          <a:xfrm>
            <a:off x="6325750" y="4151000"/>
            <a:ext cx="2056800" cy="39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Mars is actually a very cold place</a:t>
            </a:r>
            <a:endParaRPr/>
          </a:p>
        </p:txBody>
      </p:sp>
      <p:sp>
        <p:nvSpPr>
          <p:cNvPr id="871" name="Google Shape;871;p87"/>
          <p:cNvSpPr/>
          <p:nvPr/>
        </p:nvSpPr>
        <p:spPr>
          <a:xfrm flipH="1">
            <a:off x="3246022" y="1558860"/>
            <a:ext cx="1172400" cy="1172400"/>
          </a:xfrm>
          <a:prstGeom prst="pie">
            <a:avLst>
              <a:gd name="adj1" fmla="val 16253300"/>
              <a:gd name="adj2" fmla="val 16247755"/>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72" name="Google Shape;872;p87"/>
          <p:cNvSpPr/>
          <p:nvPr/>
        </p:nvSpPr>
        <p:spPr>
          <a:xfrm flipH="1">
            <a:off x="3246022" y="1558860"/>
            <a:ext cx="1172400" cy="1172400"/>
          </a:xfrm>
          <a:prstGeom prst="pie">
            <a:avLst>
              <a:gd name="adj1" fmla="val 16253300"/>
              <a:gd name="adj2" fmla="val 20585189"/>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73" name="Google Shape;873;p87"/>
          <p:cNvSpPr/>
          <p:nvPr/>
        </p:nvSpPr>
        <p:spPr>
          <a:xfrm flipH="1">
            <a:off x="4725578" y="3251612"/>
            <a:ext cx="1172400" cy="1172400"/>
          </a:xfrm>
          <a:prstGeom prst="pie">
            <a:avLst>
              <a:gd name="adj1" fmla="val 16253300"/>
              <a:gd name="adj2" fmla="val 16247755"/>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74" name="Google Shape;874;p87"/>
          <p:cNvSpPr/>
          <p:nvPr/>
        </p:nvSpPr>
        <p:spPr>
          <a:xfrm flipH="1">
            <a:off x="4725578" y="3251612"/>
            <a:ext cx="1172400" cy="1172400"/>
          </a:xfrm>
          <a:prstGeom prst="pie">
            <a:avLst>
              <a:gd name="adj1" fmla="val 16189093"/>
              <a:gd name="adj2" fmla="val 2937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75" name="Google Shape;875;p87"/>
          <p:cNvSpPr/>
          <p:nvPr/>
        </p:nvSpPr>
        <p:spPr>
          <a:xfrm flipH="1">
            <a:off x="4725578" y="1558860"/>
            <a:ext cx="1172400" cy="1172400"/>
          </a:xfrm>
          <a:prstGeom prst="pie">
            <a:avLst>
              <a:gd name="adj1" fmla="val 16253300"/>
              <a:gd name="adj2" fmla="val 16247755"/>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76" name="Google Shape;876;p87"/>
          <p:cNvSpPr/>
          <p:nvPr/>
        </p:nvSpPr>
        <p:spPr>
          <a:xfrm flipH="1">
            <a:off x="4725578" y="1558860"/>
            <a:ext cx="1172400" cy="1172400"/>
          </a:xfrm>
          <a:prstGeom prst="pie">
            <a:avLst>
              <a:gd name="adj1" fmla="val 16253300"/>
              <a:gd name="adj2" fmla="val 3535751"/>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77" name="Google Shape;877;p87"/>
          <p:cNvSpPr/>
          <p:nvPr/>
        </p:nvSpPr>
        <p:spPr>
          <a:xfrm flipH="1">
            <a:off x="3246022" y="3251612"/>
            <a:ext cx="1172400" cy="1172400"/>
          </a:xfrm>
          <a:prstGeom prst="pie">
            <a:avLst>
              <a:gd name="adj1" fmla="val 16253300"/>
              <a:gd name="adj2" fmla="val 16247755"/>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78" name="Google Shape;878;p87"/>
          <p:cNvSpPr/>
          <p:nvPr/>
        </p:nvSpPr>
        <p:spPr>
          <a:xfrm flipH="1">
            <a:off x="3246022" y="3251612"/>
            <a:ext cx="1172400" cy="1172400"/>
          </a:xfrm>
          <a:prstGeom prst="pie">
            <a:avLst>
              <a:gd name="adj1" fmla="val 16253300"/>
              <a:gd name="adj2" fmla="val 1543904"/>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58"/>
                                        </p:tgtEl>
                                        <p:attrNameLst>
                                          <p:attrName>style.visibility</p:attrName>
                                        </p:attrNameLst>
                                      </p:cBhvr>
                                      <p:to>
                                        <p:strVal val="visible"/>
                                      </p:to>
                                    </p:set>
                                    <p:anim calcmode="lin" valueType="num">
                                      <p:cBhvr additive="base">
                                        <p:cTn id="7" dur="1000"/>
                                        <p:tgtEl>
                                          <p:spTgt spid="858"/>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865"/>
                                        </p:tgtEl>
                                        <p:attrNameLst>
                                          <p:attrName>style.visibility</p:attrName>
                                        </p:attrNameLst>
                                      </p:cBhvr>
                                      <p:to>
                                        <p:strVal val="visible"/>
                                      </p:to>
                                    </p:set>
                                    <p:animEffect transition="in" filter="fade">
                                      <p:cBhvr>
                                        <p:cTn id="10" dur="1000"/>
                                        <p:tgtEl>
                                          <p:spTgt spid="865"/>
                                        </p:tgtEl>
                                      </p:cBhvr>
                                    </p:animEffect>
                                  </p:childTnLst>
                                </p:cTn>
                              </p:par>
                              <p:par>
                                <p:cTn id="11" presetID="10" presetClass="entr" presetSubtype="0" fill="hold" nodeType="withEffect">
                                  <p:stCondLst>
                                    <p:cond delay="0"/>
                                  </p:stCondLst>
                                  <p:childTnLst>
                                    <p:set>
                                      <p:cBhvr>
                                        <p:cTn id="12" dur="1" fill="hold">
                                          <p:stCondLst>
                                            <p:cond delay="0"/>
                                          </p:stCondLst>
                                        </p:cTn>
                                        <p:tgtEl>
                                          <p:spTgt spid="866"/>
                                        </p:tgtEl>
                                        <p:attrNameLst>
                                          <p:attrName>style.visibility</p:attrName>
                                        </p:attrNameLst>
                                      </p:cBhvr>
                                      <p:to>
                                        <p:strVal val="visible"/>
                                      </p:to>
                                    </p:set>
                                    <p:animEffect transition="in" filter="fade">
                                      <p:cBhvr>
                                        <p:cTn id="13" dur="1000"/>
                                        <p:tgtEl>
                                          <p:spTgt spid="866"/>
                                        </p:tgtEl>
                                      </p:cBhvr>
                                    </p:animEffect>
                                  </p:childTnLst>
                                </p:cTn>
                              </p:par>
                              <p:par>
                                <p:cTn id="14" presetID="10" presetClass="entr" presetSubtype="0" fill="hold" nodeType="withEffect">
                                  <p:stCondLst>
                                    <p:cond delay="0"/>
                                  </p:stCondLst>
                                  <p:childTnLst>
                                    <p:set>
                                      <p:cBhvr>
                                        <p:cTn id="15" dur="1" fill="hold">
                                          <p:stCondLst>
                                            <p:cond delay="0"/>
                                          </p:stCondLst>
                                        </p:cTn>
                                        <p:tgtEl>
                                          <p:spTgt spid="867"/>
                                        </p:tgtEl>
                                        <p:attrNameLst>
                                          <p:attrName>style.visibility</p:attrName>
                                        </p:attrNameLst>
                                      </p:cBhvr>
                                      <p:to>
                                        <p:strVal val="visible"/>
                                      </p:to>
                                    </p:set>
                                    <p:animEffect transition="in" filter="fade">
                                      <p:cBhvr>
                                        <p:cTn id="16" dur="1000"/>
                                        <p:tgtEl>
                                          <p:spTgt spid="867"/>
                                        </p:tgtEl>
                                      </p:cBhvr>
                                    </p:animEffect>
                                  </p:childTnLst>
                                </p:cTn>
                              </p:par>
                              <p:par>
                                <p:cTn id="17" presetID="10" presetClass="entr" presetSubtype="0"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Effect transition="in" filter="fade">
                                      <p:cBhvr>
                                        <p:cTn id="19" dur="1000"/>
                                        <p:tgtEl>
                                          <p:spTgt spid="868"/>
                                        </p:tgtEl>
                                      </p:cBhvr>
                                    </p:animEffect>
                                  </p:childTnLst>
                                </p:cTn>
                              </p:par>
                              <p:par>
                                <p:cTn id="20" presetID="10" presetClass="entr" presetSubtype="0" fill="hold" nodeType="withEffect">
                                  <p:stCondLst>
                                    <p:cond delay="0"/>
                                  </p:stCondLst>
                                  <p:childTnLst>
                                    <p:set>
                                      <p:cBhvr>
                                        <p:cTn id="21" dur="1" fill="hold">
                                          <p:stCondLst>
                                            <p:cond delay="0"/>
                                          </p:stCondLst>
                                        </p:cTn>
                                        <p:tgtEl>
                                          <p:spTgt spid="869"/>
                                        </p:tgtEl>
                                        <p:attrNameLst>
                                          <p:attrName>style.visibility</p:attrName>
                                        </p:attrNameLst>
                                      </p:cBhvr>
                                      <p:to>
                                        <p:strVal val="visible"/>
                                      </p:to>
                                    </p:set>
                                    <p:animEffect transition="in" filter="fade">
                                      <p:cBhvr>
                                        <p:cTn id="22" dur="1000"/>
                                        <p:tgtEl>
                                          <p:spTgt spid="869"/>
                                        </p:tgtEl>
                                      </p:cBhvr>
                                    </p:animEffect>
                                  </p:childTnLst>
                                </p:cTn>
                              </p:par>
                              <p:par>
                                <p:cTn id="23" presetID="10" presetClass="entr" presetSubtype="0" fill="hold" nodeType="withEffect">
                                  <p:stCondLst>
                                    <p:cond delay="0"/>
                                  </p:stCondLst>
                                  <p:childTnLst>
                                    <p:set>
                                      <p:cBhvr>
                                        <p:cTn id="24" dur="1" fill="hold">
                                          <p:stCondLst>
                                            <p:cond delay="0"/>
                                          </p:stCondLst>
                                        </p:cTn>
                                        <p:tgtEl>
                                          <p:spTgt spid="870"/>
                                        </p:tgtEl>
                                        <p:attrNameLst>
                                          <p:attrName>style.visibility</p:attrName>
                                        </p:attrNameLst>
                                      </p:cBhvr>
                                      <p:to>
                                        <p:strVal val="visible"/>
                                      </p:to>
                                    </p:set>
                                    <p:animEffect transition="in" filter="fade">
                                      <p:cBhvr>
                                        <p:cTn id="25" dur="1000"/>
                                        <p:tgtEl>
                                          <p:spTgt spid="870"/>
                                        </p:tgtEl>
                                      </p:cBhvr>
                                    </p:animEffect>
                                  </p:childTnLst>
                                </p:cTn>
                              </p:par>
                              <p:par>
                                <p:cTn id="26" presetID="10" presetClass="entr" presetSubtype="0" fill="hold" nodeType="withEffect">
                                  <p:stCondLst>
                                    <p:cond delay="0"/>
                                  </p:stCondLst>
                                  <p:childTnLst>
                                    <p:set>
                                      <p:cBhvr>
                                        <p:cTn id="27" dur="1" fill="hold">
                                          <p:stCondLst>
                                            <p:cond delay="0"/>
                                          </p:stCondLst>
                                        </p:cTn>
                                        <p:tgtEl>
                                          <p:spTgt spid="859"/>
                                        </p:tgtEl>
                                        <p:attrNameLst>
                                          <p:attrName>style.visibility</p:attrName>
                                        </p:attrNameLst>
                                      </p:cBhvr>
                                      <p:to>
                                        <p:strVal val="visible"/>
                                      </p:to>
                                    </p:set>
                                    <p:animEffect transition="in" filter="fade">
                                      <p:cBhvr>
                                        <p:cTn id="28" dur="1000"/>
                                        <p:tgtEl>
                                          <p:spTgt spid="859"/>
                                        </p:tgtEl>
                                      </p:cBhvr>
                                    </p:animEffect>
                                  </p:childTnLst>
                                </p:cTn>
                              </p:par>
                              <p:par>
                                <p:cTn id="29" presetID="10" presetClass="entr" presetSubtype="0" fill="hold" nodeType="withEffect">
                                  <p:stCondLst>
                                    <p:cond delay="0"/>
                                  </p:stCondLst>
                                  <p:childTnLst>
                                    <p:set>
                                      <p:cBhvr>
                                        <p:cTn id="30" dur="1" fill="hold">
                                          <p:stCondLst>
                                            <p:cond delay="0"/>
                                          </p:stCondLst>
                                        </p:cTn>
                                        <p:tgtEl>
                                          <p:spTgt spid="860"/>
                                        </p:tgtEl>
                                        <p:attrNameLst>
                                          <p:attrName>style.visibility</p:attrName>
                                        </p:attrNameLst>
                                      </p:cBhvr>
                                      <p:to>
                                        <p:strVal val="visible"/>
                                      </p:to>
                                    </p:set>
                                    <p:animEffect transition="in" filter="fade">
                                      <p:cBhvr>
                                        <p:cTn id="31" dur="1000"/>
                                        <p:tgtEl>
                                          <p:spTgt spid="860"/>
                                        </p:tgtEl>
                                      </p:cBhvr>
                                    </p:animEffect>
                                  </p:childTnLst>
                                </p:cTn>
                              </p:par>
                              <p:par>
                                <p:cTn id="32" presetID="10" presetClass="entr" presetSubtype="0" fill="hold" nodeType="withEffect">
                                  <p:stCondLst>
                                    <p:cond delay="0"/>
                                  </p:stCondLst>
                                  <p:childTnLst>
                                    <p:set>
                                      <p:cBhvr>
                                        <p:cTn id="33" dur="1" fill="hold">
                                          <p:stCondLst>
                                            <p:cond delay="0"/>
                                          </p:stCondLst>
                                        </p:cTn>
                                        <p:tgtEl>
                                          <p:spTgt spid="861"/>
                                        </p:tgtEl>
                                        <p:attrNameLst>
                                          <p:attrName>style.visibility</p:attrName>
                                        </p:attrNameLst>
                                      </p:cBhvr>
                                      <p:to>
                                        <p:strVal val="visible"/>
                                      </p:to>
                                    </p:set>
                                    <p:animEffect transition="in" filter="fade">
                                      <p:cBhvr>
                                        <p:cTn id="34" dur="1000"/>
                                        <p:tgtEl>
                                          <p:spTgt spid="861"/>
                                        </p:tgtEl>
                                      </p:cBhvr>
                                    </p:animEffect>
                                  </p:childTnLst>
                                </p:cTn>
                              </p:par>
                              <p:par>
                                <p:cTn id="35" presetID="10" presetClass="entr" presetSubtype="0" fill="hold" nodeType="withEffect">
                                  <p:stCondLst>
                                    <p:cond delay="0"/>
                                  </p:stCondLst>
                                  <p:childTnLst>
                                    <p:set>
                                      <p:cBhvr>
                                        <p:cTn id="36" dur="1" fill="hold">
                                          <p:stCondLst>
                                            <p:cond delay="0"/>
                                          </p:stCondLst>
                                        </p:cTn>
                                        <p:tgtEl>
                                          <p:spTgt spid="862"/>
                                        </p:tgtEl>
                                        <p:attrNameLst>
                                          <p:attrName>style.visibility</p:attrName>
                                        </p:attrNameLst>
                                      </p:cBhvr>
                                      <p:to>
                                        <p:strVal val="visible"/>
                                      </p:to>
                                    </p:set>
                                    <p:animEffect transition="in" filter="fade">
                                      <p:cBhvr>
                                        <p:cTn id="37" dur="1000"/>
                                        <p:tgtEl>
                                          <p:spTgt spid="862"/>
                                        </p:tgtEl>
                                      </p:cBhvr>
                                    </p:animEffect>
                                  </p:childTnLst>
                                </p:cTn>
                              </p:par>
                              <p:par>
                                <p:cTn id="38" presetID="10" presetClass="entr" presetSubtype="0" fill="hold" nodeType="withEffect">
                                  <p:stCondLst>
                                    <p:cond delay="0"/>
                                  </p:stCondLst>
                                  <p:childTnLst>
                                    <p:set>
                                      <p:cBhvr>
                                        <p:cTn id="39" dur="1" fill="hold">
                                          <p:stCondLst>
                                            <p:cond delay="0"/>
                                          </p:stCondLst>
                                        </p:cTn>
                                        <p:tgtEl>
                                          <p:spTgt spid="863"/>
                                        </p:tgtEl>
                                        <p:attrNameLst>
                                          <p:attrName>style.visibility</p:attrName>
                                        </p:attrNameLst>
                                      </p:cBhvr>
                                      <p:to>
                                        <p:strVal val="visible"/>
                                      </p:to>
                                    </p:set>
                                    <p:animEffect transition="in" filter="fade">
                                      <p:cBhvr>
                                        <p:cTn id="40" dur="1000"/>
                                        <p:tgtEl>
                                          <p:spTgt spid="863"/>
                                        </p:tgtEl>
                                      </p:cBhvr>
                                    </p:animEffect>
                                  </p:childTnLst>
                                </p:cTn>
                              </p:par>
                              <p:par>
                                <p:cTn id="41" presetID="10" presetClass="entr" presetSubtype="0" fill="hold" nodeType="withEffect">
                                  <p:stCondLst>
                                    <p:cond delay="0"/>
                                  </p:stCondLst>
                                  <p:childTnLst>
                                    <p:set>
                                      <p:cBhvr>
                                        <p:cTn id="42" dur="1" fill="hold">
                                          <p:stCondLst>
                                            <p:cond delay="0"/>
                                          </p:stCondLst>
                                        </p:cTn>
                                        <p:tgtEl>
                                          <p:spTgt spid="864"/>
                                        </p:tgtEl>
                                        <p:attrNameLst>
                                          <p:attrName>style.visibility</p:attrName>
                                        </p:attrNameLst>
                                      </p:cBhvr>
                                      <p:to>
                                        <p:strVal val="visible"/>
                                      </p:to>
                                    </p:set>
                                    <p:animEffect transition="in" filter="fade">
                                      <p:cBhvr>
                                        <p:cTn id="43" dur="1000"/>
                                        <p:tgtEl>
                                          <p:spTgt spid="8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82"/>
        <p:cNvGrpSpPr/>
        <p:nvPr/>
      </p:nvGrpSpPr>
      <p:grpSpPr>
        <a:xfrm>
          <a:off x="0" y="0"/>
          <a:ext cx="0" cy="0"/>
          <a:chOff x="0" y="0"/>
          <a:chExt cx="0" cy="0"/>
        </a:xfrm>
      </p:grpSpPr>
      <p:sp>
        <p:nvSpPr>
          <p:cNvPr id="883" name="Google Shape;883;p88"/>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SHARE</a:t>
            </a:r>
            <a:endParaRPr/>
          </a:p>
        </p:txBody>
      </p:sp>
      <p:pic>
        <p:nvPicPr>
          <p:cNvPr id="884" name="Google Shape;884;p88" title="Gráfico">
            <a:hlinkClick r:id="rId3"/>
          </p:cNvPr>
          <p:cNvPicPr preferRelativeResize="0"/>
          <p:nvPr/>
        </p:nvPicPr>
        <p:blipFill rotWithShape="1">
          <a:blip r:embed="rId4">
            <a:alphaModFix/>
          </a:blip>
          <a:srcRect l="19093" r="19394"/>
          <a:stretch/>
        </p:blipFill>
        <p:spPr>
          <a:xfrm>
            <a:off x="3298013" y="1676025"/>
            <a:ext cx="2586200" cy="2608425"/>
          </a:xfrm>
          <a:prstGeom prst="rect">
            <a:avLst/>
          </a:prstGeom>
          <a:noFill/>
          <a:ln>
            <a:noFill/>
          </a:ln>
        </p:spPr>
      </p:pic>
      <p:sp>
        <p:nvSpPr>
          <p:cNvPr id="885" name="Google Shape;885;p88"/>
          <p:cNvSpPr txBox="1">
            <a:spLocks noGrp="1"/>
          </p:cNvSpPr>
          <p:nvPr>
            <p:ph type="body" idx="4294967295"/>
          </p:nvPr>
        </p:nvSpPr>
        <p:spPr>
          <a:xfrm>
            <a:off x="2525700" y="4203300"/>
            <a:ext cx="4092600" cy="572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rgbClr val="424242"/>
                </a:solidFill>
              </a:rPr>
              <a:t>Follow the link in the graph to modify its data and then paste the new one here.</a:t>
            </a:r>
            <a:r>
              <a:rPr lang="en" sz="1100">
                <a:solidFill>
                  <a:srgbClr val="42424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a:t>
            </a:r>
            <a:r>
              <a:rPr lang="en" sz="1100" b="1">
                <a:solidFill>
                  <a:srgbClr val="424242"/>
                </a:solidFill>
                <a:highlight>
                  <a:schemeClr val="lt1"/>
                </a:highlight>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100" b="1"/>
          </a:p>
        </p:txBody>
      </p:sp>
      <p:sp>
        <p:nvSpPr>
          <p:cNvPr id="886" name="Google Shape;886;p88"/>
          <p:cNvSpPr txBox="1">
            <a:spLocks noGrp="1"/>
          </p:cNvSpPr>
          <p:nvPr>
            <p:ph type="title" idx="4294967295"/>
          </p:nvPr>
        </p:nvSpPr>
        <p:spPr>
          <a:xfrm>
            <a:off x="1338238" y="2498737"/>
            <a:ext cx="1282200" cy="404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50%</a:t>
            </a:r>
            <a:endParaRPr sz="2400"/>
          </a:p>
        </p:txBody>
      </p:sp>
      <p:sp>
        <p:nvSpPr>
          <p:cNvPr id="887" name="Google Shape;887;p88"/>
          <p:cNvSpPr txBox="1">
            <a:spLocks noGrp="1"/>
          </p:cNvSpPr>
          <p:nvPr>
            <p:ph type="subTitle" idx="4294967295"/>
          </p:nvPr>
        </p:nvSpPr>
        <p:spPr>
          <a:xfrm>
            <a:off x="954251" y="2961300"/>
            <a:ext cx="1666200" cy="6024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600">
                <a:solidFill>
                  <a:schemeClr val="dk1"/>
                </a:solidFill>
              </a:rPr>
              <a:t>Mercury is the </a:t>
            </a:r>
            <a:r>
              <a:rPr lang="en" sz="1600"/>
              <a:t>smallest planet</a:t>
            </a:r>
            <a:endParaRPr sz="1600">
              <a:solidFill>
                <a:schemeClr val="dk1"/>
              </a:solidFill>
            </a:endParaRPr>
          </a:p>
        </p:txBody>
      </p:sp>
      <p:sp>
        <p:nvSpPr>
          <p:cNvPr id="888" name="Google Shape;888;p88"/>
          <p:cNvSpPr txBox="1">
            <a:spLocks noGrp="1"/>
          </p:cNvSpPr>
          <p:nvPr>
            <p:ph type="title" idx="4294967295"/>
          </p:nvPr>
        </p:nvSpPr>
        <p:spPr>
          <a:xfrm>
            <a:off x="6561779" y="1812462"/>
            <a:ext cx="1282200" cy="40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30%</a:t>
            </a:r>
            <a:endParaRPr sz="2400"/>
          </a:p>
        </p:txBody>
      </p:sp>
      <p:sp>
        <p:nvSpPr>
          <p:cNvPr id="889" name="Google Shape;889;p88"/>
          <p:cNvSpPr txBox="1">
            <a:spLocks noGrp="1"/>
          </p:cNvSpPr>
          <p:nvPr>
            <p:ph type="subTitle" idx="4294967295"/>
          </p:nvPr>
        </p:nvSpPr>
        <p:spPr>
          <a:xfrm>
            <a:off x="6558601" y="2275025"/>
            <a:ext cx="1666200" cy="602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t>Venus has a beautiful name</a:t>
            </a:r>
            <a:endParaRPr sz="1600">
              <a:solidFill>
                <a:schemeClr val="dk1"/>
              </a:solidFill>
            </a:endParaRPr>
          </a:p>
        </p:txBody>
      </p:sp>
      <p:sp>
        <p:nvSpPr>
          <p:cNvPr id="890" name="Google Shape;890;p88"/>
          <p:cNvSpPr txBox="1">
            <a:spLocks noGrp="1"/>
          </p:cNvSpPr>
          <p:nvPr>
            <p:ph type="title" idx="4294967295"/>
          </p:nvPr>
        </p:nvSpPr>
        <p:spPr>
          <a:xfrm>
            <a:off x="6558592" y="3073475"/>
            <a:ext cx="1282200" cy="40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20%</a:t>
            </a:r>
            <a:endParaRPr sz="2400"/>
          </a:p>
        </p:txBody>
      </p:sp>
      <p:sp>
        <p:nvSpPr>
          <p:cNvPr id="891" name="Google Shape;891;p88"/>
          <p:cNvSpPr txBox="1">
            <a:spLocks noGrp="1"/>
          </p:cNvSpPr>
          <p:nvPr>
            <p:ph type="subTitle" idx="4294967295"/>
          </p:nvPr>
        </p:nvSpPr>
        <p:spPr>
          <a:xfrm>
            <a:off x="6558601" y="3536046"/>
            <a:ext cx="1666200" cy="602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t>Earth is where we all live</a:t>
            </a:r>
            <a:endParaRPr sz="1600">
              <a:solidFill>
                <a:schemeClr val="dk1"/>
              </a:solidFill>
            </a:endParaRPr>
          </a:p>
        </p:txBody>
      </p:sp>
      <p:cxnSp>
        <p:nvCxnSpPr>
          <p:cNvPr id="892" name="Google Shape;892;p88"/>
          <p:cNvCxnSpPr>
            <a:stCxn id="893" idx="1"/>
          </p:cNvCxnSpPr>
          <p:nvPr/>
        </p:nvCxnSpPr>
        <p:spPr>
          <a:xfrm rot="10800000">
            <a:off x="5309750" y="2371025"/>
            <a:ext cx="1103400" cy="0"/>
          </a:xfrm>
          <a:prstGeom prst="straightConnector1">
            <a:avLst/>
          </a:prstGeom>
          <a:noFill/>
          <a:ln w="19050" cap="flat" cmpd="sng">
            <a:solidFill>
              <a:schemeClr val="dk1"/>
            </a:solidFill>
            <a:prstDash val="solid"/>
            <a:round/>
            <a:headEnd type="oval" w="med" len="med"/>
            <a:tailEnd type="none" w="med" len="med"/>
          </a:ln>
        </p:spPr>
      </p:cxnSp>
      <p:cxnSp>
        <p:nvCxnSpPr>
          <p:cNvPr id="894" name="Google Shape;894;p88"/>
          <p:cNvCxnSpPr>
            <a:stCxn id="895" idx="1"/>
          </p:cNvCxnSpPr>
          <p:nvPr/>
        </p:nvCxnSpPr>
        <p:spPr>
          <a:xfrm rot="10800000">
            <a:off x="5324150" y="3628000"/>
            <a:ext cx="1089000" cy="0"/>
          </a:xfrm>
          <a:prstGeom prst="straightConnector1">
            <a:avLst/>
          </a:prstGeom>
          <a:noFill/>
          <a:ln w="19050" cap="flat" cmpd="sng">
            <a:solidFill>
              <a:srgbClr val="FFF2CC"/>
            </a:solidFill>
            <a:prstDash val="solid"/>
            <a:round/>
            <a:headEnd type="oval" w="med" len="med"/>
            <a:tailEnd type="none" w="med" len="med"/>
          </a:ln>
        </p:spPr>
      </p:cxnSp>
      <p:cxnSp>
        <p:nvCxnSpPr>
          <p:cNvPr id="896" name="Google Shape;896;p88"/>
          <p:cNvCxnSpPr>
            <a:stCxn id="897" idx="1"/>
          </p:cNvCxnSpPr>
          <p:nvPr/>
        </p:nvCxnSpPr>
        <p:spPr>
          <a:xfrm>
            <a:off x="2775775" y="3050075"/>
            <a:ext cx="995400" cy="0"/>
          </a:xfrm>
          <a:prstGeom prst="straightConnector1">
            <a:avLst/>
          </a:prstGeom>
          <a:noFill/>
          <a:ln w="19050" cap="flat" cmpd="sng">
            <a:solidFill>
              <a:schemeClr val="accent2"/>
            </a:solidFill>
            <a:prstDash val="solid"/>
            <a:round/>
            <a:headEnd type="oval"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1000" fill="hold"/>
                                        <p:tgtEl>
                                          <p:spTgt spid="884"/>
                                        </p:tgtEl>
                                        <p:attrNameLst>
                                          <p:attrName>r</p:attrName>
                                        </p:attrNameLst>
                                      </p:cBhvr>
                                    </p:animRot>
                                  </p:childTnLst>
                                </p:cTn>
                              </p:par>
                              <p:par>
                                <p:cTn id="7" presetID="10" presetClass="entr" presetSubtype="0" fill="hold" nodeType="withEffect">
                                  <p:stCondLst>
                                    <p:cond delay="0"/>
                                  </p:stCondLst>
                                  <p:childTnLst>
                                    <p:set>
                                      <p:cBhvr>
                                        <p:cTn id="8" dur="1" fill="hold">
                                          <p:stCondLst>
                                            <p:cond delay="0"/>
                                          </p:stCondLst>
                                        </p:cTn>
                                        <p:tgtEl>
                                          <p:spTgt spid="885"/>
                                        </p:tgtEl>
                                        <p:attrNameLst>
                                          <p:attrName>style.visibility</p:attrName>
                                        </p:attrNameLst>
                                      </p:cBhvr>
                                      <p:to>
                                        <p:strVal val="visible"/>
                                      </p:to>
                                    </p:set>
                                    <p:animEffect transition="in" filter="fade">
                                      <p:cBhvr>
                                        <p:cTn id="9" dur="1000"/>
                                        <p:tgtEl>
                                          <p:spTgt spid="885"/>
                                        </p:tgtEl>
                                      </p:cBhvr>
                                    </p:animEffect>
                                  </p:childTnLst>
                                </p:cTn>
                              </p:par>
                              <p:par>
                                <p:cTn id="10" presetID="10" presetClass="entr" presetSubtype="0" fill="hold" nodeType="withEffect">
                                  <p:stCondLst>
                                    <p:cond delay="0"/>
                                  </p:stCondLst>
                                  <p:childTnLst>
                                    <p:set>
                                      <p:cBhvr>
                                        <p:cTn id="11" dur="1" fill="hold">
                                          <p:stCondLst>
                                            <p:cond delay="0"/>
                                          </p:stCondLst>
                                        </p:cTn>
                                        <p:tgtEl>
                                          <p:spTgt spid="887"/>
                                        </p:tgtEl>
                                        <p:attrNameLst>
                                          <p:attrName>style.visibility</p:attrName>
                                        </p:attrNameLst>
                                      </p:cBhvr>
                                      <p:to>
                                        <p:strVal val="visible"/>
                                      </p:to>
                                    </p:set>
                                    <p:animEffect transition="in" filter="fade">
                                      <p:cBhvr>
                                        <p:cTn id="12" dur="1000"/>
                                        <p:tgtEl>
                                          <p:spTgt spid="887"/>
                                        </p:tgtEl>
                                      </p:cBhvr>
                                    </p:animEffect>
                                  </p:childTnLst>
                                </p:cTn>
                              </p:par>
                              <p:par>
                                <p:cTn id="13" presetID="10" presetClass="entr" presetSubtype="0" fill="hold" nodeType="withEffect">
                                  <p:stCondLst>
                                    <p:cond delay="0"/>
                                  </p:stCondLst>
                                  <p:childTnLst>
                                    <p:set>
                                      <p:cBhvr>
                                        <p:cTn id="14" dur="1" fill="hold">
                                          <p:stCondLst>
                                            <p:cond delay="0"/>
                                          </p:stCondLst>
                                        </p:cTn>
                                        <p:tgtEl>
                                          <p:spTgt spid="888"/>
                                        </p:tgtEl>
                                        <p:attrNameLst>
                                          <p:attrName>style.visibility</p:attrName>
                                        </p:attrNameLst>
                                      </p:cBhvr>
                                      <p:to>
                                        <p:strVal val="visible"/>
                                      </p:to>
                                    </p:set>
                                    <p:animEffect transition="in" filter="fade">
                                      <p:cBhvr>
                                        <p:cTn id="15" dur="1000"/>
                                        <p:tgtEl>
                                          <p:spTgt spid="888"/>
                                        </p:tgtEl>
                                      </p:cBhvr>
                                    </p:animEffect>
                                  </p:childTnLst>
                                </p:cTn>
                              </p:par>
                              <p:par>
                                <p:cTn id="16" presetID="10" presetClass="entr" presetSubtype="0" fill="hold" nodeType="withEffect">
                                  <p:stCondLst>
                                    <p:cond delay="0"/>
                                  </p:stCondLst>
                                  <p:childTnLst>
                                    <p:set>
                                      <p:cBhvr>
                                        <p:cTn id="17" dur="1" fill="hold">
                                          <p:stCondLst>
                                            <p:cond delay="0"/>
                                          </p:stCondLst>
                                        </p:cTn>
                                        <p:tgtEl>
                                          <p:spTgt spid="889"/>
                                        </p:tgtEl>
                                        <p:attrNameLst>
                                          <p:attrName>style.visibility</p:attrName>
                                        </p:attrNameLst>
                                      </p:cBhvr>
                                      <p:to>
                                        <p:strVal val="visible"/>
                                      </p:to>
                                    </p:set>
                                    <p:animEffect transition="in" filter="fade">
                                      <p:cBhvr>
                                        <p:cTn id="18" dur="1000"/>
                                        <p:tgtEl>
                                          <p:spTgt spid="889"/>
                                        </p:tgtEl>
                                      </p:cBhvr>
                                    </p:animEffect>
                                  </p:childTnLst>
                                </p:cTn>
                              </p:par>
                              <p:par>
                                <p:cTn id="19" presetID="10" presetClass="entr" presetSubtype="0" fill="hold" nodeType="withEffect">
                                  <p:stCondLst>
                                    <p:cond delay="0"/>
                                  </p:stCondLst>
                                  <p:childTnLst>
                                    <p:set>
                                      <p:cBhvr>
                                        <p:cTn id="20" dur="1" fill="hold">
                                          <p:stCondLst>
                                            <p:cond delay="0"/>
                                          </p:stCondLst>
                                        </p:cTn>
                                        <p:tgtEl>
                                          <p:spTgt spid="890"/>
                                        </p:tgtEl>
                                        <p:attrNameLst>
                                          <p:attrName>style.visibility</p:attrName>
                                        </p:attrNameLst>
                                      </p:cBhvr>
                                      <p:to>
                                        <p:strVal val="visible"/>
                                      </p:to>
                                    </p:set>
                                    <p:animEffect transition="in" filter="fade">
                                      <p:cBhvr>
                                        <p:cTn id="21" dur="1000"/>
                                        <p:tgtEl>
                                          <p:spTgt spid="890"/>
                                        </p:tgtEl>
                                      </p:cBhvr>
                                    </p:animEffect>
                                  </p:childTnLst>
                                </p:cTn>
                              </p:par>
                              <p:par>
                                <p:cTn id="22" presetID="10" presetClass="entr" presetSubtype="0" fill="hold" nodeType="withEffect">
                                  <p:stCondLst>
                                    <p:cond delay="0"/>
                                  </p:stCondLst>
                                  <p:childTnLst>
                                    <p:set>
                                      <p:cBhvr>
                                        <p:cTn id="23" dur="1" fill="hold">
                                          <p:stCondLst>
                                            <p:cond delay="0"/>
                                          </p:stCondLst>
                                        </p:cTn>
                                        <p:tgtEl>
                                          <p:spTgt spid="891"/>
                                        </p:tgtEl>
                                        <p:attrNameLst>
                                          <p:attrName>style.visibility</p:attrName>
                                        </p:attrNameLst>
                                      </p:cBhvr>
                                      <p:to>
                                        <p:strVal val="visible"/>
                                      </p:to>
                                    </p:set>
                                    <p:animEffect transition="in" filter="fade">
                                      <p:cBhvr>
                                        <p:cTn id="24" dur="1000"/>
                                        <p:tgtEl>
                                          <p:spTgt spid="891"/>
                                        </p:tgtEl>
                                      </p:cBhvr>
                                    </p:animEffect>
                                  </p:childTnLst>
                                </p:cTn>
                              </p:par>
                              <p:par>
                                <p:cTn id="25" presetID="10" presetClass="entr" presetSubtype="0" fill="hold" nodeType="withEffect">
                                  <p:stCondLst>
                                    <p:cond delay="0"/>
                                  </p:stCondLst>
                                  <p:childTnLst>
                                    <p:set>
                                      <p:cBhvr>
                                        <p:cTn id="26" dur="1" fill="hold">
                                          <p:stCondLst>
                                            <p:cond delay="0"/>
                                          </p:stCondLst>
                                        </p:cTn>
                                        <p:tgtEl>
                                          <p:spTgt spid="886"/>
                                        </p:tgtEl>
                                        <p:attrNameLst>
                                          <p:attrName>style.visibility</p:attrName>
                                        </p:attrNameLst>
                                      </p:cBhvr>
                                      <p:to>
                                        <p:strVal val="visible"/>
                                      </p:to>
                                    </p:set>
                                    <p:animEffect transition="in" filter="fade">
                                      <p:cBhvr>
                                        <p:cTn id="27" dur="1000"/>
                                        <p:tgtEl>
                                          <p:spTgt spid="886"/>
                                        </p:tgtEl>
                                      </p:cBhvr>
                                    </p:animEffect>
                                  </p:childTnLst>
                                </p:cTn>
                              </p:par>
                              <p:par>
                                <p:cTn id="28" presetID="2" presetClass="entr" presetSubtype="2" fill="hold" nodeType="withEffect">
                                  <p:stCondLst>
                                    <p:cond delay="0"/>
                                  </p:stCondLst>
                                  <p:childTnLst>
                                    <p:set>
                                      <p:cBhvr>
                                        <p:cTn id="29" dur="1" fill="hold">
                                          <p:stCondLst>
                                            <p:cond delay="0"/>
                                          </p:stCondLst>
                                        </p:cTn>
                                        <p:tgtEl>
                                          <p:spTgt spid="883"/>
                                        </p:tgtEl>
                                        <p:attrNameLst>
                                          <p:attrName>style.visibility</p:attrName>
                                        </p:attrNameLst>
                                      </p:cBhvr>
                                      <p:to>
                                        <p:strVal val="visible"/>
                                      </p:to>
                                    </p:set>
                                    <p:anim calcmode="lin" valueType="num">
                                      <p:cBhvr additive="base">
                                        <p:cTn id="30" dur="1000"/>
                                        <p:tgtEl>
                                          <p:spTgt spid="88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89"/>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SHARE</a:t>
            </a:r>
            <a:endParaRPr/>
          </a:p>
        </p:txBody>
      </p:sp>
      <p:sp>
        <p:nvSpPr>
          <p:cNvPr id="903" name="Google Shape;903;p89"/>
          <p:cNvSpPr txBox="1">
            <a:spLocks noGrp="1"/>
          </p:cNvSpPr>
          <p:nvPr>
            <p:ph type="body" idx="4294967295"/>
          </p:nvPr>
        </p:nvSpPr>
        <p:spPr>
          <a:xfrm>
            <a:off x="2537575" y="3945975"/>
            <a:ext cx="3945600" cy="3249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Follow the link in the graph to modify its data and then paste the new one here.</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a:t>
            </a:r>
            <a:r>
              <a:rPr lang="en" sz="1100" b="1">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100" b="1">
              <a:solidFill>
                <a:schemeClr val="lt1"/>
              </a:solidFill>
            </a:endParaRPr>
          </a:p>
        </p:txBody>
      </p:sp>
      <p:sp>
        <p:nvSpPr>
          <p:cNvPr id="904" name="Google Shape;904;p89"/>
          <p:cNvSpPr txBox="1">
            <a:spLocks noGrp="1"/>
          </p:cNvSpPr>
          <p:nvPr>
            <p:ph type="title" idx="4294967295"/>
          </p:nvPr>
        </p:nvSpPr>
        <p:spPr>
          <a:xfrm>
            <a:off x="1338238" y="2498737"/>
            <a:ext cx="1282200" cy="404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50%</a:t>
            </a:r>
            <a:endParaRPr sz="2400"/>
          </a:p>
        </p:txBody>
      </p:sp>
      <p:sp>
        <p:nvSpPr>
          <p:cNvPr id="905" name="Google Shape;905;p89"/>
          <p:cNvSpPr txBox="1">
            <a:spLocks noGrp="1"/>
          </p:cNvSpPr>
          <p:nvPr>
            <p:ph type="subTitle" idx="4294967295"/>
          </p:nvPr>
        </p:nvSpPr>
        <p:spPr>
          <a:xfrm>
            <a:off x="1069438" y="2961302"/>
            <a:ext cx="1551000" cy="6024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a:solidFill>
                  <a:schemeClr val="dk1"/>
                </a:solidFill>
              </a:rPr>
              <a:t>Mercury is the </a:t>
            </a:r>
            <a:r>
              <a:rPr lang="en" sz="1400"/>
              <a:t>smallest one</a:t>
            </a:r>
            <a:endParaRPr sz="1400">
              <a:solidFill>
                <a:schemeClr val="dk1"/>
              </a:solidFill>
            </a:endParaRPr>
          </a:p>
        </p:txBody>
      </p:sp>
      <p:pic>
        <p:nvPicPr>
          <p:cNvPr id="906" name="Google Shape;906;p89" title="Gráfico">
            <a:hlinkClick r:id="rId4"/>
          </p:cNvPr>
          <p:cNvPicPr preferRelativeResize="0"/>
          <p:nvPr/>
        </p:nvPicPr>
        <p:blipFill>
          <a:blip r:embed="rId5">
            <a:alphaModFix/>
          </a:blip>
          <a:stretch>
            <a:fillRect/>
          </a:stretch>
        </p:blipFill>
        <p:spPr>
          <a:xfrm>
            <a:off x="2341124" y="1291350"/>
            <a:ext cx="4203201" cy="2595475"/>
          </a:xfrm>
          <a:prstGeom prst="rect">
            <a:avLst/>
          </a:prstGeom>
          <a:noFill/>
          <a:ln>
            <a:noFill/>
          </a:ln>
        </p:spPr>
      </p:pic>
      <p:sp>
        <p:nvSpPr>
          <p:cNvPr id="907" name="Google Shape;907;p89"/>
          <p:cNvSpPr txBox="1"/>
          <p:nvPr/>
        </p:nvSpPr>
        <p:spPr>
          <a:xfrm>
            <a:off x="709117" y="3574350"/>
            <a:ext cx="1714800" cy="66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lt1"/>
                </a:solidFill>
                <a:latin typeface="Raleway"/>
                <a:ea typeface="Raleway"/>
                <a:cs typeface="Raleway"/>
                <a:sym typeface="Raleway"/>
              </a:rPr>
              <a:t>Despite being red, Mars is a cold place</a:t>
            </a:r>
            <a:endParaRPr>
              <a:solidFill>
                <a:schemeClr val="lt1"/>
              </a:solidFill>
              <a:latin typeface="Anaheim"/>
              <a:ea typeface="Anaheim"/>
              <a:cs typeface="Anaheim"/>
              <a:sym typeface="Anaheim"/>
            </a:endParaRPr>
          </a:p>
        </p:txBody>
      </p:sp>
      <p:sp>
        <p:nvSpPr>
          <p:cNvPr id="908" name="Google Shape;908;p89"/>
          <p:cNvSpPr txBox="1"/>
          <p:nvPr/>
        </p:nvSpPr>
        <p:spPr>
          <a:xfrm>
            <a:off x="709117" y="1604825"/>
            <a:ext cx="1714800" cy="32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accent2"/>
                </a:solidFill>
                <a:latin typeface="Anton"/>
                <a:ea typeface="Anton"/>
                <a:cs typeface="Anton"/>
                <a:sym typeface="Anton"/>
              </a:rPr>
              <a:t>2009</a:t>
            </a:r>
            <a:endParaRPr sz="2400">
              <a:solidFill>
                <a:schemeClr val="accent2"/>
              </a:solidFill>
              <a:latin typeface="Bebas Neue"/>
              <a:ea typeface="Bebas Neue"/>
              <a:cs typeface="Bebas Neue"/>
              <a:sym typeface="Bebas Neue"/>
            </a:endParaRPr>
          </a:p>
        </p:txBody>
      </p:sp>
      <p:sp>
        <p:nvSpPr>
          <p:cNvPr id="909" name="Google Shape;909;p89"/>
          <p:cNvSpPr txBox="1"/>
          <p:nvPr/>
        </p:nvSpPr>
        <p:spPr>
          <a:xfrm>
            <a:off x="709117" y="1988550"/>
            <a:ext cx="1714800" cy="66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lt1"/>
                </a:solidFill>
                <a:latin typeface="Raleway"/>
                <a:ea typeface="Raleway"/>
                <a:cs typeface="Raleway"/>
                <a:sym typeface="Raleway"/>
              </a:rPr>
              <a:t>Venus is the second planet from the Sun</a:t>
            </a:r>
            <a:endParaRPr>
              <a:solidFill>
                <a:schemeClr val="lt1"/>
              </a:solidFill>
              <a:latin typeface="Anaheim"/>
              <a:ea typeface="Anaheim"/>
              <a:cs typeface="Anaheim"/>
              <a:sym typeface="Anaheim"/>
            </a:endParaRPr>
          </a:p>
        </p:txBody>
      </p:sp>
      <p:sp>
        <p:nvSpPr>
          <p:cNvPr id="910" name="Google Shape;910;p89"/>
          <p:cNvSpPr txBox="1"/>
          <p:nvPr/>
        </p:nvSpPr>
        <p:spPr>
          <a:xfrm>
            <a:off x="6717691" y="1604825"/>
            <a:ext cx="1714800" cy="32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accent2"/>
                </a:solidFill>
                <a:latin typeface="Anton"/>
                <a:ea typeface="Anton"/>
                <a:cs typeface="Anton"/>
                <a:sym typeface="Anton"/>
              </a:rPr>
              <a:t>2013</a:t>
            </a:r>
            <a:endParaRPr sz="2400">
              <a:solidFill>
                <a:schemeClr val="lt1"/>
              </a:solidFill>
              <a:latin typeface="Bebas Neue"/>
              <a:ea typeface="Bebas Neue"/>
              <a:cs typeface="Bebas Neue"/>
              <a:sym typeface="Bebas Neue"/>
            </a:endParaRPr>
          </a:p>
        </p:txBody>
      </p:sp>
      <p:sp>
        <p:nvSpPr>
          <p:cNvPr id="911" name="Google Shape;911;p89"/>
          <p:cNvSpPr txBox="1"/>
          <p:nvPr/>
        </p:nvSpPr>
        <p:spPr>
          <a:xfrm>
            <a:off x="6717691" y="1988550"/>
            <a:ext cx="1714800" cy="66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lt1"/>
                </a:solidFill>
                <a:latin typeface="Raleway"/>
                <a:ea typeface="Raleway"/>
                <a:cs typeface="Raleway"/>
                <a:sym typeface="Raleway"/>
              </a:rPr>
              <a:t>Jupiter is the biggest planet of them all</a:t>
            </a:r>
            <a:endParaRPr>
              <a:solidFill>
                <a:schemeClr val="lt1"/>
              </a:solidFill>
              <a:latin typeface="Anaheim"/>
              <a:ea typeface="Anaheim"/>
              <a:cs typeface="Anaheim"/>
              <a:sym typeface="Anaheim"/>
            </a:endParaRPr>
          </a:p>
        </p:txBody>
      </p:sp>
      <p:sp>
        <p:nvSpPr>
          <p:cNvPr id="912" name="Google Shape;912;p89"/>
          <p:cNvSpPr txBox="1"/>
          <p:nvPr/>
        </p:nvSpPr>
        <p:spPr>
          <a:xfrm>
            <a:off x="709117" y="3190625"/>
            <a:ext cx="1714800" cy="32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accent2"/>
                </a:solidFill>
                <a:latin typeface="Anton"/>
                <a:ea typeface="Anton"/>
                <a:cs typeface="Anton"/>
                <a:sym typeface="Anton"/>
              </a:rPr>
              <a:t>2017</a:t>
            </a:r>
            <a:endParaRPr sz="2400">
              <a:solidFill>
                <a:schemeClr val="lt1"/>
              </a:solidFill>
              <a:latin typeface="Bebas Neue"/>
              <a:ea typeface="Bebas Neue"/>
              <a:cs typeface="Bebas Neue"/>
              <a:sym typeface="Bebas Neue"/>
            </a:endParaRPr>
          </a:p>
        </p:txBody>
      </p:sp>
      <p:sp>
        <p:nvSpPr>
          <p:cNvPr id="913" name="Google Shape;913;p89"/>
          <p:cNvSpPr txBox="1"/>
          <p:nvPr/>
        </p:nvSpPr>
        <p:spPr>
          <a:xfrm>
            <a:off x="6717691" y="3190625"/>
            <a:ext cx="1714800" cy="32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accent2"/>
                </a:solidFill>
                <a:latin typeface="Anton"/>
                <a:ea typeface="Anton"/>
                <a:cs typeface="Anton"/>
                <a:sym typeface="Anton"/>
              </a:rPr>
              <a:t>2021</a:t>
            </a:r>
            <a:endParaRPr sz="2700">
              <a:solidFill>
                <a:schemeClr val="accent2"/>
              </a:solidFill>
              <a:latin typeface="Anton"/>
              <a:ea typeface="Anton"/>
              <a:cs typeface="Anton"/>
              <a:sym typeface="Anton"/>
            </a:endParaRPr>
          </a:p>
        </p:txBody>
      </p:sp>
      <p:sp>
        <p:nvSpPr>
          <p:cNvPr id="914" name="Google Shape;914;p89"/>
          <p:cNvSpPr txBox="1"/>
          <p:nvPr/>
        </p:nvSpPr>
        <p:spPr>
          <a:xfrm>
            <a:off x="6717691" y="3574350"/>
            <a:ext cx="1714800" cy="66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lt1"/>
                </a:solidFill>
                <a:latin typeface="Raleway"/>
                <a:ea typeface="Raleway"/>
                <a:cs typeface="Raleway"/>
                <a:sym typeface="Raleway"/>
              </a:rPr>
              <a:t>Saturn is a gas giant and has several rings</a:t>
            </a:r>
            <a:endParaRPr>
              <a:solidFill>
                <a:schemeClr val="lt1"/>
              </a:solidFill>
              <a:latin typeface="Anaheim"/>
              <a:ea typeface="Anaheim"/>
              <a:cs typeface="Anaheim"/>
              <a:sym typeface="Anaheim"/>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06"/>
                                        </p:tgtEl>
                                        <p:attrNameLst>
                                          <p:attrName>style.visibility</p:attrName>
                                        </p:attrNameLst>
                                      </p:cBhvr>
                                      <p:to>
                                        <p:strVal val="visible"/>
                                      </p:to>
                                    </p:set>
                                    <p:anim calcmode="lin" valueType="num">
                                      <p:cBhvr additive="base">
                                        <p:cTn id="7" dur="1000"/>
                                        <p:tgtEl>
                                          <p:spTgt spid="906"/>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903"/>
                                        </p:tgtEl>
                                        <p:attrNameLst>
                                          <p:attrName>style.visibility</p:attrName>
                                        </p:attrNameLst>
                                      </p:cBhvr>
                                      <p:to>
                                        <p:strVal val="visible"/>
                                      </p:to>
                                    </p:set>
                                    <p:animEffect transition="in" filter="fade">
                                      <p:cBhvr>
                                        <p:cTn id="10" dur="1000"/>
                                        <p:tgtEl>
                                          <p:spTgt spid="903"/>
                                        </p:tgtEl>
                                      </p:cBhvr>
                                    </p:animEffect>
                                  </p:childTnLst>
                                </p:cTn>
                              </p:par>
                              <p:par>
                                <p:cTn id="11" presetID="10" presetClass="entr" presetSubtype="0" fill="hold" nodeType="withEffect">
                                  <p:stCondLst>
                                    <p:cond delay="0"/>
                                  </p:stCondLst>
                                  <p:childTnLst>
                                    <p:set>
                                      <p:cBhvr>
                                        <p:cTn id="12" dur="1" fill="hold">
                                          <p:stCondLst>
                                            <p:cond delay="0"/>
                                          </p:stCondLst>
                                        </p:cTn>
                                        <p:tgtEl>
                                          <p:spTgt spid="910"/>
                                        </p:tgtEl>
                                        <p:attrNameLst>
                                          <p:attrName>style.visibility</p:attrName>
                                        </p:attrNameLst>
                                      </p:cBhvr>
                                      <p:to>
                                        <p:strVal val="visible"/>
                                      </p:to>
                                    </p:set>
                                    <p:animEffect transition="in" filter="fade">
                                      <p:cBhvr>
                                        <p:cTn id="13" dur="1000"/>
                                        <p:tgtEl>
                                          <p:spTgt spid="910"/>
                                        </p:tgtEl>
                                      </p:cBhvr>
                                    </p:animEffect>
                                  </p:childTnLst>
                                </p:cTn>
                              </p:par>
                              <p:par>
                                <p:cTn id="14" presetID="10" presetClass="entr" presetSubtype="0" fill="hold" nodeType="withEffect">
                                  <p:stCondLst>
                                    <p:cond delay="0"/>
                                  </p:stCondLst>
                                  <p:childTnLst>
                                    <p:set>
                                      <p:cBhvr>
                                        <p:cTn id="15" dur="1" fill="hold">
                                          <p:stCondLst>
                                            <p:cond delay="0"/>
                                          </p:stCondLst>
                                        </p:cTn>
                                        <p:tgtEl>
                                          <p:spTgt spid="911"/>
                                        </p:tgtEl>
                                        <p:attrNameLst>
                                          <p:attrName>style.visibility</p:attrName>
                                        </p:attrNameLst>
                                      </p:cBhvr>
                                      <p:to>
                                        <p:strVal val="visible"/>
                                      </p:to>
                                    </p:set>
                                    <p:animEffect transition="in" filter="fade">
                                      <p:cBhvr>
                                        <p:cTn id="16" dur="1000"/>
                                        <p:tgtEl>
                                          <p:spTgt spid="911"/>
                                        </p:tgtEl>
                                      </p:cBhvr>
                                    </p:animEffect>
                                  </p:childTnLst>
                                </p:cTn>
                              </p:par>
                              <p:par>
                                <p:cTn id="17" presetID="10" presetClass="entr" presetSubtype="0" fill="hold" nodeType="withEffect">
                                  <p:stCondLst>
                                    <p:cond delay="0"/>
                                  </p:stCondLst>
                                  <p:childTnLst>
                                    <p:set>
                                      <p:cBhvr>
                                        <p:cTn id="18" dur="1" fill="hold">
                                          <p:stCondLst>
                                            <p:cond delay="0"/>
                                          </p:stCondLst>
                                        </p:cTn>
                                        <p:tgtEl>
                                          <p:spTgt spid="913"/>
                                        </p:tgtEl>
                                        <p:attrNameLst>
                                          <p:attrName>style.visibility</p:attrName>
                                        </p:attrNameLst>
                                      </p:cBhvr>
                                      <p:to>
                                        <p:strVal val="visible"/>
                                      </p:to>
                                    </p:set>
                                    <p:animEffect transition="in" filter="fade">
                                      <p:cBhvr>
                                        <p:cTn id="19" dur="1000"/>
                                        <p:tgtEl>
                                          <p:spTgt spid="913"/>
                                        </p:tgtEl>
                                      </p:cBhvr>
                                    </p:animEffect>
                                  </p:childTnLst>
                                </p:cTn>
                              </p:par>
                              <p:par>
                                <p:cTn id="20" presetID="10" presetClass="entr" presetSubtype="0" fill="hold" nodeType="withEffect">
                                  <p:stCondLst>
                                    <p:cond delay="0"/>
                                  </p:stCondLst>
                                  <p:childTnLst>
                                    <p:set>
                                      <p:cBhvr>
                                        <p:cTn id="21" dur="1" fill="hold">
                                          <p:stCondLst>
                                            <p:cond delay="0"/>
                                          </p:stCondLst>
                                        </p:cTn>
                                        <p:tgtEl>
                                          <p:spTgt spid="914"/>
                                        </p:tgtEl>
                                        <p:attrNameLst>
                                          <p:attrName>style.visibility</p:attrName>
                                        </p:attrNameLst>
                                      </p:cBhvr>
                                      <p:to>
                                        <p:strVal val="visible"/>
                                      </p:to>
                                    </p:set>
                                    <p:animEffect transition="in" filter="fade">
                                      <p:cBhvr>
                                        <p:cTn id="22" dur="1000"/>
                                        <p:tgtEl>
                                          <p:spTgt spid="914"/>
                                        </p:tgtEl>
                                      </p:cBhvr>
                                    </p:animEffect>
                                  </p:childTnLst>
                                </p:cTn>
                              </p:par>
                              <p:par>
                                <p:cTn id="23" presetID="10" presetClass="entr" presetSubtype="0" fill="hold" nodeType="withEffect">
                                  <p:stCondLst>
                                    <p:cond delay="0"/>
                                  </p:stCondLst>
                                  <p:childTnLst>
                                    <p:set>
                                      <p:cBhvr>
                                        <p:cTn id="24" dur="1" fill="hold">
                                          <p:stCondLst>
                                            <p:cond delay="0"/>
                                          </p:stCondLst>
                                        </p:cTn>
                                        <p:tgtEl>
                                          <p:spTgt spid="905"/>
                                        </p:tgtEl>
                                        <p:attrNameLst>
                                          <p:attrName>style.visibility</p:attrName>
                                        </p:attrNameLst>
                                      </p:cBhvr>
                                      <p:to>
                                        <p:strVal val="visible"/>
                                      </p:to>
                                    </p:set>
                                    <p:animEffect transition="in" filter="fade">
                                      <p:cBhvr>
                                        <p:cTn id="25" dur="1000"/>
                                        <p:tgtEl>
                                          <p:spTgt spid="905"/>
                                        </p:tgtEl>
                                      </p:cBhvr>
                                    </p:animEffect>
                                  </p:childTnLst>
                                </p:cTn>
                              </p:par>
                              <p:par>
                                <p:cTn id="26" presetID="10" presetClass="entr" presetSubtype="0" fill="hold" nodeType="withEffect">
                                  <p:stCondLst>
                                    <p:cond delay="0"/>
                                  </p:stCondLst>
                                  <p:childTnLst>
                                    <p:set>
                                      <p:cBhvr>
                                        <p:cTn id="27" dur="1" fill="hold">
                                          <p:stCondLst>
                                            <p:cond delay="0"/>
                                          </p:stCondLst>
                                        </p:cTn>
                                        <p:tgtEl>
                                          <p:spTgt spid="907"/>
                                        </p:tgtEl>
                                        <p:attrNameLst>
                                          <p:attrName>style.visibility</p:attrName>
                                        </p:attrNameLst>
                                      </p:cBhvr>
                                      <p:to>
                                        <p:strVal val="visible"/>
                                      </p:to>
                                    </p:set>
                                    <p:animEffect transition="in" filter="fade">
                                      <p:cBhvr>
                                        <p:cTn id="28" dur="1000"/>
                                        <p:tgtEl>
                                          <p:spTgt spid="907"/>
                                        </p:tgtEl>
                                      </p:cBhvr>
                                    </p:animEffect>
                                  </p:childTnLst>
                                </p:cTn>
                              </p:par>
                              <p:par>
                                <p:cTn id="29" presetID="10" presetClass="entr" presetSubtype="0" fill="hold" nodeType="withEffect">
                                  <p:stCondLst>
                                    <p:cond delay="0"/>
                                  </p:stCondLst>
                                  <p:childTnLst>
                                    <p:set>
                                      <p:cBhvr>
                                        <p:cTn id="30" dur="1" fill="hold">
                                          <p:stCondLst>
                                            <p:cond delay="0"/>
                                          </p:stCondLst>
                                        </p:cTn>
                                        <p:tgtEl>
                                          <p:spTgt spid="908"/>
                                        </p:tgtEl>
                                        <p:attrNameLst>
                                          <p:attrName>style.visibility</p:attrName>
                                        </p:attrNameLst>
                                      </p:cBhvr>
                                      <p:to>
                                        <p:strVal val="visible"/>
                                      </p:to>
                                    </p:set>
                                    <p:animEffect transition="in" filter="fade">
                                      <p:cBhvr>
                                        <p:cTn id="31" dur="1000"/>
                                        <p:tgtEl>
                                          <p:spTgt spid="908"/>
                                        </p:tgtEl>
                                      </p:cBhvr>
                                    </p:animEffect>
                                  </p:childTnLst>
                                </p:cTn>
                              </p:par>
                              <p:par>
                                <p:cTn id="32" presetID="10" presetClass="entr" presetSubtype="0" fill="hold" nodeType="withEffect">
                                  <p:stCondLst>
                                    <p:cond delay="0"/>
                                  </p:stCondLst>
                                  <p:childTnLst>
                                    <p:set>
                                      <p:cBhvr>
                                        <p:cTn id="33" dur="1" fill="hold">
                                          <p:stCondLst>
                                            <p:cond delay="0"/>
                                          </p:stCondLst>
                                        </p:cTn>
                                        <p:tgtEl>
                                          <p:spTgt spid="909"/>
                                        </p:tgtEl>
                                        <p:attrNameLst>
                                          <p:attrName>style.visibility</p:attrName>
                                        </p:attrNameLst>
                                      </p:cBhvr>
                                      <p:to>
                                        <p:strVal val="visible"/>
                                      </p:to>
                                    </p:set>
                                    <p:animEffect transition="in" filter="fade">
                                      <p:cBhvr>
                                        <p:cTn id="34" dur="1000"/>
                                        <p:tgtEl>
                                          <p:spTgt spid="909"/>
                                        </p:tgtEl>
                                      </p:cBhvr>
                                    </p:animEffect>
                                  </p:childTnLst>
                                </p:cTn>
                              </p:par>
                              <p:par>
                                <p:cTn id="35" presetID="10" presetClass="entr" presetSubtype="0" fill="hold" nodeType="withEffect">
                                  <p:stCondLst>
                                    <p:cond delay="0"/>
                                  </p:stCondLst>
                                  <p:childTnLst>
                                    <p:set>
                                      <p:cBhvr>
                                        <p:cTn id="36" dur="1" fill="hold">
                                          <p:stCondLst>
                                            <p:cond delay="0"/>
                                          </p:stCondLst>
                                        </p:cTn>
                                        <p:tgtEl>
                                          <p:spTgt spid="912"/>
                                        </p:tgtEl>
                                        <p:attrNameLst>
                                          <p:attrName>style.visibility</p:attrName>
                                        </p:attrNameLst>
                                      </p:cBhvr>
                                      <p:to>
                                        <p:strVal val="visible"/>
                                      </p:to>
                                    </p:set>
                                    <p:animEffect transition="in" filter="fade">
                                      <p:cBhvr>
                                        <p:cTn id="37" dur="1000"/>
                                        <p:tgtEl>
                                          <p:spTgt spid="912"/>
                                        </p:tgtEl>
                                      </p:cBhvr>
                                    </p:animEffect>
                                  </p:childTnLst>
                                </p:cTn>
                              </p:par>
                              <p:par>
                                <p:cTn id="38" presetID="2" presetClass="entr" presetSubtype="2" fill="hold" nodeType="withEffect">
                                  <p:stCondLst>
                                    <p:cond delay="0"/>
                                  </p:stCondLst>
                                  <p:childTnLst>
                                    <p:set>
                                      <p:cBhvr>
                                        <p:cTn id="39" dur="1" fill="hold">
                                          <p:stCondLst>
                                            <p:cond delay="0"/>
                                          </p:stCondLst>
                                        </p:cTn>
                                        <p:tgtEl>
                                          <p:spTgt spid="902"/>
                                        </p:tgtEl>
                                        <p:attrNameLst>
                                          <p:attrName>style.visibility</p:attrName>
                                        </p:attrNameLst>
                                      </p:cBhvr>
                                      <p:to>
                                        <p:strVal val="visible"/>
                                      </p:to>
                                    </p:set>
                                    <p:anim calcmode="lin" valueType="num">
                                      <p:cBhvr additive="base">
                                        <p:cTn id="40" dur="1000"/>
                                        <p:tgtEl>
                                          <p:spTgt spid="90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18"/>
        <p:cNvGrpSpPr/>
        <p:nvPr/>
      </p:nvGrpSpPr>
      <p:grpSpPr>
        <a:xfrm>
          <a:off x="0" y="0"/>
          <a:ext cx="0" cy="0"/>
          <a:chOff x="0" y="0"/>
          <a:chExt cx="0" cy="0"/>
        </a:xfrm>
      </p:grpSpPr>
      <p:sp>
        <p:nvSpPr>
          <p:cNvPr id="919" name="Google Shape;919;p90"/>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COMPETITION ANALYSIS</a:t>
            </a:r>
            <a:endParaRPr/>
          </a:p>
        </p:txBody>
      </p:sp>
      <p:graphicFrame>
        <p:nvGraphicFramePr>
          <p:cNvPr id="920" name="Google Shape;920;p90"/>
          <p:cNvGraphicFramePr/>
          <p:nvPr/>
        </p:nvGraphicFramePr>
        <p:xfrm>
          <a:off x="1330050" y="1702675"/>
          <a:ext cx="3000000" cy="3000000"/>
        </p:xfrm>
        <a:graphic>
          <a:graphicData uri="http://schemas.openxmlformats.org/drawingml/2006/table">
            <a:tbl>
              <a:tblPr>
                <a:noFill/>
                <a:tableStyleId>{4EFA0354-5B63-4F61-BEAF-83C73FAB48C5}</a:tableStyleId>
              </a:tblPr>
              <a:tblGrid>
                <a:gridCol w="1620975">
                  <a:extLst>
                    <a:ext uri="{9D8B030D-6E8A-4147-A177-3AD203B41FA5}">
                      <a16:colId xmlns:a16="http://schemas.microsoft.com/office/drawing/2014/main" val="20000"/>
                    </a:ext>
                  </a:extLst>
                </a:gridCol>
                <a:gridCol w="1620975">
                  <a:extLst>
                    <a:ext uri="{9D8B030D-6E8A-4147-A177-3AD203B41FA5}">
                      <a16:colId xmlns:a16="http://schemas.microsoft.com/office/drawing/2014/main" val="20001"/>
                    </a:ext>
                  </a:extLst>
                </a:gridCol>
                <a:gridCol w="1620975">
                  <a:extLst>
                    <a:ext uri="{9D8B030D-6E8A-4147-A177-3AD203B41FA5}">
                      <a16:colId xmlns:a16="http://schemas.microsoft.com/office/drawing/2014/main" val="20002"/>
                    </a:ext>
                  </a:extLst>
                </a:gridCol>
                <a:gridCol w="1620975">
                  <a:extLst>
                    <a:ext uri="{9D8B030D-6E8A-4147-A177-3AD203B41FA5}">
                      <a16:colId xmlns:a16="http://schemas.microsoft.com/office/drawing/2014/main" val="20003"/>
                    </a:ext>
                  </a:extLst>
                </a:gridCol>
              </a:tblGrid>
              <a:tr h="981350">
                <a:tc>
                  <a:txBody>
                    <a:bodyPr/>
                    <a:lstStyle/>
                    <a:p>
                      <a:pPr marL="0" lvl="0" indent="0" algn="l" rtl="0">
                        <a:spcBef>
                          <a:spcPts val="0"/>
                        </a:spcBef>
                        <a:spcAft>
                          <a:spcPts val="0"/>
                        </a:spcAft>
                        <a:buNone/>
                      </a:pPr>
                      <a:endParaRPr>
                        <a:solidFill>
                          <a:schemeClr val="lt1"/>
                        </a:solidFill>
                      </a:endParaRPr>
                    </a:p>
                  </a:txBody>
                  <a:tcPr marL="91425" marR="91425" marT="91425" marB="91425">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lt1"/>
                        </a:solidFill>
                      </a:endParaRPr>
                    </a:p>
                  </a:txBody>
                  <a:tcPr marL="91425" marR="91425" marT="91425" marB="91425">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lt1"/>
                        </a:solidFill>
                      </a:endParaRPr>
                    </a:p>
                  </a:txBody>
                  <a:tcPr marL="91425" marR="91425" marT="91425" marB="91425">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lt1"/>
                        </a:solidFill>
                      </a:endParaRPr>
                    </a:p>
                  </a:txBody>
                  <a:tcPr marL="91425" marR="91425" marT="91425" marB="91425">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a:solidFill>
                            <a:schemeClr val="lt1"/>
                          </a:solidFill>
                          <a:latin typeface="Anton"/>
                          <a:ea typeface="Anton"/>
                          <a:cs typeface="Anton"/>
                          <a:sym typeface="Anton"/>
                        </a:rPr>
                        <a:t>TOTAL SALES</a:t>
                      </a:r>
                      <a:endParaRPr>
                        <a:solidFill>
                          <a:schemeClr val="lt1"/>
                        </a:solidFill>
                        <a:latin typeface="Anton"/>
                        <a:ea typeface="Anton"/>
                        <a:cs typeface="Anton"/>
                        <a:sym typeface="Anton"/>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$300,000</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Raleway"/>
                          <a:ea typeface="Raleway"/>
                          <a:cs typeface="Raleway"/>
                          <a:sym typeface="Raleway"/>
                        </a:rPr>
                        <a:t>$500,000</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Raleway"/>
                          <a:ea typeface="Raleway"/>
                          <a:cs typeface="Raleway"/>
                          <a:sym typeface="Raleway"/>
                        </a:rPr>
                        <a:t>$400,000</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a:solidFill>
                            <a:schemeClr val="lt1"/>
                          </a:solidFill>
                          <a:latin typeface="Anton"/>
                          <a:ea typeface="Anton"/>
                          <a:cs typeface="Anton"/>
                          <a:sym typeface="Anton"/>
                        </a:rPr>
                        <a:t>FOLLOWERS</a:t>
                      </a:r>
                      <a:endParaRPr>
                        <a:solidFill>
                          <a:schemeClr val="lt1"/>
                        </a:solidFill>
                        <a:latin typeface="Anton"/>
                        <a:ea typeface="Anton"/>
                        <a:cs typeface="Anton"/>
                        <a:sym typeface="Anton"/>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200K</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500K</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150K</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a:solidFill>
                            <a:schemeClr val="lt1"/>
                          </a:solidFill>
                          <a:latin typeface="Anton"/>
                          <a:ea typeface="Anton"/>
                          <a:cs typeface="Anton"/>
                          <a:sym typeface="Anton"/>
                        </a:rPr>
                        <a:t>VARIETY</a:t>
                      </a:r>
                      <a:endParaRPr>
                        <a:solidFill>
                          <a:schemeClr val="lt1"/>
                        </a:solidFill>
                        <a:latin typeface="Anton"/>
                        <a:ea typeface="Anton"/>
                        <a:cs typeface="Anton"/>
                        <a:sym typeface="Anton"/>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Low</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High</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Medium</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a:solidFill>
                            <a:schemeClr val="lt1"/>
                          </a:solidFill>
                          <a:latin typeface="Anton"/>
                          <a:ea typeface="Anton"/>
                          <a:cs typeface="Anton"/>
                          <a:sym typeface="Anton"/>
                        </a:rPr>
                        <a:t>BRANDING</a:t>
                      </a:r>
                      <a:endParaRPr>
                        <a:solidFill>
                          <a:schemeClr val="lt1"/>
                        </a:solidFill>
                        <a:latin typeface="Anton"/>
                        <a:ea typeface="Anton"/>
                        <a:cs typeface="Anton"/>
                        <a:sym typeface="Anton"/>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Yes</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Yes</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No</a:t>
                      </a:r>
                      <a:endParaRPr>
                        <a:solidFill>
                          <a:schemeClr val="dk1"/>
                        </a:solidFill>
                        <a:latin typeface="Raleway"/>
                        <a:ea typeface="Raleway"/>
                        <a:cs typeface="Raleway"/>
                        <a:sym typeface="Raleway"/>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bl>
          </a:graphicData>
        </a:graphic>
      </p:graphicFrame>
      <p:grpSp>
        <p:nvGrpSpPr>
          <p:cNvPr id="921" name="Google Shape;921;p90"/>
          <p:cNvGrpSpPr/>
          <p:nvPr/>
        </p:nvGrpSpPr>
        <p:grpSpPr>
          <a:xfrm>
            <a:off x="5066702" y="1868577"/>
            <a:ext cx="631488" cy="636959"/>
            <a:chOff x="9750464" y="3640858"/>
            <a:chExt cx="1272906" cy="1283932"/>
          </a:xfrm>
        </p:grpSpPr>
        <p:sp>
          <p:nvSpPr>
            <p:cNvPr id="922" name="Google Shape;922;p90"/>
            <p:cNvSpPr/>
            <p:nvPr/>
          </p:nvSpPr>
          <p:spPr>
            <a:xfrm>
              <a:off x="10037079" y="4601334"/>
              <a:ext cx="126806" cy="146993"/>
            </a:xfrm>
            <a:custGeom>
              <a:avLst/>
              <a:gdLst/>
              <a:ahLst/>
              <a:cxnLst/>
              <a:rect l="l" t="t" r="r" b="b"/>
              <a:pathLst>
                <a:path w="5911" h="6852" extrusionOk="0">
                  <a:moveTo>
                    <a:pt x="2509" y="715"/>
                  </a:moveTo>
                  <a:cubicBezTo>
                    <a:pt x="2863" y="715"/>
                    <a:pt x="3156" y="880"/>
                    <a:pt x="3352" y="1261"/>
                  </a:cubicBezTo>
                  <a:cubicBezTo>
                    <a:pt x="3634" y="1811"/>
                    <a:pt x="3387" y="2452"/>
                    <a:pt x="2608" y="2853"/>
                  </a:cubicBezTo>
                  <a:lnTo>
                    <a:pt x="1939" y="3196"/>
                  </a:lnTo>
                  <a:lnTo>
                    <a:pt x="994" y="1359"/>
                  </a:lnTo>
                  <a:cubicBezTo>
                    <a:pt x="1099" y="1273"/>
                    <a:pt x="1281" y="1148"/>
                    <a:pt x="1619" y="974"/>
                  </a:cubicBezTo>
                  <a:cubicBezTo>
                    <a:pt x="1940" y="809"/>
                    <a:pt x="2242" y="715"/>
                    <a:pt x="2509" y="715"/>
                  </a:cubicBezTo>
                  <a:close/>
                  <a:moveTo>
                    <a:pt x="3857" y="3158"/>
                  </a:moveTo>
                  <a:cubicBezTo>
                    <a:pt x="4280" y="3158"/>
                    <a:pt x="4648" y="3342"/>
                    <a:pt x="4876" y="3785"/>
                  </a:cubicBezTo>
                  <a:cubicBezTo>
                    <a:pt x="5302" y="4615"/>
                    <a:pt x="4743" y="5255"/>
                    <a:pt x="3981" y="5648"/>
                  </a:cubicBezTo>
                  <a:cubicBezTo>
                    <a:pt x="3719" y="5782"/>
                    <a:pt x="3503" y="5883"/>
                    <a:pt x="3346" y="5932"/>
                  </a:cubicBezTo>
                  <a:lnTo>
                    <a:pt x="2227" y="3755"/>
                  </a:lnTo>
                  <a:lnTo>
                    <a:pt x="2836" y="3443"/>
                  </a:lnTo>
                  <a:cubicBezTo>
                    <a:pt x="3184" y="3264"/>
                    <a:pt x="3536" y="3158"/>
                    <a:pt x="3857" y="3158"/>
                  </a:cubicBezTo>
                  <a:close/>
                  <a:moveTo>
                    <a:pt x="2707" y="1"/>
                  </a:moveTo>
                  <a:cubicBezTo>
                    <a:pt x="2301" y="1"/>
                    <a:pt x="1851" y="137"/>
                    <a:pt x="1286" y="428"/>
                  </a:cubicBezTo>
                  <a:cubicBezTo>
                    <a:pt x="769" y="693"/>
                    <a:pt x="288" y="1006"/>
                    <a:pt x="1" y="1239"/>
                  </a:cubicBezTo>
                  <a:lnTo>
                    <a:pt x="2888" y="6852"/>
                  </a:lnTo>
                  <a:cubicBezTo>
                    <a:pt x="3151" y="6759"/>
                    <a:pt x="3558" y="6593"/>
                    <a:pt x="4066" y="6332"/>
                  </a:cubicBezTo>
                  <a:cubicBezTo>
                    <a:pt x="4996" y="5853"/>
                    <a:pt x="5553" y="5353"/>
                    <a:pt x="5763" y="4783"/>
                  </a:cubicBezTo>
                  <a:cubicBezTo>
                    <a:pt x="5908" y="4356"/>
                    <a:pt x="5911" y="3884"/>
                    <a:pt x="5658" y="3393"/>
                  </a:cubicBezTo>
                  <a:cubicBezTo>
                    <a:pt x="5320" y="2737"/>
                    <a:pt x="4725" y="2516"/>
                    <a:pt x="4190" y="2516"/>
                  </a:cubicBezTo>
                  <a:cubicBezTo>
                    <a:pt x="4034" y="2516"/>
                    <a:pt x="3883" y="2535"/>
                    <a:pt x="3746" y="2567"/>
                  </a:cubicBezTo>
                  <a:lnTo>
                    <a:pt x="3736" y="2550"/>
                  </a:lnTo>
                  <a:cubicBezTo>
                    <a:pt x="4224" y="2022"/>
                    <a:pt x="4340" y="1351"/>
                    <a:pt x="4058" y="802"/>
                  </a:cubicBezTo>
                  <a:cubicBezTo>
                    <a:pt x="3827" y="353"/>
                    <a:pt x="3475" y="106"/>
                    <a:pt x="3066" y="37"/>
                  </a:cubicBezTo>
                  <a:cubicBezTo>
                    <a:pt x="2949" y="13"/>
                    <a:pt x="2830" y="1"/>
                    <a:pt x="2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90"/>
            <p:cNvSpPr/>
            <p:nvPr/>
          </p:nvSpPr>
          <p:spPr>
            <a:xfrm>
              <a:off x="10154836" y="4542424"/>
              <a:ext cx="130946" cy="151197"/>
            </a:xfrm>
            <a:custGeom>
              <a:avLst/>
              <a:gdLst/>
              <a:ahLst/>
              <a:cxnLst/>
              <a:rect l="l" t="t" r="r" b="b"/>
              <a:pathLst>
                <a:path w="6104" h="7048" extrusionOk="0">
                  <a:moveTo>
                    <a:pt x="4555" y="0"/>
                  </a:moveTo>
                  <a:lnTo>
                    <a:pt x="3749" y="228"/>
                  </a:lnTo>
                  <a:lnTo>
                    <a:pt x="4778" y="3884"/>
                  </a:lnTo>
                  <a:cubicBezTo>
                    <a:pt x="5162" y="5250"/>
                    <a:pt x="4747" y="6020"/>
                    <a:pt x="3830" y="6278"/>
                  </a:cubicBezTo>
                  <a:cubicBezTo>
                    <a:pt x="3688" y="6318"/>
                    <a:pt x="3548" y="6339"/>
                    <a:pt x="3410" y="6339"/>
                  </a:cubicBezTo>
                  <a:cubicBezTo>
                    <a:pt x="2749" y="6339"/>
                    <a:pt x="2159" y="5858"/>
                    <a:pt x="1836" y="4713"/>
                  </a:cubicBezTo>
                  <a:lnTo>
                    <a:pt x="807" y="1055"/>
                  </a:lnTo>
                  <a:lnTo>
                    <a:pt x="1" y="1284"/>
                  </a:lnTo>
                  <a:lnTo>
                    <a:pt x="1025" y="4921"/>
                  </a:lnTo>
                  <a:cubicBezTo>
                    <a:pt x="1455" y="6449"/>
                    <a:pt x="2277" y="7047"/>
                    <a:pt x="3234" y="7047"/>
                  </a:cubicBezTo>
                  <a:cubicBezTo>
                    <a:pt x="3477" y="7047"/>
                    <a:pt x="3729" y="7009"/>
                    <a:pt x="3986" y="6937"/>
                  </a:cubicBezTo>
                  <a:cubicBezTo>
                    <a:pt x="5323" y="6560"/>
                    <a:pt x="6103" y="5500"/>
                    <a:pt x="5570" y="3602"/>
                  </a:cubicBezTo>
                  <a:lnTo>
                    <a:pt x="45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90"/>
            <p:cNvSpPr/>
            <p:nvPr/>
          </p:nvSpPr>
          <p:spPr>
            <a:xfrm>
              <a:off x="10303721" y="4530517"/>
              <a:ext cx="99668" cy="141265"/>
            </a:xfrm>
            <a:custGeom>
              <a:avLst/>
              <a:gdLst/>
              <a:ahLst/>
              <a:cxnLst/>
              <a:rect l="l" t="t" r="r" b="b"/>
              <a:pathLst>
                <a:path w="4646" h="6585" extrusionOk="0">
                  <a:moveTo>
                    <a:pt x="1873" y="645"/>
                  </a:moveTo>
                  <a:cubicBezTo>
                    <a:pt x="2645" y="645"/>
                    <a:pt x="3184" y="971"/>
                    <a:pt x="3242" y="1735"/>
                  </a:cubicBezTo>
                  <a:cubicBezTo>
                    <a:pt x="3297" y="2466"/>
                    <a:pt x="2774" y="2993"/>
                    <a:pt x="1892" y="3060"/>
                  </a:cubicBezTo>
                  <a:lnTo>
                    <a:pt x="1046" y="3124"/>
                  </a:lnTo>
                  <a:lnTo>
                    <a:pt x="869" y="788"/>
                  </a:lnTo>
                  <a:cubicBezTo>
                    <a:pt x="999" y="741"/>
                    <a:pt x="1281" y="681"/>
                    <a:pt x="1680" y="651"/>
                  </a:cubicBezTo>
                  <a:cubicBezTo>
                    <a:pt x="1746" y="647"/>
                    <a:pt x="1810" y="645"/>
                    <a:pt x="1873" y="645"/>
                  </a:cubicBezTo>
                  <a:close/>
                  <a:moveTo>
                    <a:pt x="2017" y="1"/>
                  </a:moveTo>
                  <a:cubicBezTo>
                    <a:pt x="1878" y="1"/>
                    <a:pt x="1731" y="7"/>
                    <a:pt x="1574" y="19"/>
                  </a:cubicBezTo>
                  <a:cubicBezTo>
                    <a:pt x="1005" y="62"/>
                    <a:pt x="411" y="155"/>
                    <a:pt x="0" y="272"/>
                  </a:cubicBezTo>
                  <a:lnTo>
                    <a:pt x="478" y="6585"/>
                  </a:lnTo>
                  <a:lnTo>
                    <a:pt x="1304" y="6521"/>
                  </a:lnTo>
                  <a:lnTo>
                    <a:pt x="1094" y="3750"/>
                  </a:lnTo>
                  <a:lnTo>
                    <a:pt x="1872" y="3691"/>
                  </a:lnTo>
                  <a:cubicBezTo>
                    <a:pt x="1903" y="3690"/>
                    <a:pt x="1934" y="3689"/>
                    <a:pt x="1964" y="3689"/>
                  </a:cubicBezTo>
                  <a:cubicBezTo>
                    <a:pt x="2655" y="3689"/>
                    <a:pt x="3001" y="4005"/>
                    <a:pt x="3247" y="4837"/>
                  </a:cubicBezTo>
                  <a:cubicBezTo>
                    <a:pt x="3488" y="5620"/>
                    <a:pt x="3673" y="6160"/>
                    <a:pt x="3791" y="6334"/>
                  </a:cubicBezTo>
                  <a:lnTo>
                    <a:pt x="4645" y="6268"/>
                  </a:lnTo>
                  <a:cubicBezTo>
                    <a:pt x="4494" y="6031"/>
                    <a:pt x="4295" y="5426"/>
                    <a:pt x="4018" y="4550"/>
                  </a:cubicBezTo>
                  <a:cubicBezTo>
                    <a:pt x="3816" y="3896"/>
                    <a:pt x="3487" y="3464"/>
                    <a:pt x="2981" y="3330"/>
                  </a:cubicBezTo>
                  <a:lnTo>
                    <a:pt x="2979" y="3302"/>
                  </a:lnTo>
                  <a:cubicBezTo>
                    <a:pt x="3636" y="3022"/>
                    <a:pt x="4124" y="2422"/>
                    <a:pt x="4060" y="1578"/>
                  </a:cubicBezTo>
                  <a:cubicBezTo>
                    <a:pt x="4022" y="1084"/>
                    <a:pt x="3809" y="661"/>
                    <a:pt x="3464" y="401"/>
                  </a:cubicBezTo>
                  <a:cubicBezTo>
                    <a:pt x="3114" y="129"/>
                    <a:pt x="2659" y="1"/>
                    <a:pt x="2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90"/>
            <p:cNvSpPr/>
            <p:nvPr/>
          </p:nvSpPr>
          <p:spPr>
            <a:xfrm>
              <a:off x="10415235" y="4534593"/>
              <a:ext cx="118525" cy="140578"/>
            </a:xfrm>
            <a:custGeom>
              <a:avLst/>
              <a:gdLst/>
              <a:ahLst/>
              <a:cxnLst/>
              <a:rect l="l" t="t" r="r" b="b"/>
              <a:pathLst>
                <a:path w="5525" h="6553" extrusionOk="0">
                  <a:moveTo>
                    <a:pt x="3413" y="1"/>
                  </a:moveTo>
                  <a:cubicBezTo>
                    <a:pt x="1583" y="1"/>
                    <a:pt x="343" y="1174"/>
                    <a:pt x="123" y="2901"/>
                  </a:cubicBezTo>
                  <a:cubicBezTo>
                    <a:pt x="1" y="3892"/>
                    <a:pt x="237" y="4784"/>
                    <a:pt x="720" y="5380"/>
                  </a:cubicBezTo>
                  <a:cubicBezTo>
                    <a:pt x="1270" y="6052"/>
                    <a:pt x="2033" y="6395"/>
                    <a:pt x="2996" y="6512"/>
                  </a:cubicBezTo>
                  <a:cubicBezTo>
                    <a:pt x="3227" y="6541"/>
                    <a:pt x="3451" y="6552"/>
                    <a:pt x="3661" y="6552"/>
                  </a:cubicBezTo>
                  <a:cubicBezTo>
                    <a:pt x="4234" y="6552"/>
                    <a:pt x="4713" y="6467"/>
                    <a:pt x="4994" y="6403"/>
                  </a:cubicBezTo>
                  <a:lnTo>
                    <a:pt x="5370" y="3342"/>
                  </a:lnTo>
                  <a:lnTo>
                    <a:pt x="3273" y="3085"/>
                  </a:lnTo>
                  <a:lnTo>
                    <a:pt x="3192" y="3745"/>
                  </a:lnTo>
                  <a:lnTo>
                    <a:pt x="4486" y="3904"/>
                  </a:lnTo>
                  <a:lnTo>
                    <a:pt x="4253" y="5803"/>
                  </a:lnTo>
                  <a:cubicBezTo>
                    <a:pt x="4130" y="5847"/>
                    <a:pt x="3940" y="5876"/>
                    <a:pt x="3687" y="5876"/>
                  </a:cubicBezTo>
                  <a:cubicBezTo>
                    <a:pt x="3528" y="5876"/>
                    <a:pt x="3344" y="5864"/>
                    <a:pt x="3136" y="5839"/>
                  </a:cubicBezTo>
                  <a:cubicBezTo>
                    <a:pt x="1654" y="5657"/>
                    <a:pt x="799" y="4584"/>
                    <a:pt x="997" y="2968"/>
                  </a:cubicBezTo>
                  <a:cubicBezTo>
                    <a:pt x="1174" y="1521"/>
                    <a:pt x="2119" y="696"/>
                    <a:pt x="3448" y="696"/>
                  </a:cubicBezTo>
                  <a:cubicBezTo>
                    <a:pt x="3585" y="696"/>
                    <a:pt x="3726" y="705"/>
                    <a:pt x="3870" y="722"/>
                  </a:cubicBezTo>
                  <a:cubicBezTo>
                    <a:pt x="4512" y="802"/>
                    <a:pt x="4923" y="977"/>
                    <a:pt x="5244" y="1170"/>
                  </a:cubicBezTo>
                  <a:lnTo>
                    <a:pt x="5525" y="524"/>
                  </a:lnTo>
                  <a:cubicBezTo>
                    <a:pt x="5267" y="358"/>
                    <a:pt x="4710" y="127"/>
                    <a:pt x="3973" y="36"/>
                  </a:cubicBezTo>
                  <a:cubicBezTo>
                    <a:pt x="3781" y="12"/>
                    <a:pt x="3594" y="1"/>
                    <a:pt x="3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0"/>
            <p:cNvSpPr/>
            <p:nvPr/>
          </p:nvSpPr>
          <p:spPr>
            <a:xfrm>
              <a:off x="10541509" y="4553257"/>
              <a:ext cx="112840" cy="154673"/>
            </a:xfrm>
            <a:custGeom>
              <a:avLst/>
              <a:gdLst/>
              <a:ahLst/>
              <a:cxnLst/>
              <a:rect l="l" t="t" r="r" b="b"/>
              <a:pathLst>
                <a:path w="5260" h="7210" extrusionOk="0">
                  <a:moveTo>
                    <a:pt x="1961" y="1"/>
                  </a:moveTo>
                  <a:lnTo>
                    <a:pt x="1" y="6108"/>
                  </a:lnTo>
                  <a:lnTo>
                    <a:pt x="3434" y="7210"/>
                  </a:lnTo>
                  <a:lnTo>
                    <a:pt x="3647" y="6548"/>
                  </a:lnTo>
                  <a:lnTo>
                    <a:pt x="1001" y="5699"/>
                  </a:lnTo>
                  <a:lnTo>
                    <a:pt x="1708" y="3496"/>
                  </a:lnTo>
                  <a:lnTo>
                    <a:pt x="4082" y="4259"/>
                  </a:lnTo>
                  <a:lnTo>
                    <a:pt x="4291" y="3607"/>
                  </a:lnTo>
                  <a:lnTo>
                    <a:pt x="1918" y="2845"/>
                  </a:lnTo>
                  <a:lnTo>
                    <a:pt x="2537" y="915"/>
                  </a:lnTo>
                  <a:lnTo>
                    <a:pt x="5047" y="1721"/>
                  </a:lnTo>
                  <a:lnTo>
                    <a:pt x="5259" y="1059"/>
                  </a:lnTo>
                  <a:lnTo>
                    <a:pt x="19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0"/>
            <p:cNvSpPr/>
            <p:nvPr/>
          </p:nvSpPr>
          <p:spPr>
            <a:xfrm>
              <a:off x="10630991" y="4594555"/>
              <a:ext cx="127964" cy="161923"/>
            </a:xfrm>
            <a:custGeom>
              <a:avLst/>
              <a:gdLst/>
              <a:ahLst/>
              <a:cxnLst/>
              <a:rect l="l" t="t" r="r" b="b"/>
              <a:pathLst>
                <a:path w="5965" h="7548" extrusionOk="0">
                  <a:moveTo>
                    <a:pt x="3403" y="900"/>
                  </a:moveTo>
                  <a:cubicBezTo>
                    <a:pt x="3539" y="928"/>
                    <a:pt x="3809" y="1027"/>
                    <a:pt x="4163" y="1212"/>
                  </a:cubicBezTo>
                  <a:cubicBezTo>
                    <a:pt x="4935" y="1627"/>
                    <a:pt x="5298" y="2226"/>
                    <a:pt x="4913" y="2960"/>
                  </a:cubicBezTo>
                  <a:cubicBezTo>
                    <a:pt x="4698" y="3371"/>
                    <a:pt x="4328" y="3590"/>
                    <a:pt x="3886" y="3590"/>
                  </a:cubicBezTo>
                  <a:cubicBezTo>
                    <a:pt x="3632" y="3590"/>
                    <a:pt x="3353" y="3518"/>
                    <a:pt x="3066" y="3367"/>
                  </a:cubicBezTo>
                  <a:lnTo>
                    <a:pt x="2316" y="2974"/>
                  </a:lnTo>
                  <a:lnTo>
                    <a:pt x="3403" y="900"/>
                  </a:lnTo>
                  <a:close/>
                  <a:moveTo>
                    <a:pt x="2940" y="1"/>
                  </a:moveTo>
                  <a:lnTo>
                    <a:pt x="0" y="5607"/>
                  </a:lnTo>
                  <a:lnTo>
                    <a:pt x="735" y="5992"/>
                  </a:lnTo>
                  <a:lnTo>
                    <a:pt x="2025" y="3530"/>
                  </a:lnTo>
                  <a:lnTo>
                    <a:pt x="2717" y="3893"/>
                  </a:lnTo>
                  <a:cubicBezTo>
                    <a:pt x="3369" y="4267"/>
                    <a:pt x="3518" y="4721"/>
                    <a:pt x="3276" y="5594"/>
                  </a:cubicBezTo>
                  <a:cubicBezTo>
                    <a:pt x="3064" y="6387"/>
                    <a:pt x="2935" y="6941"/>
                    <a:pt x="2943" y="7150"/>
                  </a:cubicBezTo>
                  <a:lnTo>
                    <a:pt x="3702" y="7548"/>
                  </a:lnTo>
                  <a:cubicBezTo>
                    <a:pt x="3700" y="7267"/>
                    <a:pt x="3851" y="6648"/>
                    <a:pt x="4082" y="5758"/>
                  </a:cubicBezTo>
                  <a:cubicBezTo>
                    <a:pt x="4256" y="5097"/>
                    <a:pt x="4207" y="4556"/>
                    <a:pt x="3847" y="4174"/>
                  </a:cubicBezTo>
                  <a:lnTo>
                    <a:pt x="3861" y="4149"/>
                  </a:lnTo>
                  <a:cubicBezTo>
                    <a:pt x="3966" y="4166"/>
                    <a:pt x="4072" y="4174"/>
                    <a:pt x="4177" y="4174"/>
                  </a:cubicBezTo>
                  <a:cubicBezTo>
                    <a:pt x="4777" y="4174"/>
                    <a:pt x="5357" y="3898"/>
                    <a:pt x="5692" y="3260"/>
                  </a:cubicBezTo>
                  <a:cubicBezTo>
                    <a:pt x="5921" y="2822"/>
                    <a:pt x="5965" y="2350"/>
                    <a:pt x="5810" y="1947"/>
                  </a:cubicBezTo>
                  <a:cubicBezTo>
                    <a:pt x="5625" y="1441"/>
                    <a:pt x="5193" y="1032"/>
                    <a:pt x="4409" y="621"/>
                  </a:cubicBezTo>
                  <a:cubicBezTo>
                    <a:pt x="3903" y="356"/>
                    <a:pt x="3350" y="120"/>
                    <a:pt x="29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0"/>
            <p:cNvSpPr/>
            <p:nvPr/>
          </p:nvSpPr>
          <p:spPr>
            <a:xfrm>
              <a:off x="9750464" y="3640858"/>
              <a:ext cx="1272906" cy="1283932"/>
            </a:xfrm>
            <a:custGeom>
              <a:avLst/>
              <a:gdLst/>
              <a:ahLst/>
              <a:cxnLst/>
              <a:rect l="l" t="t" r="r" b="b"/>
              <a:pathLst>
                <a:path w="59336" h="59850" extrusionOk="0">
                  <a:moveTo>
                    <a:pt x="29668" y="1324"/>
                  </a:moveTo>
                  <a:cubicBezTo>
                    <a:pt x="42624" y="1324"/>
                    <a:pt x="53165" y="11864"/>
                    <a:pt x="53165" y="24821"/>
                  </a:cubicBezTo>
                  <a:cubicBezTo>
                    <a:pt x="53165" y="30702"/>
                    <a:pt x="50996" y="36298"/>
                    <a:pt x="47047" y="40634"/>
                  </a:cubicBezTo>
                  <a:cubicBezTo>
                    <a:pt x="46962" y="40594"/>
                    <a:pt x="46876" y="40558"/>
                    <a:pt x="46790" y="40519"/>
                  </a:cubicBezTo>
                  <a:cubicBezTo>
                    <a:pt x="46597" y="40432"/>
                    <a:pt x="46405" y="40345"/>
                    <a:pt x="46210" y="40260"/>
                  </a:cubicBezTo>
                  <a:cubicBezTo>
                    <a:pt x="46053" y="40192"/>
                    <a:pt x="45895" y="40126"/>
                    <a:pt x="45737" y="40059"/>
                  </a:cubicBezTo>
                  <a:cubicBezTo>
                    <a:pt x="45551" y="39981"/>
                    <a:pt x="45365" y="39903"/>
                    <a:pt x="45178" y="39828"/>
                  </a:cubicBezTo>
                  <a:cubicBezTo>
                    <a:pt x="45009" y="39760"/>
                    <a:pt x="44840" y="39694"/>
                    <a:pt x="44670" y="39629"/>
                  </a:cubicBezTo>
                  <a:cubicBezTo>
                    <a:pt x="44491" y="39559"/>
                    <a:pt x="44311" y="39490"/>
                    <a:pt x="44130" y="39422"/>
                  </a:cubicBezTo>
                  <a:cubicBezTo>
                    <a:pt x="43952" y="39357"/>
                    <a:pt x="43773" y="39293"/>
                    <a:pt x="43593" y="39229"/>
                  </a:cubicBezTo>
                  <a:cubicBezTo>
                    <a:pt x="43419" y="39167"/>
                    <a:pt x="43245" y="39105"/>
                    <a:pt x="43069" y="39045"/>
                  </a:cubicBezTo>
                  <a:cubicBezTo>
                    <a:pt x="42882" y="38981"/>
                    <a:pt x="42692" y="38920"/>
                    <a:pt x="42504" y="38858"/>
                  </a:cubicBezTo>
                  <a:cubicBezTo>
                    <a:pt x="42335" y="38804"/>
                    <a:pt x="42166" y="38749"/>
                    <a:pt x="41996" y="38696"/>
                  </a:cubicBezTo>
                  <a:cubicBezTo>
                    <a:pt x="41801" y="38635"/>
                    <a:pt x="41604" y="38577"/>
                    <a:pt x="41407" y="38519"/>
                  </a:cubicBezTo>
                  <a:cubicBezTo>
                    <a:pt x="41241" y="38471"/>
                    <a:pt x="41076" y="38421"/>
                    <a:pt x="40908" y="38375"/>
                  </a:cubicBezTo>
                  <a:cubicBezTo>
                    <a:pt x="40707" y="38318"/>
                    <a:pt x="40504" y="38265"/>
                    <a:pt x="40302" y="38211"/>
                  </a:cubicBezTo>
                  <a:cubicBezTo>
                    <a:pt x="40139" y="38168"/>
                    <a:pt x="39977" y="38124"/>
                    <a:pt x="39813" y="38084"/>
                  </a:cubicBezTo>
                  <a:cubicBezTo>
                    <a:pt x="39605" y="38031"/>
                    <a:pt x="39397" y="37981"/>
                    <a:pt x="39188" y="37933"/>
                  </a:cubicBezTo>
                  <a:cubicBezTo>
                    <a:pt x="39027" y="37895"/>
                    <a:pt x="38867" y="37856"/>
                    <a:pt x="38706" y="37820"/>
                  </a:cubicBezTo>
                  <a:cubicBezTo>
                    <a:pt x="38495" y="37773"/>
                    <a:pt x="38281" y="37730"/>
                    <a:pt x="38068" y="37686"/>
                  </a:cubicBezTo>
                  <a:cubicBezTo>
                    <a:pt x="37911" y="37653"/>
                    <a:pt x="37753" y="37618"/>
                    <a:pt x="37593" y="37588"/>
                  </a:cubicBezTo>
                  <a:cubicBezTo>
                    <a:pt x="37377" y="37546"/>
                    <a:pt x="37159" y="37508"/>
                    <a:pt x="36942" y="37470"/>
                  </a:cubicBezTo>
                  <a:cubicBezTo>
                    <a:pt x="36785" y="37442"/>
                    <a:pt x="36630" y="37412"/>
                    <a:pt x="36472" y="37386"/>
                  </a:cubicBezTo>
                  <a:cubicBezTo>
                    <a:pt x="36253" y="37349"/>
                    <a:pt x="36033" y="37317"/>
                    <a:pt x="35813" y="37284"/>
                  </a:cubicBezTo>
                  <a:cubicBezTo>
                    <a:pt x="35657" y="37260"/>
                    <a:pt x="35501" y="37235"/>
                    <a:pt x="35344" y="37214"/>
                  </a:cubicBezTo>
                  <a:cubicBezTo>
                    <a:pt x="35123" y="37183"/>
                    <a:pt x="34900" y="37157"/>
                    <a:pt x="34678" y="37130"/>
                  </a:cubicBezTo>
                  <a:cubicBezTo>
                    <a:pt x="34523" y="37111"/>
                    <a:pt x="34369" y="37090"/>
                    <a:pt x="34214" y="37073"/>
                  </a:cubicBezTo>
                  <a:cubicBezTo>
                    <a:pt x="33988" y="37048"/>
                    <a:pt x="33761" y="37028"/>
                    <a:pt x="33535" y="37006"/>
                  </a:cubicBezTo>
                  <a:cubicBezTo>
                    <a:pt x="33382" y="36992"/>
                    <a:pt x="33231" y="36975"/>
                    <a:pt x="33079" y="36963"/>
                  </a:cubicBezTo>
                  <a:cubicBezTo>
                    <a:pt x="32846" y="36944"/>
                    <a:pt x="32613" y="36929"/>
                    <a:pt x="32378" y="36913"/>
                  </a:cubicBezTo>
                  <a:cubicBezTo>
                    <a:pt x="32234" y="36904"/>
                    <a:pt x="32088" y="36891"/>
                    <a:pt x="31943" y="36884"/>
                  </a:cubicBezTo>
                  <a:cubicBezTo>
                    <a:pt x="31684" y="36869"/>
                    <a:pt x="31425" y="36860"/>
                    <a:pt x="31166" y="36850"/>
                  </a:cubicBezTo>
                  <a:cubicBezTo>
                    <a:pt x="31046" y="36847"/>
                    <a:pt x="30926" y="36839"/>
                    <a:pt x="30806" y="36835"/>
                  </a:cubicBezTo>
                  <a:cubicBezTo>
                    <a:pt x="30427" y="36826"/>
                    <a:pt x="30047" y="36820"/>
                    <a:pt x="29668" y="36819"/>
                  </a:cubicBezTo>
                  <a:cubicBezTo>
                    <a:pt x="29288" y="36819"/>
                    <a:pt x="28909" y="36825"/>
                    <a:pt x="28529" y="36835"/>
                  </a:cubicBezTo>
                  <a:cubicBezTo>
                    <a:pt x="28409" y="36839"/>
                    <a:pt x="28289" y="36847"/>
                    <a:pt x="28169" y="36850"/>
                  </a:cubicBezTo>
                  <a:cubicBezTo>
                    <a:pt x="27910" y="36860"/>
                    <a:pt x="27651" y="36869"/>
                    <a:pt x="27393" y="36884"/>
                  </a:cubicBezTo>
                  <a:cubicBezTo>
                    <a:pt x="27247" y="36891"/>
                    <a:pt x="27102" y="36904"/>
                    <a:pt x="26955" y="36913"/>
                  </a:cubicBezTo>
                  <a:cubicBezTo>
                    <a:pt x="26723" y="36929"/>
                    <a:pt x="26489" y="36944"/>
                    <a:pt x="26257" y="36963"/>
                  </a:cubicBezTo>
                  <a:cubicBezTo>
                    <a:pt x="26104" y="36975"/>
                    <a:pt x="25951" y="36992"/>
                    <a:pt x="25800" y="37006"/>
                  </a:cubicBezTo>
                  <a:cubicBezTo>
                    <a:pt x="25573" y="37028"/>
                    <a:pt x="25347" y="37048"/>
                    <a:pt x="25122" y="37073"/>
                  </a:cubicBezTo>
                  <a:cubicBezTo>
                    <a:pt x="24966" y="37090"/>
                    <a:pt x="24810" y="37111"/>
                    <a:pt x="24655" y="37130"/>
                  </a:cubicBezTo>
                  <a:cubicBezTo>
                    <a:pt x="24434" y="37157"/>
                    <a:pt x="24211" y="37183"/>
                    <a:pt x="23990" y="37214"/>
                  </a:cubicBezTo>
                  <a:cubicBezTo>
                    <a:pt x="23832" y="37235"/>
                    <a:pt x="23675" y="37262"/>
                    <a:pt x="23518" y="37285"/>
                  </a:cubicBezTo>
                  <a:cubicBezTo>
                    <a:pt x="23300" y="37317"/>
                    <a:pt x="23082" y="37349"/>
                    <a:pt x="22864" y="37386"/>
                  </a:cubicBezTo>
                  <a:cubicBezTo>
                    <a:pt x="22704" y="37412"/>
                    <a:pt x="22545" y="37443"/>
                    <a:pt x="22386" y="37470"/>
                  </a:cubicBezTo>
                  <a:cubicBezTo>
                    <a:pt x="22173" y="37509"/>
                    <a:pt x="21958" y="37547"/>
                    <a:pt x="21744" y="37588"/>
                  </a:cubicBezTo>
                  <a:cubicBezTo>
                    <a:pt x="21582" y="37619"/>
                    <a:pt x="21420" y="37654"/>
                    <a:pt x="21258" y="37688"/>
                  </a:cubicBezTo>
                  <a:cubicBezTo>
                    <a:pt x="21048" y="37731"/>
                    <a:pt x="20839" y="37774"/>
                    <a:pt x="20631" y="37819"/>
                  </a:cubicBezTo>
                  <a:cubicBezTo>
                    <a:pt x="20465" y="37856"/>
                    <a:pt x="20301" y="37896"/>
                    <a:pt x="20137" y="37935"/>
                  </a:cubicBezTo>
                  <a:cubicBezTo>
                    <a:pt x="19933" y="37984"/>
                    <a:pt x="19730" y="38031"/>
                    <a:pt x="19525" y="38081"/>
                  </a:cubicBezTo>
                  <a:cubicBezTo>
                    <a:pt x="19357" y="38125"/>
                    <a:pt x="19190" y="38170"/>
                    <a:pt x="19022" y="38213"/>
                  </a:cubicBezTo>
                  <a:cubicBezTo>
                    <a:pt x="18824" y="38266"/>
                    <a:pt x="18628" y="38317"/>
                    <a:pt x="18430" y="38373"/>
                  </a:cubicBezTo>
                  <a:cubicBezTo>
                    <a:pt x="18258" y="38421"/>
                    <a:pt x="18087" y="38472"/>
                    <a:pt x="17915" y="38523"/>
                  </a:cubicBezTo>
                  <a:cubicBezTo>
                    <a:pt x="17724" y="38579"/>
                    <a:pt x="17533" y="38635"/>
                    <a:pt x="17343" y="38694"/>
                  </a:cubicBezTo>
                  <a:cubicBezTo>
                    <a:pt x="17168" y="38749"/>
                    <a:pt x="16993" y="38806"/>
                    <a:pt x="16817" y="38862"/>
                  </a:cubicBezTo>
                  <a:cubicBezTo>
                    <a:pt x="16635" y="38922"/>
                    <a:pt x="16453" y="38981"/>
                    <a:pt x="16272" y="39042"/>
                  </a:cubicBezTo>
                  <a:cubicBezTo>
                    <a:pt x="16091" y="39104"/>
                    <a:pt x="15909" y="39169"/>
                    <a:pt x="15728" y="39233"/>
                  </a:cubicBezTo>
                  <a:cubicBezTo>
                    <a:pt x="15555" y="39295"/>
                    <a:pt x="15382" y="39356"/>
                    <a:pt x="15211" y="39420"/>
                  </a:cubicBezTo>
                  <a:cubicBezTo>
                    <a:pt x="15024" y="39490"/>
                    <a:pt x="14836" y="39561"/>
                    <a:pt x="14650" y="39634"/>
                  </a:cubicBezTo>
                  <a:cubicBezTo>
                    <a:pt x="14488" y="39697"/>
                    <a:pt x="14327" y="39759"/>
                    <a:pt x="14166" y="39825"/>
                  </a:cubicBezTo>
                  <a:cubicBezTo>
                    <a:pt x="13970" y="39903"/>
                    <a:pt x="13776" y="39983"/>
                    <a:pt x="13582" y="40066"/>
                  </a:cubicBezTo>
                  <a:cubicBezTo>
                    <a:pt x="13433" y="40128"/>
                    <a:pt x="13284" y="40192"/>
                    <a:pt x="13134" y="40256"/>
                  </a:cubicBezTo>
                  <a:cubicBezTo>
                    <a:pt x="12932" y="40345"/>
                    <a:pt x="12730" y="40434"/>
                    <a:pt x="12529" y="40526"/>
                  </a:cubicBezTo>
                  <a:cubicBezTo>
                    <a:pt x="12449" y="40562"/>
                    <a:pt x="12368" y="40597"/>
                    <a:pt x="12288" y="40633"/>
                  </a:cubicBezTo>
                  <a:cubicBezTo>
                    <a:pt x="8339" y="36297"/>
                    <a:pt x="6169" y="30702"/>
                    <a:pt x="6169" y="24820"/>
                  </a:cubicBezTo>
                  <a:cubicBezTo>
                    <a:pt x="6168" y="11864"/>
                    <a:pt x="16711" y="1324"/>
                    <a:pt x="29668" y="1324"/>
                  </a:cubicBezTo>
                  <a:close/>
                  <a:moveTo>
                    <a:pt x="29668" y="38140"/>
                  </a:moveTo>
                  <a:cubicBezTo>
                    <a:pt x="35618" y="38140"/>
                    <a:pt x="41583" y="39488"/>
                    <a:pt x="46918" y="42033"/>
                  </a:cubicBezTo>
                  <a:cubicBezTo>
                    <a:pt x="50805" y="43886"/>
                    <a:pt x="54349" y="46352"/>
                    <a:pt x="57462" y="49365"/>
                  </a:cubicBezTo>
                  <a:lnTo>
                    <a:pt x="48841" y="57986"/>
                  </a:lnTo>
                  <a:cubicBezTo>
                    <a:pt x="43658" y="53039"/>
                    <a:pt x="36875" y="50323"/>
                    <a:pt x="29667" y="50323"/>
                  </a:cubicBezTo>
                  <a:cubicBezTo>
                    <a:pt x="22459" y="50323"/>
                    <a:pt x="15677" y="53040"/>
                    <a:pt x="10494" y="57986"/>
                  </a:cubicBezTo>
                  <a:lnTo>
                    <a:pt x="1875" y="49365"/>
                  </a:lnTo>
                  <a:cubicBezTo>
                    <a:pt x="4987" y="46352"/>
                    <a:pt x="8530" y="43886"/>
                    <a:pt x="12416" y="42033"/>
                  </a:cubicBezTo>
                  <a:cubicBezTo>
                    <a:pt x="17751" y="39488"/>
                    <a:pt x="23717" y="38140"/>
                    <a:pt x="29668" y="38140"/>
                  </a:cubicBezTo>
                  <a:close/>
                  <a:moveTo>
                    <a:pt x="29668" y="1"/>
                  </a:moveTo>
                  <a:cubicBezTo>
                    <a:pt x="15981" y="1"/>
                    <a:pt x="4846" y="11135"/>
                    <a:pt x="4846" y="24821"/>
                  </a:cubicBezTo>
                  <a:cubicBezTo>
                    <a:pt x="4846" y="30905"/>
                    <a:pt x="7049" y="36697"/>
                    <a:pt x="11059" y="41236"/>
                  </a:cubicBezTo>
                  <a:cubicBezTo>
                    <a:pt x="7143" y="43207"/>
                    <a:pt x="3567" y="45793"/>
                    <a:pt x="468" y="48893"/>
                  </a:cubicBezTo>
                  <a:lnTo>
                    <a:pt x="0" y="49361"/>
                  </a:lnTo>
                  <a:lnTo>
                    <a:pt x="10489" y="59850"/>
                  </a:lnTo>
                  <a:lnTo>
                    <a:pt x="10956" y="59382"/>
                  </a:lnTo>
                  <a:cubicBezTo>
                    <a:pt x="15946" y="54393"/>
                    <a:pt x="22590" y="51646"/>
                    <a:pt x="29667" y="51646"/>
                  </a:cubicBezTo>
                  <a:cubicBezTo>
                    <a:pt x="36743" y="51646"/>
                    <a:pt x="43389" y="54393"/>
                    <a:pt x="48379" y="59382"/>
                  </a:cubicBezTo>
                  <a:lnTo>
                    <a:pt x="48847" y="59850"/>
                  </a:lnTo>
                  <a:lnTo>
                    <a:pt x="59336" y="49361"/>
                  </a:lnTo>
                  <a:lnTo>
                    <a:pt x="58868" y="48893"/>
                  </a:lnTo>
                  <a:cubicBezTo>
                    <a:pt x="55768" y="45793"/>
                    <a:pt x="52192" y="43206"/>
                    <a:pt x="48275" y="41236"/>
                  </a:cubicBezTo>
                  <a:cubicBezTo>
                    <a:pt x="52283" y="36697"/>
                    <a:pt x="54487" y="30905"/>
                    <a:pt x="54487" y="24821"/>
                  </a:cubicBezTo>
                  <a:cubicBezTo>
                    <a:pt x="54487" y="11135"/>
                    <a:pt x="43353" y="1"/>
                    <a:pt x="29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0"/>
            <p:cNvSpPr/>
            <p:nvPr/>
          </p:nvSpPr>
          <p:spPr>
            <a:xfrm>
              <a:off x="10267337" y="3836596"/>
              <a:ext cx="64250" cy="28382"/>
            </a:xfrm>
            <a:custGeom>
              <a:avLst/>
              <a:gdLst/>
              <a:ahLst/>
              <a:cxnLst/>
              <a:rect l="l" t="t" r="r" b="b"/>
              <a:pathLst>
                <a:path w="2995" h="1323" extrusionOk="0">
                  <a:moveTo>
                    <a:pt x="661" y="0"/>
                  </a:moveTo>
                  <a:cubicBezTo>
                    <a:pt x="297" y="0"/>
                    <a:pt x="1" y="296"/>
                    <a:pt x="1" y="661"/>
                  </a:cubicBezTo>
                  <a:cubicBezTo>
                    <a:pt x="1" y="1026"/>
                    <a:pt x="297" y="1322"/>
                    <a:pt x="661" y="1322"/>
                  </a:cubicBezTo>
                  <a:cubicBezTo>
                    <a:pt x="665" y="1322"/>
                    <a:pt x="668" y="1322"/>
                    <a:pt x="671" y="1322"/>
                  </a:cubicBezTo>
                  <a:lnTo>
                    <a:pt x="2324" y="1322"/>
                  </a:lnTo>
                  <a:cubicBezTo>
                    <a:pt x="2327" y="1322"/>
                    <a:pt x="2330" y="1322"/>
                    <a:pt x="2333" y="1322"/>
                  </a:cubicBezTo>
                  <a:cubicBezTo>
                    <a:pt x="2698" y="1322"/>
                    <a:pt x="2994" y="1026"/>
                    <a:pt x="2994" y="661"/>
                  </a:cubicBezTo>
                  <a:cubicBezTo>
                    <a:pt x="2994" y="296"/>
                    <a:pt x="2698" y="0"/>
                    <a:pt x="2333" y="0"/>
                  </a:cubicBezTo>
                  <a:cubicBezTo>
                    <a:pt x="2330" y="0"/>
                    <a:pt x="2327" y="0"/>
                    <a:pt x="2324" y="0"/>
                  </a:cubicBezTo>
                  <a:lnTo>
                    <a:pt x="671" y="0"/>
                  </a:lnTo>
                  <a:cubicBezTo>
                    <a:pt x="668" y="0"/>
                    <a:pt x="665" y="0"/>
                    <a:pt x="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0"/>
            <p:cNvSpPr/>
            <p:nvPr/>
          </p:nvSpPr>
          <p:spPr>
            <a:xfrm>
              <a:off x="10437525" y="3836596"/>
              <a:ext cx="64250" cy="28382"/>
            </a:xfrm>
            <a:custGeom>
              <a:avLst/>
              <a:gdLst/>
              <a:ahLst/>
              <a:cxnLst/>
              <a:rect l="l" t="t" r="r" b="b"/>
              <a:pathLst>
                <a:path w="2995" h="1323" extrusionOk="0">
                  <a:moveTo>
                    <a:pt x="662" y="0"/>
                  </a:moveTo>
                  <a:cubicBezTo>
                    <a:pt x="297" y="0"/>
                    <a:pt x="1" y="296"/>
                    <a:pt x="1" y="661"/>
                  </a:cubicBezTo>
                  <a:cubicBezTo>
                    <a:pt x="1" y="1026"/>
                    <a:pt x="297" y="1322"/>
                    <a:pt x="662" y="1322"/>
                  </a:cubicBezTo>
                  <a:cubicBezTo>
                    <a:pt x="665" y="1322"/>
                    <a:pt x="668" y="1322"/>
                    <a:pt x="671" y="1322"/>
                  </a:cubicBezTo>
                  <a:lnTo>
                    <a:pt x="2324" y="1322"/>
                  </a:lnTo>
                  <a:cubicBezTo>
                    <a:pt x="2327" y="1322"/>
                    <a:pt x="2330" y="1322"/>
                    <a:pt x="2333" y="1322"/>
                  </a:cubicBezTo>
                  <a:cubicBezTo>
                    <a:pt x="2697" y="1322"/>
                    <a:pt x="2994" y="1026"/>
                    <a:pt x="2994" y="661"/>
                  </a:cubicBezTo>
                  <a:cubicBezTo>
                    <a:pt x="2994" y="296"/>
                    <a:pt x="2697" y="0"/>
                    <a:pt x="2333" y="0"/>
                  </a:cubicBezTo>
                  <a:cubicBezTo>
                    <a:pt x="2330" y="0"/>
                    <a:pt x="2327" y="0"/>
                    <a:pt x="2324" y="0"/>
                  </a:cubicBezTo>
                  <a:lnTo>
                    <a:pt x="671" y="0"/>
                  </a:lnTo>
                  <a:cubicBezTo>
                    <a:pt x="668" y="0"/>
                    <a:pt x="665"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0"/>
            <p:cNvSpPr/>
            <p:nvPr/>
          </p:nvSpPr>
          <p:spPr>
            <a:xfrm>
              <a:off x="10357698" y="3782685"/>
              <a:ext cx="63456" cy="28382"/>
            </a:xfrm>
            <a:custGeom>
              <a:avLst/>
              <a:gdLst/>
              <a:ahLst/>
              <a:cxnLst/>
              <a:rect l="l" t="t" r="r" b="b"/>
              <a:pathLst>
                <a:path w="2958" h="1323" extrusionOk="0">
                  <a:moveTo>
                    <a:pt x="652" y="1"/>
                  </a:moveTo>
                  <a:cubicBezTo>
                    <a:pt x="291" y="6"/>
                    <a:pt x="1" y="301"/>
                    <a:pt x="1" y="662"/>
                  </a:cubicBezTo>
                  <a:cubicBezTo>
                    <a:pt x="1" y="1024"/>
                    <a:pt x="291" y="1317"/>
                    <a:pt x="652" y="1323"/>
                  </a:cubicBezTo>
                  <a:lnTo>
                    <a:pt x="2306" y="1323"/>
                  </a:lnTo>
                  <a:cubicBezTo>
                    <a:pt x="2667" y="1317"/>
                    <a:pt x="2958" y="1024"/>
                    <a:pt x="2958" y="662"/>
                  </a:cubicBezTo>
                  <a:cubicBezTo>
                    <a:pt x="2958" y="301"/>
                    <a:pt x="2667" y="6"/>
                    <a:pt x="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0"/>
            <p:cNvSpPr/>
            <p:nvPr/>
          </p:nvSpPr>
          <p:spPr>
            <a:xfrm>
              <a:off x="10048428" y="3710452"/>
              <a:ext cx="672214" cy="350319"/>
            </a:xfrm>
            <a:custGeom>
              <a:avLst/>
              <a:gdLst/>
              <a:ahLst/>
              <a:cxnLst/>
              <a:rect l="l" t="t" r="r" b="b"/>
              <a:pathLst>
                <a:path w="31335" h="16330" extrusionOk="0">
                  <a:moveTo>
                    <a:pt x="15667" y="1323"/>
                  </a:moveTo>
                  <a:cubicBezTo>
                    <a:pt x="23356" y="1323"/>
                    <a:pt x="29652" y="7401"/>
                    <a:pt x="29998" y="15006"/>
                  </a:cubicBezTo>
                  <a:lnTo>
                    <a:pt x="1338" y="15006"/>
                  </a:lnTo>
                  <a:cubicBezTo>
                    <a:pt x="1684" y="7401"/>
                    <a:pt x="7979" y="1323"/>
                    <a:pt x="15667" y="1323"/>
                  </a:cubicBezTo>
                  <a:close/>
                  <a:moveTo>
                    <a:pt x="15667" y="1"/>
                  </a:moveTo>
                  <a:cubicBezTo>
                    <a:pt x="7029" y="1"/>
                    <a:pt x="1" y="7029"/>
                    <a:pt x="1" y="15668"/>
                  </a:cubicBezTo>
                  <a:lnTo>
                    <a:pt x="1" y="16329"/>
                  </a:lnTo>
                  <a:lnTo>
                    <a:pt x="31335" y="16329"/>
                  </a:lnTo>
                  <a:lnTo>
                    <a:pt x="31335" y="15668"/>
                  </a:lnTo>
                  <a:cubicBezTo>
                    <a:pt x="31335" y="7029"/>
                    <a:pt x="24307" y="1"/>
                    <a:pt x="15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0"/>
            <p:cNvSpPr/>
            <p:nvPr/>
          </p:nvSpPr>
          <p:spPr>
            <a:xfrm>
              <a:off x="10034783" y="4267739"/>
              <a:ext cx="711923" cy="124832"/>
            </a:xfrm>
            <a:custGeom>
              <a:avLst/>
              <a:gdLst/>
              <a:ahLst/>
              <a:cxnLst/>
              <a:rect l="l" t="t" r="r" b="b"/>
              <a:pathLst>
                <a:path w="33186" h="5819" extrusionOk="0">
                  <a:moveTo>
                    <a:pt x="30277" y="1323"/>
                  </a:moveTo>
                  <a:cubicBezTo>
                    <a:pt x="31152" y="1324"/>
                    <a:pt x="31862" y="2034"/>
                    <a:pt x="31863" y="2909"/>
                  </a:cubicBezTo>
                  <a:cubicBezTo>
                    <a:pt x="31862" y="3785"/>
                    <a:pt x="31153" y="4494"/>
                    <a:pt x="30277" y="4495"/>
                  </a:cubicBezTo>
                  <a:lnTo>
                    <a:pt x="2908" y="4495"/>
                  </a:lnTo>
                  <a:cubicBezTo>
                    <a:pt x="2033" y="4495"/>
                    <a:pt x="1323" y="3785"/>
                    <a:pt x="1323" y="2909"/>
                  </a:cubicBezTo>
                  <a:cubicBezTo>
                    <a:pt x="1323" y="2034"/>
                    <a:pt x="2033" y="1323"/>
                    <a:pt x="2908" y="1323"/>
                  </a:cubicBezTo>
                  <a:close/>
                  <a:moveTo>
                    <a:pt x="2908" y="1"/>
                  </a:moveTo>
                  <a:cubicBezTo>
                    <a:pt x="1304" y="1"/>
                    <a:pt x="0" y="1305"/>
                    <a:pt x="0" y="2909"/>
                  </a:cubicBezTo>
                  <a:cubicBezTo>
                    <a:pt x="0" y="4512"/>
                    <a:pt x="1304" y="5819"/>
                    <a:pt x="2908" y="5819"/>
                  </a:cubicBezTo>
                  <a:lnTo>
                    <a:pt x="30277" y="5819"/>
                  </a:lnTo>
                  <a:cubicBezTo>
                    <a:pt x="31880" y="5819"/>
                    <a:pt x="33185" y="4512"/>
                    <a:pt x="33185" y="2909"/>
                  </a:cubicBezTo>
                  <a:cubicBezTo>
                    <a:pt x="33185" y="1305"/>
                    <a:pt x="31880" y="1"/>
                    <a:pt x="30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0"/>
            <p:cNvSpPr/>
            <p:nvPr/>
          </p:nvSpPr>
          <p:spPr>
            <a:xfrm>
              <a:off x="10027039" y="4076592"/>
              <a:ext cx="700059" cy="84544"/>
            </a:xfrm>
            <a:custGeom>
              <a:avLst/>
              <a:gdLst/>
              <a:ahLst/>
              <a:cxnLst/>
              <a:rect l="l" t="t" r="r" b="b"/>
              <a:pathLst>
                <a:path w="32633" h="3941" extrusionOk="0">
                  <a:moveTo>
                    <a:pt x="4579" y="1"/>
                  </a:moveTo>
                  <a:cubicBezTo>
                    <a:pt x="3496" y="1"/>
                    <a:pt x="2615" y="882"/>
                    <a:pt x="2615" y="1967"/>
                  </a:cubicBezTo>
                  <a:lnTo>
                    <a:pt x="2615" y="1971"/>
                  </a:lnTo>
                  <a:lnTo>
                    <a:pt x="2615" y="1976"/>
                  </a:lnTo>
                  <a:cubicBezTo>
                    <a:pt x="2615" y="2331"/>
                    <a:pt x="2326" y="2619"/>
                    <a:pt x="1971" y="2619"/>
                  </a:cubicBezTo>
                  <a:cubicBezTo>
                    <a:pt x="1616" y="2619"/>
                    <a:pt x="1327" y="2331"/>
                    <a:pt x="1327" y="1976"/>
                  </a:cubicBezTo>
                  <a:cubicBezTo>
                    <a:pt x="1333" y="1607"/>
                    <a:pt x="1035" y="1305"/>
                    <a:pt x="666" y="1305"/>
                  </a:cubicBezTo>
                  <a:cubicBezTo>
                    <a:pt x="298" y="1305"/>
                    <a:pt x="0" y="1607"/>
                    <a:pt x="5" y="1976"/>
                  </a:cubicBezTo>
                  <a:cubicBezTo>
                    <a:pt x="5" y="3060"/>
                    <a:pt x="886" y="3941"/>
                    <a:pt x="1971" y="3941"/>
                  </a:cubicBezTo>
                  <a:cubicBezTo>
                    <a:pt x="3055" y="3941"/>
                    <a:pt x="3937" y="3059"/>
                    <a:pt x="3937" y="1976"/>
                  </a:cubicBezTo>
                  <a:lnTo>
                    <a:pt x="3937" y="1971"/>
                  </a:lnTo>
                  <a:lnTo>
                    <a:pt x="3937" y="1967"/>
                  </a:lnTo>
                  <a:cubicBezTo>
                    <a:pt x="3937" y="1611"/>
                    <a:pt x="4224" y="1324"/>
                    <a:pt x="4580" y="1324"/>
                  </a:cubicBezTo>
                  <a:cubicBezTo>
                    <a:pt x="4935" y="1324"/>
                    <a:pt x="5222" y="1611"/>
                    <a:pt x="5222" y="1967"/>
                  </a:cubicBezTo>
                  <a:lnTo>
                    <a:pt x="5222" y="1971"/>
                  </a:lnTo>
                  <a:lnTo>
                    <a:pt x="5222" y="1976"/>
                  </a:lnTo>
                  <a:cubicBezTo>
                    <a:pt x="5222" y="3060"/>
                    <a:pt x="6104" y="3941"/>
                    <a:pt x="7188" y="3941"/>
                  </a:cubicBezTo>
                  <a:cubicBezTo>
                    <a:pt x="8273" y="3941"/>
                    <a:pt x="9153" y="3059"/>
                    <a:pt x="9153" y="1976"/>
                  </a:cubicBezTo>
                  <a:lnTo>
                    <a:pt x="9153" y="1971"/>
                  </a:lnTo>
                  <a:lnTo>
                    <a:pt x="9153" y="1967"/>
                  </a:lnTo>
                  <a:cubicBezTo>
                    <a:pt x="9148" y="1608"/>
                    <a:pt x="9437" y="1314"/>
                    <a:pt x="9797" y="1314"/>
                  </a:cubicBezTo>
                  <a:cubicBezTo>
                    <a:pt x="10156" y="1314"/>
                    <a:pt x="10446" y="1608"/>
                    <a:pt x="10441" y="1967"/>
                  </a:cubicBezTo>
                  <a:lnTo>
                    <a:pt x="10441" y="1971"/>
                  </a:lnTo>
                  <a:lnTo>
                    <a:pt x="10441" y="1976"/>
                  </a:lnTo>
                  <a:cubicBezTo>
                    <a:pt x="10441" y="3060"/>
                    <a:pt x="11323" y="3941"/>
                    <a:pt x="12406" y="3941"/>
                  </a:cubicBezTo>
                  <a:cubicBezTo>
                    <a:pt x="13490" y="3941"/>
                    <a:pt x="14371" y="3059"/>
                    <a:pt x="14371" y="1976"/>
                  </a:cubicBezTo>
                  <a:lnTo>
                    <a:pt x="14371" y="1971"/>
                  </a:lnTo>
                  <a:lnTo>
                    <a:pt x="14371" y="1967"/>
                  </a:lnTo>
                  <a:cubicBezTo>
                    <a:pt x="14371" y="1611"/>
                    <a:pt x="14659" y="1323"/>
                    <a:pt x="15015" y="1323"/>
                  </a:cubicBezTo>
                  <a:cubicBezTo>
                    <a:pt x="15370" y="1323"/>
                    <a:pt x="15658" y="1611"/>
                    <a:pt x="15658" y="1967"/>
                  </a:cubicBezTo>
                  <a:lnTo>
                    <a:pt x="15658" y="1971"/>
                  </a:lnTo>
                  <a:lnTo>
                    <a:pt x="15658" y="1976"/>
                  </a:lnTo>
                  <a:cubicBezTo>
                    <a:pt x="15658" y="3060"/>
                    <a:pt x="16540" y="3941"/>
                    <a:pt x="17624" y="3941"/>
                  </a:cubicBezTo>
                  <a:cubicBezTo>
                    <a:pt x="18708" y="3941"/>
                    <a:pt x="19589" y="3059"/>
                    <a:pt x="19589" y="1976"/>
                  </a:cubicBezTo>
                  <a:lnTo>
                    <a:pt x="19589" y="1971"/>
                  </a:lnTo>
                  <a:lnTo>
                    <a:pt x="19589" y="1967"/>
                  </a:lnTo>
                  <a:cubicBezTo>
                    <a:pt x="19584" y="1608"/>
                    <a:pt x="19874" y="1315"/>
                    <a:pt x="20233" y="1315"/>
                  </a:cubicBezTo>
                  <a:cubicBezTo>
                    <a:pt x="20591" y="1315"/>
                    <a:pt x="20881" y="1608"/>
                    <a:pt x="20876" y="1967"/>
                  </a:cubicBezTo>
                  <a:lnTo>
                    <a:pt x="20876" y="1971"/>
                  </a:lnTo>
                  <a:lnTo>
                    <a:pt x="20876" y="1976"/>
                  </a:lnTo>
                  <a:cubicBezTo>
                    <a:pt x="20876" y="3060"/>
                    <a:pt x="21758" y="3941"/>
                    <a:pt x="22842" y="3941"/>
                  </a:cubicBezTo>
                  <a:cubicBezTo>
                    <a:pt x="23926" y="3941"/>
                    <a:pt x="24806" y="3059"/>
                    <a:pt x="24806" y="1976"/>
                  </a:cubicBezTo>
                  <a:lnTo>
                    <a:pt x="24806" y="1971"/>
                  </a:lnTo>
                  <a:lnTo>
                    <a:pt x="24806" y="1967"/>
                  </a:lnTo>
                  <a:cubicBezTo>
                    <a:pt x="24806" y="1611"/>
                    <a:pt x="25094" y="1324"/>
                    <a:pt x="25449" y="1324"/>
                  </a:cubicBezTo>
                  <a:cubicBezTo>
                    <a:pt x="25805" y="1324"/>
                    <a:pt x="26092" y="1611"/>
                    <a:pt x="26092" y="1967"/>
                  </a:cubicBezTo>
                  <a:lnTo>
                    <a:pt x="26092" y="1971"/>
                  </a:lnTo>
                  <a:lnTo>
                    <a:pt x="26092" y="1976"/>
                  </a:lnTo>
                  <a:cubicBezTo>
                    <a:pt x="26092" y="3060"/>
                    <a:pt x="26974" y="3941"/>
                    <a:pt x="28058" y="3941"/>
                  </a:cubicBezTo>
                  <a:cubicBezTo>
                    <a:pt x="29143" y="3941"/>
                    <a:pt x="30025" y="3059"/>
                    <a:pt x="30025" y="1976"/>
                  </a:cubicBezTo>
                  <a:lnTo>
                    <a:pt x="30025" y="1971"/>
                  </a:lnTo>
                  <a:lnTo>
                    <a:pt x="30025" y="1967"/>
                  </a:lnTo>
                  <a:cubicBezTo>
                    <a:pt x="30019" y="1608"/>
                    <a:pt x="30309" y="1315"/>
                    <a:pt x="30668" y="1315"/>
                  </a:cubicBezTo>
                  <a:cubicBezTo>
                    <a:pt x="31027" y="1315"/>
                    <a:pt x="31316" y="1608"/>
                    <a:pt x="31311" y="1967"/>
                  </a:cubicBezTo>
                  <a:cubicBezTo>
                    <a:pt x="31311" y="2332"/>
                    <a:pt x="31607" y="2628"/>
                    <a:pt x="31972" y="2628"/>
                  </a:cubicBezTo>
                  <a:cubicBezTo>
                    <a:pt x="32337" y="2628"/>
                    <a:pt x="32633" y="2332"/>
                    <a:pt x="32633" y="1967"/>
                  </a:cubicBezTo>
                  <a:cubicBezTo>
                    <a:pt x="32633" y="883"/>
                    <a:pt x="31752" y="1"/>
                    <a:pt x="30668" y="1"/>
                  </a:cubicBezTo>
                  <a:cubicBezTo>
                    <a:pt x="29584" y="1"/>
                    <a:pt x="28703" y="882"/>
                    <a:pt x="28703" y="1967"/>
                  </a:cubicBezTo>
                  <a:lnTo>
                    <a:pt x="28703" y="1971"/>
                  </a:lnTo>
                  <a:lnTo>
                    <a:pt x="28703" y="1976"/>
                  </a:lnTo>
                  <a:cubicBezTo>
                    <a:pt x="28703" y="2331"/>
                    <a:pt x="28414" y="2619"/>
                    <a:pt x="28058" y="2619"/>
                  </a:cubicBezTo>
                  <a:cubicBezTo>
                    <a:pt x="27703" y="2619"/>
                    <a:pt x="27415" y="2331"/>
                    <a:pt x="27415" y="1976"/>
                  </a:cubicBezTo>
                  <a:lnTo>
                    <a:pt x="27415" y="1971"/>
                  </a:lnTo>
                  <a:lnTo>
                    <a:pt x="27415" y="1967"/>
                  </a:lnTo>
                  <a:cubicBezTo>
                    <a:pt x="27415" y="883"/>
                    <a:pt x="26533" y="1"/>
                    <a:pt x="25449" y="1"/>
                  </a:cubicBezTo>
                  <a:cubicBezTo>
                    <a:pt x="24365" y="1"/>
                    <a:pt x="23484" y="882"/>
                    <a:pt x="23484" y="1967"/>
                  </a:cubicBezTo>
                  <a:lnTo>
                    <a:pt x="23484" y="1971"/>
                  </a:lnTo>
                  <a:lnTo>
                    <a:pt x="23484" y="1976"/>
                  </a:lnTo>
                  <a:cubicBezTo>
                    <a:pt x="23484" y="2331"/>
                    <a:pt x="23197" y="2619"/>
                    <a:pt x="22841" y="2619"/>
                  </a:cubicBezTo>
                  <a:cubicBezTo>
                    <a:pt x="22485" y="2619"/>
                    <a:pt x="22198" y="2331"/>
                    <a:pt x="22198" y="1976"/>
                  </a:cubicBezTo>
                  <a:lnTo>
                    <a:pt x="22198" y="1971"/>
                  </a:lnTo>
                  <a:lnTo>
                    <a:pt x="22198" y="1967"/>
                  </a:lnTo>
                  <a:cubicBezTo>
                    <a:pt x="22198" y="883"/>
                    <a:pt x="21316" y="1"/>
                    <a:pt x="20232" y="1"/>
                  </a:cubicBezTo>
                  <a:cubicBezTo>
                    <a:pt x="19147" y="1"/>
                    <a:pt x="18267" y="882"/>
                    <a:pt x="18267" y="1967"/>
                  </a:cubicBezTo>
                  <a:lnTo>
                    <a:pt x="18267" y="1971"/>
                  </a:lnTo>
                  <a:lnTo>
                    <a:pt x="18267" y="1976"/>
                  </a:lnTo>
                  <a:cubicBezTo>
                    <a:pt x="18267" y="2331"/>
                    <a:pt x="17979" y="2619"/>
                    <a:pt x="17623" y="2619"/>
                  </a:cubicBezTo>
                  <a:cubicBezTo>
                    <a:pt x="17269" y="2619"/>
                    <a:pt x="16980" y="2331"/>
                    <a:pt x="16980" y="1976"/>
                  </a:cubicBezTo>
                  <a:lnTo>
                    <a:pt x="16980" y="1971"/>
                  </a:lnTo>
                  <a:lnTo>
                    <a:pt x="16980" y="1967"/>
                  </a:lnTo>
                  <a:cubicBezTo>
                    <a:pt x="16980" y="883"/>
                    <a:pt x="16099" y="1"/>
                    <a:pt x="15014" y="1"/>
                  </a:cubicBezTo>
                  <a:cubicBezTo>
                    <a:pt x="13930" y="1"/>
                    <a:pt x="13049" y="882"/>
                    <a:pt x="13049" y="1967"/>
                  </a:cubicBezTo>
                  <a:lnTo>
                    <a:pt x="13049" y="1971"/>
                  </a:lnTo>
                  <a:lnTo>
                    <a:pt x="13049" y="1976"/>
                  </a:lnTo>
                  <a:cubicBezTo>
                    <a:pt x="13054" y="2335"/>
                    <a:pt x="12765" y="2628"/>
                    <a:pt x="12406" y="2628"/>
                  </a:cubicBezTo>
                  <a:cubicBezTo>
                    <a:pt x="12047" y="2628"/>
                    <a:pt x="11757" y="2335"/>
                    <a:pt x="11763" y="1976"/>
                  </a:cubicBezTo>
                  <a:lnTo>
                    <a:pt x="11763" y="1971"/>
                  </a:lnTo>
                  <a:lnTo>
                    <a:pt x="11763" y="1967"/>
                  </a:lnTo>
                  <a:cubicBezTo>
                    <a:pt x="11763" y="883"/>
                    <a:pt x="10882" y="1"/>
                    <a:pt x="9797" y="1"/>
                  </a:cubicBezTo>
                  <a:cubicBezTo>
                    <a:pt x="8713" y="1"/>
                    <a:pt x="7831" y="882"/>
                    <a:pt x="7831" y="1967"/>
                  </a:cubicBezTo>
                  <a:lnTo>
                    <a:pt x="7831" y="1971"/>
                  </a:lnTo>
                  <a:lnTo>
                    <a:pt x="7831" y="1976"/>
                  </a:lnTo>
                  <a:cubicBezTo>
                    <a:pt x="7831" y="2331"/>
                    <a:pt x="7543" y="2619"/>
                    <a:pt x="7188" y="2619"/>
                  </a:cubicBezTo>
                  <a:cubicBezTo>
                    <a:pt x="6832" y="2619"/>
                    <a:pt x="6544" y="2331"/>
                    <a:pt x="6544" y="1976"/>
                  </a:cubicBezTo>
                  <a:lnTo>
                    <a:pt x="6544" y="1971"/>
                  </a:lnTo>
                  <a:lnTo>
                    <a:pt x="6544" y="1967"/>
                  </a:lnTo>
                  <a:cubicBezTo>
                    <a:pt x="6544" y="883"/>
                    <a:pt x="5663" y="1"/>
                    <a:pt x="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0"/>
            <p:cNvSpPr/>
            <p:nvPr/>
          </p:nvSpPr>
          <p:spPr>
            <a:xfrm>
              <a:off x="10048278" y="4183964"/>
              <a:ext cx="679122" cy="45265"/>
            </a:xfrm>
            <a:custGeom>
              <a:avLst/>
              <a:gdLst/>
              <a:ahLst/>
              <a:cxnLst/>
              <a:rect l="l" t="t" r="r" b="b"/>
              <a:pathLst>
                <a:path w="31657" h="2110" extrusionOk="0">
                  <a:moveTo>
                    <a:pt x="1183" y="1"/>
                  </a:moveTo>
                  <a:cubicBezTo>
                    <a:pt x="530" y="1"/>
                    <a:pt x="1" y="473"/>
                    <a:pt x="1" y="1055"/>
                  </a:cubicBezTo>
                  <a:cubicBezTo>
                    <a:pt x="1" y="1638"/>
                    <a:pt x="530" y="2109"/>
                    <a:pt x="1183" y="2109"/>
                  </a:cubicBezTo>
                  <a:lnTo>
                    <a:pt x="30476" y="2109"/>
                  </a:lnTo>
                  <a:cubicBezTo>
                    <a:pt x="31128" y="2109"/>
                    <a:pt x="31657" y="1637"/>
                    <a:pt x="31657" y="1055"/>
                  </a:cubicBezTo>
                  <a:cubicBezTo>
                    <a:pt x="31657" y="474"/>
                    <a:pt x="31128" y="1"/>
                    <a:pt x="30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90"/>
          <p:cNvGrpSpPr/>
          <p:nvPr/>
        </p:nvGrpSpPr>
        <p:grpSpPr>
          <a:xfrm>
            <a:off x="6687672" y="1871284"/>
            <a:ext cx="631519" cy="631528"/>
            <a:chOff x="9718595" y="2121734"/>
            <a:chExt cx="1272966" cy="1272985"/>
          </a:xfrm>
        </p:grpSpPr>
        <p:sp>
          <p:nvSpPr>
            <p:cNvPr id="937" name="Google Shape;937;p90"/>
            <p:cNvSpPr/>
            <p:nvPr/>
          </p:nvSpPr>
          <p:spPr>
            <a:xfrm>
              <a:off x="9718595" y="2121734"/>
              <a:ext cx="1272966" cy="1272985"/>
            </a:xfrm>
            <a:custGeom>
              <a:avLst/>
              <a:gdLst/>
              <a:ahLst/>
              <a:cxnLst/>
              <a:rect l="l" t="t" r="r" b="b"/>
              <a:pathLst>
                <a:path w="67738" h="67739" extrusionOk="0">
                  <a:moveTo>
                    <a:pt x="33870" y="1322"/>
                  </a:moveTo>
                  <a:cubicBezTo>
                    <a:pt x="51816" y="1322"/>
                    <a:pt x="66417" y="15922"/>
                    <a:pt x="66417" y="33869"/>
                  </a:cubicBezTo>
                  <a:cubicBezTo>
                    <a:pt x="66417" y="51815"/>
                    <a:pt x="51816" y="66416"/>
                    <a:pt x="33870" y="66416"/>
                  </a:cubicBezTo>
                  <a:cubicBezTo>
                    <a:pt x="15923" y="66416"/>
                    <a:pt x="1322" y="51815"/>
                    <a:pt x="1322" y="33869"/>
                  </a:cubicBezTo>
                  <a:cubicBezTo>
                    <a:pt x="1322" y="15922"/>
                    <a:pt x="15923" y="1322"/>
                    <a:pt x="33870" y="1322"/>
                  </a:cubicBezTo>
                  <a:close/>
                  <a:moveTo>
                    <a:pt x="33870" y="0"/>
                  </a:moveTo>
                  <a:cubicBezTo>
                    <a:pt x="15194" y="0"/>
                    <a:pt x="0" y="15193"/>
                    <a:pt x="0" y="33869"/>
                  </a:cubicBezTo>
                  <a:cubicBezTo>
                    <a:pt x="0" y="52545"/>
                    <a:pt x="15194" y="67738"/>
                    <a:pt x="33870" y="67738"/>
                  </a:cubicBezTo>
                  <a:cubicBezTo>
                    <a:pt x="52545" y="67738"/>
                    <a:pt x="67738" y="52544"/>
                    <a:pt x="67738" y="33869"/>
                  </a:cubicBezTo>
                  <a:cubicBezTo>
                    <a:pt x="67738" y="15193"/>
                    <a:pt x="52545" y="0"/>
                    <a:pt x="33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90"/>
            <p:cNvSpPr/>
            <p:nvPr/>
          </p:nvSpPr>
          <p:spPr>
            <a:xfrm>
              <a:off x="10287293" y="2389640"/>
              <a:ext cx="57092" cy="29974"/>
            </a:xfrm>
            <a:custGeom>
              <a:avLst/>
              <a:gdLst/>
              <a:ahLst/>
              <a:cxnLst/>
              <a:rect l="l" t="t" r="r" b="b"/>
              <a:pathLst>
                <a:path w="3038" h="1595" extrusionOk="0">
                  <a:moveTo>
                    <a:pt x="711" y="0"/>
                  </a:moveTo>
                  <a:cubicBezTo>
                    <a:pt x="394" y="0"/>
                    <a:pt x="114" y="229"/>
                    <a:pt x="60" y="553"/>
                  </a:cubicBezTo>
                  <a:cubicBezTo>
                    <a:pt x="0" y="916"/>
                    <a:pt x="248" y="1258"/>
                    <a:pt x="612" y="1315"/>
                  </a:cubicBezTo>
                  <a:lnTo>
                    <a:pt x="2241" y="1585"/>
                  </a:lnTo>
                  <a:cubicBezTo>
                    <a:pt x="2278" y="1592"/>
                    <a:pt x="2315" y="1595"/>
                    <a:pt x="2351" y="1595"/>
                  </a:cubicBezTo>
                  <a:lnTo>
                    <a:pt x="2352" y="1595"/>
                  </a:lnTo>
                  <a:cubicBezTo>
                    <a:pt x="2695" y="1594"/>
                    <a:pt x="2980" y="1330"/>
                    <a:pt x="3009" y="988"/>
                  </a:cubicBezTo>
                  <a:cubicBezTo>
                    <a:pt x="3037" y="646"/>
                    <a:pt x="2798" y="339"/>
                    <a:pt x="2460" y="282"/>
                  </a:cubicBezTo>
                  <a:lnTo>
                    <a:pt x="829" y="11"/>
                  </a:lnTo>
                  <a:cubicBezTo>
                    <a:pt x="789" y="4"/>
                    <a:pt x="750" y="0"/>
                    <a:pt x="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0"/>
            <p:cNvSpPr/>
            <p:nvPr/>
          </p:nvSpPr>
          <p:spPr>
            <a:xfrm>
              <a:off x="10434626" y="2414145"/>
              <a:ext cx="56810" cy="29955"/>
            </a:xfrm>
            <a:custGeom>
              <a:avLst/>
              <a:gdLst/>
              <a:ahLst/>
              <a:cxnLst/>
              <a:rect l="l" t="t" r="r" b="b"/>
              <a:pathLst>
                <a:path w="3023" h="1594" extrusionOk="0">
                  <a:moveTo>
                    <a:pt x="711" y="1"/>
                  </a:moveTo>
                  <a:cubicBezTo>
                    <a:pt x="394" y="1"/>
                    <a:pt x="114" y="231"/>
                    <a:pt x="60" y="554"/>
                  </a:cubicBezTo>
                  <a:cubicBezTo>
                    <a:pt x="1" y="911"/>
                    <a:pt x="240" y="1250"/>
                    <a:pt x="597" y="1313"/>
                  </a:cubicBezTo>
                  <a:lnTo>
                    <a:pt x="2227" y="1585"/>
                  </a:lnTo>
                  <a:cubicBezTo>
                    <a:pt x="2263" y="1591"/>
                    <a:pt x="2299" y="1594"/>
                    <a:pt x="2336" y="1594"/>
                  </a:cubicBezTo>
                  <a:cubicBezTo>
                    <a:pt x="2680" y="1593"/>
                    <a:pt x="2966" y="1330"/>
                    <a:pt x="2994" y="987"/>
                  </a:cubicBezTo>
                  <a:cubicBezTo>
                    <a:pt x="3023" y="644"/>
                    <a:pt x="2783" y="337"/>
                    <a:pt x="2444" y="280"/>
                  </a:cubicBezTo>
                  <a:lnTo>
                    <a:pt x="814" y="9"/>
                  </a:lnTo>
                  <a:cubicBezTo>
                    <a:pt x="779" y="3"/>
                    <a:pt x="745"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0"/>
            <p:cNvSpPr/>
            <p:nvPr/>
          </p:nvSpPr>
          <p:spPr>
            <a:xfrm>
              <a:off x="10372931" y="2356039"/>
              <a:ext cx="56960" cy="29955"/>
            </a:xfrm>
            <a:custGeom>
              <a:avLst/>
              <a:gdLst/>
              <a:ahLst/>
              <a:cxnLst/>
              <a:rect l="l" t="t" r="r" b="b"/>
              <a:pathLst>
                <a:path w="3031" h="1594" extrusionOk="0">
                  <a:moveTo>
                    <a:pt x="711" y="0"/>
                  </a:moveTo>
                  <a:cubicBezTo>
                    <a:pt x="394" y="0"/>
                    <a:pt x="114" y="229"/>
                    <a:pt x="60" y="553"/>
                  </a:cubicBezTo>
                  <a:cubicBezTo>
                    <a:pt x="1" y="913"/>
                    <a:pt x="244" y="1254"/>
                    <a:pt x="604" y="1314"/>
                  </a:cubicBezTo>
                  <a:lnTo>
                    <a:pt x="2233" y="1584"/>
                  </a:lnTo>
                  <a:cubicBezTo>
                    <a:pt x="2270" y="1590"/>
                    <a:pt x="2306" y="1594"/>
                    <a:pt x="2343" y="1594"/>
                  </a:cubicBezTo>
                  <a:cubicBezTo>
                    <a:pt x="2687" y="1594"/>
                    <a:pt x="2973" y="1329"/>
                    <a:pt x="3002" y="986"/>
                  </a:cubicBezTo>
                  <a:cubicBezTo>
                    <a:pt x="3030" y="644"/>
                    <a:pt x="2790" y="337"/>
                    <a:pt x="2451" y="280"/>
                  </a:cubicBezTo>
                  <a:lnTo>
                    <a:pt x="821" y="9"/>
                  </a:lnTo>
                  <a:cubicBezTo>
                    <a:pt x="784" y="3"/>
                    <a:pt x="748" y="0"/>
                    <a:pt x="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0"/>
            <p:cNvSpPr/>
            <p:nvPr/>
          </p:nvSpPr>
          <p:spPr>
            <a:xfrm>
              <a:off x="10028821" y="2832166"/>
              <a:ext cx="70547" cy="109880"/>
            </a:xfrm>
            <a:custGeom>
              <a:avLst/>
              <a:gdLst/>
              <a:ahLst/>
              <a:cxnLst/>
              <a:rect l="l" t="t" r="r" b="b"/>
              <a:pathLst>
                <a:path w="3754" h="5847" extrusionOk="0">
                  <a:moveTo>
                    <a:pt x="1865" y="2311"/>
                  </a:moveTo>
                  <a:cubicBezTo>
                    <a:pt x="2628" y="2311"/>
                    <a:pt x="3033" y="2983"/>
                    <a:pt x="3033" y="3770"/>
                  </a:cubicBezTo>
                  <a:cubicBezTo>
                    <a:pt x="3033" y="4670"/>
                    <a:pt x="2587" y="5278"/>
                    <a:pt x="1840" y="5278"/>
                  </a:cubicBezTo>
                  <a:cubicBezTo>
                    <a:pt x="1321" y="5278"/>
                    <a:pt x="909" y="4938"/>
                    <a:pt x="771" y="4443"/>
                  </a:cubicBezTo>
                  <a:cubicBezTo>
                    <a:pt x="754" y="4362"/>
                    <a:pt x="738" y="4273"/>
                    <a:pt x="738" y="4183"/>
                  </a:cubicBezTo>
                  <a:lnTo>
                    <a:pt x="738" y="3478"/>
                  </a:lnTo>
                  <a:cubicBezTo>
                    <a:pt x="738" y="3364"/>
                    <a:pt x="763" y="3268"/>
                    <a:pt x="778" y="3187"/>
                  </a:cubicBezTo>
                  <a:cubicBezTo>
                    <a:pt x="925" y="2643"/>
                    <a:pt x="1378" y="2311"/>
                    <a:pt x="1865" y="2311"/>
                  </a:cubicBezTo>
                  <a:close/>
                  <a:moveTo>
                    <a:pt x="33" y="0"/>
                  </a:moveTo>
                  <a:lnTo>
                    <a:pt x="33" y="4743"/>
                  </a:lnTo>
                  <a:cubicBezTo>
                    <a:pt x="33" y="5092"/>
                    <a:pt x="16" y="5488"/>
                    <a:pt x="0" y="5757"/>
                  </a:cubicBezTo>
                  <a:lnTo>
                    <a:pt x="616" y="5757"/>
                  </a:lnTo>
                  <a:lnTo>
                    <a:pt x="649" y="5109"/>
                  </a:lnTo>
                  <a:lnTo>
                    <a:pt x="673" y="5109"/>
                  </a:lnTo>
                  <a:cubicBezTo>
                    <a:pt x="965" y="5627"/>
                    <a:pt x="1419" y="5846"/>
                    <a:pt x="1987" y="5846"/>
                  </a:cubicBezTo>
                  <a:cubicBezTo>
                    <a:pt x="2862" y="5846"/>
                    <a:pt x="3746" y="5149"/>
                    <a:pt x="3746" y="3746"/>
                  </a:cubicBezTo>
                  <a:cubicBezTo>
                    <a:pt x="3754" y="2555"/>
                    <a:pt x="3066" y="1743"/>
                    <a:pt x="2092" y="1743"/>
                  </a:cubicBezTo>
                  <a:cubicBezTo>
                    <a:pt x="1459" y="1743"/>
                    <a:pt x="1006" y="2028"/>
                    <a:pt x="754" y="2466"/>
                  </a:cubicBezTo>
                  <a:lnTo>
                    <a:pt x="738" y="2466"/>
                  </a:lnTo>
                  <a:lnTo>
                    <a:pt x="7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90"/>
            <p:cNvSpPr/>
            <p:nvPr/>
          </p:nvSpPr>
          <p:spPr>
            <a:xfrm>
              <a:off x="10114459" y="2837484"/>
              <a:ext cx="16782" cy="102870"/>
            </a:xfrm>
            <a:custGeom>
              <a:avLst/>
              <a:gdLst/>
              <a:ahLst/>
              <a:cxnLst/>
              <a:rect l="l" t="t" r="r" b="b"/>
              <a:pathLst>
                <a:path w="893" h="5474" extrusionOk="0">
                  <a:moveTo>
                    <a:pt x="446" y="1"/>
                  </a:moveTo>
                  <a:cubicBezTo>
                    <a:pt x="186" y="1"/>
                    <a:pt x="0" y="195"/>
                    <a:pt x="0" y="447"/>
                  </a:cubicBezTo>
                  <a:cubicBezTo>
                    <a:pt x="0" y="690"/>
                    <a:pt x="179" y="885"/>
                    <a:pt x="431" y="885"/>
                  </a:cubicBezTo>
                  <a:cubicBezTo>
                    <a:pt x="714" y="885"/>
                    <a:pt x="893" y="690"/>
                    <a:pt x="884" y="447"/>
                  </a:cubicBezTo>
                  <a:cubicBezTo>
                    <a:pt x="884" y="195"/>
                    <a:pt x="714" y="1"/>
                    <a:pt x="446" y="1"/>
                  </a:cubicBezTo>
                  <a:close/>
                  <a:moveTo>
                    <a:pt x="89" y="1549"/>
                  </a:moveTo>
                  <a:lnTo>
                    <a:pt x="89" y="5474"/>
                  </a:lnTo>
                  <a:lnTo>
                    <a:pt x="802" y="5474"/>
                  </a:lnTo>
                  <a:lnTo>
                    <a:pt x="802" y="154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90"/>
            <p:cNvSpPr/>
            <p:nvPr/>
          </p:nvSpPr>
          <p:spPr>
            <a:xfrm>
              <a:off x="10146443" y="2864921"/>
              <a:ext cx="68912" cy="107286"/>
            </a:xfrm>
            <a:custGeom>
              <a:avLst/>
              <a:gdLst/>
              <a:ahLst/>
              <a:cxnLst/>
              <a:rect l="l" t="t" r="r" b="b"/>
              <a:pathLst>
                <a:path w="3667" h="5709" extrusionOk="0">
                  <a:moveTo>
                    <a:pt x="1890" y="559"/>
                  </a:moveTo>
                  <a:cubicBezTo>
                    <a:pt x="2409" y="559"/>
                    <a:pt x="2758" y="900"/>
                    <a:pt x="2887" y="1313"/>
                  </a:cubicBezTo>
                  <a:cubicBezTo>
                    <a:pt x="2920" y="1411"/>
                    <a:pt x="2928" y="1516"/>
                    <a:pt x="2928" y="1638"/>
                  </a:cubicBezTo>
                  <a:lnTo>
                    <a:pt x="2928" y="2342"/>
                  </a:lnTo>
                  <a:cubicBezTo>
                    <a:pt x="2929" y="2472"/>
                    <a:pt x="2909" y="2600"/>
                    <a:pt x="2871" y="2725"/>
                  </a:cubicBezTo>
                  <a:cubicBezTo>
                    <a:pt x="2718" y="3178"/>
                    <a:pt x="2320" y="3454"/>
                    <a:pt x="1882" y="3454"/>
                  </a:cubicBezTo>
                  <a:cubicBezTo>
                    <a:pt x="1112" y="3454"/>
                    <a:pt x="723" y="2814"/>
                    <a:pt x="723" y="2043"/>
                  </a:cubicBezTo>
                  <a:cubicBezTo>
                    <a:pt x="723" y="1135"/>
                    <a:pt x="1209" y="559"/>
                    <a:pt x="1890" y="559"/>
                  </a:cubicBezTo>
                  <a:close/>
                  <a:moveTo>
                    <a:pt x="1767" y="0"/>
                  </a:moveTo>
                  <a:cubicBezTo>
                    <a:pt x="868" y="0"/>
                    <a:pt x="0" y="754"/>
                    <a:pt x="0" y="2085"/>
                  </a:cubicBezTo>
                  <a:cubicBezTo>
                    <a:pt x="0" y="3171"/>
                    <a:pt x="698" y="3997"/>
                    <a:pt x="1672" y="3997"/>
                  </a:cubicBezTo>
                  <a:cubicBezTo>
                    <a:pt x="2280" y="3997"/>
                    <a:pt x="2701" y="3705"/>
                    <a:pt x="2920" y="3341"/>
                  </a:cubicBezTo>
                  <a:lnTo>
                    <a:pt x="2937" y="3341"/>
                  </a:lnTo>
                  <a:lnTo>
                    <a:pt x="2937" y="3779"/>
                  </a:lnTo>
                  <a:cubicBezTo>
                    <a:pt x="2937" y="4768"/>
                    <a:pt x="2401" y="5149"/>
                    <a:pt x="1672" y="5149"/>
                  </a:cubicBezTo>
                  <a:cubicBezTo>
                    <a:pt x="1184" y="5149"/>
                    <a:pt x="779" y="5003"/>
                    <a:pt x="520" y="4841"/>
                  </a:cubicBezTo>
                  <a:lnTo>
                    <a:pt x="342" y="5384"/>
                  </a:lnTo>
                  <a:cubicBezTo>
                    <a:pt x="658" y="5595"/>
                    <a:pt x="1177" y="5709"/>
                    <a:pt x="1647" y="5709"/>
                  </a:cubicBezTo>
                  <a:cubicBezTo>
                    <a:pt x="2142" y="5709"/>
                    <a:pt x="2692" y="5595"/>
                    <a:pt x="3074" y="5238"/>
                  </a:cubicBezTo>
                  <a:cubicBezTo>
                    <a:pt x="3456" y="4898"/>
                    <a:pt x="3633" y="4347"/>
                    <a:pt x="3633" y="3447"/>
                  </a:cubicBezTo>
                  <a:lnTo>
                    <a:pt x="3633" y="1168"/>
                  </a:lnTo>
                  <a:cubicBezTo>
                    <a:pt x="3633" y="689"/>
                    <a:pt x="3649" y="373"/>
                    <a:pt x="3666" y="89"/>
                  </a:cubicBezTo>
                  <a:lnTo>
                    <a:pt x="3666" y="89"/>
                  </a:lnTo>
                  <a:lnTo>
                    <a:pt x="3040" y="90"/>
                  </a:lnTo>
                  <a:lnTo>
                    <a:pt x="3007" y="681"/>
                  </a:lnTo>
                  <a:lnTo>
                    <a:pt x="2991" y="681"/>
                  </a:lnTo>
                  <a:cubicBezTo>
                    <a:pt x="2822" y="357"/>
                    <a:pt x="2448" y="0"/>
                    <a:pt x="1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90"/>
            <p:cNvSpPr/>
            <p:nvPr/>
          </p:nvSpPr>
          <p:spPr>
            <a:xfrm>
              <a:off x="10268651" y="2832166"/>
              <a:ext cx="70566" cy="109880"/>
            </a:xfrm>
            <a:custGeom>
              <a:avLst/>
              <a:gdLst/>
              <a:ahLst/>
              <a:cxnLst/>
              <a:rect l="l" t="t" r="r" b="b"/>
              <a:pathLst>
                <a:path w="3755" h="5847" extrusionOk="0">
                  <a:moveTo>
                    <a:pt x="1865" y="2311"/>
                  </a:moveTo>
                  <a:cubicBezTo>
                    <a:pt x="2628" y="2311"/>
                    <a:pt x="3033" y="2983"/>
                    <a:pt x="3033" y="3770"/>
                  </a:cubicBezTo>
                  <a:cubicBezTo>
                    <a:pt x="3033" y="4670"/>
                    <a:pt x="2587" y="5278"/>
                    <a:pt x="1841" y="5278"/>
                  </a:cubicBezTo>
                  <a:cubicBezTo>
                    <a:pt x="1322" y="5278"/>
                    <a:pt x="909" y="4938"/>
                    <a:pt x="771" y="4443"/>
                  </a:cubicBezTo>
                  <a:cubicBezTo>
                    <a:pt x="754" y="4362"/>
                    <a:pt x="739" y="4273"/>
                    <a:pt x="739" y="4183"/>
                  </a:cubicBezTo>
                  <a:lnTo>
                    <a:pt x="739" y="3478"/>
                  </a:lnTo>
                  <a:cubicBezTo>
                    <a:pt x="739" y="3364"/>
                    <a:pt x="763" y="3268"/>
                    <a:pt x="779" y="3187"/>
                  </a:cubicBezTo>
                  <a:cubicBezTo>
                    <a:pt x="925" y="2643"/>
                    <a:pt x="1379" y="2311"/>
                    <a:pt x="1865" y="2311"/>
                  </a:cubicBezTo>
                  <a:close/>
                  <a:moveTo>
                    <a:pt x="33" y="0"/>
                  </a:moveTo>
                  <a:lnTo>
                    <a:pt x="33" y="4743"/>
                  </a:lnTo>
                  <a:cubicBezTo>
                    <a:pt x="33" y="5092"/>
                    <a:pt x="17" y="5488"/>
                    <a:pt x="1" y="5757"/>
                  </a:cubicBezTo>
                  <a:lnTo>
                    <a:pt x="617" y="5757"/>
                  </a:lnTo>
                  <a:lnTo>
                    <a:pt x="649" y="5109"/>
                  </a:lnTo>
                  <a:lnTo>
                    <a:pt x="673" y="5109"/>
                  </a:lnTo>
                  <a:cubicBezTo>
                    <a:pt x="965" y="5627"/>
                    <a:pt x="1420" y="5846"/>
                    <a:pt x="1987" y="5846"/>
                  </a:cubicBezTo>
                  <a:cubicBezTo>
                    <a:pt x="2862" y="5846"/>
                    <a:pt x="3746" y="5149"/>
                    <a:pt x="3746" y="3746"/>
                  </a:cubicBezTo>
                  <a:cubicBezTo>
                    <a:pt x="3754" y="2555"/>
                    <a:pt x="3066" y="1743"/>
                    <a:pt x="2092" y="1743"/>
                  </a:cubicBezTo>
                  <a:cubicBezTo>
                    <a:pt x="1460" y="1743"/>
                    <a:pt x="1006" y="2028"/>
                    <a:pt x="754" y="2466"/>
                  </a:cubicBezTo>
                  <a:lnTo>
                    <a:pt x="739" y="2466"/>
                  </a:lnTo>
                  <a:lnTo>
                    <a:pt x="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90"/>
            <p:cNvSpPr/>
            <p:nvPr/>
          </p:nvSpPr>
          <p:spPr>
            <a:xfrm>
              <a:off x="10355510" y="2866575"/>
              <a:ext cx="62805" cy="75452"/>
            </a:xfrm>
            <a:custGeom>
              <a:avLst/>
              <a:gdLst/>
              <a:ahLst/>
              <a:cxnLst/>
              <a:rect l="l" t="t" r="r" b="b"/>
              <a:pathLst>
                <a:path w="3342" h="4015" extrusionOk="0">
                  <a:moveTo>
                    <a:pt x="1" y="1"/>
                  </a:moveTo>
                  <a:lnTo>
                    <a:pt x="1" y="2295"/>
                  </a:lnTo>
                  <a:cubicBezTo>
                    <a:pt x="1" y="3674"/>
                    <a:pt x="739" y="4014"/>
                    <a:pt x="1354" y="4014"/>
                  </a:cubicBezTo>
                  <a:cubicBezTo>
                    <a:pt x="2052" y="4014"/>
                    <a:pt x="2466" y="3601"/>
                    <a:pt x="2652" y="3285"/>
                  </a:cubicBezTo>
                  <a:lnTo>
                    <a:pt x="2668" y="3285"/>
                  </a:lnTo>
                  <a:lnTo>
                    <a:pt x="2709" y="3926"/>
                  </a:lnTo>
                  <a:lnTo>
                    <a:pt x="3342" y="3926"/>
                  </a:lnTo>
                  <a:cubicBezTo>
                    <a:pt x="3317" y="3617"/>
                    <a:pt x="3309" y="3261"/>
                    <a:pt x="3309" y="2855"/>
                  </a:cubicBezTo>
                  <a:lnTo>
                    <a:pt x="3308" y="2"/>
                  </a:lnTo>
                  <a:lnTo>
                    <a:pt x="2595" y="2"/>
                  </a:lnTo>
                  <a:lnTo>
                    <a:pt x="2595" y="2409"/>
                  </a:lnTo>
                  <a:cubicBezTo>
                    <a:pt x="2595" y="2533"/>
                    <a:pt x="2573" y="2658"/>
                    <a:pt x="2530" y="2774"/>
                  </a:cubicBezTo>
                  <a:cubicBezTo>
                    <a:pt x="2401" y="3090"/>
                    <a:pt x="2068" y="3423"/>
                    <a:pt x="1590" y="3423"/>
                  </a:cubicBezTo>
                  <a:cubicBezTo>
                    <a:pt x="942" y="3423"/>
                    <a:pt x="714" y="2920"/>
                    <a:pt x="714" y="2174"/>
                  </a:cubicBezTo>
                  <a:lnTo>
                    <a:pt x="7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90"/>
            <p:cNvSpPr/>
            <p:nvPr/>
          </p:nvSpPr>
          <p:spPr>
            <a:xfrm>
              <a:off x="10439325" y="2864921"/>
              <a:ext cx="37040" cy="75433"/>
            </a:xfrm>
            <a:custGeom>
              <a:avLst/>
              <a:gdLst/>
              <a:ahLst/>
              <a:cxnLst/>
              <a:rect l="l" t="t" r="r" b="b"/>
              <a:pathLst>
                <a:path w="1971" h="4014" extrusionOk="0">
                  <a:moveTo>
                    <a:pt x="1779" y="0"/>
                  </a:moveTo>
                  <a:cubicBezTo>
                    <a:pt x="1775" y="0"/>
                    <a:pt x="1771" y="0"/>
                    <a:pt x="1768" y="0"/>
                  </a:cubicBezTo>
                  <a:cubicBezTo>
                    <a:pt x="1290" y="0"/>
                    <a:pt x="859" y="333"/>
                    <a:pt x="681" y="860"/>
                  </a:cubicBezTo>
                  <a:lnTo>
                    <a:pt x="649" y="860"/>
                  </a:lnTo>
                  <a:lnTo>
                    <a:pt x="625" y="90"/>
                  </a:lnTo>
                  <a:lnTo>
                    <a:pt x="0" y="90"/>
                  </a:lnTo>
                  <a:cubicBezTo>
                    <a:pt x="25" y="454"/>
                    <a:pt x="33" y="851"/>
                    <a:pt x="33" y="1313"/>
                  </a:cubicBezTo>
                  <a:lnTo>
                    <a:pt x="33" y="4014"/>
                  </a:lnTo>
                  <a:lnTo>
                    <a:pt x="738" y="4014"/>
                  </a:lnTo>
                  <a:lnTo>
                    <a:pt x="738" y="1922"/>
                  </a:lnTo>
                  <a:cubicBezTo>
                    <a:pt x="739" y="1811"/>
                    <a:pt x="751" y="1699"/>
                    <a:pt x="771" y="1590"/>
                  </a:cubicBezTo>
                  <a:cubicBezTo>
                    <a:pt x="868" y="1055"/>
                    <a:pt x="1225" y="673"/>
                    <a:pt x="1728" y="673"/>
                  </a:cubicBezTo>
                  <a:cubicBezTo>
                    <a:pt x="1732" y="673"/>
                    <a:pt x="1737" y="673"/>
                    <a:pt x="1741" y="673"/>
                  </a:cubicBezTo>
                  <a:cubicBezTo>
                    <a:pt x="1819" y="673"/>
                    <a:pt x="1895" y="681"/>
                    <a:pt x="1971" y="698"/>
                  </a:cubicBezTo>
                  <a:lnTo>
                    <a:pt x="1971" y="25"/>
                  </a:lnTo>
                  <a:cubicBezTo>
                    <a:pt x="1908" y="9"/>
                    <a:pt x="1844" y="0"/>
                    <a:pt x="1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90"/>
            <p:cNvSpPr/>
            <p:nvPr/>
          </p:nvSpPr>
          <p:spPr>
            <a:xfrm>
              <a:off x="10483186" y="2864921"/>
              <a:ext cx="68931" cy="107286"/>
            </a:xfrm>
            <a:custGeom>
              <a:avLst/>
              <a:gdLst/>
              <a:ahLst/>
              <a:cxnLst/>
              <a:rect l="l" t="t" r="r" b="b"/>
              <a:pathLst>
                <a:path w="3668" h="5709" extrusionOk="0">
                  <a:moveTo>
                    <a:pt x="1891" y="559"/>
                  </a:moveTo>
                  <a:cubicBezTo>
                    <a:pt x="2410" y="559"/>
                    <a:pt x="2759" y="900"/>
                    <a:pt x="2888" y="1313"/>
                  </a:cubicBezTo>
                  <a:cubicBezTo>
                    <a:pt x="2921" y="1411"/>
                    <a:pt x="2929" y="1516"/>
                    <a:pt x="2929" y="1638"/>
                  </a:cubicBezTo>
                  <a:lnTo>
                    <a:pt x="2929" y="2342"/>
                  </a:lnTo>
                  <a:cubicBezTo>
                    <a:pt x="2930" y="2472"/>
                    <a:pt x="2910" y="2600"/>
                    <a:pt x="2872" y="2725"/>
                  </a:cubicBezTo>
                  <a:cubicBezTo>
                    <a:pt x="2719" y="3178"/>
                    <a:pt x="2321" y="3454"/>
                    <a:pt x="1883" y="3454"/>
                  </a:cubicBezTo>
                  <a:cubicBezTo>
                    <a:pt x="1112" y="3454"/>
                    <a:pt x="724" y="2814"/>
                    <a:pt x="724" y="2043"/>
                  </a:cubicBezTo>
                  <a:cubicBezTo>
                    <a:pt x="724" y="1135"/>
                    <a:pt x="1210" y="559"/>
                    <a:pt x="1891" y="559"/>
                  </a:cubicBezTo>
                  <a:close/>
                  <a:moveTo>
                    <a:pt x="1769" y="0"/>
                  </a:moveTo>
                  <a:cubicBezTo>
                    <a:pt x="869" y="0"/>
                    <a:pt x="1" y="754"/>
                    <a:pt x="1" y="2085"/>
                  </a:cubicBezTo>
                  <a:cubicBezTo>
                    <a:pt x="1" y="3171"/>
                    <a:pt x="699" y="3997"/>
                    <a:pt x="1672" y="3997"/>
                  </a:cubicBezTo>
                  <a:cubicBezTo>
                    <a:pt x="2281" y="3997"/>
                    <a:pt x="2702" y="3705"/>
                    <a:pt x="2921" y="3341"/>
                  </a:cubicBezTo>
                  <a:lnTo>
                    <a:pt x="2937" y="3341"/>
                  </a:lnTo>
                  <a:lnTo>
                    <a:pt x="2937" y="3779"/>
                  </a:lnTo>
                  <a:cubicBezTo>
                    <a:pt x="2937" y="4768"/>
                    <a:pt x="2402" y="5149"/>
                    <a:pt x="1672" y="5149"/>
                  </a:cubicBezTo>
                  <a:cubicBezTo>
                    <a:pt x="1186" y="5149"/>
                    <a:pt x="780" y="5003"/>
                    <a:pt x="521" y="4841"/>
                  </a:cubicBezTo>
                  <a:lnTo>
                    <a:pt x="342" y="5384"/>
                  </a:lnTo>
                  <a:cubicBezTo>
                    <a:pt x="659" y="5595"/>
                    <a:pt x="1178" y="5709"/>
                    <a:pt x="1648" y="5709"/>
                  </a:cubicBezTo>
                  <a:cubicBezTo>
                    <a:pt x="2143" y="5709"/>
                    <a:pt x="2693" y="5595"/>
                    <a:pt x="3074" y="5238"/>
                  </a:cubicBezTo>
                  <a:cubicBezTo>
                    <a:pt x="3456" y="4898"/>
                    <a:pt x="3634" y="4347"/>
                    <a:pt x="3634" y="3447"/>
                  </a:cubicBezTo>
                  <a:lnTo>
                    <a:pt x="3634" y="1168"/>
                  </a:lnTo>
                  <a:cubicBezTo>
                    <a:pt x="3634" y="689"/>
                    <a:pt x="3650" y="373"/>
                    <a:pt x="3667" y="89"/>
                  </a:cubicBezTo>
                  <a:lnTo>
                    <a:pt x="3667" y="89"/>
                  </a:lnTo>
                  <a:lnTo>
                    <a:pt x="3042" y="90"/>
                  </a:lnTo>
                  <a:lnTo>
                    <a:pt x="3009" y="681"/>
                  </a:lnTo>
                  <a:lnTo>
                    <a:pt x="2992" y="681"/>
                  </a:lnTo>
                  <a:cubicBezTo>
                    <a:pt x="2823" y="357"/>
                    <a:pt x="2450" y="0"/>
                    <a:pt x="1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90"/>
            <p:cNvSpPr/>
            <p:nvPr/>
          </p:nvSpPr>
          <p:spPr>
            <a:xfrm>
              <a:off x="10568391" y="2864921"/>
              <a:ext cx="65078" cy="76955"/>
            </a:xfrm>
            <a:custGeom>
              <a:avLst/>
              <a:gdLst/>
              <a:ahLst/>
              <a:cxnLst/>
              <a:rect l="l" t="t" r="r" b="b"/>
              <a:pathLst>
                <a:path w="3463" h="4095" extrusionOk="0">
                  <a:moveTo>
                    <a:pt x="1784" y="511"/>
                  </a:moveTo>
                  <a:cubicBezTo>
                    <a:pt x="2588" y="511"/>
                    <a:pt x="2782" y="1216"/>
                    <a:pt x="2774" y="1670"/>
                  </a:cubicBezTo>
                  <a:lnTo>
                    <a:pt x="690" y="1670"/>
                  </a:lnTo>
                  <a:cubicBezTo>
                    <a:pt x="747" y="1176"/>
                    <a:pt x="1063" y="511"/>
                    <a:pt x="1784" y="511"/>
                  </a:cubicBezTo>
                  <a:close/>
                  <a:moveTo>
                    <a:pt x="1841" y="0"/>
                  </a:moveTo>
                  <a:cubicBezTo>
                    <a:pt x="697" y="0"/>
                    <a:pt x="0" y="932"/>
                    <a:pt x="0" y="2116"/>
                  </a:cubicBezTo>
                  <a:cubicBezTo>
                    <a:pt x="0" y="3300"/>
                    <a:pt x="722" y="4095"/>
                    <a:pt x="1930" y="4095"/>
                  </a:cubicBezTo>
                  <a:cubicBezTo>
                    <a:pt x="2554" y="4095"/>
                    <a:pt x="2984" y="3964"/>
                    <a:pt x="3236" y="3852"/>
                  </a:cubicBezTo>
                  <a:lnTo>
                    <a:pt x="3114" y="3340"/>
                  </a:lnTo>
                  <a:cubicBezTo>
                    <a:pt x="2847" y="3454"/>
                    <a:pt x="2538" y="3543"/>
                    <a:pt x="2028" y="3543"/>
                  </a:cubicBezTo>
                  <a:cubicBezTo>
                    <a:pt x="1314" y="3543"/>
                    <a:pt x="697" y="3146"/>
                    <a:pt x="681" y="2181"/>
                  </a:cubicBezTo>
                  <a:lnTo>
                    <a:pt x="3438" y="2181"/>
                  </a:lnTo>
                  <a:cubicBezTo>
                    <a:pt x="3453" y="2071"/>
                    <a:pt x="3461" y="1959"/>
                    <a:pt x="3462" y="1849"/>
                  </a:cubicBezTo>
                  <a:cubicBezTo>
                    <a:pt x="3462" y="1127"/>
                    <a:pt x="3122" y="0"/>
                    <a:pt x="1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90"/>
            <p:cNvSpPr/>
            <p:nvPr/>
          </p:nvSpPr>
          <p:spPr>
            <a:xfrm>
              <a:off x="10649444" y="2864921"/>
              <a:ext cx="37059" cy="75433"/>
            </a:xfrm>
            <a:custGeom>
              <a:avLst/>
              <a:gdLst/>
              <a:ahLst/>
              <a:cxnLst/>
              <a:rect l="l" t="t" r="r" b="b"/>
              <a:pathLst>
                <a:path w="1972" h="4014" extrusionOk="0">
                  <a:moveTo>
                    <a:pt x="1780" y="0"/>
                  </a:moveTo>
                  <a:cubicBezTo>
                    <a:pt x="1777" y="0"/>
                    <a:pt x="1773" y="0"/>
                    <a:pt x="1769" y="0"/>
                  </a:cubicBezTo>
                  <a:cubicBezTo>
                    <a:pt x="1290" y="0"/>
                    <a:pt x="861" y="333"/>
                    <a:pt x="682" y="860"/>
                  </a:cubicBezTo>
                  <a:lnTo>
                    <a:pt x="650" y="860"/>
                  </a:lnTo>
                  <a:lnTo>
                    <a:pt x="625" y="90"/>
                  </a:lnTo>
                  <a:lnTo>
                    <a:pt x="1" y="90"/>
                  </a:lnTo>
                  <a:cubicBezTo>
                    <a:pt x="25" y="454"/>
                    <a:pt x="33" y="851"/>
                    <a:pt x="33" y="1313"/>
                  </a:cubicBezTo>
                  <a:lnTo>
                    <a:pt x="33" y="4014"/>
                  </a:lnTo>
                  <a:lnTo>
                    <a:pt x="739" y="4014"/>
                  </a:lnTo>
                  <a:lnTo>
                    <a:pt x="739" y="1922"/>
                  </a:lnTo>
                  <a:cubicBezTo>
                    <a:pt x="741" y="1811"/>
                    <a:pt x="751" y="1699"/>
                    <a:pt x="771" y="1590"/>
                  </a:cubicBezTo>
                  <a:cubicBezTo>
                    <a:pt x="869" y="1055"/>
                    <a:pt x="1225" y="673"/>
                    <a:pt x="1728" y="673"/>
                  </a:cubicBezTo>
                  <a:cubicBezTo>
                    <a:pt x="1733" y="673"/>
                    <a:pt x="1737" y="673"/>
                    <a:pt x="1742" y="673"/>
                  </a:cubicBezTo>
                  <a:cubicBezTo>
                    <a:pt x="1819" y="673"/>
                    <a:pt x="1896" y="681"/>
                    <a:pt x="1971" y="698"/>
                  </a:cubicBezTo>
                  <a:lnTo>
                    <a:pt x="1971" y="25"/>
                  </a:lnTo>
                  <a:cubicBezTo>
                    <a:pt x="1909" y="9"/>
                    <a:pt x="1844" y="0"/>
                    <a:pt x="17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90"/>
            <p:cNvSpPr/>
            <p:nvPr/>
          </p:nvSpPr>
          <p:spPr>
            <a:xfrm>
              <a:off x="10025157" y="2275081"/>
              <a:ext cx="684705" cy="400825"/>
            </a:xfrm>
            <a:custGeom>
              <a:avLst/>
              <a:gdLst/>
              <a:ahLst/>
              <a:cxnLst/>
              <a:rect l="l" t="t" r="r" b="b"/>
              <a:pathLst>
                <a:path w="36435" h="21329" extrusionOk="0">
                  <a:moveTo>
                    <a:pt x="17890" y="1322"/>
                  </a:moveTo>
                  <a:cubicBezTo>
                    <a:pt x="18723" y="1323"/>
                    <a:pt x="19553" y="1384"/>
                    <a:pt x="20376" y="1507"/>
                  </a:cubicBezTo>
                  <a:cubicBezTo>
                    <a:pt x="24786" y="2166"/>
                    <a:pt x="28674" y="4503"/>
                    <a:pt x="31325" y="8086"/>
                  </a:cubicBezTo>
                  <a:cubicBezTo>
                    <a:pt x="33846" y="11491"/>
                    <a:pt x="34963" y="15635"/>
                    <a:pt x="34502" y="19823"/>
                  </a:cubicBezTo>
                  <a:lnTo>
                    <a:pt x="1517" y="14896"/>
                  </a:lnTo>
                  <a:cubicBezTo>
                    <a:pt x="3001" y="7112"/>
                    <a:pt x="9924" y="1323"/>
                    <a:pt x="17890" y="1322"/>
                  </a:cubicBezTo>
                  <a:close/>
                  <a:moveTo>
                    <a:pt x="17890" y="1"/>
                  </a:moveTo>
                  <a:cubicBezTo>
                    <a:pt x="13619" y="1"/>
                    <a:pt x="9470" y="1535"/>
                    <a:pt x="6206" y="4325"/>
                  </a:cubicBezTo>
                  <a:cubicBezTo>
                    <a:pt x="2907" y="7145"/>
                    <a:pt x="739" y="11061"/>
                    <a:pt x="99" y="15353"/>
                  </a:cubicBezTo>
                  <a:lnTo>
                    <a:pt x="1" y="16006"/>
                  </a:lnTo>
                  <a:lnTo>
                    <a:pt x="35627" y="21328"/>
                  </a:lnTo>
                  <a:lnTo>
                    <a:pt x="35724" y="20674"/>
                  </a:lnTo>
                  <a:cubicBezTo>
                    <a:pt x="36434" y="15916"/>
                    <a:pt x="35249" y="11167"/>
                    <a:pt x="32387" y="7299"/>
                  </a:cubicBezTo>
                  <a:cubicBezTo>
                    <a:pt x="29526" y="3432"/>
                    <a:pt x="25331" y="910"/>
                    <a:pt x="20572" y="200"/>
                  </a:cubicBezTo>
                  <a:cubicBezTo>
                    <a:pt x="19685" y="67"/>
                    <a:pt x="18788" y="1"/>
                    <a:pt x="17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90"/>
            <p:cNvSpPr/>
            <p:nvPr/>
          </p:nvSpPr>
          <p:spPr>
            <a:xfrm>
              <a:off x="10000369" y="2986114"/>
              <a:ext cx="702802" cy="24862"/>
            </a:xfrm>
            <a:custGeom>
              <a:avLst/>
              <a:gdLst/>
              <a:ahLst/>
              <a:cxnLst/>
              <a:rect l="l" t="t" r="r" b="b"/>
              <a:pathLst>
                <a:path w="37398" h="1323" extrusionOk="0">
                  <a:moveTo>
                    <a:pt x="662" y="1"/>
                  </a:moveTo>
                  <a:cubicBezTo>
                    <a:pt x="297" y="1"/>
                    <a:pt x="1" y="296"/>
                    <a:pt x="1" y="662"/>
                  </a:cubicBezTo>
                  <a:cubicBezTo>
                    <a:pt x="1" y="1027"/>
                    <a:pt x="297" y="1323"/>
                    <a:pt x="662" y="1323"/>
                  </a:cubicBezTo>
                  <a:lnTo>
                    <a:pt x="36737" y="1323"/>
                  </a:lnTo>
                  <a:cubicBezTo>
                    <a:pt x="37102" y="1323"/>
                    <a:pt x="37398" y="1027"/>
                    <a:pt x="37398" y="662"/>
                  </a:cubicBezTo>
                  <a:cubicBezTo>
                    <a:pt x="37398" y="296"/>
                    <a:pt x="37102" y="1"/>
                    <a:pt x="36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90"/>
            <p:cNvSpPr/>
            <p:nvPr/>
          </p:nvSpPr>
          <p:spPr>
            <a:xfrm>
              <a:off x="10000538" y="2770733"/>
              <a:ext cx="702802" cy="24862"/>
            </a:xfrm>
            <a:custGeom>
              <a:avLst/>
              <a:gdLst/>
              <a:ahLst/>
              <a:cxnLst/>
              <a:rect l="l" t="t" r="r" b="b"/>
              <a:pathLst>
                <a:path w="37398" h="1323" extrusionOk="0">
                  <a:moveTo>
                    <a:pt x="36737" y="0"/>
                  </a:moveTo>
                  <a:cubicBezTo>
                    <a:pt x="36734" y="0"/>
                    <a:pt x="36731" y="0"/>
                    <a:pt x="36728" y="0"/>
                  </a:cubicBezTo>
                  <a:lnTo>
                    <a:pt x="653" y="0"/>
                  </a:lnTo>
                  <a:cubicBezTo>
                    <a:pt x="291" y="5"/>
                    <a:pt x="0" y="299"/>
                    <a:pt x="0" y="661"/>
                  </a:cubicBezTo>
                  <a:cubicBezTo>
                    <a:pt x="0" y="1022"/>
                    <a:pt x="291" y="1317"/>
                    <a:pt x="653" y="1322"/>
                  </a:cubicBezTo>
                  <a:lnTo>
                    <a:pt x="36728" y="1322"/>
                  </a:lnTo>
                  <a:cubicBezTo>
                    <a:pt x="36731" y="1322"/>
                    <a:pt x="36734" y="1322"/>
                    <a:pt x="36737" y="1322"/>
                  </a:cubicBezTo>
                  <a:cubicBezTo>
                    <a:pt x="37101" y="1322"/>
                    <a:pt x="37398" y="1026"/>
                    <a:pt x="37398" y="661"/>
                  </a:cubicBezTo>
                  <a:cubicBezTo>
                    <a:pt x="37398" y="296"/>
                    <a:pt x="37101" y="0"/>
                    <a:pt x="36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90"/>
            <p:cNvSpPr/>
            <p:nvPr/>
          </p:nvSpPr>
          <p:spPr>
            <a:xfrm>
              <a:off x="10000369" y="3046438"/>
              <a:ext cx="717159" cy="122546"/>
            </a:xfrm>
            <a:custGeom>
              <a:avLst/>
              <a:gdLst/>
              <a:ahLst/>
              <a:cxnLst/>
              <a:rect l="l" t="t" r="r" b="b"/>
              <a:pathLst>
                <a:path w="38162" h="6521" extrusionOk="0">
                  <a:moveTo>
                    <a:pt x="34902" y="1323"/>
                  </a:moveTo>
                  <a:cubicBezTo>
                    <a:pt x="35970" y="1323"/>
                    <a:pt x="36840" y="2192"/>
                    <a:pt x="36840" y="3261"/>
                  </a:cubicBezTo>
                  <a:cubicBezTo>
                    <a:pt x="36840" y="4329"/>
                    <a:pt x="35970" y="5198"/>
                    <a:pt x="34902" y="5198"/>
                  </a:cubicBezTo>
                  <a:lnTo>
                    <a:pt x="3261" y="5198"/>
                  </a:lnTo>
                  <a:cubicBezTo>
                    <a:pt x="2191" y="5198"/>
                    <a:pt x="1323" y="4329"/>
                    <a:pt x="1323" y="3261"/>
                  </a:cubicBezTo>
                  <a:cubicBezTo>
                    <a:pt x="1323" y="2192"/>
                    <a:pt x="2191" y="1323"/>
                    <a:pt x="3261" y="1323"/>
                  </a:cubicBezTo>
                  <a:close/>
                  <a:moveTo>
                    <a:pt x="3261" y="1"/>
                  </a:moveTo>
                  <a:cubicBezTo>
                    <a:pt x="1463" y="1"/>
                    <a:pt x="1" y="1463"/>
                    <a:pt x="1" y="3261"/>
                  </a:cubicBezTo>
                  <a:cubicBezTo>
                    <a:pt x="1" y="5057"/>
                    <a:pt x="1463" y="6521"/>
                    <a:pt x="3261" y="6521"/>
                  </a:cubicBezTo>
                  <a:lnTo>
                    <a:pt x="34902" y="6521"/>
                  </a:lnTo>
                  <a:cubicBezTo>
                    <a:pt x="36700" y="6521"/>
                    <a:pt x="38162" y="5058"/>
                    <a:pt x="38162" y="3261"/>
                  </a:cubicBezTo>
                  <a:cubicBezTo>
                    <a:pt x="38162" y="1463"/>
                    <a:pt x="36700" y="1"/>
                    <a:pt x="349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90"/>
            <p:cNvSpPr/>
            <p:nvPr/>
          </p:nvSpPr>
          <p:spPr>
            <a:xfrm>
              <a:off x="9992646" y="2699509"/>
              <a:ext cx="81541" cy="53051"/>
            </a:xfrm>
            <a:custGeom>
              <a:avLst/>
              <a:gdLst/>
              <a:ahLst/>
              <a:cxnLst/>
              <a:rect l="l" t="t" r="r" b="b"/>
              <a:pathLst>
                <a:path w="4339" h="2823" extrusionOk="0">
                  <a:moveTo>
                    <a:pt x="661" y="1"/>
                  </a:moveTo>
                  <a:cubicBezTo>
                    <a:pt x="300" y="1"/>
                    <a:pt x="6" y="291"/>
                    <a:pt x="0" y="653"/>
                  </a:cubicBezTo>
                  <a:cubicBezTo>
                    <a:pt x="0" y="1849"/>
                    <a:pt x="973" y="2823"/>
                    <a:pt x="2170" y="2823"/>
                  </a:cubicBezTo>
                  <a:cubicBezTo>
                    <a:pt x="3365" y="2823"/>
                    <a:pt x="4339" y="1849"/>
                    <a:pt x="4339" y="653"/>
                  </a:cubicBezTo>
                  <a:cubicBezTo>
                    <a:pt x="4334" y="291"/>
                    <a:pt x="4039" y="1"/>
                    <a:pt x="3678" y="1"/>
                  </a:cubicBezTo>
                  <a:cubicBezTo>
                    <a:pt x="3316" y="1"/>
                    <a:pt x="3021" y="291"/>
                    <a:pt x="3017" y="653"/>
                  </a:cubicBezTo>
                  <a:cubicBezTo>
                    <a:pt x="3022" y="1125"/>
                    <a:pt x="2641" y="1510"/>
                    <a:pt x="2170" y="1510"/>
                  </a:cubicBezTo>
                  <a:cubicBezTo>
                    <a:pt x="1698" y="1510"/>
                    <a:pt x="1317" y="1125"/>
                    <a:pt x="1322" y="653"/>
                  </a:cubicBezTo>
                  <a:cubicBezTo>
                    <a:pt x="1318" y="291"/>
                    <a:pt x="1023"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90"/>
            <p:cNvSpPr/>
            <p:nvPr/>
          </p:nvSpPr>
          <p:spPr>
            <a:xfrm>
              <a:off x="10049324" y="2670813"/>
              <a:ext cx="81522" cy="53220"/>
            </a:xfrm>
            <a:custGeom>
              <a:avLst/>
              <a:gdLst/>
              <a:ahLst/>
              <a:cxnLst/>
              <a:rect l="l" t="t" r="r" b="b"/>
              <a:pathLst>
                <a:path w="4338" h="2832" extrusionOk="0">
                  <a:moveTo>
                    <a:pt x="2169" y="1"/>
                  </a:moveTo>
                  <a:cubicBezTo>
                    <a:pt x="974" y="1"/>
                    <a:pt x="1" y="974"/>
                    <a:pt x="1" y="2171"/>
                  </a:cubicBezTo>
                  <a:cubicBezTo>
                    <a:pt x="5" y="2532"/>
                    <a:pt x="300" y="2823"/>
                    <a:pt x="662" y="2823"/>
                  </a:cubicBezTo>
                  <a:cubicBezTo>
                    <a:pt x="1023" y="2823"/>
                    <a:pt x="1318" y="2532"/>
                    <a:pt x="1323" y="2171"/>
                  </a:cubicBezTo>
                  <a:cubicBezTo>
                    <a:pt x="1317" y="1698"/>
                    <a:pt x="1698" y="1313"/>
                    <a:pt x="2169" y="1313"/>
                  </a:cubicBezTo>
                  <a:cubicBezTo>
                    <a:pt x="2641" y="1313"/>
                    <a:pt x="3022" y="1698"/>
                    <a:pt x="3017" y="2171"/>
                  </a:cubicBezTo>
                  <a:cubicBezTo>
                    <a:pt x="3017" y="2535"/>
                    <a:pt x="3312" y="2832"/>
                    <a:pt x="3678" y="2832"/>
                  </a:cubicBezTo>
                  <a:cubicBezTo>
                    <a:pt x="4043" y="2831"/>
                    <a:pt x="4338" y="2535"/>
                    <a:pt x="4338" y="2171"/>
                  </a:cubicBezTo>
                  <a:cubicBezTo>
                    <a:pt x="4338" y="974"/>
                    <a:pt x="3365"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90"/>
            <p:cNvSpPr/>
            <p:nvPr/>
          </p:nvSpPr>
          <p:spPr>
            <a:xfrm>
              <a:off x="10105908" y="2699171"/>
              <a:ext cx="81653" cy="53389"/>
            </a:xfrm>
            <a:custGeom>
              <a:avLst/>
              <a:gdLst/>
              <a:ahLst/>
              <a:cxnLst/>
              <a:rect l="l" t="t" r="r" b="b"/>
              <a:pathLst>
                <a:path w="4345" h="2841" extrusionOk="0">
                  <a:moveTo>
                    <a:pt x="666" y="1"/>
                  </a:moveTo>
                  <a:cubicBezTo>
                    <a:pt x="297" y="1"/>
                    <a:pt x="0" y="302"/>
                    <a:pt x="6" y="671"/>
                  </a:cubicBezTo>
                  <a:cubicBezTo>
                    <a:pt x="6" y="1867"/>
                    <a:pt x="978" y="2841"/>
                    <a:pt x="2175" y="2841"/>
                  </a:cubicBezTo>
                  <a:cubicBezTo>
                    <a:pt x="3371" y="2841"/>
                    <a:pt x="4344" y="1867"/>
                    <a:pt x="4344" y="671"/>
                  </a:cubicBezTo>
                  <a:cubicBezTo>
                    <a:pt x="4344" y="306"/>
                    <a:pt x="4048" y="10"/>
                    <a:pt x="3683" y="10"/>
                  </a:cubicBezTo>
                  <a:cubicBezTo>
                    <a:pt x="3318" y="10"/>
                    <a:pt x="3022" y="306"/>
                    <a:pt x="3022" y="671"/>
                  </a:cubicBezTo>
                  <a:cubicBezTo>
                    <a:pt x="3028" y="1143"/>
                    <a:pt x="2646" y="1529"/>
                    <a:pt x="2175" y="1529"/>
                  </a:cubicBezTo>
                  <a:cubicBezTo>
                    <a:pt x="1702" y="1529"/>
                    <a:pt x="1321" y="1143"/>
                    <a:pt x="1327" y="671"/>
                  </a:cubicBezTo>
                  <a:cubicBezTo>
                    <a:pt x="1332" y="302"/>
                    <a:pt x="1035" y="1"/>
                    <a:pt x="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90"/>
            <p:cNvSpPr/>
            <p:nvPr/>
          </p:nvSpPr>
          <p:spPr>
            <a:xfrm>
              <a:off x="10162699" y="2670813"/>
              <a:ext cx="81541" cy="53220"/>
            </a:xfrm>
            <a:custGeom>
              <a:avLst/>
              <a:gdLst/>
              <a:ahLst/>
              <a:cxnLst/>
              <a:rect l="l" t="t" r="r" b="b"/>
              <a:pathLst>
                <a:path w="4339" h="2832" extrusionOk="0">
                  <a:moveTo>
                    <a:pt x="2169" y="1"/>
                  </a:moveTo>
                  <a:cubicBezTo>
                    <a:pt x="972" y="1"/>
                    <a:pt x="0" y="974"/>
                    <a:pt x="0" y="2171"/>
                  </a:cubicBezTo>
                  <a:cubicBezTo>
                    <a:pt x="0" y="2535"/>
                    <a:pt x="296" y="2831"/>
                    <a:pt x="661" y="2831"/>
                  </a:cubicBezTo>
                  <a:cubicBezTo>
                    <a:pt x="1026" y="2831"/>
                    <a:pt x="1322" y="2535"/>
                    <a:pt x="1322" y="2171"/>
                  </a:cubicBezTo>
                  <a:cubicBezTo>
                    <a:pt x="1322" y="1703"/>
                    <a:pt x="1701" y="1324"/>
                    <a:pt x="2170" y="1324"/>
                  </a:cubicBezTo>
                  <a:cubicBezTo>
                    <a:pt x="2637" y="1324"/>
                    <a:pt x="3016" y="1703"/>
                    <a:pt x="3016" y="2171"/>
                  </a:cubicBezTo>
                  <a:cubicBezTo>
                    <a:pt x="3016" y="2535"/>
                    <a:pt x="3313" y="2832"/>
                    <a:pt x="3678" y="2832"/>
                  </a:cubicBezTo>
                  <a:cubicBezTo>
                    <a:pt x="4042" y="2831"/>
                    <a:pt x="4338" y="2535"/>
                    <a:pt x="4339" y="2171"/>
                  </a:cubicBezTo>
                  <a:cubicBezTo>
                    <a:pt x="4339" y="974"/>
                    <a:pt x="3365"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90"/>
            <p:cNvSpPr/>
            <p:nvPr/>
          </p:nvSpPr>
          <p:spPr>
            <a:xfrm>
              <a:off x="10219358" y="2699359"/>
              <a:ext cx="81559" cy="53202"/>
            </a:xfrm>
            <a:custGeom>
              <a:avLst/>
              <a:gdLst/>
              <a:ahLst/>
              <a:cxnLst/>
              <a:rect l="l" t="t" r="r" b="b"/>
              <a:pathLst>
                <a:path w="4340" h="2831" extrusionOk="0">
                  <a:moveTo>
                    <a:pt x="3679" y="0"/>
                  </a:moveTo>
                  <a:cubicBezTo>
                    <a:pt x="3313" y="0"/>
                    <a:pt x="3018" y="296"/>
                    <a:pt x="3018" y="661"/>
                  </a:cubicBezTo>
                  <a:cubicBezTo>
                    <a:pt x="3018" y="1129"/>
                    <a:pt x="2638" y="1508"/>
                    <a:pt x="2170" y="1508"/>
                  </a:cubicBezTo>
                  <a:cubicBezTo>
                    <a:pt x="1703" y="1508"/>
                    <a:pt x="1324" y="1129"/>
                    <a:pt x="1324" y="661"/>
                  </a:cubicBezTo>
                  <a:cubicBezTo>
                    <a:pt x="1319" y="299"/>
                    <a:pt x="1024" y="9"/>
                    <a:pt x="662" y="9"/>
                  </a:cubicBezTo>
                  <a:cubicBezTo>
                    <a:pt x="301" y="9"/>
                    <a:pt x="6" y="299"/>
                    <a:pt x="1" y="661"/>
                  </a:cubicBezTo>
                  <a:cubicBezTo>
                    <a:pt x="1" y="1857"/>
                    <a:pt x="974" y="2831"/>
                    <a:pt x="2170" y="2831"/>
                  </a:cubicBezTo>
                  <a:cubicBezTo>
                    <a:pt x="3366" y="2831"/>
                    <a:pt x="4340" y="1857"/>
                    <a:pt x="4340" y="661"/>
                  </a:cubicBezTo>
                  <a:cubicBezTo>
                    <a:pt x="4340" y="296"/>
                    <a:pt x="4043" y="0"/>
                    <a:pt x="3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90"/>
            <p:cNvSpPr/>
            <p:nvPr/>
          </p:nvSpPr>
          <p:spPr>
            <a:xfrm>
              <a:off x="10276055" y="2670813"/>
              <a:ext cx="81541" cy="53220"/>
            </a:xfrm>
            <a:custGeom>
              <a:avLst/>
              <a:gdLst/>
              <a:ahLst/>
              <a:cxnLst/>
              <a:rect l="l" t="t" r="r" b="b"/>
              <a:pathLst>
                <a:path w="4339" h="2832" extrusionOk="0">
                  <a:moveTo>
                    <a:pt x="2169" y="1"/>
                  </a:moveTo>
                  <a:cubicBezTo>
                    <a:pt x="974" y="1"/>
                    <a:pt x="1" y="974"/>
                    <a:pt x="1" y="2171"/>
                  </a:cubicBezTo>
                  <a:cubicBezTo>
                    <a:pt x="1" y="2535"/>
                    <a:pt x="296" y="2831"/>
                    <a:pt x="662" y="2831"/>
                  </a:cubicBezTo>
                  <a:cubicBezTo>
                    <a:pt x="1026" y="2831"/>
                    <a:pt x="1323" y="2535"/>
                    <a:pt x="1323" y="2171"/>
                  </a:cubicBezTo>
                  <a:cubicBezTo>
                    <a:pt x="1323" y="1703"/>
                    <a:pt x="1701" y="1324"/>
                    <a:pt x="2169" y="1324"/>
                  </a:cubicBezTo>
                  <a:cubicBezTo>
                    <a:pt x="2637" y="1324"/>
                    <a:pt x="3016" y="1703"/>
                    <a:pt x="3016" y="2171"/>
                  </a:cubicBezTo>
                  <a:cubicBezTo>
                    <a:pt x="3016" y="2535"/>
                    <a:pt x="3313" y="2832"/>
                    <a:pt x="3678" y="2832"/>
                  </a:cubicBezTo>
                  <a:cubicBezTo>
                    <a:pt x="4042" y="2831"/>
                    <a:pt x="4338" y="2535"/>
                    <a:pt x="4338" y="2171"/>
                  </a:cubicBezTo>
                  <a:cubicBezTo>
                    <a:pt x="4338" y="974"/>
                    <a:pt x="3365"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90"/>
            <p:cNvSpPr/>
            <p:nvPr/>
          </p:nvSpPr>
          <p:spPr>
            <a:xfrm>
              <a:off x="10332715" y="2699171"/>
              <a:ext cx="81672" cy="53389"/>
            </a:xfrm>
            <a:custGeom>
              <a:avLst/>
              <a:gdLst/>
              <a:ahLst/>
              <a:cxnLst/>
              <a:rect l="l" t="t" r="r" b="b"/>
              <a:pathLst>
                <a:path w="4346" h="2841" extrusionOk="0">
                  <a:moveTo>
                    <a:pt x="3679" y="1"/>
                  </a:moveTo>
                  <a:cubicBezTo>
                    <a:pt x="3310" y="1"/>
                    <a:pt x="3013" y="302"/>
                    <a:pt x="3018" y="671"/>
                  </a:cubicBezTo>
                  <a:cubicBezTo>
                    <a:pt x="3023" y="1143"/>
                    <a:pt x="2642" y="1529"/>
                    <a:pt x="2170" y="1529"/>
                  </a:cubicBezTo>
                  <a:cubicBezTo>
                    <a:pt x="1698" y="1529"/>
                    <a:pt x="1317" y="1143"/>
                    <a:pt x="1323" y="671"/>
                  </a:cubicBezTo>
                  <a:cubicBezTo>
                    <a:pt x="1323" y="306"/>
                    <a:pt x="1026" y="10"/>
                    <a:pt x="662" y="10"/>
                  </a:cubicBezTo>
                  <a:cubicBezTo>
                    <a:pt x="297" y="10"/>
                    <a:pt x="0" y="306"/>
                    <a:pt x="1" y="671"/>
                  </a:cubicBezTo>
                  <a:cubicBezTo>
                    <a:pt x="1" y="1867"/>
                    <a:pt x="975" y="2841"/>
                    <a:pt x="2172" y="2841"/>
                  </a:cubicBezTo>
                  <a:cubicBezTo>
                    <a:pt x="3367" y="2841"/>
                    <a:pt x="4340" y="1867"/>
                    <a:pt x="4340" y="671"/>
                  </a:cubicBezTo>
                  <a:cubicBezTo>
                    <a:pt x="4345" y="302"/>
                    <a:pt x="4047" y="1"/>
                    <a:pt x="3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90"/>
            <p:cNvSpPr/>
            <p:nvPr/>
          </p:nvSpPr>
          <p:spPr>
            <a:xfrm>
              <a:off x="10389337" y="2670813"/>
              <a:ext cx="81635" cy="53389"/>
            </a:xfrm>
            <a:custGeom>
              <a:avLst/>
              <a:gdLst/>
              <a:ahLst/>
              <a:cxnLst/>
              <a:rect l="l" t="t" r="r" b="b"/>
              <a:pathLst>
                <a:path w="4344" h="2841" extrusionOk="0">
                  <a:moveTo>
                    <a:pt x="2174" y="1"/>
                  </a:moveTo>
                  <a:cubicBezTo>
                    <a:pt x="977" y="1"/>
                    <a:pt x="6" y="974"/>
                    <a:pt x="6" y="2171"/>
                  </a:cubicBezTo>
                  <a:cubicBezTo>
                    <a:pt x="1" y="2539"/>
                    <a:pt x="297" y="2840"/>
                    <a:pt x="666" y="2840"/>
                  </a:cubicBezTo>
                  <a:cubicBezTo>
                    <a:pt x="1035" y="2840"/>
                    <a:pt x="1332" y="2539"/>
                    <a:pt x="1327" y="2171"/>
                  </a:cubicBezTo>
                  <a:cubicBezTo>
                    <a:pt x="1322" y="1698"/>
                    <a:pt x="1703" y="1313"/>
                    <a:pt x="2174" y="1313"/>
                  </a:cubicBezTo>
                  <a:cubicBezTo>
                    <a:pt x="2646" y="1313"/>
                    <a:pt x="3027" y="1698"/>
                    <a:pt x="3021" y="2171"/>
                  </a:cubicBezTo>
                  <a:cubicBezTo>
                    <a:pt x="3021" y="2535"/>
                    <a:pt x="3317" y="2831"/>
                    <a:pt x="3682" y="2832"/>
                  </a:cubicBezTo>
                  <a:cubicBezTo>
                    <a:pt x="4047" y="2832"/>
                    <a:pt x="4343" y="2535"/>
                    <a:pt x="4343" y="2171"/>
                  </a:cubicBezTo>
                  <a:cubicBezTo>
                    <a:pt x="4343" y="974"/>
                    <a:pt x="3370" y="1"/>
                    <a:pt x="2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90"/>
            <p:cNvSpPr/>
            <p:nvPr/>
          </p:nvSpPr>
          <p:spPr>
            <a:xfrm>
              <a:off x="10446109" y="2699509"/>
              <a:ext cx="81541" cy="53051"/>
            </a:xfrm>
            <a:custGeom>
              <a:avLst/>
              <a:gdLst/>
              <a:ahLst/>
              <a:cxnLst/>
              <a:rect l="l" t="t" r="r" b="b"/>
              <a:pathLst>
                <a:path w="4339" h="2823" extrusionOk="0">
                  <a:moveTo>
                    <a:pt x="661" y="1"/>
                  </a:moveTo>
                  <a:cubicBezTo>
                    <a:pt x="299" y="1"/>
                    <a:pt x="5" y="291"/>
                    <a:pt x="0" y="653"/>
                  </a:cubicBezTo>
                  <a:cubicBezTo>
                    <a:pt x="0" y="1849"/>
                    <a:pt x="973" y="2823"/>
                    <a:pt x="2169" y="2823"/>
                  </a:cubicBezTo>
                  <a:cubicBezTo>
                    <a:pt x="3364" y="2823"/>
                    <a:pt x="4338" y="1849"/>
                    <a:pt x="4338" y="653"/>
                  </a:cubicBezTo>
                  <a:cubicBezTo>
                    <a:pt x="4333" y="291"/>
                    <a:pt x="4038" y="1"/>
                    <a:pt x="3677" y="1"/>
                  </a:cubicBezTo>
                  <a:cubicBezTo>
                    <a:pt x="3315" y="1"/>
                    <a:pt x="3020" y="291"/>
                    <a:pt x="3016" y="653"/>
                  </a:cubicBezTo>
                  <a:cubicBezTo>
                    <a:pt x="3021" y="1125"/>
                    <a:pt x="2640" y="1510"/>
                    <a:pt x="2169" y="1510"/>
                  </a:cubicBezTo>
                  <a:cubicBezTo>
                    <a:pt x="1697" y="1510"/>
                    <a:pt x="1316" y="1125"/>
                    <a:pt x="1322" y="653"/>
                  </a:cubicBezTo>
                  <a:cubicBezTo>
                    <a:pt x="1317" y="291"/>
                    <a:pt x="1022"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90"/>
            <p:cNvSpPr/>
            <p:nvPr/>
          </p:nvSpPr>
          <p:spPr>
            <a:xfrm>
              <a:off x="10502787" y="2670813"/>
              <a:ext cx="81541" cy="53220"/>
            </a:xfrm>
            <a:custGeom>
              <a:avLst/>
              <a:gdLst/>
              <a:ahLst/>
              <a:cxnLst/>
              <a:rect l="l" t="t" r="r" b="b"/>
              <a:pathLst>
                <a:path w="4339" h="2832" extrusionOk="0">
                  <a:moveTo>
                    <a:pt x="2168" y="1"/>
                  </a:moveTo>
                  <a:cubicBezTo>
                    <a:pt x="974" y="1"/>
                    <a:pt x="0" y="974"/>
                    <a:pt x="0" y="2171"/>
                  </a:cubicBezTo>
                  <a:cubicBezTo>
                    <a:pt x="4" y="2532"/>
                    <a:pt x="299" y="2823"/>
                    <a:pt x="661" y="2823"/>
                  </a:cubicBezTo>
                  <a:cubicBezTo>
                    <a:pt x="1022" y="2823"/>
                    <a:pt x="1317" y="2532"/>
                    <a:pt x="1322" y="2171"/>
                  </a:cubicBezTo>
                  <a:cubicBezTo>
                    <a:pt x="1322" y="1703"/>
                    <a:pt x="1701" y="1324"/>
                    <a:pt x="2169" y="1324"/>
                  </a:cubicBezTo>
                  <a:cubicBezTo>
                    <a:pt x="2637" y="1324"/>
                    <a:pt x="3016" y="1703"/>
                    <a:pt x="3016" y="2171"/>
                  </a:cubicBezTo>
                  <a:cubicBezTo>
                    <a:pt x="3017" y="2535"/>
                    <a:pt x="3312" y="2831"/>
                    <a:pt x="3677" y="2832"/>
                  </a:cubicBezTo>
                  <a:cubicBezTo>
                    <a:pt x="4042" y="2832"/>
                    <a:pt x="4339" y="2535"/>
                    <a:pt x="4339" y="2171"/>
                  </a:cubicBezTo>
                  <a:cubicBezTo>
                    <a:pt x="4339" y="974"/>
                    <a:pt x="3364" y="1"/>
                    <a:pt x="2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90"/>
            <p:cNvSpPr/>
            <p:nvPr/>
          </p:nvSpPr>
          <p:spPr>
            <a:xfrm>
              <a:off x="10559446" y="2699171"/>
              <a:ext cx="81653" cy="53389"/>
            </a:xfrm>
            <a:custGeom>
              <a:avLst/>
              <a:gdLst/>
              <a:ahLst/>
              <a:cxnLst/>
              <a:rect l="l" t="t" r="r" b="b"/>
              <a:pathLst>
                <a:path w="4345" h="2841" extrusionOk="0">
                  <a:moveTo>
                    <a:pt x="3678" y="1"/>
                  </a:moveTo>
                  <a:cubicBezTo>
                    <a:pt x="3310" y="1"/>
                    <a:pt x="3012" y="302"/>
                    <a:pt x="3017" y="671"/>
                  </a:cubicBezTo>
                  <a:cubicBezTo>
                    <a:pt x="3017" y="1139"/>
                    <a:pt x="2638" y="1518"/>
                    <a:pt x="2171" y="1518"/>
                  </a:cubicBezTo>
                  <a:cubicBezTo>
                    <a:pt x="1703" y="1518"/>
                    <a:pt x="1324" y="1139"/>
                    <a:pt x="1324" y="671"/>
                  </a:cubicBezTo>
                  <a:cubicBezTo>
                    <a:pt x="1318" y="309"/>
                    <a:pt x="1024" y="19"/>
                    <a:pt x="663" y="19"/>
                  </a:cubicBezTo>
                  <a:cubicBezTo>
                    <a:pt x="301" y="19"/>
                    <a:pt x="6" y="309"/>
                    <a:pt x="1" y="671"/>
                  </a:cubicBezTo>
                  <a:cubicBezTo>
                    <a:pt x="1" y="1867"/>
                    <a:pt x="974" y="2841"/>
                    <a:pt x="2170" y="2841"/>
                  </a:cubicBezTo>
                  <a:cubicBezTo>
                    <a:pt x="3367" y="2841"/>
                    <a:pt x="4339" y="1867"/>
                    <a:pt x="4339" y="671"/>
                  </a:cubicBezTo>
                  <a:cubicBezTo>
                    <a:pt x="4345" y="302"/>
                    <a:pt x="4047" y="1"/>
                    <a:pt x="3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90"/>
            <p:cNvSpPr/>
            <p:nvPr/>
          </p:nvSpPr>
          <p:spPr>
            <a:xfrm>
              <a:off x="10616049" y="2670813"/>
              <a:ext cx="81635" cy="53389"/>
            </a:xfrm>
            <a:custGeom>
              <a:avLst/>
              <a:gdLst/>
              <a:ahLst/>
              <a:cxnLst/>
              <a:rect l="l" t="t" r="r" b="b"/>
              <a:pathLst>
                <a:path w="4344" h="2841" extrusionOk="0">
                  <a:moveTo>
                    <a:pt x="2175" y="1"/>
                  </a:moveTo>
                  <a:cubicBezTo>
                    <a:pt x="979" y="1"/>
                    <a:pt x="5" y="974"/>
                    <a:pt x="5" y="2171"/>
                  </a:cubicBezTo>
                  <a:cubicBezTo>
                    <a:pt x="0" y="2539"/>
                    <a:pt x="298" y="2840"/>
                    <a:pt x="666" y="2840"/>
                  </a:cubicBezTo>
                  <a:cubicBezTo>
                    <a:pt x="1035" y="2840"/>
                    <a:pt x="1333" y="2539"/>
                    <a:pt x="1327" y="2171"/>
                  </a:cubicBezTo>
                  <a:cubicBezTo>
                    <a:pt x="1322" y="1698"/>
                    <a:pt x="1702" y="1313"/>
                    <a:pt x="2175" y="1313"/>
                  </a:cubicBezTo>
                  <a:cubicBezTo>
                    <a:pt x="2646" y="1313"/>
                    <a:pt x="3027" y="1698"/>
                    <a:pt x="3022" y="2171"/>
                  </a:cubicBezTo>
                  <a:cubicBezTo>
                    <a:pt x="3022" y="2535"/>
                    <a:pt x="3318" y="2832"/>
                    <a:pt x="3683" y="2832"/>
                  </a:cubicBezTo>
                  <a:cubicBezTo>
                    <a:pt x="4048" y="2831"/>
                    <a:pt x="4344" y="2535"/>
                    <a:pt x="4344" y="2171"/>
                  </a:cubicBezTo>
                  <a:cubicBezTo>
                    <a:pt x="4344" y="974"/>
                    <a:pt x="3369" y="1"/>
                    <a:pt x="2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90"/>
          <p:cNvGrpSpPr/>
          <p:nvPr/>
        </p:nvGrpSpPr>
        <p:grpSpPr>
          <a:xfrm>
            <a:off x="3445710" y="1871291"/>
            <a:ext cx="631519" cy="631519"/>
            <a:chOff x="9718595" y="715172"/>
            <a:chExt cx="1272966" cy="1272966"/>
          </a:xfrm>
        </p:grpSpPr>
        <p:sp>
          <p:nvSpPr>
            <p:cNvPr id="967" name="Google Shape;967;p90"/>
            <p:cNvSpPr/>
            <p:nvPr/>
          </p:nvSpPr>
          <p:spPr>
            <a:xfrm>
              <a:off x="9944011" y="1578349"/>
              <a:ext cx="108019" cy="96105"/>
            </a:xfrm>
            <a:custGeom>
              <a:avLst/>
              <a:gdLst/>
              <a:ahLst/>
              <a:cxnLst/>
              <a:rect l="l" t="t" r="r" b="b"/>
              <a:pathLst>
                <a:path w="5748" h="5114" extrusionOk="0">
                  <a:moveTo>
                    <a:pt x="4441" y="838"/>
                  </a:moveTo>
                  <a:cubicBezTo>
                    <a:pt x="4521" y="920"/>
                    <a:pt x="4639" y="1062"/>
                    <a:pt x="4809" y="1332"/>
                  </a:cubicBezTo>
                  <a:cubicBezTo>
                    <a:pt x="5184" y="1925"/>
                    <a:pt x="5230" y="2461"/>
                    <a:pt x="4698" y="2797"/>
                  </a:cubicBezTo>
                  <a:cubicBezTo>
                    <a:pt x="4560" y="2884"/>
                    <a:pt x="4411" y="2928"/>
                    <a:pt x="4259" y="2928"/>
                  </a:cubicBezTo>
                  <a:cubicBezTo>
                    <a:pt x="3927" y="2928"/>
                    <a:pt x="3583" y="2719"/>
                    <a:pt x="3315" y="2294"/>
                  </a:cubicBezTo>
                  <a:lnTo>
                    <a:pt x="2979" y="1761"/>
                  </a:lnTo>
                  <a:lnTo>
                    <a:pt x="4441" y="838"/>
                  </a:lnTo>
                  <a:close/>
                  <a:moveTo>
                    <a:pt x="2534" y="2042"/>
                  </a:moveTo>
                  <a:lnTo>
                    <a:pt x="2840" y="2527"/>
                  </a:lnTo>
                  <a:cubicBezTo>
                    <a:pt x="3244" y="3167"/>
                    <a:pt x="3324" y="3862"/>
                    <a:pt x="2703" y="4254"/>
                  </a:cubicBezTo>
                  <a:cubicBezTo>
                    <a:pt x="2519" y="4370"/>
                    <a:pt x="2341" y="4421"/>
                    <a:pt x="2172" y="4421"/>
                  </a:cubicBezTo>
                  <a:cubicBezTo>
                    <a:pt x="1736" y="4421"/>
                    <a:pt x="1360" y="4081"/>
                    <a:pt x="1084" y="3644"/>
                  </a:cubicBezTo>
                  <a:cubicBezTo>
                    <a:pt x="953" y="3435"/>
                    <a:pt x="854" y="3262"/>
                    <a:pt x="801" y="3135"/>
                  </a:cubicBezTo>
                  <a:lnTo>
                    <a:pt x="2534" y="2042"/>
                  </a:lnTo>
                  <a:close/>
                  <a:moveTo>
                    <a:pt x="4469" y="0"/>
                  </a:moveTo>
                  <a:lnTo>
                    <a:pt x="0" y="2821"/>
                  </a:lnTo>
                  <a:cubicBezTo>
                    <a:pt x="96" y="3034"/>
                    <a:pt x="265" y="3361"/>
                    <a:pt x="520" y="3765"/>
                  </a:cubicBezTo>
                  <a:cubicBezTo>
                    <a:pt x="988" y="4506"/>
                    <a:pt x="1446" y="4933"/>
                    <a:pt x="1936" y="5068"/>
                  </a:cubicBezTo>
                  <a:cubicBezTo>
                    <a:pt x="2055" y="5097"/>
                    <a:pt x="2178" y="5113"/>
                    <a:pt x="2303" y="5113"/>
                  </a:cubicBezTo>
                  <a:cubicBezTo>
                    <a:pt x="2560" y="5113"/>
                    <a:pt x="2825" y="5044"/>
                    <a:pt x="3088" y="4878"/>
                  </a:cubicBezTo>
                  <a:cubicBezTo>
                    <a:pt x="3763" y="4452"/>
                    <a:pt x="3801" y="3722"/>
                    <a:pt x="3637" y="3222"/>
                  </a:cubicBezTo>
                  <a:lnTo>
                    <a:pt x="3649" y="3214"/>
                  </a:lnTo>
                  <a:cubicBezTo>
                    <a:pt x="3922" y="3424"/>
                    <a:pt x="4225" y="3530"/>
                    <a:pt x="4516" y="3530"/>
                  </a:cubicBezTo>
                  <a:cubicBezTo>
                    <a:pt x="4733" y="3530"/>
                    <a:pt x="4945" y="3471"/>
                    <a:pt x="5132" y="3353"/>
                  </a:cubicBezTo>
                  <a:cubicBezTo>
                    <a:pt x="5489" y="3127"/>
                    <a:pt x="5670" y="2816"/>
                    <a:pt x="5697" y="2469"/>
                  </a:cubicBezTo>
                  <a:cubicBezTo>
                    <a:pt x="5747" y="2041"/>
                    <a:pt x="5610" y="1600"/>
                    <a:pt x="5240" y="1014"/>
                  </a:cubicBezTo>
                  <a:cubicBezTo>
                    <a:pt x="4980" y="601"/>
                    <a:pt x="4685" y="223"/>
                    <a:pt x="4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90"/>
            <p:cNvSpPr/>
            <p:nvPr/>
          </p:nvSpPr>
          <p:spPr>
            <a:xfrm>
              <a:off x="10004222" y="1639049"/>
              <a:ext cx="116852" cy="110124"/>
            </a:xfrm>
            <a:custGeom>
              <a:avLst/>
              <a:gdLst/>
              <a:ahLst/>
              <a:cxnLst/>
              <a:rect l="l" t="t" r="r" b="b"/>
              <a:pathLst>
                <a:path w="6218" h="5860" extrusionOk="0">
                  <a:moveTo>
                    <a:pt x="3430" y="0"/>
                  </a:moveTo>
                  <a:lnTo>
                    <a:pt x="1183" y="2227"/>
                  </a:lnTo>
                  <a:cubicBezTo>
                    <a:pt x="0" y="3399"/>
                    <a:pt x="137" y="4431"/>
                    <a:pt x="911" y="5212"/>
                  </a:cubicBezTo>
                  <a:cubicBezTo>
                    <a:pt x="1314" y="5619"/>
                    <a:pt x="1785" y="5860"/>
                    <a:pt x="2298" y="5860"/>
                  </a:cubicBezTo>
                  <a:cubicBezTo>
                    <a:pt x="2826" y="5860"/>
                    <a:pt x="3400" y="5605"/>
                    <a:pt x="3994" y="5017"/>
                  </a:cubicBezTo>
                  <a:lnTo>
                    <a:pt x="6218" y="2813"/>
                  </a:lnTo>
                  <a:lnTo>
                    <a:pt x="5724" y="2315"/>
                  </a:lnTo>
                  <a:lnTo>
                    <a:pt x="3466" y="4553"/>
                  </a:lnTo>
                  <a:cubicBezTo>
                    <a:pt x="3001" y="5014"/>
                    <a:pt x="2570" y="5223"/>
                    <a:pt x="2182" y="5223"/>
                  </a:cubicBezTo>
                  <a:cubicBezTo>
                    <a:pt x="1867" y="5223"/>
                    <a:pt x="1581" y="5084"/>
                    <a:pt x="1329" y="4831"/>
                  </a:cubicBezTo>
                  <a:cubicBezTo>
                    <a:pt x="824" y="4321"/>
                    <a:pt x="811" y="3583"/>
                    <a:pt x="1665" y="2736"/>
                  </a:cubicBezTo>
                  <a:lnTo>
                    <a:pt x="3924" y="498"/>
                  </a:lnTo>
                  <a:lnTo>
                    <a:pt x="343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90"/>
            <p:cNvSpPr/>
            <p:nvPr/>
          </p:nvSpPr>
          <p:spPr>
            <a:xfrm>
              <a:off x="10078884" y="1701834"/>
              <a:ext cx="97909" cy="119332"/>
            </a:xfrm>
            <a:custGeom>
              <a:avLst/>
              <a:gdLst/>
              <a:ahLst/>
              <a:cxnLst/>
              <a:rect l="l" t="t" r="r" b="b"/>
              <a:pathLst>
                <a:path w="5210" h="6350" extrusionOk="0">
                  <a:moveTo>
                    <a:pt x="3178" y="782"/>
                  </a:moveTo>
                  <a:cubicBezTo>
                    <a:pt x="3290" y="816"/>
                    <a:pt x="3508" y="918"/>
                    <a:pt x="3790" y="1098"/>
                  </a:cubicBezTo>
                  <a:cubicBezTo>
                    <a:pt x="4403" y="1500"/>
                    <a:pt x="4663" y="2025"/>
                    <a:pt x="4290" y="2610"/>
                  </a:cubicBezTo>
                  <a:cubicBezTo>
                    <a:pt x="4098" y="2909"/>
                    <a:pt x="3810" y="3065"/>
                    <a:pt x="3480" y="3065"/>
                  </a:cubicBezTo>
                  <a:cubicBezTo>
                    <a:pt x="3242" y="3065"/>
                    <a:pt x="2981" y="2984"/>
                    <a:pt x="2719" y="2816"/>
                  </a:cubicBezTo>
                  <a:lnTo>
                    <a:pt x="2122" y="2434"/>
                  </a:lnTo>
                  <a:lnTo>
                    <a:pt x="3178" y="782"/>
                  </a:lnTo>
                  <a:close/>
                  <a:moveTo>
                    <a:pt x="2856" y="0"/>
                  </a:moveTo>
                  <a:lnTo>
                    <a:pt x="1" y="4464"/>
                  </a:lnTo>
                  <a:lnTo>
                    <a:pt x="585" y="4838"/>
                  </a:lnTo>
                  <a:lnTo>
                    <a:pt x="1838" y="2878"/>
                  </a:lnTo>
                  <a:lnTo>
                    <a:pt x="2389" y="3230"/>
                  </a:lnTo>
                  <a:cubicBezTo>
                    <a:pt x="2907" y="3589"/>
                    <a:pt x="2998" y="3979"/>
                    <a:pt x="2733" y="4689"/>
                  </a:cubicBezTo>
                  <a:cubicBezTo>
                    <a:pt x="2499" y="5335"/>
                    <a:pt x="2352" y="5788"/>
                    <a:pt x="2344" y="5963"/>
                  </a:cubicBezTo>
                  <a:lnTo>
                    <a:pt x="2948" y="6349"/>
                  </a:lnTo>
                  <a:cubicBezTo>
                    <a:pt x="2966" y="6115"/>
                    <a:pt x="3137" y="5609"/>
                    <a:pt x="3393" y="4884"/>
                  </a:cubicBezTo>
                  <a:cubicBezTo>
                    <a:pt x="3587" y="4345"/>
                    <a:pt x="3585" y="3891"/>
                    <a:pt x="3312" y="3546"/>
                  </a:cubicBezTo>
                  <a:lnTo>
                    <a:pt x="3326" y="3525"/>
                  </a:lnTo>
                  <a:cubicBezTo>
                    <a:pt x="3458" y="3558"/>
                    <a:pt x="3593" y="3576"/>
                    <a:pt x="3727" y="3576"/>
                  </a:cubicBezTo>
                  <a:cubicBezTo>
                    <a:pt x="4180" y="3576"/>
                    <a:pt x="4622" y="3377"/>
                    <a:pt x="4917" y="2916"/>
                  </a:cubicBezTo>
                  <a:cubicBezTo>
                    <a:pt x="5140" y="2568"/>
                    <a:pt x="5210" y="2177"/>
                    <a:pt x="5111" y="1830"/>
                  </a:cubicBezTo>
                  <a:cubicBezTo>
                    <a:pt x="4992" y="1394"/>
                    <a:pt x="4662" y="1022"/>
                    <a:pt x="4037" y="623"/>
                  </a:cubicBezTo>
                  <a:cubicBezTo>
                    <a:pt x="3635" y="366"/>
                    <a:pt x="3191" y="129"/>
                    <a:pt x="28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90"/>
            <p:cNvSpPr/>
            <p:nvPr/>
          </p:nvSpPr>
          <p:spPr>
            <a:xfrm>
              <a:off x="10166852" y="1750789"/>
              <a:ext cx="96556" cy="105370"/>
            </a:xfrm>
            <a:custGeom>
              <a:avLst/>
              <a:gdLst/>
              <a:ahLst/>
              <a:cxnLst/>
              <a:rect l="l" t="t" r="r" b="b"/>
              <a:pathLst>
                <a:path w="5138" h="5607" extrusionOk="0">
                  <a:moveTo>
                    <a:pt x="2795" y="1"/>
                  </a:moveTo>
                  <a:cubicBezTo>
                    <a:pt x="1631" y="1"/>
                    <a:pt x="703" y="696"/>
                    <a:pt x="284" y="1838"/>
                  </a:cubicBezTo>
                  <a:cubicBezTo>
                    <a:pt x="0" y="2624"/>
                    <a:pt x="27" y="3397"/>
                    <a:pt x="309" y="3974"/>
                  </a:cubicBezTo>
                  <a:cubicBezTo>
                    <a:pt x="634" y="4624"/>
                    <a:pt x="1193" y="5046"/>
                    <a:pt x="1957" y="5323"/>
                  </a:cubicBezTo>
                  <a:cubicBezTo>
                    <a:pt x="2640" y="5570"/>
                    <a:pt x="3279" y="5605"/>
                    <a:pt x="3610" y="5606"/>
                  </a:cubicBezTo>
                  <a:lnTo>
                    <a:pt x="4486" y="3178"/>
                  </a:lnTo>
                  <a:lnTo>
                    <a:pt x="2822" y="2577"/>
                  </a:lnTo>
                  <a:lnTo>
                    <a:pt x="2633" y="3101"/>
                  </a:lnTo>
                  <a:lnTo>
                    <a:pt x="3660" y="3472"/>
                  </a:lnTo>
                  <a:lnTo>
                    <a:pt x="3116" y="4979"/>
                  </a:lnTo>
                  <a:cubicBezTo>
                    <a:pt x="3090" y="4982"/>
                    <a:pt x="3061" y="4984"/>
                    <a:pt x="3030" y="4984"/>
                  </a:cubicBezTo>
                  <a:cubicBezTo>
                    <a:pt x="2845" y="4984"/>
                    <a:pt x="2562" y="4931"/>
                    <a:pt x="2197" y="4800"/>
                  </a:cubicBezTo>
                  <a:cubicBezTo>
                    <a:pt x="1020" y="4374"/>
                    <a:pt x="521" y="3338"/>
                    <a:pt x="985" y="2057"/>
                  </a:cubicBezTo>
                  <a:cubicBezTo>
                    <a:pt x="1330" y="1101"/>
                    <a:pt x="2028" y="596"/>
                    <a:pt x="2878" y="596"/>
                  </a:cubicBezTo>
                  <a:cubicBezTo>
                    <a:pt x="3155" y="596"/>
                    <a:pt x="3448" y="650"/>
                    <a:pt x="3751" y="759"/>
                  </a:cubicBezTo>
                  <a:cubicBezTo>
                    <a:pt x="4260" y="944"/>
                    <a:pt x="4562" y="1162"/>
                    <a:pt x="4788" y="1380"/>
                  </a:cubicBezTo>
                  <a:lnTo>
                    <a:pt x="5138" y="905"/>
                  </a:lnTo>
                  <a:cubicBezTo>
                    <a:pt x="4959" y="721"/>
                    <a:pt x="4547" y="428"/>
                    <a:pt x="3963" y="217"/>
                  </a:cubicBezTo>
                  <a:cubicBezTo>
                    <a:pt x="3556" y="70"/>
                    <a:pt x="3164" y="1"/>
                    <a:pt x="2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90"/>
            <p:cNvSpPr/>
            <p:nvPr/>
          </p:nvSpPr>
          <p:spPr>
            <a:xfrm>
              <a:off x="10266152" y="1766932"/>
              <a:ext cx="67728" cy="107700"/>
            </a:xfrm>
            <a:custGeom>
              <a:avLst/>
              <a:gdLst/>
              <a:ahLst/>
              <a:cxnLst/>
              <a:rect l="l" t="t" r="r" b="b"/>
              <a:pathLst>
                <a:path w="3604" h="5731" extrusionOk="0">
                  <a:moveTo>
                    <a:pt x="730" y="0"/>
                  </a:moveTo>
                  <a:lnTo>
                    <a:pt x="0" y="5321"/>
                  </a:lnTo>
                  <a:lnTo>
                    <a:pt x="2992" y="5730"/>
                  </a:lnTo>
                  <a:lnTo>
                    <a:pt x="3071" y="5155"/>
                  </a:lnTo>
                  <a:lnTo>
                    <a:pt x="765" y="4839"/>
                  </a:lnTo>
                  <a:lnTo>
                    <a:pt x="1029" y="2920"/>
                  </a:lnTo>
                  <a:lnTo>
                    <a:pt x="3097" y="3204"/>
                  </a:lnTo>
                  <a:lnTo>
                    <a:pt x="3175" y="2635"/>
                  </a:lnTo>
                  <a:lnTo>
                    <a:pt x="1107" y="2352"/>
                  </a:lnTo>
                  <a:lnTo>
                    <a:pt x="1338" y="670"/>
                  </a:lnTo>
                  <a:lnTo>
                    <a:pt x="3524" y="970"/>
                  </a:lnTo>
                  <a:lnTo>
                    <a:pt x="3603" y="394"/>
                  </a:lnTo>
                  <a:lnTo>
                    <a:pt x="73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90"/>
            <p:cNvSpPr/>
            <p:nvPr/>
          </p:nvSpPr>
          <p:spPr>
            <a:xfrm>
              <a:off x="10346245" y="1772551"/>
              <a:ext cx="71036" cy="103058"/>
            </a:xfrm>
            <a:custGeom>
              <a:avLst/>
              <a:gdLst/>
              <a:ahLst/>
              <a:cxnLst/>
              <a:rect l="l" t="t" r="r" b="b"/>
              <a:pathLst>
                <a:path w="3780" h="5484" extrusionOk="0">
                  <a:moveTo>
                    <a:pt x="1507" y="536"/>
                  </a:moveTo>
                  <a:cubicBezTo>
                    <a:pt x="2183" y="536"/>
                    <a:pt x="2651" y="817"/>
                    <a:pt x="2687" y="1474"/>
                  </a:cubicBezTo>
                  <a:cubicBezTo>
                    <a:pt x="2720" y="2087"/>
                    <a:pt x="2273" y="2519"/>
                    <a:pt x="1533" y="2558"/>
                  </a:cubicBezTo>
                  <a:lnTo>
                    <a:pt x="824" y="2596"/>
                  </a:lnTo>
                  <a:lnTo>
                    <a:pt x="719" y="639"/>
                  </a:lnTo>
                  <a:cubicBezTo>
                    <a:pt x="828" y="601"/>
                    <a:pt x="1065" y="557"/>
                    <a:pt x="1400" y="538"/>
                  </a:cubicBezTo>
                  <a:cubicBezTo>
                    <a:pt x="1436" y="537"/>
                    <a:pt x="1472" y="536"/>
                    <a:pt x="1507" y="536"/>
                  </a:cubicBezTo>
                  <a:close/>
                  <a:moveTo>
                    <a:pt x="1605" y="1"/>
                  </a:moveTo>
                  <a:cubicBezTo>
                    <a:pt x="1515" y="1"/>
                    <a:pt x="1422" y="3"/>
                    <a:pt x="1323" y="9"/>
                  </a:cubicBezTo>
                  <a:cubicBezTo>
                    <a:pt x="845" y="34"/>
                    <a:pt x="346" y="101"/>
                    <a:pt x="0" y="192"/>
                  </a:cubicBezTo>
                  <a:lnTo>
                    <a:pt x="286" y="5483"/>
                  </a:lnTo>
                  <a:lnTo>
                    <a:pt x="979" y="5445"/>
                  </a:lnTo>
                  <a:lnTo>
                    <a:pt x="853" y="3122"/>
                  </a:lnTo>
                  <a:lnTo>
                    <a:pt x="1505" y="3086"/>
                  </a:lnTo>
                  <a:cubicBezTo>
                    <a:pt x="1516" y="3086"/>
                    <a:pt x="1527" y="3086"/>
                    <a:pt x="1538" y="3086"/>
                  </a:cubicBezTo>
                  <a:cubicBezTo>
                    <a:pt x="2146" y="3086"/>
                    <a:pt x="2440" y="3353"/>
                    <a:pt x="2636" y="4072"/>
                  </a:cubicBezTo>
                  <a:cubicBezTo>
                    <a:pt x="2823" y="4732"/>
                    <a:pt x="2967" y="5186"/>
                    <a:pt x="3063" y="5334"/>
                  </a:cubicBezTo>
                  <a:lnTo>
                    <a:pt x="3780" y="5294"/>
                  </a:lnTo>
                  <a:cubicBezTo>
                    <a:pt x="3657" y="5094"/>
                    <a:pt x="3501" y="4582"/>
                    <a:pt x="3286" y="3844"/>
                  </a:cubicBezTo>
                  <a:cubicBezTo>
                    <a:pt x="3128" y="3294"/>
                    <a:pt x="2861" y="2925"/>
                    <a:pt x="2440" y="2804"/>
                  </a:cubicBezTo>
                  <a:lnTo>
                    <a:pt x="2439" y="2781"/>
                  </a:lnTo>
                  <a:cubicBezTo>
                    <a:pt x="2994" y="2559"/>
                    <a:pt x="3413" y="2065"/>
                    <a:pt x="3375" y="1357"/>
                  </a:cubicBezTo>
                  <a:cubicBezTo>
                    <a:pt x="3352" y="944"/>
                    <a:pt x="3182" y="587"/>
                    <a:pt x="2899" y="362"/>
                  </a:cubicBezTo>
                  <a:cubicBezTo>
                    <a:pt x="2595" y="115"/>
                    <a:pt x="2190" y="1"/>
                    <a:pt x="1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90"/>
            <p:cNvSpPr/>
            <p:nvPr/>
          </p:nvSpPr>
          <p:spPr>
            <a:xfrm>
              <a:off x="10448289" y="1748684"/>
              <a:ext cx="81146" cy="107512"/>
            </a:xfrm>
            <a:custGeom>
              <a:avLst/>
              <a:gdLst/>
              <a:ahLst/>
              <a:cxnLst/>
              <a:rect l="l" t="t" r="r" b="b"/>
              <a:pathLst>
                <a:path w="4318" h="5721" extrusionOk="0">
                  <a:moveTo>
                    <a:pt x="2333" y="0"/>
                  </a:moveTo>
                  <a:cubicBezTo>
                    <a:pt x="2092" y="0"/>
                    <a:pt x="1792" y="43"/>
                    <a:pt x="1447" y="160"/>
                  </a:cubicBezTo>
                  <a:cubicBezTo>
                    <a:pt x="458" y="492"/>
                    <a:pt x="0" y="1304"/>
                    <a:pt x="268" y="2096"/>
                  </a:cubicBezTo>
                  <a:cubicBezTo>
                    <a:pt x="510" y="2813"/>
                    <a:pt x="1169" y="3071"/>
                    <a:pt x="2099" y="3085"/>
                  </a:cubicBezTo>
                  <a:cubicBezTo>
                    <a:pt x="2875" y="3117"/>
                    <a:pt x="3238" y="3297"/>
                    <a:pt x="3399" y="3773"/>
                  </a:cubicBezTo>
                  <a:cubicBezTo>
                    <a:pt x="3573" y="4287"/>
                    <a:pt x="3299" y="4773"/>
                    <a:pt x="2627" y="5001"/>
                  </a:cubicBezTo>
                  <a:cubicBezTo>
                    <a:pt x="2371" y="5087"/>
                    <a:pt x="2106" y="5123"/>
                    <a:pt x="1860" y="5123"/>
                  </a:cubicBezTo>
                  <a:cubicBezTo>
                    <a:pt x="1670" y="5123"/>
                    <a:pt x="1492" y="5102"/>
                    <a:pt x="1338" y="5067"/>
                  </a:cubicBezTo>
                  <a:lnTo>
                    <a:pt x="1338" y="5067"/>
                  </a:lnTo>
                  <a:lnTo>
                    <a:pt x="1358" y="5673"/>
                  </a:lnTo>
                  <a:cubicBezTo>
                    <a:pt x="1475" y="5705"/>
                    <a:pt x="1623" y="5720"/>
                    <a:pt x="1787" y="5720"/>
                  </a:cubicBezTo>
                  <a:cubicBezTo>
                    <a:pt x="2089" y="5720"/>
                    <a:pt x="2447" y="5667"/>
                    <a:pt x="2765" y="5559"/>
                  </a:cubicBezTo>
                  <a:cubicBezTo>
                    <a:pt x="3966" y="5154"/>
                    <a:pt x="4318" y="4278"/>
                    <a:pt x="4053" y="3493"/>
                  </a:cubicBezTo>
                  <a:cubicBezTo>
                    <a:pt x="3801" y="2746"/>
                    <a:pt x="3222" y="2479"/>
                    <a:pt x="2251" y="2436"/>
                  </a:cubicBezTo>
                  <a:cubicBezTo>
                    <a:pt x="1456" y="2402"/>
                    <a:pt x="1068" y="2272"/>
                    <a:pt x="906" y="1797"/>
                  </a:cubicBezTo>
                  <a:cubicBezTo>
                    <a:pt x="790" y="1449"/>
                    <a:pt x="914" y="945"/>
                    <a:pt x="1609" y="710"/>
                  </a:cubicBezTo>
                  <a:cubicBezTo>
                    <a:pt x="1832" y="634"/>
                    <a:pt x="2065" y="596"/>
                    <a:pt x="2298" y="596"/>
                  </a:cubicBezTo>
                  <a:cubicBezTo>
                    <a:pt x="2418" y="596"/>
                    <a:pt x="2537" y="606"/>
                    <a:pt x="2656" y="626"/>
                  </a:cubicBezTo>
                  <a:lnTo>
                    <a:pt x="2656" y="29"/>
                  </a:lnTo>
                  <a:cubicBezTo>
                    <a:pt x="2565" y="11"/>
                    <a:pt x="2457" y="0"/>
                    <a:pt x="2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90"/>
            <p:cNvSpPr/>
            <p:nvPr/>
          </p:nvSpPr>
          <p:spPr>
            <a:xfrm>
              <a:off x="10510360" y="1702774"/>
              <a:ext cx="116194" cy="125139"/>
            </a:xfrm>
            <a:custGeom>
              <a:avLst/>
              <a:gdLst/>
              <a:ahLst/>
              <a:cxnLst/>
              <a:rect l="l" t="t" r="r" b="b"/>
              <a:pathLst>
                <a:path w="6183" h="6659" extrusionOk="0">
                  <a:moveTo>
                    <a:pt x="3425" y="1"/>
                  </a:moveTo>
                  <a:lnTo>
                    <a:pt x="2823" y="361"/>
                  </a:lnTo>
                  <a:lnTo>
                    <a:pt x="3978" y="2288"/>
                  </a:lnTo>
                  <a:lnTo>
                    <a:pt x="1750" y="3623"/>
                  </a:lnTo>
                  <a:lnTo>
                    <a:pt x="595" y="1695"/>
                  </a:lnTo>
                  <a:lnTo>
                    <a:pt x="0" y="2051"/>
                  </a:lnTo>
                  <a:lnTo>
                    <a:pt x="2759" y="6658"/>
                  </a:lnTo>
                  <a:lnTo>
                    <a:pt x="3354" y="6303"/>
                  </a:lnTo>
                  <a:lnTo>
                    <a:pt x="2060" y="4143"/>
                  </a:lnTo>
                  <a:lnTo>
                    <a:pt x="4288" y="2809"/>
                  </a:lnTo>
                  <a:lnTo>
                    <a:pt x="5582" y="4968"/>
                  </a:lnTo>
                  <a:lnTo>
                    <a:pt x="6183" y="4608"/>
                  </a:lnTo>
                  <a:lnTo>
                    <a:pt x="34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90"/>
            <p:cNvSpPr/>
            <p:nvPr/>
          </p:nvSpPr>
          <p:spPr>
            <a:xfrm>
              <a:off x="10594607" y="1650832"/>
              <a:ext cx="111872" cy="101292"/>
            </a:xfrm>
            <a:custGeom>
              <a:avLst/>
              <a:gdLst/>
              <a:ahLst/>
              <a:cxnLst/>
              <a:rect l="l" t="t" r="r" b="b"/>
              <a:pathLst>
                <a:path w="5953" h="5390" extrusionOk="0">
                  <a:moveTo>
                    <a:pt x="2472" y="679"/>
                  </a:moveTo>
                  <a:cubicBezTo>
                    <a:pt x="3070" y="679"/>
                    <a:pt x="3688" y="1005"/>
                    <a:pt x="4148" y="1464"/>
                  </a:cubicBezTo>
                  <a:cubicBezTo>
                    <a:pt x="5011" y="2325"/>
                    <a:pt x="5288" y="3481"/>
                    <a:pt x="4511" y="4259"/>
                  </a:cubicBezTo>
                  <a:cubicBezTo>
                    <a:pt x="4198" y="4574"/>
                    <a:pt x="3819" y="4713"/>
                    <a:pt x="3425" y="4713"/>
                  </a:cubicBezTo>
                  <a:cubicBezTo>
                    <a:pt x="2850" y="4713"/>
                    <a:pt x="2243" y="4416"/>
                    <a:pt x="1761" y="3935"/>
                  </a:cubicBezTo>
                  <a:lnTo>
                    <a:pt x="1761" y="3934"/>
                  </a:lnTo>
                  <a:cubicBezTo>
                    <a:pt x="926" y="3101"/>
                    <a:pt x="581" y="1946"/>
                    <a:pt x="1392" y="1134"/>
                  </a:cubicBezTo>
                  <a:cubicBezTo>
                    <a:pt x="1711" y="814"/>
                    <a:pt x="2087" y="679"/>
                    <a:pt x="2472" y="679"/>
                  </a:cubicBezTo>
                  <a:close/>
                  <a:moveTo>
                    <a:pt x="2648" y="1"/>
                  </a:moveTo>
                  <a:cubicBezTo>
                    <a:pt x="2062" y="1"/>
                    <a:pt x="1492" y="232"/>
                    <a:pt x="1014" y="711"/>
                  </a:cubicBezTo>
                  <a:cubicBezTo>
                    <a:pt x="0" y="1727"/>
                    <a:pt x="41" y="3265"/>
                    <a:pt x="1248" y="4470"/>
                  </a:cubicBezTo>
                  <a:cubicBezTo>
                    <a:pt x="1863" y="5083"/>
                    <a:pt x="2571" y="5390"/>
                    <a:pt x="3250" y="5390"/>
                  </a:cubicBezTo>
                  <a:cubicBezTo>
                    <a:pt x="3845" y="5390"/>
                    <a:pt x="4416" y="5155"/>
                    <a:pt x="4884" y="4687"/>
                  </a:cubicBezTo>
                  <a:cubicBezTo>
                    <a:pt x="5852" y="3716"/>
                    <a:pt x="5952" y="2229"/>
                    <a:pt x="4644" y="922"/>
                  </a:cubicBezTo>
                  <a:cubicBezTo>
                    <a:pt x="4036" y="316"/>
                    <a:pt x="3331" y="1"/>
                    <a:pt x="2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90"/>
            <p:cNvSpPr/>
            <p:nvPr/>
          </p:nvSpPr>
          <p:spPr>
            <a:xfrm>
              <a:off x="10651793" y="1582859"/>
              <a:ext cx="91557" cy="95635"/>
            </a:xfrm>
            <a:custGeom>
              <a:avLst/>
              <a:gdLst/>
              <a:ahLst/>
              <a:cxnLst/>
              <a:rect l="l" t="t" r="r" b="b"/>
              <a:pathLst>
                <a:path w="4872" h="5089" extrusionOk="0">
                  <a:moveTo>
                    <a:pt x="2093" y="680"/>
                  </a:moveTo>
                  <a:cubicBezTo>
                    <a:pt x="2273" y="680"/>
                    <a:pt x="2460" y="736"/>
                    <a:pt x="2652" y="856"/>
                  </a:cubicBezTo>
                  <a:cubicBezTo>
                    <a:pt x="3283" y="1248"/>
                    <a:pt x="3358" y="1896"/>
                    <a:pt x="2916" y="2606"/>
                  </a:cubicBezTo>
                  <a:cubicBezTo>
                    <a:pt x="2794" y="2802"/>
                    <a:pt x="2680" y="2956"/>
                    <a:pt x="2566" y="3064"/>
                  </a:cubicBezTo>
                  <a:lnTo>
                    <a:pt x="793" y="1960"/>
                  </a:lnTo>
                  <a:cubicBezTo>
                    <a:pt x="829" y="1842"/>
                    <a:pt x="930" y="1633"/>
                    <a:pt x="1090" y="1377"/>
                  </a:cubicBezTo>
                  <a:cubicBezTo>
                    <a:pt x="1365" y="935"/>
                    <a:pt x="1711" y="680"/>
                    <a:pt x="2093" y="680"/>
                  </a:cubicBezTo>
                  <a:close/>
                  <a:moveTo>
                    <a:pt x="2170" y="1"/>
                  </a:moveTo>
                  <a:cubicBezTo>
                    <a:pt x="2039" y="1"/>
                    <a:pt x="1912" y="20"/>
                    <a:pt x="1789" y="58"/>
                  </a:cubicBezTo>
                  <a:cubicBezTo>
                    <a:pt x="1378" y="177"/>
                    <a:pt x="978" y="519"/>
                    <a:pt x="615" y="1100"/>
                  </a:cubicBezTo>
                  <a:cubicBezTo>
                    <a:pt x="321" y="1574"/>
                    <a:pt x="129" y="1970"/>
                    <a:pt x="0" y="2284"/>
                  </a:cubicBezTo>
                  <a:lnTo>
                    <a:pt x="4505" y="5088"/>
                  </a:lnTo>
                  <a:lnTo>
                    <a:pt x="4871" y="4500"/>
                  </a:lnTo>
                  <a:lnTo>
                    <a:pt x="3045" y="3363"/>
                  </a:lnTo>
                  <a:cubicBezTo>
                    <a:pt x="3163" y="3249"/>
                    <a:pt x="3271" y="3091"/>
                    <a:pt x="3381" y="2915"/>
                  </a:cubicBezTo>
                  <a:cubicBezTo>
                    <a:pt x="3739" y="2340"/>
                    <a:pt x="3885" y="1727"/>
                    <a:pt x="3747" y="1211"/>
                  </a:cubicBezTo>
                  <a:cubicBezTo>
                    <a:pt x="3653" y="833"/>
                    <a:pt x="3404" y="508"/>
                    <a:pt x="2991" y="252"/>
                  </a:cubicBezTo>
                  <a:cubicBezTo>
                    <a:pt x="2719" y="82"/>
                    <a:pt x="2438" y="1"/>
                    <a:pt x="2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90"/>
            <p:cNvSpPr/>
            <p:nvPr/>
          </p:nvSpPr>
          <p:spPr>
            <a:xfrm>
              <a:off x="9917682" y="1011135"/>
              <a:ext cx="104317" cy="101987"/>
            </a:xfrm>
            <a:custGeom>
              <a:avLst/>
              <a:gdLst/>
              <a:ahLst/>
              <a:cxnLst/>
              <a:rect l="l" t="t" r="r" b="b"/>
              <a:pathLst>
                <a:path w="5551" h="5427" extrusionOk="0">
                  <a:moveTo>
                    <a:pt x="2093" y="662"/>
                  </a:moveTo>
                  <a:cubicBezTo>
                    <a:pt x="2279" y="662"/>
                    <a:pt x="2462" y="736"/>
                    <a:pt x="2639" y="898"/>
                  </a:cubicBezTo>
                  <a:cubicBezTo>
                    <a:pt x="3020" y="1250"/>
                    <a:pt x="3009" y="1826"/>
                    <a:pt x="2513" y="2365"/>
                  </a:cubicBezTo>
                  <a:lnTo>
                    <a:pt x="2087" y="2828"/>
                  </a:lnTo>
                  <a:lnTo>
                    <a:pt x="815" y="1656"/>
                  </a:lnTo>
                  <a:cubicBezTo>
                    <a:pt x="873" y="1558"/>
                    <a:pt x="979" y="1408"/>
                    <a:pt x="1195" y="1173"/>
                  </a:cubicBezTo>
                  <a:cubicBezTo>
                    <a:pt x="1489" y="855"/>
                    <a:pt x="1794" y="662"/>
                    <a:pt x="2093" y="662"/>
                  </a:cubicBezTo>
                  <a:close/>
                  <a:moveTo>
                    <a:pt x="3931" y="2179"/>
                  </a:moveTo>
                  <a:cubicBezTo>
                    <a:pt x="4148" y="2179"/>
                    <a:pt x="4363" y="2260"/>
                    <a:pt x="4563" y="2444"/>
                  </a:cubicBezTo>
                  <a:cubicBezTo>
                    <a:pt x="5138" y="2972"/>
                    <a:pt x="4884" y="3637"/>
                    <a:pt x="4398" y="4165"/>
                  </a:cubicBezTo>
                  <a:cubicBezTo>
                    <a:pt x="4230" y="4346"/>
                    <a:pt x="4089" y="4488"/>
                    <a:pt x="3980" y="4571"/>
                  </a:cubicBezTo>
                  <a:lnTo>
                    <a:pt x="2474" y="3185"/>
                  </a:lnTo>
                  <a:lnTo>
                    <a:pt x="2862" y="2763"/>
                  </a:lnTo>
                  <a:cubicBezTo>
                    <a:pt x="3185" y="2411"/>
                    <a:pt x="3562" y="2179"/>
                    <a:pt x="3931" y="2179"/>
                  </a:cubicBezTo>
                  <a:close/>
                  <a:moveTo>
                    <a:pt x="2268" y="1"/>
                  </a:moveTo>
                  <a:cubicBezTo>
                    <a:pt x="2200" y="1"/>
                    <a:pt x="2131" y="7"/>
                    <a:pt x="2062" y="21"/>
                  </a:cubicBezTo>
                  <a:cubicBezTo>
                    <a:pt x="1636" y="84"/>
                    <a:pt x="1245" y="331"/>
                    <a:pt x="776" y="841"/>
                  </a:cubicBezTo>
                  <a:cubicBezTo>
                    <a:pt x="447" y="1198"/>
                    <a:pt x="158" y="1583"/>
                    <a:pt x="0" y="1848"/>
                  </a:cubicBezTo>
                  <a:lnTo>
                    <a:pt x="3886" y="5427"/>
                  </a:lnTo>
                  <a:cubicBezTo>
                    <a:pt x="4066" y="5278"/>
                    <a:pt x="4339" y="5030"/>
                    <a:pt x="4662" y="4678"/>
                  </a:cubicBezTo>
                  <a:cubicBezTo>
                    <a:pt x="5256" y="4033"/>
                    <a:pt x="5548" y="3479"/>
                    <a:pt x="5550" y="2972"/>
                  </a:cubicBezTo>
                  <a:cubicBezTo>
                    <a:pt x="5540" y="2595"/>
                    <a:pt x="5406" y="2223"/>
                    <a:pt x="5066" y="1910"/>
                  </a:cubicBezTo>
                  <a:cubicBezTo>
                    <a:pt x="4783" y="1649"/>
                    <a:pt x="4469" y="1550"/>
                    <a:pt x="4171" y="1550"/>
                  </a:cubicBezTo>
                  <a:cubicBezTo>
                    <a:pt x="3853" y="1550"/>
                    <a:pt x="3553" y="1663"/>
                    <a:pt x="3326" y="1812"/>
                  </a:cubicBezTo>
                  <a:lnTo>
                    <a:pt x="3315" y="1802"/>
                  </a:lnTo>
                  <a:cubicBezTo>
                    <a:pt x="3545" y="1245"/>
                    <a:pt x="3443" y="686"/>
                    <a:pt x="3062" y="334"/>
                  </a:cubicBezTo>
                  <a:cubicBezTo>
                    <a:pt x="2813" y="106"/>
                    <a:pt x="2541" y="1"/>
                    <a:pt x="22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90"/>
            <p:cNvSpPr/>
            <p:nvPr/>
          </p:nvSpPr>
          <p:spPr>
            <a:xfrm>
              <a:off x="9982686" y="931962"/>
              <a:ext cx="113619" cy="113056"/>
            </a:xfrm>
            <a:custGeom>
              <a:avLst/>
              <a:gdLst/>
              <a:ahLst/>
              <a:cxnLst/>
              <a:rect l="l" t="t" r="r" b="b"/>
              <a:pathLst>
                <a:path w="6046" h="6016" extrusionOk="0">
                  <a:moveTo>
                    <a:pt x="3159" y="0"/>
                  </a:moveTo>
                  <a:lnTo>
                    <a:pt x="2600" y="424"/>
                  </a:lnTo>
                  <a:lnTo>
                    <a:pt x="4520" y="2958"/>
                  </a:lnTo>
                  <a:cubicBezTo>
                    <a:pt x="5237" y="3905"/>
                    <a:pt x="5148" y="4633"/>
                    <a:pt x="4513" y="5114"/>
                  </a:cubicBezTo>
                  <a:cubicBezTo>
                    <a:pt x="4301" y="5275"/>
                    <a:pt x="4066" y="5364"/>
                    <a:pt x="3818" y="5364"/>
                  </a:cubicBezTo>
                  <a:cubicBezTo>
                    <a:pt x="3398" y="5364"/>
                    <a:pt x="2938" y="5107"/>
                    <a:pt x="2481" y="4503"/>
                  </a:cubicBezTo>
                  <a:lnTo>
                    <a:pt x="560" y="1968"/>
                  </a:lnTo>
                  <a:lnTo>
                    <a:pt x="1" y="2392"/>
                  </a:lnTo>
                  <a:lnTo>
                    <a:pt x="1911" y="4915"/>
                  </a:lnTo>
                  <a:cubicBezTo>
                    <a:pt x="2501" y="5693"/>
                    <a:pt x="3103" y="6015"/>
                    <a:pt x="3677" y="6015"/>
                  </a:cubicBezTo>
                  <a:cubicBezTo>
                    <a:pt x="4082" y="6015"/>
                    <a:pt x="4473" y="5855"/>
                    <a:pt x="4835" y="5580"/>
                  </a:cubicBezTo>
                  <a:cubicBezTo>
                    <a:pt x="5763" y="4877"/>
                    <a:pt x="6046" y="3813"/>
                    <a:pt x="5050" y="2497"/>
                  </a:cubicBezTo>
                  <a:lnTo>
                    <a:pt x="31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90"/>
            <p:cNvSpPr/>
            <p:nvPr/>
          </p:nvSpPr>
          <p:spPr>
            <a:xfrm>
              <a:off x="10074186" y="894565"/>
              <a:ext cx="103547" cy="108865"/>
            </a:xfrm>
            <a:custGeom>
              <a:avLst/>
              <a:gdLst/>
              <a:ahLst/>
              <a:cxnLst/>
              <a:rect l="l" t="t" r="r" b="b"/>
              <a:pathLst>
                <a:path w="5510" h="5793" extrusionOk="0">
                  <a:moveTo>
                    <a:pt x="2154" y="616"/>
                  </a:moveTo>
                  <a:cubicBezTo>
                    <a:pt x="2499" y="616"/>
                    <a:pt x="2787" y="780"/>
                    <a:pt x="2976" y="1154"/>
                  </a:cubicBezTo>
                  <a:cubicBezTo>
                    <a:pt x="3252" y="1704"/>
                    <a:pt x="3016" y="2278"/>
                    <a:pt x="2354" y="2611"/>
                  </a:cubicBezTo>
                  <a:lnTo>
                    <a:pt x="1720" y="2930"/>
                  </a:lnTo>
                  <a:lnTo>
                    <a:pt x="838" y="1179"/>
                  </a:lnTo>
                  <a:cubicBezTo>
                    <a:pt x="923" y="1100"/>
                    <a:pt x="1122" y="965"/>
                    <a:pt x="1421" y="813"/>
                  </a:cubicBezTo>
                  <a:cubicBezTo>
                    <a:pt x="1681" y="686"/>
                    <a:pt x="1929" y="616"/>
                    <a:pt x="2154" y="616"/>
                  </a:cubicBezTo>
                  <a:close/>
                  <a:moveTo>
                    <a:pt x="2350" y="1"/>
                  </a:moveTo>
                  <a:cubicBezTo>
                    <a:pt x="2007" y="1"/>
                    <a:pt x="1618" y="117"/>
                    <a:pt x="1138" y="359"/>
                  </a:cubicBezTo>
                  <a:cubicBezTo>
                    <a:pt x="710" y="573"/>
                    <a:pt x="281" y="836"/>
                    <a:pt x="0" y="1057"/>
                  </a:cubicBezTo>
                  <a:lnTo>
                    <a:pt x="2384" y="5792"/>
                  </a:lnTo>
                  <a:lnTo>
                    <a:pt x="3003" y="5479"/>
                  </a:lnTo>
                  <a:lnTo>
                    <a:pt x="1957" y="3401"/>
                  </a:lnTo>
                  <a:lnTo>
                    <a:pt x="2540" y="3106"/>
                  </a:lnTo>
                  <a:cubicBezTo>
                    <a:pt x="2729" y="3020"/>
                    <a:pt x="2898" y="2975"/>
                    <a:pt x="3055" y="2975"/>
                  </a:cubicBezTo>
                  <a:cubicBezTo>
                    <a:pt x="3376" y="2975"/>
                    <a:pt x="3652" y="3159"/>
                    <a:pt x="3971" y="3555"/>
                  </a:cubicBezTo>
                  <a:cubicBezTo>
                    <a:pt x="4407" y="4084"/>
                    <a:pt x="4722" y="4444"/>
                    <a:pt x="4868" y="4540"/>
                  </a:cubicBezTo>
                  <a:lnTo>
                    <a:pt x="5509" y="4216"/>
                  </a:lnTo>
                  <a:cubicBezTo>
                    <a:pt x="5317" y="4082"/>
                    <a:pt x="4969" y="3676"/>
                    <a:pt x="4476" y="3086"/>
                  </a:cubicBezTo>
                  <a:cubicBezTo>
                    <a:pt x="4148" y="2690"/>
                    <a:pt x="3798" y="2464"/>
                    <a:pt x="3416" y="2464"/>
                  </a:cubicBezTo>
                  <a:cubicBezTo>
                    <a:pt x="3372" y="2464"/>
                    <a:pt x="3328" y="2467"/>
                    <a:pt x="3283" y="2473"/>
                  </a:cubicBezTo>
                  <a:lnTo>
                    <a:pt x="3272" y="2452"/>
                  </a:lnTo>
                  <a:cubicBezTo>
                    <a:pt x="3691" y="2026"/>
                    <a:pt x="3879" y="1406"/>
                    <a:pt x="3560" y="772"/>
                  </a:cubicBezTo>
                  <a:cubicBezTo>
                    <a:pt x="3373" y="402"/>
                    <a:pt x="3074" y="143"/>
                    <a:pt x="2723" y="50"/>
                  </a:cubicBezTo>
                  <a:cubicBezTo>
                    <a:pt x="2604" y="18"/>
                    <a:pt x="2480" y="1"/>
                    <a:pt x="2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90"/>
            <p:cNvSpPr/>
            <p:nvPr/>
          </p:nvSpPr>
          <p:spPr>
            <a:xfrm>
              <a:off x="10159485" y="855289"/>
              <a:ext cx="100577" cy="105614"/>
            </a:xfrm>
            <a:custGeom>
              <a:avLst/>
              <a:gdLst/>
              <a:ahLst/>
              <a:cxnLst/>
              <a:rect l="l" t="t" r="r" b="b"/>
              <a:pathLst>
                <a:path w="5352" h="5620" extrusionOk="0">
                  <a:moveTo>
                    <a:pt x="3503" y="0"/>
                  </a:moveTo>
                  <a:cubicBezTo>
                    <a:pt x="3232" y="0"/>
                    <a:pt x="2865" y="41"/>
                    <a:pt x="2453" y="161"/>
                  </a:cubicBezTo>
                  <a:cubicBezTo>
                    <a:pt x="726" y="669"/>
                    <a:pt x="1" y="2101"/>
                    <a:pt x="444" y="3640"/>
                  </a:cubicBezTo>
                  <a:cubicBezTo>
                    <a:pt x="680" y="4443"/>
                    <a:pt x="1156" y="5051"/>
                    <a:pt x="1726" y="5349"/>
                  </a:cubicBezTo>
                  <a:cubicBezTo>
                    <a:pt x="2085" y="5534"/>
                    <a:pt x="2461" y="5620"/>
                    <a:pt x="2858" y="5620"/>
                  </a:cubicBezTo>
                  <a:cubicBezTo>
                    <a:pt x="3175" y="5620"/>
                    <a:pt x="3506" y="5565"/>
                    <a:pt x="3852" y="5463"/>
                  </a:cubicBezTo>
                  <a:cubicBezTo>
                    <a:pt x="4548" y="5259"/>
                    <a:pt x="5085" y="4911"/>
                    <a:pt x="5352" y="4716"/>
                  </a:cubicBezTo>
                  <a:lnTo>
                    <a:pt x="4625" y="2239"/>
                  </a:lnTo>
                  <a:lnTo>
                    <a:pt x="2928" y="2737"/>
                  </a:lnTo>
                  <a:lnTo>
                    <a:pt x="3085" y="3272"/>
                  </a:lnTo>
                  <a:lnTo>
                    <a:pt x="4132" y="2964"/>
                  </a:lnTo>
                  <a:lnTo>
                    <a:pt x="4583" y="4502"/>
                  </a:lnTo>
                  <a:cubicBezTo>
                    <a:pt x="4452" y="4623"/>
                    <a:pt x="4172" y="4772"/>
                    <a:pt x="3736" y="4900"/>
                  </a:cubicBezTo>
                  <a:cubicBezTo>
                    <a:pt x="3496" y="4970"/>
                    <a:pt x="3264" y="5005"/>
                    <a:pt x="3043" y="5005"/>
                  </a:cubicBezTo>
                  <a:cubicBezTo>
                    <a:pt x="2156" y="5005"/>
                    <a:pt x="1445" y="4450"/>
                    <a:pt x="1139" y="3403"/>
                  </a:cubicBezTo>
                  <a:cubicBezTo>
                    <a:pt x="759" y="2112"/>
                    <a:pt x="1348" y="1092"/>
                    <a:pt x="2602" y="724"/>
                  </a:cubicBezTo>
                  <a:cubicBezTo>
                    <a:pt x="2947" y="623"/>
                    <a:pt x="3227" y="588"/>
                    <a:pt x="3467" y="588"/>
                  </a:cubicBezTo>
                  <a:cubicBezTo>
                    <a:pt x="3589" y="588"/>
                    <a:pt x="3701" y="597"/>
                    <a:pt x="3806" y="611"/>
                  </a:cubicBezTo>
                  <a:lnTo>
                    <a:pt x="3807" y="21"/>
                  </a:lnTo>
                  <a:cubicBezTo>
                    <a:pt x="3728" y="8"/>
                    <a:pt x="3626" y="0"/>
                    <a:pt x="3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90"/>
            <p:cNvSpPr/>
            <p:nvPr/>
          </p:nvSpPr>
          <p:spPr>
            <a:xfrm>
              <a:off x="10265757" y="839973"/>
              <a:ext cx="67672" cy="106403"/>
            </a:xfrm>
            <a:custGeom>
              <a:avLst/>
              <a:gdLst/>
              <a:ahLst/>
              <a:cxnLst/>
              <a:rect l="l" t="t" r="r" b="b"/>
              <a:pathLst>
                <a:path w="3601" h="5662" extrusionOk="0">
                  <a:moveTo>
                    <a:pt x="2881" y="1"/>
                  </a:moveTo>
                  <a:lnTo>
                    <a:pt x="0" y="325"/>
                  </a:lnTo>
                  <a:lnTo>
                    <a:pt x="600" y="5661"/>
                  </a:lnTo>
                  <a:lnTo>
                    <a:pt x="3601" y="5324"/>
                  </a:lnTo>
                  <a:lnTo>
                    <a:pt x="3537" y="4746"/>
                  </a:lnTo>
                  <a:lnTo>
                    <a:pt x="1224" y="5006"/>
                  </a:lnTo>
                  <a:lnTo>
                    <a:pt x="1007" y="3083"/>
                  </a:lnTo>
                  <a:lnTo>
                    <a:pt x="3082" y="2848"/>
                  </a:lnTo>
                  <a:lnTo>
                    <a:pt x="3017" y="2278"/>
                  </a:lnTo>
                  <a:lnTo>
                    <a:pt x="943" y="2513"/>
                  </a:lnTo>
                  <a:lnTo>
                    <a:pt x="753" y="826"/>
                  </a:lnTo>
                  <a:lnTo>
                    <a:pt x="2946" y="580"/>
                  </a:lnTo>
                  <a:lnTo>
                    <a:pt x="28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90"/>
            <p:cNvSpPr/>
            <p:nvPr/>
          </p:nvSpPr>
          <p:spPr>
            <a:xfrm>
              <a:off x="10346433" y="839165"/>
              <a:ext cx="65736" cy="103547"/>
            </a:xfrm>
            <a:custGeom>
              <a:avLst/>
              <a:gdLst/>
              <a:ahLst/>
              <a:cxnLst/>
              <a:rect l="l" t="t" r="r" b="b"/>
              <a:pathLst>
                <a:path w="3498" h="5510" extrusionOk="0">
                  <a:moveTo>
                    <a:pt x="1381" y="540"/>
                  </a:moveTo>
                  <a:cubicBezTo>
                    <a:pt x="1447" y="540"/>
                    <a:pt x="1518" y="541"/>
                    <a:pt x="1594" y="545"/>
                  </a:cubicBezTo>
                  <a:cubicBezTo>
                    <a:pt x="2326" y="586"/>
                    <a:pt x="2814" y="910"/>
                    <a:pt x="2784" y="1603"/>
                  </a:cubicBezTo>
                  <a:cubicBezTo>
                    <a:pt x="2757" y="2191"/>
                    <a:pt x="2306" y="2570"/>
                    <a:pt x="1614" y="2570"/>
                  </a:cubicBezTo>
                  <a:cubicBezTo>
                    <a:pt x="1586" y="2570"/>
                    <a:pt x="1557" y="2569"/>
                    <a:pt x="1528" y="2568"/>
                  </a:cubicBezTo>
                  <a:lnTo>
                    <a:pt x="819" y="2536"/>
                  </a:lnTo>
                  <a:lnTo>
                    <a:pt x="907" y="578"/>
                  </a:lnTo>
                  <a:cubicBezTo>
                    <a:pt x="994" y="557"/>
                    <a:pt x="1157" y="540"/>
                    <a:pt x="1381" y="540"/>
                  </a:cubicBezTo>
                  <a:close/>
                  <a:moveTo>
                    <a:pt x="1179" y="0"/>
                  </a:moveTo>
                  <a:cubicBezTo>
                    <a:pt x="830" y="0"/>
                    <a:pt x="493" y="21"/>
                    <a:pt x="235" y="62"/>
                  </a:cubicBezTo>
                  <a:lnTo>
                    <a:pt x="1" y="5355"/>
                  </a:lnTo>
                  <a:lnTo>
                    <a:pt x="693" y="5386"/>
                  </a:lnTo>
                  <a:lnTo>
                    <a:pt x="796" y="3060"/>
                  </a:lnTo>
                  <a:lnTo>
                    <a:pt x="1449" y="3090"/>
                  </a:lnTo>
                  <a:cubicBezTo>
                    <a:pt x="2076" y="3141"/>
                    <a:pt x="2351" y="3433"/>
                    <a:pt x="2477" y="4180"/>
                  </a:cubicBezTo>
                  <a:cubicBezTo>
                    <a:pt x="2598" y="4856"/>
                    <a:pt x="2697" y="5323"/>
                    <a:pt x="2778" y="5478"/>
                  </a:cubicBezTo>
                  <a:lnTo>
                    <a:pt x="3495" y="5510"/>
                  </a:lnTo>
                  <a:cubicBezTo>
                    <a:pt x="3392" y="5298"/>
                    <a:pt x="3288" y="4775"/>
                    <a:pt x="3146" y="4019"/>
                  </a:cubicBezTo>
                  <a:cubicBezTo>
                    <a:pt x="3044" y="3456"/>
                    <a:pt x="2814" y="3064"/>
                    <a:pt x="2407" y="2901"/>
                  </a:cubicBezTo>
                  <a:lnTo>
                    <a:pt x="2408" y="2877"/>
                  </a:lnTo>
                  <a:cubicBezTo>
                    <a:pt x="2980" y="2711"/>
                    <a:pt x="3448" y="2261"/>
                    <a:pt x="3479" y="1553"/>
                  </a:cubicBezTo>
                  <a:cubicBezTo>
                    <a:pt x="3497" y="1139"/>
                    <a:pt x="3362" y="767"/>
                    <a:pt x="3102" y="515"/>
                  </a:cubicBezTo>
                  <a:cubicBezTo>
                    <a:pt x="2781" y="198"/>
                    <a:pt x="2310" y="42"/>
                    <a:pt x="1570" y="9"/>
                  </a:cubicBezTo>
                  <a:cubicBezTo>
                    <a:pt x="1440" y="3"/>
                    <a:pt x="1309" y="0"/>
                    <a:pt x="1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90"/>
            <p:cNvSpPr/>
            <p:nvPr/>
          </p:nvSpPr>
          <p:spPr>
            <a:xfrm>
              <a:off x="10449022" y="857393"/>
              <a:ext cx="79380" cy="101611"/>
            </a:xfrm>
            <a:custGeom>
              <a:avLst/>
              <a:gdLst/>
              <a:ahLst/>
              <a:cxnLst/>
              <a:rect l="l" t="t" r="r" b="b"/>
              <a:pathLst>
                <a:path w="4224" h="5407" extrusionOk="0">
                  <a:moveTo>
                    <a:pt x="2548" y="0"/>
                  </a:moveTo>
                  <a:cubicBezTo>
                    <a:pt x="1820" y="0"/>
                    <a:pt x="1260" y="396"/>
                    <a:pt x="1086" y="1038"/>
                  </a:cubicBezTo>
                  <a:cubicBezTo>
                    <a:pt x="889" y="1767"/>
                    <a:pt x="1293" y="2348"/>
                    <a:pt x="2058" y="2878"/>
                  </a:cubicBezTo>
                  <a:cubicBezTo>
                    <a:pt x="2684" y="3337"/>
                    <a:pt x="2886" y="3689"/>
                    <a:pt x="2755" y="4173"/>
                  </a:cubicBezTo>
                  <a:cubicBezTo>
                    <a:pt x="2645" y="4581"/>
                    <a:pt x="2318" y="4825"/>
                    <a:pt x="1855" y="4825"/>
                  </a:cubicBezTo>
                  <a:cubicBezTo>
                    <a:pt x="1724" y="4825"/>
                    <a:pt x="1582" y="4806"/>
                    <a:pt x="1431" y="4765"/>
                  </a:cubicBezTo>
                  <a:cubicBezTo>
                    <a:pt x="969" y="4639"/>
                    <a:pt x="572" y="4366"/>
                    <a:pt x="322" y="4101"/>
                  </a:cubicBezTo>
                  <a:lnTo>
                    <a:pt x="0" y="4617"/>
                  </a:lnTo>
                  <a:cubicBezTo>
                    <a:pt x="228" y="4877"/>
                    <a:pt x="735" y="5170"/>
                    <a:pt x="1235" y="5306"/>
                  </a:cubicBezTo>
                  <a:cubicBezTo>
                    <a:pt x="1488" y="5375"/>
                    <a:pt x="1722" y="5406"/>
                    <a:pt x="1936" y="5406"/>
                  </a:cubicBezTo>
                  <a:cubicBezTo>
                    <a:pt x="2756" y="5406"/>
                    <a:pt x="3283" y="4941"/>
                    <a:pt x="3455" y="4306"/>
                  </a:cubicBezTo>
                  <a:cubicBezTo>
                    <a:pt x="3661" y="3545"/>
                    <a:pt x="3329" y="3001"/>
                    <a:pt x="2544" y="2424"/>
                  </a:cubicBezTo>
                  <a:cubicBezTo>
                    <a:pt x="1903" y="1954"/>
                    <a:pt x="1653" y="1629"/>
                    <a:pt x="1784" y="1144"/>
                  </a:cubicBezTo>
                  <a:cubicBezTo>
                    <a:pt x="1861" y="860"/>
                    <a:pt x="2125" y="577"/>
                    <a:pt x="2593" y="577"/>
                  </a:cubicBezTo>
                  <a:cubicBezTo>
                    <a:pt x="2707" y="577"/>
                    <a:pt x="2833" y="594"/>
                    <a:pt x="2972" y="632"/>
                  </a:cubicBezTo>
                  <a:cubicBezTo>
                    <a:pt x="3316" y="724"/>
                    <a:pt x="3632" y="900"/>
                    <a:pt x="3890" y="1145"/>
                  </a:cubicBezTo>
                  <a:lnTo>
                    <a:pt x="4223" y="649"/>
                  </a:lnTo>
                  <a:cubicBezTo>
                    <a:pt x="4027" y="455"/>
                    <a:pt x="3677" y="228"/>
                    <a:pt x="3145" y="83"/>
                  </a:cubicBezTo>
                  <a:cubicBezTo>
                    <a:pt x="2937" y="27"/>
                    <a:pt x="2737" y="0"/>
                    <a:pt x="2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90"/>
            <p:cNvSpPr/>
            <p:nvPr/>
          </p:nvSpPr>
          <p:spPr>
            <a:xfrm>
              <a:off x="10519888" y="877783"/>
              <a:ext cx="110819" cy="123222"/>
            </a:xfrm>
            <a:custGeom>
              <a:avLst/>
              <a:gdLst/>
              <a:ahLst/>
              <a:cxnLst/>
              <a:rect l="l" t="t" r="r" b="b"/>
              <a:pathLst>
                <a:path w="5897" h="6557" extrusionOk="0">
                  <a:moveTo>
                    <a:pt x="2286" y="0"/>
                  </a:moveTo>
                  <a:lnTo>
                    <a:pt x="0" y="4857"/>
                  </a:lnTo>
                  <a:lnTo>
                    <a:pt x="628" y="5153"/>
                  </a:lnTo>
                  <a:lnTo>
                    <a:pt x="1699" y="2876"/>
                  </a:lnTo>
                  <a:lnTo>
                    <a:pt x="4049" y="3981"/>
                  </a:lnTo>
                  <a:lnTo>
                    <a:pt x="2977" y="6258"/>
                  </a:lnTo>
                  <a:lnTo>
                    <a:pt x="3611" y="6557"/>
                  </a:lnTo>
                  <a:lnTo>
                    <a:pt x="5897" y="1699"/>
                  </a:lnTo>
                  <a:lnTo>
                    <a:pt x="5262" y="1400"/>
                  </a:lnTo>
                  <a:lnTo>
                    <a:pt x="4307" y="3433"/>
                  </a:lnTo>
                  <a:lnTo>
                    <a:pt x="1957" y="2327"/>
                  </a:lnTo>
                  <a:lnTo>
                    <a:pt x="2913" y="296"/>
                  </a:lnTo>
                  <a:lnTo>
                    <a:pt x="228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90"/>
            <p:cNvSpPr/>
            <p:nvPr/>
          </p:nvSpPr>
          <p:spPr>
            <a:xfrm>
              <a:off x="10609660" y="942974"/>
              <a:ext cx="111308" cy="101498"/>
            </a:xfrm>
            <a:custGeom>
              <a:avLst/>
              <a:gdLst/>
              <a:ahLst/>
              <a:cxnLst/>
              <a:rect l="l" t="t" r="r" b="b"/>
              <a:pathLst>
                <a:path w="5923" h="5401" extrusionOk="0">
                  <a:moveTo>
                    <a:pt x="3378" y="614"/>
                  </a:moveTo>
                  <a:cubicBezTo>
                    <a:pt x="3692" y="614"/>
                    <a:pt x="4006" y="712"/>
                    <a:pt x="4301" y="934"/>
                  </a:cubicBezTo>
                  <a:cubicBezTo>
                    <a:pt x="5225" y="1629"/>
                    <a:pt x="5001" y="2856"/>
                    <a:pt x="4359" y="3711"/>
                  </a:cubicBezTo>
                  <a:cubicBezTo>
                    <a:pt x="3867" y="4365"/>
                    <a:pt x="3208" y="4776"/>
                    <a:pt x="2561" y="4776"/>
                  </a:cubicBezTo>
                  <a:cubicBezTo>
                    <a:pt x="2245" y="4776"/>
                    <a:pt x="1931" y="4678"/>
                    <a:pt x="1642" y="4460"/>
                  </a:cubicBezTo>
                  <a:cubicBezTo>
                    <a:pt x="768" y="3804"/>
                    <a:pt x="889" y="2609"/>
                    <a:pt x="1579" y="1691"/>
                  </a:cubicBezTo>
                  <a:lnTo>
                    <a:pt x="1579" y="1690"/>
                  </a:lnTo>
                  <a:cubicBezTo>
                    <a:pt x="2059" y="1050"/>
                    <a:pt x="2718" y="614"/>
                    <a:pt x="3378" y="614"/>
                  </a:cubicBezTo>
                  <a:close/>
                  <a:moveTo>
                    <a:pt x="3221" y="1"/>
                  </a:moveTo>
                  <a:cubicBezTo>
                    <a:pt x="2420" y="1"/>
                    <a:pt x="1605" y="420"/>
                    <a:pt x="977" y="1257"/>
                  </a:cubicBezTo>
                  <a:cubicBezTo>
                    <a:pt x="0" y="2557"/>
                    <a:pt x="136" y="4036"/>
                    <a:pt x="1269" y="4888"/>
                  </a:cubicBezTo>
                  <a:cubicBezTo>
                    <a:pt x="1712" y="5220"/>
                    <a:pt x="2218" y="5401"/>
                    <a:pt x="2738" y="5401"/>
                  </a:cubicBezTo>
                  <a:cubicBezTo>
                    <a:pt x="3506" y="5401"/>
                    <a:pt x="4302" y="5006"/>
                    <a:pt x="4965" y="4124"/>
                  </a:cubicBezTo>
                  <a:cubicBezTo>
                    <a:pt x="5923" y="2850"/>
                    <a:pt x="5839" y="1381"/>
                    <a:pt x="4667" y="500"/>
                  </a:cubicBezTo>
                  <a:cubicBezTo>
                    <a:pt x="4224" y="167"/>
                    <a:pt x="3725"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90"/>
            <p:cNvSpPr/>
            <p:nvPr/>
          </p:nvSpPr>
          <p:spPr>
            <a:xfrm>
              <a:off x="10680094" y="1004031"/>
              <a:ext cx="105088" cy="76955"/>
            </a:xfrm>
            <a:custGeom>
              <a:avLst/>
              <a:gdLst/>
              <a:ahLst/>
              <a:cxnLst/>
              <a:rect l="l" t="t" r="r" b="b"/>
              <a:pathLst>
                <a:path w="5592" h="4095" extrusionOk="0">
                  <a:moveTo>
                    <a:pt x="4016" y="850"/>
                  </a:moveTo>
                  <a:cubicBezTo>
                    <a:pt x="4120" y="916"/>
                    <a:pt x="4294" y="1071"/>
                    <a:pt x="4498" y="1294"/>
                  </a:cubicBezTo>
                  <a:cubicBezTo>
                    <a:pt x="5015" y="1860"/>
                    <a:pt x="5100" y="2462"/>
                    <a:pt x="4577" y="2941"/>
                  </a:cubicBezTo>
                  <a:cubicBezTo>
                    <a:pt x="4342" y="3155"/>
                    <a:pt x="4090" y="3258"/>
                    <a:pt x="3834" y="3258"/>
                  </a:cubicBezTo>
                  <a:cubicBezTo>
                    <a:pt x="3492" y="3258"/>
                    <a:pt x="3144" y="3074"/>
                    <a:pt x="2821" y="2721"/>
                  </a:cubicBezTo>
                  <a:cubicBezTo>
                    <a:pt x="2665" y="2550"/>
                    <a:pt x="2547" y="2397"/>
                    <a:pt x="2475" y="2260"/>
                  </a:cubicBezTo>
                  <a:lnTo>
                    <a:pt x="4016" y="850"/>
                  </a:lnTo>
                  <a:close/>
                  <a:moveTo>
                    <a:pt x="3918" y="1"/>
                  </a:moveTo>
                  <a:lnTo>
                    <a:pt x="0" y="3582"/>
                  </a:lnTo>
                  <a:lnTo>
                    <a:pt x="469" y="4094"/>
                  </a:lnTo>
                  <a:lnTo>
                    <a:pt x="2057" y="2642"/>
                  </a:lnTo>
                  <a:cubicBezTo>
                    <a:pt x="2135" y="2786"/>
                    <a:pt x="2258" y="2932"/>
                    <a:pt x="2398" y="3085"/>
                  </a:cubicBezTo>
                  <a:cubicBezTo>
                    <a:pt x="2856" y="3586"/>
                    <a:pt x="3405" y="3892"/>
                    <a:pt x="3941" y="3899"/>
                  </a:cubicBezTo>
                  <a:cubicBezTo>
                    <a:pt x="3955" y="3900"/>
                    <a:pt x="3968" y="3900"/>
                    <a:pt x="3982" y="3900"/>
                  </a:cubicBezTo>
                  <a:cubicBezTo>
                    <a:pt x="4357" y="3900"/>
                    <a:pt x="4722" y="3747"/>
                    <a:pt x="5068" y="3431"/>
                  </a:cubicBezTo>
                  <a:cubicBezTo>
                    <a:pt x="5421" y="3109"/>
                    <a:pt x="5591" y="2715"/>
                    <a:pt x="5580" y="2326"/>
                  </a:cubicBezTo>
                  <a:cubicBezTo>
                    <a:pt x="5578" y="1896"/>
                    <a:pt x="5356" y="1419"/>
                    <a:pt x="4894" y="912"/>
                  </a:cubicBezTo>
                  <a:cubicBezTo>
                    <a:pt x="4517" y="501"/>
                    <a:pt x="4186" y="210"/>
                    <a:pt x="3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90"/>
            <p:cNvSpPr/>
            <p:nvPr/>
          </p:nvSpPr>
          <p:spPr>
            <a:xfrm>
              <a:off x="9718595" y="715172"/>
              <a:ext cx="1272966" cy="1272966"/>
            </a:xfrm>
            <a:custGeom>
              <a:avLst/>
              <a:gdLst/>
              <a:ahLst/>
              <a:cxnLst/>
              <a:rect l="l" t="t" r="r" b="b"/>
              <a:pathLst>
                <a:path w="67738" h="67738" extrusionOk="0">
                  <a:moveTo>
                    <a:pt x="33868" y="1322"/>
                  </a:moveTo>
                  <a:cubicBezTo>
                    <a:pt x="51815" y="1322"/>
                    <a:pt x="66416" y="15922"/>
                    <a:pt x="66416" y="33869"/>
                  </a:cubicBezTo>
                  <a:cubicBezTo>
                    <a:pt x="66416" y="51815"/>
                    <a:pt x="51816" y="66415"/>
                    <a:pt x="33868" y="66415"/>
                  </a:cubicBezTo>
                  <a:cubicBezTo>
                    <a:pt x="15922" y="66415"/>
                    <a:pt x="1322" y="51816"/>
                    <a:pt x="1322" y="33869"/>
                  </a:cubicBezTo>
                  <a:cubicBezTo>
                    <a:pt x="1322" y="15922"/>
                    <a:pt x="15923" y="1322"/>
                    <a:pt x="33868" y="1322"/>
                  </a:cubicBezTo>
                  <a:close/>
                  <a:moveTo>
                    <a:pt x="33868" y="0"/>
                  </a:moveTo>
                  <a:cubicBezTo>
                    <a:pt x="15194" y="0"/>
                    <a:pt x="0" y="15194"/>
                    <a:pt x="0" y="33869"/>
                  </a:cubicBezTo>
                  <a:cubicBezTo>
                    <a:pt x="0" y="52544"/>
                    <a:pt x="15194" y="67737"/>
                    <a:pt x="33868" y="67737"/>
                  </a:cubicBezTo>
                  <a:cubicBezTo>
                    <a:pt x="52544" y="67737"/>
                    <a:pt x="67738" y="52544"/>
                    <a:pt x="67738" y="33869"/>
                  </a:cubicBezTo>
                  <a:cubicBezTo>
                    <a:pt x="67738" y="15194"/>
                    <a:pt x="52544" y="0"/>
                    <a:pt x="33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90"/>
            <p:cNvSpPr/>
            <p:nvPr/>
          </p:nvSpPr>
          <p:spPr>
            <a:xfrm>
              <a:off x="10072476" y="1011210"/>
              <a:ext cx="555018" cy="289235"/>
            </a:xfrm>
            <a:custGeom>
              <a:avLst/>
              <a:gdLst/>
              <a:ahLst/>
              <a:cxnLst/>
              <a:rect l="l" t="t" r="r" b="b"/>
              <a:pathLst>
                <a:path w="29534" h="15391" extrusionOk="0">
                  <a:moveTo>
                    <a:pt x="14767" y="1247"/>
                  </a:moveTo>
                  <a:cubicBezTo>
                    <a:pt x="22013" y="1247"/>
                    <a:pt x="27945" y="6977"/>
                    <a:pt x="28272" y="14144"/>
                  </a:cubicBezTo>
                  <a:lnTo>
                    <a:pt x="1261" y="14144"/>
                  </a:lnTo>
                  <a:cubicBezTo>
                    <a:pt x="1588" y="6977"/>
                    <a:pt x="7520" y="1247"/>
                    <a:pt x="14767" y="1247"/>
                  </a:cubicBezTo>
                  <a:close/>
                  <a:moveTo>
                    <a:pt x="14767" y="1"/>
                  </a:moveTo>
                  <a:cubicBezTo>
                    <a:pt x="6624" y="1"/>
                    <a:pt x="0" y="6625"/>
                    <a:pt x="0" y="14766"/>
                  </a:cubicBezTo>
                  <a:lnTo>
                    <a:pt x="0" y="15390"/>
                  </a:lnTo>
                  <a:lnTo>
                    <a:pt x="29533" y="15390"/>
                  </a:lnTo>
                  <a:lnTo>
                    <a:pt x="29533" y="14766"/>
                  </a:lnTo>
                  <a:cubicBezTo>
                    <a:pt x="29533" y="6625"/>
                    <a:pt x="22909" y="1"/>
                    <a:pt x="147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90"/>
            <p:cNvSpPr/>
            <p:nvPr/>
          </p:nvSpPr>
          <p:spPr>
            <a:xfrm>
              <a:off x="10061201" y="1324068"/>
              <a:ext cx="576065" cy="23415"/>
            </a:xfrm>
            <a:custGeom>
              <a:avLst/>
              <a:gdLst/>
              <a:ahLst/>
              <a:cxnLst/>
              <a:rect l="l" t="t" r="r" b="b"/>
              <a:pathLst>
                <a:path w="30654" h="1246" extrusionOk="0">
                  <a:moveTo>
                    <a:pt x="624" y="0"/>
                  </a:moveTo>
                  <a:cubicBezTo>
                    <a:pt x="279" y="0"/>
                    <a:pt x="1" y="279"/>
                    <a:pt x="1" y="623"/>
                  </a:cubicBezTo>
                  <a:cubicBezTo>
                    <a:pt x="1" y="967"/>
                    <a:pt x="279" y="1245"/>
                    <a:pt x="624" y="1245"/>
                  </a:cubicBezTo>
                  <a:lnTo>
                    <a:pt x="30031" y="1245"/>
                  </a:lnTo>
                  <a:cubicBezTo>
                    <a:pt x="30374" y="1245"/>
                    <a:pt x="30653" y="967"/>
                    <a:pt x="30653" y="623"/>
                  </a:cubicBezTo>
                  <a:cubicBezTo>
                    <a:pt x="30653" y="279"/>
                    <a:pt x="30374" y="0"/>
                    <a:pt x="300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90"/>
            <p:cNvSpPr/>
            <p:nvPr/>
          </p:nvSpPr>
          <p:spPr>
            <a:xfrm>
              <a:off x="10061201" y="1466891"/>
              <a:ext cx="576065" cy="23453"/>
            </a:xfrm>
            <a:custGeom>
              <a:avLst/>
              <a:gdLst/>
              <a:ahLst/>
              <a:cxnLst/>
              <a:rect l="l" t="t" r="r" b="b"/>
              <a:pathLst>
                <a:path w="30654" h="1248" extrusionOk="0">
                  <a:moveTo>
                    <a:pt x="624" y="1"/>
                  </a:moveTo>
                  <a:cubicBezTo>
                    <a:pt x="279" y="1"/>
                    <a:pt x="1" y="280"/>
                    <a:pt x="1" y="624"/>
                  </a:cubicBezTo>
                  <a:cubicBezTo>
                    <a:pt x="1" y="968"/>
                    <a:pt x="279" y="1247"/>
                    <a:pt x="624" y="1247"/>
                  </a:cubicBezTo>
                  <a:lnTo>
                    <a:pt x="30031" y="1247"/>
                  </a:lnTo>
                  <a:cubicBezTo>
                    <a:pt x="30374" y="1247"/>
                    <a:pt x="30653" y="968"/>
                    <a:pt x="30653" y="624"/>
                  </a:cubicBezTo>
                  <a:cubicBezTo>
                    <a:pt x="30653" y="280"/>
                    <a:pt x="30374" y="1"/>
                    <a:pt x="300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90"/>
            <p:cNvSpPr/>
            <p:nvPr/>
          </p:nvSpPr>
          <p:spPr>
            <a:xfrm>
              <a:off x="10061201" y="1516071"/>
              <a:ext cx="587773" cy="103058"/>
            </a:xfrm>
            <a:custGeom>
              <a:avLst/>
              <a:gdLst/>
              <a:ahLst/>
              <a:cxnLst/>
              <a:rect l="l" t="t" r="r" b="b"/>
              <a:pathLst>
                <a:path w="31277" h="5484" extrusionOk="0">
                  <a:moveTo>
                    <a:pt x="28549" y="1247"/>
                  </a:moveTo>
                  <a:cubicBezTo>
                    <a:pt x="29374" y="1247"/>
                    <a:pt x="30045" y="1916"/>
                    <a:pt x="30045" y="2743"/>
                  </a:cubicBezTo>
                  <a:cubicBezTo>
                    <a:pt x="30045" y="3568"/>
                    <a:pt x="29376" y="4237"/>
                    <a:pt x="28551" y="4237"/>
                  </a:cubicBezTo>
                  <a:cubicBezTo>
                    <a:pt x="28546" y="4237"/>
                    <a:pt x="28541" y="4237"/>
                    <a:pt x="28536" y="4237"/>
                  </a:cubicBezTo>
                  <a:lnTo>
                    <a:pt x="2742" y="4237"/>
                  </a:lnTo>
                  <a:cubicBezTo>
                    <a:pt x="2737" y="4237"/>
                    <a:pt x="2732" y="4237"/>
                    <a:pt x="2727" y="4237"/>
                  </a:cubicBezTo>
                  <a:cubicBezTo>
                    <a:pt x="1903" y="4237"/>
                    <a:pt x="1233" y="3568"/>
                    <a:pt x="1233" y="2743"/>
                  </a:cubicBezTo>
                  <a:cubicBezTo>
                    <a:pt x="1233" y="1916"/>
                    <a:pt x="1904" y="1247"/>
                    <a:pt x="2729" y="1247"/>
                  </a:cubicBezTo>
                  <a:cubicBezTo>
                    <a:pt x="2733" y="1247"/>
                    <a:pt x="2738" y="1247"/>
                    <a:pt x="2742" y="1247"/>
                  </a:cubicBezTo>
                  <a:lnTo>
                    <a:pt x="28536" y="1247"/>
                  </a:lnTo>
                  <a:cubicBezTo>
                    <a:pt x="28540" y="1247"/>
                    <a:pt x="28545" y="1247"/>
                    <a:pt x="28549" y="1247"/>
                  </a:cubicBezTo>
                  <a:close/>
                  <a:moveTo>
                    <a:pt x="2742" y="1"/>
                  </a:moveTo>
                  <a:cubicBezTo>
                    <a:pt x="1230" y="1"/>
                    <a:pt x="1" y="1231"/>
                    <a:pt x="1" y="2743"/>
                  </a:cubicBezTo>
                  <a:cubicBezTo>
                    <a:pt x="1" y="4253"/>
                    <a:pt x="1230" y="5483"/>
                    <a:pt x="2742" y="5483"/>
                  </a:cubicBezTo>
                  <a:lnTo>
                    <a:pt x="28536" y="5483"/>
                  </a:lnTo>
                  <a:cubicBezTo>
                    <a:pt x="30047" y="5483"/>
                    <a:pt x="31276" y="4253"/>
                    <a:pt x="31276" y="2743"/>
                  </a:cubicBezTo>
                  <a:cubicBezTo>
                    <a:pt x="31276" y="1231"/>
                    <a:pt x="30047" y="1"/>
                    <a:pt x="28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90"/>
            <p:cNvSpPr/>
            <p:nvPr/>
          </p:nvSpPr>
          <p:spPr>
            <a:xfrm>
              <a:off x="10255402" y="1115640"/>
              <a:ext cx="52694" cy="23434"/>
            </a:xfrm>
            <a:custGeom>
              <a:avLst/>
              <a:gdLst/>
              <a:ahLst/>
              <a:cxnLst/>
              <a:rect l="l" t="t" r="r" b="b"/>
              <a:pathLst>
                <a:path w="2804" h="1247" extrusionOk="0">
                  <a:moveTo>
                    <a:pt x="624" y="0"/>
                  </a:moveTo>
                  <a:cubicBezTo>
                    <a:pt x="281" y="0"/>
                    <a:pt x="1" y="279"/>
                    <a:pt x="1" y="623"/>
                  </a:cubicBezTo>
                  <a:cubicBezTo>
                    <a:pt x="1" y="969"/>
                    <a:pt x="280" y="1247"/>
                    <a:pt x="623" y="1247"/>
                  </a:cubicBezTo>
                  <a:cubicBezTo>
                    <a:pt x="626" y="1247"/>
                    <a:pt x="629" y="1247"/>
                    <a:pt x="632" y="1247"/>
                  </a:cubicBezTo>
                  <a:lnTo>
                    <a:pt x="2190" y="1247"/>
                  </a:lnTo>
                  <a:cubicBezTo>
                    <a:pt x="2530" y="1242"/>
                    <a:pt x="2804" y="965"/>
                    <a:pt x="2804" y="623"/>
                  </a:cubicBezTo>
                  <a:cubicBezTo>
                    <a:pt x="2804" y="283"/>
                    <a:pt x="2530" y="6"/>
                    <a:pt x="2190" y="0"/>
                  </a:cubicBezTo>
                  <a:lnTo>
                    <a:pt x="632" y="0"/>
                  </a:lnTo>
                  <a:cubicBezTo>
                    <a:pt x="630" y="0"/>
                    <a:pt x="627"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90"/>
            <p:cNvSpPr/>
            <p:nvPr/>
          </p:nvSpPr>
          <p:spPr>
            <a:xfrm>
              <a:off x="10396215" y="1115640"/>
              <a:ext cx="52713" cy="23434"/>
            </a:xfrm>
            <a:custGeom>
              <a:avLst/>
              <a:gdLst/>
              <a:ahLst/>
              <a:cxnLst/>
              <a:rect l="l" t="t" r="r" b="b"/>
              <a:pathLst>
                <a:path w="2805" h="1247" extrusionOk="0">
                  <a:moveTo>
                    <a:pt x="2181" y="0"/>
                  </a:moveTo>
                  <a:cubicBezTo>
                    <a:pt x="2179" y="0"/>
                    <a:pt x="2176" y="0"/>
                    <a:pt x="2173" y="0"/>
                  </a:cubicBezTo>
                  <a:lnTo>
                    <a:pt x="616" y="0"/>
                  </a:lnTo>
                  <a:cubicBezTo>
                    <a:pt x="275" y="6"/>
                    <a:pt x="1" y="283"/>
                    <a:pt x="1" y="623"/>
                  </a:cubicBezTo>
                  <a:cubicBezTo>
                    <a:pt x="1" y="965"/>
                    <a:pt x="275" y="1242"/>
                    <a:pt x="616" y="1247"/>
                  </a:cubicBezTo>
                  <a:lnTo>
                    <a:pt x="2173" y="1247"/>
                  </a:lnTo>
                  <a:cubicBezTo>
                    <a:pt x="2177" y="1247"/>
                    <a:pt x="2180" y="1247"/>
                    <a:pt x="2183" y="1247"/>
                  </a:cubicBezTo>
                  <a:cubicBezTo>
                    <a:pt x="2526" y="1247"/>
                    <a:pt x="2805" y="969"/>
                    <a:pt x="2805" y="623"/>
                  </a:cubicBezTo>
                  <a:cubicBezTo>
                    <a:pt x="2805" y="279"/>
                    <a:pt x="2525" y="0"/>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90"/>
            <p:cNvSpPr/>
            <p:nvPr/>
          </p:nvSpPr>
          <p:spPr>
            <a:xfrm>
              <a:off x="10329839" y="1071158"/>
              <a:ext cx="52713" cy="23434"/>
            </a:xfrm>
            <a:custGeom>
              <a:avLst/>
              <a:gdLst/>
              <a:ahLst/>
              <a:cxnLst/>
              <a:rect l="l" t="t" r="r" b="b"/>
              <a:pathLst>
                <a:path w="2805" h="1247" extrusionOk="0">
                  <a:moveTo>
                    <a:pt x="624" y="0"/>
                  </a:moveTo>
                  <a:cubicBezTo>
                    <a:pt x="279" y="0"/>
                    <a:pt x="0" y="279"/>
                    <a:pt x="0" y="623"/>
                  </a:cubicBezTo>
                  <a:cubicBezTo>
                    <a:pt x="0" y="967"/>
                    <a:pt x="279" y="1246"/>
                    <a:pt x="624" y="1246"/>
                  </a:cubicBezTo>
                  <a:lnTo>
                    <a:pt x="2181" y="1246"/>
                  </a:lnTo>
                  <a:cubicBezTo>
                    <a:pt x="2526" y="1246"/>
                    <a:pt x="2804" y="967"/>
                    <a:pt x="2804" y="623"/>
                  </a:cubicBezTo>
                  <a:cubicBezTo>
                    <a:pt x="2804" y="279"/>
                    <a:pt x="2526" y="0"/>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90"/>
            <p:cNvSpPr/>
            <p:nvPr/>
          </p:nvSpPr>
          <p:spPr>
            <a:xfrm>
              <a:off x="10068229" y="1381272"/>
              <a:ext cx="576084" cy="48165"/>
            </a:xfrm>
            <a:custGeom>
              <a:avLst/>
              <a:gdLst/>
              <a:ahLst/>
              <a:cxnLst/>
              <a:rect l="l" t="t" r="r" b="b"/>
              <a:pathLst>
                <a:path w="30655" h="2563" extrusionOk="0">
                  <a:moveTo>
                    <a:pt x="1336" y="0"/>
                  </a:moveTo>
                  <a:cubicBezTo>
                    <a:pt x="598" y="0"/>
                    <a:pt x="0" y="574"/>
                    <a:pt x="0" y="1282"/>
                  </a:cubicBezTo>
                  <a:cubicBezTo>
                    <a:pt x="0" y="1990"/>
                    <a:pt x="598" y="2562"/>
                    <a:pt x="1336" y="2562"/>
                  </a:cubicBezTo>
                  <a:lnTo>
                    <a:pt x="29318" y="2562"/>
                  </a:lnTo>
                  <a:cubicBezTo>
                    <a:pt x="30056" y="2562"/>
                    <a:pt x="30654" y="1990"/>
                    <a:pt x="30654" y="1282"/>
                  </a:cubicBezTo>
                  <a:cubicBezTo>
                    <a:pt x="30654" y="575"/>
                    <a:pt x="30056" y="0"/>
                    <a:pt x="293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90"/>
            <p:cNvSpPr/>
            <p:nvPr/>
          </p:nvSpPr>
          <p:spPr>
            <a:xfrm>
              <a:off x="9835014" y="1335757"/>
              <a:ext cx="75057" cy="72220"/>
            </a:xfrm>
            <a:custGeom>
              <a:avLst/>
              <a:gdLst/>
              <a:ahLst/>
              <a:cxnLst/>
              <a:rect l="l" t="t" r="r" b="b"/>
              <a:pathLst>
                <a:path w="3994" h="3843" extrusionOk="0">
                  <a:moveTo>
                    <a:pt x="2073" y="0"/>
                  </a:moveTo>
                  <a:cubicBezTo>
                    <a:pt x="1295" y="0"/>
                    <a:pt x="595" y="469"/>
                    <a:pt x="298" y="1187"/>
                  </a:cubicBezTo>
                  <a:cubicBezTo>
                    <a:pt x="0" y="1904"/>
                    <a:pt x="165" y="2731"/>
                    <a:pt x="714" y="3280"/>
                  </a:cubicBezTo>
                  <a:cubicBezTo>
                    <a:pt x="1081" y="3647"/>
                    <a:pt x="1572" y="3843"/>
                    <a:pt x="2072" y="3843"/>
                  </a:cubicBezTo>
                  <a:cubicBezTo>
                    <a:pt x="2320" y="3843"/>
                    <a:pt x="2570" y="3795"/>
                    <a:pt x="2808" y="3696"/>
                  </a:cubicBezTo>
                  <a:cubicBezTo>
                    <a:pt x="3525" y="3399"/>
                    <a:pt x="3994" y="2698"/>
                    <a:pt x="3994" y="1921"/>
                  </a:cubicBezTo>
                  <a:cubicBezTo>
                    <a:pt x="3994" y="860"/>
                    <a:pt x="3134" y="0"/>
                    <a:pt x="20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90"/>
            <p:cNvSpPr/>
            <p:nvPr/>
          </p:nvSpPr>
          <p:spPr>
            <a:xfrm>
              <a:off x="10797247" y="1335757"/>
              <a:ext cx="75076" cy="72220"/>
            </a:xfrm>
            <a:custGeom>
              <a:avLst/>
              <a:gdLst/>
              <a:ahLst/>
              <a:cxnLst/>
              <a:rect l="l" t="t" r="r" b="b"/>
              <a:pathLst>
                <a:path w="3995" h="3843" extrusionOk="0">
                  <a:moveTo>
                    <a:pt x="2073" y="0"/>
                  </a:moveTo>
                  <a:cubicBezTo>
                    <a:pt x="1295" y="0"/>
                    <a:pt x="595" y="469"/>
                    <a:pt x="298" y="1187"/>
                  </a:cubicBezTo>
                  <a:cubicBezTo>
                    <a:pt x="1" y="1904"/>
                    <a:pt x="165" y="2731"/>
                    <a:pt x="714" y="3280"/>
                  </a:cubicBezTo>
                  <a:cubicBezTo>
                    <a:pt x="1082" y="3647"/>
                    <a:pt x="1573" y="3843"/>
                    <a:pt x="2072" y="3843"/>
                  </a:cubicBezTo>
                  <a:cubicBezTo>
                    <a:pt x="2320" y="3843"/>
                    <a:pt x="2570" y="3795"/>
                    <a:pt x="2808" y="3696"/>
                  </a:cubicBezTo>
                  <a:cubicBezTo>
                    <a:pt x="3526" y="3399"/>
                    <a:pt x="3994" y="2698"/>
                    <a:pt x="3994" y="1921"/>
                  </a:cubicBezTo>
                  <a:cubicBezTo>
                    <a:pt x="3994" y="860"/>
                    <a:pt x="3134" y="0"/>
                    <a:pt x="20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20"/>
                                        </p:tgtEl>
                                        <p:attrNameLst>
                                          <p:attrName>style.visibility</p:attrName>
                                        </p:attrNameLst>
                                      </p:cBhvr>
                                      <p:to>
                                        <p:strVal val="visible"/>
                                      </p:to>
                                    </p:set>
                                    <p:anim calcmode="lin" valueType="num">
                                      <p:cBhvr additive="base">
                                        <p:cTn id="7" dur="1000"/>
                                        <p:tgtEl>
                                          <p:spTgt spid="920"/>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919"/>
                                        </p:tgtEl>
                                        <p:attrNameLst>
                                          <p:attrName>style.visibility</p:attrName>
                                        </p:attrNameLst>
                                      </p:cBhvr>
                                      <p:to>
                                        <p:strVal val="visible"/>
                                      </p:to>
                                    </p:set>
                                    <p:anim calcmode="lin" valueType="num">
                                      <p:cBhvr additive="base">
                                        <p:cTn id="10" dur="1000"/>
                                        <p:tgtEl>
                                          <p:spTgt spid="919"/>
                                        </p:tgtEl>
                                        <p:attrNameLst>
                                          <p:attrName>ppt_x</p:attrName>
                                        </p:attrNameLst>
                                      </p:cBhvr>
                                      <p:tavLst>
                                        <p:tav tm="0">
                                          <p:val>
                                            <p:strVal val="#ppt_x+1"/>
                                          </p:val>
                                        </p:tav>
                                        <p:tav tm="100000">
                                          <p:val>
                                            <p:strVal val="#ppt_x"/>
                                          </p:val>
                                        </p:tav>
                                      </p:tavLst>
                                    </p:anim>
                                  </p:childTnLst>
                                </p:cTn>
                              </p:par>
                              <p:par>
                                <p:cTn id="11" presetID="10" presetClass="entr" presetSubtype="0" fill="hold" nodeType="withEffect">
                                  <p:stCondLst>
                                    <p:cond delay="0"/>
                                  </p:stCondLst>
                                  <p:childTnLst>
                                    <p:set>
                                      <p:cBhvr>
                                        <p:cTn id="12" dur="1" fill="hold">
                                          <p:stCondLst>
                                            <p:cond delay="0"/>
                                          </p:stCondLst>
                                        </p:cTn>
                                        <p:tgtEl>
                                          <p:spTgt spid="921"/>
                                        </p:tgtEl>
                                        <p:attrNameLst>
                                          <p:attrName>style.visibility</p:attrName>
                                        </p:attrNameLst>
                                      </p:cBhvr>
                                      <p:to>
                                        <p:strVal val="visible"/>
                                      </p:to>
                                    </p:set>
                                    <p:animEffect transition="in" filter="fade">
                                      <p:cBhvr>
                                        <p:cTn id="13" dur="1000"/>
                                        <p:tgtEl>
                                          <p:spTgt spid="921"/>
                                        </p:tgtEl>
                                      </p:cBhvr>
                                    </p:animEffect>
                                  </p:childTnLst>
                                </p:cTn>
                              </p:par>
                              <p:par>
                                <p:cTn id="14" presetID="10" presetClass="entr" presetSubtype="0" fill="hold" nodeType="withEffect">
                                  <p:stCondLst>
                                    <p:cond delay="0"/>
                                  </p:stCondLst>
                                  <p:childTnLst>
                                    <p:set>
                                      <p:cBhvr>
                                        <p:cTn id="15" dur="1" fill="hold">
                                          <p:stCondLst>
                                            <p:cond delay="0"/>
                                          </p:stCondLst>
                                        </p:cTn>
                                        <p:tgtEl>
                                          <p:spTgt spid="966"/>
                                        </p:tgtEl>
                                        <p:attrNameLst>
                                          <p:attrName>style.visibility</p:attrName>
                                        </p:attrNameLst>
                                      </p:cBhvr>
                                      <p:to>
                                        <p:strVal val="visible"/>
                                      </p:to>
                                    </p:set>
                                    <p:animEffect transition="in" filter="fade">
                                      <p:cBhvr>
                                        <p:cTn id="16" dur="1000"/>
                                        <p:tgtEl>
                                          <p:spTgt spid="966"/>
                                        </p:tgtEl>
                                      </p:cBhvr>
                                    </p:animEffect>
                                  </p:childTnLst>
                                </p:cTn>
                              </p:par>
                              <p:par>
                                <p:cTn id="17" presetID="10" presetClass="entr" presetSubtype="0" fill="hold" nodeType="withEffect">
                                  <p:stCondLst>
                                    <p:cond delay="0"/>
                                  </p:stCondLst>
                                  <p:childTnLst>
                                    <p:set>
                                      <p:cBhvr>
                                        <p:cTn id="18" dur="1" fill="hold">
                                          <p:stCondLst>
                                            <p:cond delay="0"/>
                                          </p:stCondLst>
                                        </p:cTn>
                                        <p:tgtEl>
                                          <p:spTgt spid="936"/>
                                        </p:tgtEl>
                                        <p:attrNameLst>
                                          <p:attrName>style.visibility</p:attrName>
                                        </p:attrNameLst>
                                      </p:cBhvr>
                                      <p:to>
                                        <p:strVal val="visible"/>
                                      </p:to>
                                    </p:set>
                                    <p:animEffect transition="in" filter="fade">
                                      <p:cBhvr>
                                        <p:cTn id="19" dur="1000"/>
                                        <p:tgtEl>
                                          <p:spTgt spid="9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01"/>
        <p:cNvGrpSpPr/>
        <p:nvPr/>
      </p:nvGrpSpPr>
      <p:grpSpPr>
        <a:xfrm>
          <a:off x="0" y="0"/>
          <a:ext cx="0" cy="0"/>
          <a:chOff x="0" y="0"/>
          <a:chExt cx="0" cy="0"/>
        </a:xfrm>
      </p:grpSpPr>
      <p:sp>
        <p:nvSpPr>
          <p:cNvPr id="1002" name="Google Shape;1002;p91"/>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COMPETITION ANALYSIS</a:t>
            </a:r>
            <a:endParaRPr/>
          </a:p>
        </p:txBody>
      </p:sp>
      <p:graphicFrame>
        <p:nvGraphicFramePr>
          <p:cNvPr id="1003" name="Google Shape;1003;p91"/>
          <p:cNvGraphicFramePr/>
          <p:nvPr/>
        </p:nvGraphicFramePr>
        <p:xfrm>
          <a:off x="716950" y="1297625"/>
          <a:ext cx="3000000" cy="3000000"/>
        </p:xfrm>
        <a:graphic>
          <a:graphicData uri="http://schemas.openxmlformats.org/drawingml/2006/table">
            <a:tbl>
              <a:tblPr>
                <a:noFill/>
                <a:tableStyleId>{4EFA0354-5B63-4F61-BEAF-83C73FAB48C5}</a:tableStyleId>
              </a:tblPr>
              <a:tblGrid>
                <a:gridCol w="4787900">
                  <a:extLst>
                    <a:ext uri="{9D8B030D-6E8A-4147-A177-3AD203B41FA5}">
                      <a16:colId xmlns:a16="http://schemas.microsoft.com/office/drawing/2014/main" val="20000"/>
                    </a:ext>
                  </a:extLst>
                </a:gridCol>
                <a:gridCol w="649450">
                  <a:extLst>
                    <a:ext uri="{9D8B030D-6E8A-4147-A177-3AD203B41FA5}">
                      <a16:colId xmlns:a16="http://schemas.microsoft.com/office/drawing/2014/main" val="20001"/>
                    </a:ext>
                  </a:extLst>
                </a:gridCol>
              </a:tblGrid>
              <a:tr h="650875">
                <a:tc>
                  <a:txBody>
                    <a:bodyPr/>
                    <a:lstStyle/>
                    <a:p>
                      <a:pPr marL="0" lvl="0" indent="0" algn="ctr" rtl="0">
                        <a:spcBef>
                          <a:spcPts val="0"/>
                        </a:spcBef>
                        <a:spcAft>
                          <a:spcPts val="0"/>
                        </a:spcAft>
                        <a:buNone/>
                      </a:pPr>
                      <a:r>
                        <a:rPr lang="en" sz="1600">
                          <a:solidFill>
                            <a:schemeClr val="dk1"/>
                          </a:solidFill>
                          <a:latin typeface="Raleway"/>
                          <a:ea typeface="Raleway"/>
                          <a:cs typeface="Raleway"/>
                          <a:sym typeface="Raleway"/>
                        </a:rPr>
                        <a:t>You can name your main competitors here</a:t>
                      </a:r>
                      <a:endParaRPr sz="1600">
                        <a:solidFill>
                          <a:schemeClr val="dk1"/>
                        </a:solidFill>
                        <a:latin typeface="Raleway"/>
                        <a:ea typeface="Raleway"/>
                        <a:cs typeface="Raleway"/>
                        <a:sym typeface="Raleway"/>
                      </a:endParaRPr>
                    </a:p>
                  </a:txBody>
                  <a:tcPr marL="126000" marR="162000" marT="91425" marB="91425" anchor="ctr">
                    <a:lnL w="19050" cap="flat" cmpd="sng">
                      <a:solidFill>
                        <a:srgbClr val="434343">
                          <a:alpha val="0"/>
                        </a:srgbClr>
                      </a:solidFill>
                      <a:prstDash val="dash"/>
                      <a:round/>
                      <a:headEnd type="none" w="sm" len="sm"/>
                      <a:tailEnd type="none" w="sm" len="sm"/>
                    </a:lnL>
                    <a:lnR w="19050" cap="flat" cmpd="sng">
                      <a:solidFill>
                        <a:srgbClr val="434343">
                          <a:alpha val="0"/>
                        </a:srgbClr>
                      </a:solidFill>
                      <a:prstDash val="dash"/>
                      <a:round/>
                      <a:headEnd type="none" w="sm" len="sm"/>
                      <a:tailEnd type="none" w="sm" len="sm"/>
                    </a:lnR>
                    <a:lnT w="19050" cap="flat" cmpd="sng">
                      <a:solidFill>
                        <a:srgbClr val="434343">
                          <a:alpha val="0"/>
                        </a:srgbClr>
                      </a:solidFill>
                      <a:prstDash val="dash"/>
                      <a:round/>
                      <a:headEnd type="none" w="sm" len="sm"/>
                      <a:tailEnd type="none" w="sm" len="sm"/>
                    </a:lnT>
                    <a:lnB w="19050" cap="flat" cmpd="sng">
                      <a:solidFill>
                        <a:srgbClr val="434343">
                          <a:alpha val="0"/>
                        </a:srgbClr>
                      </a:solidFill>
                      <a:prstDash val="dash"/>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dash"/>
                      <a:round/>
                      <a:headEnd type="none" w="sm" len="sm"/>
                      <a:tailEnd type="none" w="sm" len="sm"/>
                    </a:lnL>
                    <a:lnR w="19050" cap="flat" cmpd="sng">
                      <a:solidFill>
                        <a:srgbClr val="434343">
                          <a:alpha val="0"/>
                        </a:srgbClr>
                      </a:solidFill>
                      <a:prstDash val="dash"/>
                      <a:round/>
                      <a:headEnd type="none" w="sm" len="sm"/>
                      <a:tailEnd type="none" w="sm" len="sm"/>
                    </a:lnR>
                    <a:lnT w="19050" cap="flat" cmpd="sng">
                      <a:solidFill>
                        <a:srgbClr val="434343">
                          <a:alpha val="0"/>
                        </a:srgbClr>
                      </a:solidFill>
                      <a:prstDash val="dash"/>
                      <a:round/>
                      <a:headEnd type="none" w="sm" len="sm"/>
                      <a:tailEnd type="none" w="sm" len="sm"/>
                    </a:lnT>
                    <a:lnB w="19050" cap="flat" cmpd="sng">
                      <a:solidFill>
                        <a:srgbClr val="434343">
                          <a:alpha val="0"/>
                        </a:srgbClr>
                      </a:solidFill>
                      <a:prstDash val="dash"/>
                      <a:round/>
                      <a:headEnd type="none" w="sm" len="sm"/>
                      <a:tailEnd type="none" w="sm" len="sm"/>
                    </a:lnB>
                    <a:solidFill>
                      <a:schemeClr val="dk1"/>
                    </a:solidFill>
                  </a:tcPr>
                </a:tc>
                <a:extLst>
                  <a:ext uri="{0D108BD9-81ED-4DB2-BD59-A6C34878D82A}">
                    <a16:rowId xmlns:a16="http://schemas.microsoft.com/office/drawing/2014/main" val="10000"/>
                  </a:ext>
                </a:extLst>
              </a:tr>
              <a:tr h="650875">
                <a:tc>
                  <a:txBody>
                    <a:bodyPr/>
                    <a:lstStyle/>
                    <a:p>
                      <a:pPr marL="0" lvl="0" indent="0" algn="ctr" rtl="0">
                        <a:spcBef>
                          <a:spcPts val="0"/>
                        </a:spcBef>
                        <a:spcAft>
                          <a:spcPts val="0"/>
                        </a:spcAft>
                        <a:buNone/>
                      </a:pPr>
                      <a:r>
                        <a:rPr lang="en" sz="1600">
                          <a:solidFill>
                            <a:schemeClr val="dk1"/>
                          </a:solidFill>
                          <a:latin typeface="Raleway"/>
                          <a:ea typeface="Raleway"/>
                          <a:cs typeface="Raleway"/>
                          <a:sym typeface="Raleway"/>
                        </a:rPr>
                        <a:t>You can name your main competitors here</a:t>
                      </a:r>
                      <a:endParaRPr sz="1600">
                        <a:solidFill>
                          <a:schemeClr val="dk1"/>
                        </a:solidFill>
                        <a:latin typeface="Raleway"/>
                        <a:ea typeface="Raleway"/>
                        <a:cs typeface="Raleway"/>
                        <a:sym typeface="Raleway"/>
                      </a:endParaRPr>
                    </a:p>
                  </a:txBody>
                  <a:tcPr marL="126000" marR="162000" marT="91425" marB="91425" anchor="ctr">
                    <a:lnL w="19050" cap="flat" cmpd="sng">
                      <a:solidFill>
                        <a:srgbClr val="434343">
                          <a:alpha val="0"/>
                        </a:srgbClr>
                      </a:solidFill>
                      <a:prstDash val="dash"/>
                      <a:round/>
                      <a:headEnd type="none" w="sm" len="sm"/>
                      <a:tailEnd type="none" w="sm" len="sm"/>
                    </a:lnL>
                    <a:lnR w="19050" cap="flat" cmpd="sng">
                      <a:solidFill>
                        <a:srgbClr val="434343">
                          <a:alpha val="0"/>
                        </a:srgbClr>
                      </a:solidFill>
                      <a:prstDash val="dash"/>
                      <a:round/>
                      <a:headEnd type="none" w="sm" len="sm"/>
                      <a:tailEnd type="none" w="sm" len="sm"/>
                    </a:lnR>
                    <a:lnT w="19050" cap="flat" cmpd="sng">
                      <a:solidFill>
                        <a:srgbClr val="434343">
                          <a:alpha val="0"/>
                        </a:srgbClr>
                      </a:solidFill>
                      <a:prstDash val="dash"/>
                      <a:round/>
                      <a:headEnd type="none" w="sm" len="sm"/>
                      <a:tailEnd type="none" w="sm" len="sm"/>
                    </a:lnT>
                    <a:lnB w="19050" cap="flat" cmpd="sng">
                      <a:solidFill>
                        <a:srgbClr val="434343">
                          <a:alpha val="0"/>
                        </a:srgbClr>
                      </a:solidFill>
                      <a:prstDash val="dash"/>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dash"/>
                      <a:round/>
                      <a:headEnd type="none" w="sm" len="sm"/>
                      <a:tailEnd type="none" w="sm" len="sm"/>
                    </a:lnL>
                    <a:lnR w="19050" cap="flat" cmpd="sng">
                      <a:solidFill>
                        <a:srgbClr val="434343">
                          <a:alpha val="0"/>
                        </a:srgbClr>
                      </a:solidFill>
                      <a:prstDash val="dash"/>
                      <a:round/>
                      <a:headEnd type="none" w="sm" len="sm"/>
                      <a:tailEnd type="none" w="sm" len="sm"/>
                    </a:lnR>
                    <a:lnT w="19050" cap="flat" cmpd="sng">
                      <a:solidFill>
                        <a:srgbClr val="434343">
                          <a:alpha val="0"/>
                        </a:srgbClr>
                      </a:solidFill>
                      <a:prstDash val="dash"/>
                      <a:round/>
                      <a:headEnd type="none" w="sm" len="sm"/>
                      <a:tailEnd type="none" w="sm" len="sm"/>
                    </a:lnT>
                    <a:lnB w="19050" cap="flat" cmpd="sng">
                      <a:solidFill>
                        <a:srgbClr val="434343">
                          <a:alpha val="0"/>
                        </a:srgbClr>
                      </a:solidFill>
                      <a:prstDash val="dash"/>
                      <a:round/>
                      <a:headEnd type="none" w="sm" len="sm"/>
                      <a:tailEnd type="none" w="sm" len="sm"/>
                    </a:lnB>
                    <a:solidFill>
                      <a:schemeClr val="dk1"/>
                    </a:solidFill>
                  </a:tcPr>
                </a:tc>
                <a:extLst>
                  <a:ext uri="{0D108BD9-81ED-4DB2-BD59-A6C34878D82A}">
                    <a16:rowId xmlns:a16="http://schemas.microsoft.com/office/drawing/2014/main" val="10001"/>
                  </a:ext>
                </a:extLst>
              </a:tr>
              <a:tr h="646200">
                <a:tc>
                  <a:txBody>
                    <a:bodyPr/>
                    <a:lstStyle/>
                    <a:p>
                      <a:pPr marL="0" lvl="0" indent="0" algn="ctr" rtl="0">
                        <a:spcBef>
                          <a:spcPts val="0"/>
                        </a:spcBef>
                        <a:spcAft>
                          <a:spcPts val="0"/>
                        </a:spcAft>
                        <a:buNone/>
                      </a:pPr>
                      <a:r>
                        <a:rPr lang="en" sz="1600">
                          <a:solidFill>
                            <a:schemeClr val="dk1"/>
                          </a:solidFill>
                          <a:latin typeface="Raleway"/>
                          <a:ea typeface="Raleway"/>
                          <a:cs typeface="Raleway"/>
                          <a:sym typeface="Raleway"/>
                        </a:rPr>
                        <a:t>You can name your main competitors here</a:t>
                      </a:r>
                      <a:endParaRPr sz="1600">
                        <a:solidFill>
                          <a:schemeClr val="dk1"/>
                        </a:solidFill>
                        <a:latin typeface="Raleway"/>
                        <a:ea typeface="Raleway"/>
                        <a:cs typeface="Raleway"/>
                        <a:sym typeface="Raleway"/>
                      </a:endParaRPr>
                    </a:p>
                  </a:txBody>
                  <a:tcPr marL="126000" marR="162000" marT="91425" marB="91425" anchor="ctr">
                    <a:lnL w="19050" cap="flat" cmpd="sng">
                      <a:solidFill>
                        <a:srgbClr val="434343">
                          <a:alpha val="0"/>
                        </a:srgbClr>
                      </a:solidFill>
                      <a:prstDash val="dash"/>
                      <a:round/>
                      <a:headEnd type="none" w="sm" len="sm"/>
                      <a:tailEnd type="none" w="sm" len="sm"/>
                    </a:lnL>
                    <a:lnR w="19050" cap="flat" cmpd="sng">
                      <a:solidFill>
                        <a:srgbClr val="434343">
                          <a:alpha val="0"/>
                        </a:srgbClr>
                      </a:solidFill>
                      <a:prstDash val="dash"/>
                      <a:round/>
                      <a:headEnd type="none" w="sm" len="sm"/>
                      <a:tailEnd type="none" w="sm" len="sm"/>
                    </a:lnR>
                    <a:lnT w="19050" cap="flat" cmpd="sng">
                      <a:solidFill>
                        <a:srgbClr val="434343">
                          <a:alpha val="0"/>
                        </a:srgbClr>
                      </a:solidFill>
                      <a:prstDash val="dash"/>
                      <a:round/>
                      <a:headEnd type="none" w="sm" len="sm"/>
                      <a:tailEnd type="none" w="sm" len="sm"/>
                    </a:lnT>
                    <a:lnB w="19050" cap="flat" cmpd="sng">
                      <a:solidFill>
                        <a:srgbClr val="434343">
                          <a:alpha val="0"/>
                        </a:srgbClr>
                      </a:solidFill>
                      <a:prstDash val="dash"/>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dash"/>
                      <a:round/>
                      <a:headEnd type="none" w="sm" len="sm"/>
                      <a:tailEnd type="none" w="sm" len="sm"/>
                    </a:lnL>
                    <a:lnR w="19050" cap="flat" cmpd="sng">
                      <a:solidFill>
                        <a:srgbClr val="434343">
                          <a:alpha val="0"/>
                        </a:srgbClr>
                      </a:solidFill>
                      <a:prstDash val="dash"/>
                      <a:round/>
                      <a:headEnd type="none" w="sm" len="sm"/>
                      <a:tailEnd type="none" w="sm" len="sm"/>
                    </a:lnR>
                    <a:lnT w="19050" cap="flat" cmpd="sng">
                      <a:solidFill>
                        <a:srgbClr val="434343">
                          <a:alpha val="0"/>
                        </a:srgbClr>
                      </a:solidFill>
                      <a:prstDash val="dash"/>
                      <a:round/>
                      <a:headEnd type="none" w="sm" len="sm"/>
                      <a:tailEnd type="none" w="sm" len="sm"/>
                    </a:lnT>
                    <a:lnB w="19050" cap="flat" cmpd="sng">
                      <a:solidFill>
                        <a:srgbClr val="434343">
                          <a:alpha val="0"/>
                        </a:srgbClr>
                      </a:solidFill>
                      <a:prstDash val="dash"/>
                      <a:round/>
                      <a:headEnd type="none" w="sm" len="sm"/>
                      <a:tailEnd type="none" w="sm" len="sm"/>
                    </a:lnB>
                    <a:solidFill>
                      <a:schemeClr val="dk1"/>
                    </a:solidFill>
                  </a:tcPr>
                </a:tc>
                <a:extLst>
                  <a:ext uri="{0D108BD9-81ED-4DB2-BD59-A6C34878D82A}">
                    <a16:rowId xmlns:a16="http://schemas.microsoft.com/office/drawing/2014/main" val="10002"/>
                  </a:ext>
                </a:extLst>
              </a:tr>
              <a:tr h="646200">
                <a:tc>
                  <a:txBody>
                    <a:bodyPr/>
                    <a:lstStyle/>
                    <a:p>
                      <a:pPr marL="0" lvl="0" indent="0" algn="ctr" rtl="0">
                        <a:spcBef>
                          <a:spcPts val="0"/>
                        </a:spcBef>
                        <a:spcAft>
                          <a:spcPts val="0"/>
                        </a:spcAft>
                        <a:buNone/>
                      </a:pPr>
                      <a:r>
                        <a:rPr lang="en" sz="1600">
                          <a:solidFill>
                            <a:schemeClr val="dk1"/>
                          </a:solidFill>
                          <a:latin typeface="Raleway"/>
                          <a:ea typeface="Raleway"/>
                          <a:cs typeface="Raleway"/>
                          <a:sym typeface="Raleway"/>
                        </a:rPr>
                        <a:t>You can name your main competitors here</a:t>
                      </a:r>
                      <a:endParaRPr sz="1600">
                        <a:solidFill>
                          <a:schemeClr val="dk1"/>
                        </a:solidFill>
                        <a:latin typeface="Raleway"/>
                        <a:ea typeface="Raleway"/>
                        <a:cs typeface="Raleway"/>
                        <a:sym typeface="Raleway"/>
                      </a:endParaRPr>
                    </a:p>
                  </a:txBody>
                  <a:tcPr marL="126000" marR="162000" marT="91425" marB="91425" anchor="ctr">
                    <a:lnL w="19050" cap="flat" cmpd="sng">
                      <a:solidFill>
                        <a:srgbClr val="434343">
                          <a:alpha val="0"/>
                        </a:srgbClr>
                      </a:solidFill>
                      <a:prstDash val="dash"/>
                      <a:round/>
                      <a:headEnd type="none" w="sm" len="sm"/>
                      <a:tailEnd type="none" w="sm" len="sm"/>
                    </a:lnL>
                    <a:lnR w="19050" cap="flat" cmpd="sng">
                      <a:solidFill>
                        <a:srgbClr val="434343">
                          <a:alpha val="0"/>
                        </a:srgbClr>
                      </a:solidFill>
                      <a:prstDash val="dash"/>
                      <a:round/>
                      <a:headEnd type="none" w="sm" len="sm"/>
                      <a:tailEnd type="none" w="sm" len="sm"/>
                    </a:lnR>
                    <a:lnT w="19050" cap="flat" cmpd="sng">
                      <a:solidFill>
                        <a:srgbClr val="434343">
                          <a:alpha val="0"/>
                        </a:srgbClr>
                      </a:solidFill>
                      <a:prstDash val="dash"/>
                      <a:round/>
                      <a:headEnd type="none" w="sm" len="sm"/>
                      <a:tailEnd type="none" w="sm" len="sm"/>
                    </a:lnT>
                    <a:lnB w="19050" cap="flat" cmpd="sng">
                      <a:solidFill>
                        <a:srgbClr val="434343">
                          <a:alpha val="0"/>
                        </a:srgbClr>
                      </a:solidFill>
                      <a:prstDash val="dash"/>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dash"/>
                      <a:round/>
                      <a:headEnd type="none" w="sm" len="sm"/>
                      <a:tailEnd type="none" w="sm" len="sm"/>
                    </a:lnL>
                    <a:lnR w="19050" cap="flat" cmpd="sng">
                      <a:solidFill>
                        <a:srgbClr val="434343">
                          <a:alpha val="0"/>
                        </a:srgbClr>
                      </a:solidFill>
                      <a:prstDash val="dash"/>
                      <a:round/>
                      <a:headEnd type="none" w="sm" len="sm"/>
                      <a:tailEnd type="none" w="sm" len="sm"/>
                    </a:lnR>
                    <a:lnT w="19050" cap="flat" cmpd="sng">
                      <a:solidFill>
                        <a:srgbClr val="434343">
                          <a:alpha val="0"/>
                        </a:srgbClr>
                      </a:solidFill>
                      <a:prstDash val="dash"/>
                      <a:round/>
                      <a:headEnd type="none" w="sm" len="sm"/>
                      <a:tailEnd type="none" w="sm" len="sm"/>
                    </a:lnT>
                    <a:lnB w="19050" cap="flat" cmpd="sng">
                      <a:solidFill>
                        <a:srgbClr val="434343">
                          <a:alpha val="0"/>
                        </a:srgbClr>
                      </a:solidFill>
                      <a:prstDash val="dash"/>
                      <a:round/>
                      <a:headEnd type="none" w="sm" len="sm"/>
                      <a:tailEnd type="none" w="sm" len="sm"/>
                    </a:lnB>
                    <a:solidFill>
                      <a:schemeClr val="dk1"/>
                    </a:solidFill>
                  </a:tcPr>
                </a:tc>
                <a:extLst>
                  <a:ext uri="{0D108BD9-81ED-4DB2-BD59-A6C34878D82A}">
                    <a16:rowId xmlns:a16="http://schemas.microsoft.com/office/drawing/2014/main" val="10003"/>
                  </a:ext>
                </a:extLst>
              </a:tr>
              <a:tr h="650875">
                <a:tc>
                  <a:txBody>
                    <a:bodyPr/>
                    <a:lstStyle/>
                    <a:p>
                      <a:pPr marL="0" lvl="0" indent="0" algn="ctr" rtl="0">
                        <a:spcBef>
                          <a:spcPts val="0"/>
                        </a:spcBef>
                        <a:spcAft>
                          <a:spcPts val="0"/>
                        </a:spcAft>
                        <a:buNone/>
                      </a:pPr>
                      <a:r>
                        <a:rPr lang="en" sz="1600">
                          <a:solidFill>
                            <a:schemeClr val="dk1"/>
                          </a:solidFill>
                          <a:latin typeface="Raleway"/>
                          <a:ea typeface="Raleway"/>
                          <a:cs typeface="Raleway"/>
                          <a:sym typeface="Raleway"/>
                        </a:rPr>
                        <a:t>You can name your main competitors here</a:t>
                      </a:r>
                      <a:endParaRPr sz="1600">
                        <a:solidFill>
                          <a:schemeClr val="dk1"/>
                        </a:solidFill>
                        <a:latin typeface="Raleway"/>
                        <a:ea typeface="Raleway"/>
                        <a:cs typeface="Raleway"/>
                        <a:sym typeface="Raleway"/>
                      </a:endParaRPr>
                    </a:p>
                  </a:txBody>
                  <a:tcPr marL="126000" marR="162000" marT="91425" marB="91425" anchor="ctr">
                    <a:lnL w="19050" cap="flat" cmpd="sng">
                      <a:solidFill>
                        <a:srgbClr val="434343">
                          <a:alpha val="0"/>
                        </a:srgbClr>
                      </a:solidFill>
                      <a:prstDash val="dash"/>
                      <a:round/>
                      <a:headEnd type="none" w="sm" len="sm"/>
                      <a:tailEnd type="none" w="sm" len="sm"/>
                    </a:lnL>
                    <a:lnR w="19050" cap="flat" cmpd="sng">
                      <a:solidFill>
                        <a:srgbClr val="434343">
                          <a:alpha val="0"/>
                        </a:srgbClr>
                      </a:solidFill>
                      <a:prstDash val="dash"/>
                      <a:round/>
                      <a:headEnd type="none" w="sm" len="sm"/>
                      <a:tailEnd type="none" w="sm" len="sm"/>
                    </a:lnR>
                    <a:lnT w="19050" cap="flat" cmpd="sng">
                      <a:solidFill>
                        <a:srgbClr val="434343">
                          <a:alpha val="0"/>
                        </a:srgbClr>
                      </a:solidFill>
                      <a:prstDash val="dash"/>
                      <a:round/>
                      <a:headEnd type="none" w="sm" len="sm"/>
                      <a:tailEnd type="none" w="sm" len="sm"/>
                    </a:lnT>
                    <a:lnB w="19050" cap="flat" cmpd="sng">
                      <a:solidFill>
                        <a:srgbClr val="434343">
                          <a:alpha val="0"/>
                        </a:srgbClr>
                      </a:solidFill>
                      <a:prstDash val="dash"/>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dash"/>
                      <a:round/>
                      <a:headEnd type="none" w="sm" len="sm"/>
                      <a:tailEnd type="none" w="sm" len="sm"/>
                    </a:lnL>
                    <a:lnR w="19050" cap="flat" cmpd="sng">
                      <a:solidFill>
                        <a:srgbClr val="434343">
                          <a:alpha val="0"/>
                        </a:srgbClr>
                      </a:solidFill>
                      <a:prstDash val="dash"/>
                      <a:round/>
                      <a:headEnd type="none" w="sm" len="sm"/>
                      <a:tailEnd type="none" w="sm" len="sm"/>
                    </a:lnR>
                    <a:lnT w="19050" cap="flat" cmpd="sng">
                      <a:solidFill>
                        <a:srgbClr val="434343">
                          <a:alpha val="0"/>
                        </a:srgbClr>
                      </a:solidFill>
                      <a:prstDash val="dash"/>
                      <a:round/>
                      <a:headEnd type="none" w="sm" len="sm"/>
                      <a:tailEnd type="none" w="sm" len="sm"/>
                    </a:lnT>
                    <a:lnB w="19050" cap="flat" cmpd="sng">
                      <a:solidFill>
                        <a:srgbClr val="434343">
                          <a:alpha val="0"/>
                        </a:srgbClr>
                      </a:solidFill>
                      <a:prstDash val="dash"/>
                      <a:round/>
                      <a:headEnd type="none" w="sm" len="sm"/>
                      <a:tailEnd type="none" w="sm" len="sm"/>
                    </a:lnB>
                    <a:solidFill>
                      <a:schemeClr val="dk1"/>
                    </a:solidFill>
                  </a:tcPr>
                </a:tc>
                <a:extLst>
                  <a:ext uri="{0D108BD9-81ED-4DB2-BD59-A6C34878D82A}">
                    <a16:rowId xmlns:a16="http://schemas.microsoft.com/office/drawing/2014/main" val="10004"/>
                  </a:ext>
                </a:extLst>
              </a:tr>
            </a:tbl>
          </a:graphicData>
        </a:graphic>
      </p:graphicFrame>
      <p:sp>
        <p:nvSpPr>
          <p:cNvPr id="1004" name="Google Shape;1004;p91"/>
          <p:cNvSpPr/>
          <p:nvPr/>
        </p:nvSpPr>
        <p:spPr>
          <a:xfrm>
            <a:off x="5701365" y="1505504"/>
            <a:ext cx="259800" cy="259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91"/>
          <p:cNvSpPr/>
          <p:nvPr/>
        </p:nvSpPr>
        <p:spPr>
          <a:xfrm>
            <a:off x="5701365" y="2155636"/>
            <a:ext cx="259800" cy="259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91"/>
          <p:cNvSpPr/>
          <p:nvPr/>
        </p:nvSpPr>
        <p:spPr>
          <a:xfrm>
            <a:off x="5701365" y="2805768"/>
            <a:ext cx="259800" cy="259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91"/>
          <p:cNvSpPr/>
          <p:nvPr/>
        </p:nvSpPr>
        <p:spPr>
          <a:xfrm>
            <a:off x="5701365" y="3455900"/>
            <a:ext cx="259800" cy="259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91"/>
          <p:cNvSpPr/>
          <p:nvPr/>
        </p:nvSpPr>
        <p:spPr>
          <a:xfrm>
            <a:off x="5701365" y="4106032"/>
            <a:ext cx="259800" cy="259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91"/>
          <p:cNvSpPr txBox="1"/>
          <p:nvPr/>
        </p:nvSpPr>
        <p:spPr>
          <a:xfrm>
            <a:off x="6850425" y="2100347"/>
            <a:ext cx="1514100" cy="410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191919"/>
                </a:solidFill>
                <a:latin typeface="Anton"/>
                <a:ea typeface="Anton"/>
                <a:cs typeface="Anton"/>
                <a:sym typeface="Anton"/>
              </a:rPr>
              <a:t>HIGH RISK</a:t>
            </a:r>
            <a:endParaRPr sz="2000">
              <a:solidFill>
                <a:srgbClr val="191919"/>
              </a:solidFill>
              <a:latin typeface="Anton"/>
              <a:ea typeface="Anton"/>
              <a:cs typeface="Anton"/>
              <a:sym typeface="Anton"/>
            </a:endParaRPr>
          </a:p>
        </p:txBody>
      </p:sp>
      <p:sp>
        <p:nvSpPr>
          <p:cNvPr id="1010" name="Google Shape;1010;p91"/>
          <p:cNvSpPr txBox="1"/>
          <p:nvPr/>
        </p:nvSpPr>
        <p:spPr>
          <a:xfrm>
            <a:off x="6850425" y="2749834"/>
            <a:ext cx="1514100" cy="410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191919"/>
                </a:solidFill>
                <a:latin typeface="Anton"/>
                <a:ea typeface="Anton"/>
                <a:cs typeface="Anton"/>
                <a:sym typeface="Anton"/>
              </a:rPr>
              <a:t>MEDIUM RISK</a:t>
            </a:r>
            <a:endParaRPr sz="2000">
              <a:solidFill>
                <a:srgbClr val="191919"/>
              </a:solidFill>
              <a:latin typeface="Anton"/>
              <a:ea typeface="Anton"/>
              <a:cs typeface="Anton"/>
              <a:sym typeface="Anton"/>
            </a:endParaRPr>
          </a:p>
        </p:txBody>
      </p:sp>
      <p:sp>
        <p:nvSpPr>
          <p:cNvPr id="1011" name="Google Shape;1011;p91"/>
          <p:cNvSpPr txBox="1"/>
          <p:nvPr/>
        </p:nvSpPr>
        <p:spPr>
          <a:xfrm>
            <a:off x="6850425" y="3399322"/>
            <a:ext cx="1514100" cy="410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191919"/>
                </a:solidFill>
                <a:latin typeface="Anton"/>
                <a:ea typeface="Anton"/>
                <a:cs typeface="Anton"/>
                <a:sym typeface="Anton"/>
              </a:rPr>
              <a:t>LOW RISK</a:t>
            </a:r>
            <a:endParaRPr sz="2000">
              <a:solidFill>
                <a:srgbClr val="191919"/>
              </a:solidFill>
              <a:latin typeface="Anton"/>
              <a:ea typeface="Anton"/>
              <a:cs typeface="Anton"/>
              <a:sym typeface="Anton"/>
            </a:endParaRPr>
          </a:p>
        </p:txBody>
      </p:sp>
      <p:sp>
        <p:nvSpPr>
          <p:cNvPr id="1012" name="Google Shape;1012;p91"/>
          <p:cNvSpPr/>
          <p:nvPr/>
        </p:nvSpPr>
        <p:spPr>
          <a:xfrm>
            <a:off x="6515125" y="2158537"/>
            <a:ext cx="259800" cy="259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91"/>
          <p:cNvSpPr/>
          <p:nvPr/>
        </p:nvSpPr>
        <p:spPr>
          <a:xfrm>
            <a:off x="6515125" y="2806342"/>
            <a:ext cx="259800" cy="259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91"/>
          <p:cNvSpPr/>
          <p:nvPr/>
        </p:nvSpPr>
        <p:spPr>
          <a:xfrm>
            <a:off x="6515125" y="3454147"/>
            <a:ext cx="259800" cy="259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03"/>
                                        </p:tgtEl>
                                        <p:attrNameLst>
                                          <p:attrName>style.visibility</p:attrName>
                                        </p:attrNameLst>
                                      </p:cBhvr>
                                      <p:to>
                                        <p:strVal val="visible"/>
                                      </p:to>
                                    </p:set>
                                    <p:anim calcmode="lin" valueType="num">
                                      <p:cBhvr additive="base">
                                        <p:cTn id="7" dur="1000"/>
                                        <p:tgtEl>
                                          <p:spTgt spid="1003"/>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004"/>
                                        </p:tgtEl>
                                        <p:attrNameLst>
                                          <p:attrName>style.visibility</p:attrName>
                                        </p:attrNameLst>
                                      </p:cBhvr>
                                      <p:to>
                                        <p:strVal val="visible"/>
                                      </p:to>
                                    </p:set>
                                    <p:animEffect transition="in" filter="fade">
                                      <p:cBhvr>
                                        <p:cTn id="10" dur="1000"/>
                                        <p:tgtEl>
                                          <p:spTgt spid="1004"/>
                                        </p:tgtEl>
                                      </p:cBhvr>
                                    </p:animEffect>
                                  </p:childTnLst>
                                </p:cTn>
                              </p:par>
                              <p:par>
                                <p:cTn id="11" presetID="10" presetClass="entr" presetSubtype="0" fill="hold" nodeType="withEffect">
                                  <p:stCondLst>
                                    <p:cond delay="0"/>
                                  </p:stCondLst>
                                  <p:childTnLst>
                                    <p:set>
                                      <p:cBhvr>
                                        <p:cTn id="12" dur="1" fill="hold">
                                          <p:stCondLst>
                                            <p:cond delay="0"/>
                                          </p:stCondLst>
                                        </p:cTn>
                                        <p:tgtEl>
                                          <p:spTgt spid="1005"/>
                                        </p:tgtEl>
                                        <p:attrNameLst>
                                          <p:attrName>style.visibility</p:attrName>
                                        </p:attrNameLst>
                                      </p:cBhvr>
                                      <p:to>
                                        <p:strVal val="visible"/>
                                      </p:to>
                                    </p:set>
                                    <p:animEffect transition="in" filter="fade">
                                      <p:cBhvr>
                                        <p:cTn id="13" dur="1000"/>
                                        <p:tgtEl>
                                          <p:spTgt spid="1005"/>
                                        </p:tgtEl>
                                      </p:cBhvr>
                                    </p:animEffect>
                                  </p:childTnLst>
                                </p:cTn>
                              </p:par>
                              <p:par>
                                <p:cTn id="14" presetID="10" presetClass="entr" presetSubtype="0" fill="hold" nodeType="withEffect">
                                  <p:stCondLst>
                                    <p:cond delay="0"/>
                                  </p:stCondLst>
                                  <p:childTnLst>
                                    <p:set>
                                      <p:cBhvr>
                                        <p:cTn id="15" dur="1" fill="hold">
                                          <p:stCondLst>
                                            <p:cond delay="0"/>
                                          </p:stCondLst>
                                        </p:cTn>
                                        <p:tgtEl>
                                          <p:spTgt spid="1006"/>
                                        </p:tgtEl>
                                        <p:attrNameLst>
                                          <p:attrName>style.visibility</p:attrName>
                                        </p:attrNameLst>
                                      </p:cBhvr>
                                      <p:to>
                                        <p:strVal val="visible"/>
                                      </p:to>
                                    </p:set>
                                    <p:animEffect transition="in" filter="fade">
                                      <p:cBhvr>
                                        <p:cTn id="16" dur="1000"/>
                                        <p:tgtEl>
                                          <p:spTgt spid="1006"/>
                                        </p:tgtEl>
                                      </p:cBhvr>
                                    </p:animEffect>
                                  </p:childTnLst>
                                </p:cTn>
                              </p:par>
                              <p:par>
                                <p:cTn id="17" presetID="10" presetClass="entr" presetSubtype="0" fill="hold" nodeType="withEffect">
                                  <p:stCondLst>
                                    <p:cond delay="0"/>
                                  </p:stCondLst>
                                  <p:childTnLst>
                                    <p:set>
                                      <p:cBhvr>
                                        <p:cTn id="18" dur="1" fill="hold">
                                          <p:stCondLst>
                                            <p:cond delay="0"/>
                                          </p:stCondLst>
                                        </p:cTn>
                                        <p:tgtEl>
                                          <p:spTgt spid="1007"/>
                                        </p:tgtEl>
                                        <p:attrNameLst>
                                          <p:attrName>style.visibility</p:attrName>
                                        </p:attrNameLst>
                                      </p:cBhvr>
                                      <p:to>
                                        <p:strVal val="visible"/>
                                      </p:to>
                                    </p:set>
                                    <p:animEffect transition="in" filter="fade">
                                      <p:cBhvr>
                                        <p:cTn id="19" dur="1000"/>
                                        <p:tgtEl>
                                          <p:spTgt spid="1007"/>
                                        </p:tgtEl>
                                      </p:cBhvr>
                                    </p:animEffect>
                                  </p:childTnLst>
                                </p:cTn>
                              </p:par>
                              <p:par>
                                <p:cTn id="20" presetID="10" presetClass="entr" presetSubtype="0" fill="hold" nodeType="withEffect">
                                  <p:stCondLst>
                                    <p:cond delay="0"/>
                                  </p:stCondLst>
                                  <p:childTnLst>
                                    <p:set>
                                      <p:cBhvr>
                                        <p:cTn id="21" dur="1" fill="hold">
                                          <p:stCondLst>
                                            <p:cond delay="0"/>
                                          </p:stCondLst>
                                        </p:cTn>
                                        <p:tgtEl>
                                          <p:spTgt spid="1008"/>
                                        </p:tgtEl>
                                        <p:attrNameLst>
                                          <p:attrName>style.visibility</p:attrName>
                                        </p:attrNameLst>
                                      </p:cBhvr>
                                      <p:to>
                                        <p:strVal val="visible"/>
                                      </p:to>
                                    </p:set>
                                    <p:animEffect transition="in" filter="fade">
                                      <p:cBhvr>
                                        <p:cTn id="22" dur="1000"/>
                                        <p:tgtEl>
                                          <p:spTgt spid="1008"/>
                                        </p:tgtEl>
                                      </p:cBhvr>
                                    </p:animEffect>
                                  </p:childTnLst>
                                </p:cTn>
                              </p:par>
                              <p:par>
                                <p:cTn id="23" presetID="10" presetClass="entr" presetSubtype="0" fill="hold" nodeType="withEffect">
                                  <p:stCondLst>
                                    <p:cond delay="0"/>
                                  </p:stCondLst>
                                  <p:childTnLst>
                                    <p:set>
                                      <p:cBhvr>
                                        <p:cTn id="24" dur="1" fill="hold">
                                          <p:stCondLst>
                                            <p:cond delay="0"/>
                                          </p:stCondLst>
                                        </p:cTn>
                                        <p:tgtEl>
                                          <p:spTgt spid="1010"/>
                                        </p:tgtEl>
                                        <p:attrNameLst>
                                          <p:attrName>style.visibility</p:attrName>
                                        </p:attrNameLst>
                                      </p:cBhvr>
                                      <p:to>
                                        <p:strVal val="visible"/>
                                      </p:to>
                                    </p:set>
                                    <p:animEffect transition="in" filter="fade">
                                      <p:cBhvr>
                                        <p:cTn id="25" dur="1000"/>
                                        <p:tgtEl>
                                          <p:spTgt spid="1010"/>
                                        </p:tgtEl>
                                      </p:cBhvr>
                                    </p:animEffect>
                                  </p:childTnLst>
                                </p:cTn>
                              </p:par>
                              <p:par>
                                <p:cTn id="26" presetID="10" presetClass="entr" presetSubtype="0" fill="hold" nodeType="withEffect">
                                  <p:stCondLst>
                                    <p:cond delay="0"/>
                                  </p:stCondLst>
                                  <p:childTnLst>
                                    <p:set>
                                      <p:cBhvr>
                                        <p:cTn id="27" dur="1" fill="hold">
                                          <p:stCondLst>
                                            <p:cond delay="0"/>
                                          </p:stCondLst>
                                        </p:cTn>
                                        <p:tgtEl>
                                          <p:spTgt spid="1011"/>
                                        </p:tgtEl>
                                        <p:attrNameLst>
                                          <p:attrName>style.visibility</p:attrName>
                                        </p:attrNameLst>
                                      </p:cBhvr>
                                      <p:to>
                                        <p:strVal val="visible"/>
                                      </p:to>
                                    </p:set>
                                    <p:animEffect transition="in" filter="fade">
                                      <p:cBhvr>
                                        <p:cTn id="28" dur="1000"/>
                                        <p:tgtEl>
                                          <p:spTgt spid="1011"/>
                                        </p:tgtEl>
                                      </p:cBhvr>
                                    </p:animEffect>
                                  </p:childTnLst>
                                </p:cTn>
                              </p:par>
                              <p:par>
                                <p:cTn id="29" presetID="10" presetClass="entr" presetSubtype="0" fill="hold" nodeType="withEffect">
                                  <p:stCondLst>
                                    <p:cond delay="0"/>
                                  </p:stCondLst>
                                  <p:childTnLst>
                                    <p:set>
                                      <p:cBhvr>
                                        <p:cTn id="30" dur="1" fill="hold">
                                          <p:stCondLst>
                                            <p:cond delay="0"/>
                                          </p:stCondLst>
                                        </p:cTn>
                                        <p:tgtEl>
                                          <p:spTgt spid="1012"/>
                                        </p:tgtEl>
                                        <p:attrNameLst>
                                          <p:attrName>style.visibility</p:attrName>
                                        </p:attrNameLst>
                                      </p:cBhvr>
                                      <p:to>
                                        <p:strVal val="visible"/>
                                      </p:to>
                                    </p:set>
                                    <p:animEffect transition="in" filter="fade">
                                      <p:cBhvr>
                                        <p:cTn id="31" dur="1000"/>
                                        <p:tgtEl>
                                          <p:spTgt spid="1012"/>
                                        </p:tgtEl>
                                      </p:cBhvr>
                                    </p:animEffect>
                                  </p:childTnLst>
                                </p:cTn>
                              </p:par>
                              <p:par>
                                <p:cTn id="32" presetID="10" presetClass="entr" presetSubtype="0" fill="hold" nodeType="withEffect">
                                  <p:stCondLst>
                                    <p:cond delay="0"/>
                                  </p:stCondLst>
                                  <p:childTnLst>
                                    <p:set>
                                      <p:cBhvr>
                                        <p:cTn id="33" dur="1" fill="hold">
                                          <p:stCondLst>
                                            <p:cond delay="0"/>
                                          </p:stCondLst>
                                        </p:cTn>
                                        <p:tgtEl>
                                          <p:spTgt spid="1013"/>
                                        </p:tgtEl>
                                        <p:attrNameLst>
                                          <p:attrName>style.visibility</p:attrName>
                                        </p:attrNameLst>
                                      </p:cBhvr>
                                      <p:to>
                                        <p:strVal val="visible"/>
                                      </p:to>
                                    </p:set>
                                    <p:animEffect transition="in" filter="fade">
                                      <p:cBhvr>
                                        <p:cTn id="34" dur="1000"/>
                                        <p:tgtEl>
                                          <p:spTgt spid="1013"/>
                                        </p:tgtEl>
                                      </p:cBhvr>
                                    </p:animEffect>
                                  </p:childTnLst>
                                </p:cTn>
                              </p:par>
                              <p:par>
                                <p:cTn id="35" presetID="10" presetClass="entr" presetSubtype="0" fill="hold" nodeType="withEffect">
                                  <p:stCondLst>
                                    <p:cond delay="0"/>
                                  </p:stCondLst>
                                  <p:childTnLst>
                                    <p:set>
                                      <p:cBhvr>
                                        <p:cTn id="36" dur="1" fill="hold">
                                          <p:stCondLst>
                                            <p:cond delay="0"/>
                                          </p:stCondLst>
                                        </p:cTn>
                                        <p:tgtEl>
                                          <p:spTgt spid="1014"/>
                                        </p:tgtEl>
                                        <p:attrNameLst>
                                          <p:attrName>style.visibility</p:attrName>
                                        </p:attrNameLst>
                                      </p:cBhvr>
                                      <p:to>
                                        <p:strVal val="visible"/>
                                      </p:to>
                                    </p:set>
                                    <p:animEffect transition="in" filter="fade">
                                      <p:cBhvr>
                                        <p:cTn id="37" dur="1000"/>
                                        <p:tgtEl>
                                          <p:spTgt spid="1014"/>
                                        </p:tgtEl>
                                      </p:cBhvr>
                                    </p:animEffect>
                                  </p:childTnLst>
                                </p:cTn>
                              </p:par>
                              <p:par>
                                <p:cTn id="38" presetID="10" presetClass="entr" presetSubtype="0" fill="hold" nodeType="withEffect">
                                  <p:stCondLst>
                                    <p:cond delay="0"/>
                                  </p:stCondLst>
                                  <p:childTnLst>
                                    <p:set>
                                      <p:cBhvr>
                                        <p:cTn id="39" dur="1" fill="hold">
                                          <p:stCondLst>
                                            <p:cond delay="0"/>
                                          </p:stCondLst>
                                        </p:cTn>
                                        <p:tgtEl>
                                          <p:spTgt spid="1009"/>
                                        </p:tgtEl>
                                        <p:attrNameLst>
                                          <p:attrName>style.visibility</p:attrName>
                                        </p:attrNameLst>
                                      </p:cBhvr>
                                      <p:to>
                                        <p:strVal val="visible"/>
                                      </p:to>
                                    </p:set>
                                    <p:animEffect transition="in" filter="fade">
                                      <p:cBhvr>
                                        <p:cTn id="40" dur="1000"/>
                                        <p:tgtEl>
                                          <p:spTgt spid="1009"/>
                                        </p:tgtEl>
                                      </p:cBhvr>
                                    </p:animEffect>
                                  </p:childTnLst>
                                </p:cTn>
                              </p:par>
                              <p:par>
                                <p:cTn id="41" presetID="2" presetClass="entr" presetSubtype="2" fill="hold" nodeType="withEffect">
                                  <p:stCondLst>
                                    <p:cond delay="0"/>
                                  </p:stCondLst>
                                  <p:childTnLst>
                                    <p:set>
                                      <p:cBhvr>
                                        <p:cTn id="42" dur="1" fill="hold">
                                          <p:stCondLst>
                                            <p:cond delay="0"/>
                                          </p:stCondLst>
                                        </p:cTn>
                                        <p:tgtEl>
                                          <p:spTgt spid="1002"/>
                                        </p:tgtEl>
                                        <p:attrNameLst>
                                          <p:attrName>style.visibility</p:attrName>
                                        </p:attrNameLst>
                                      </p:cBhvr>
                                      <p:to>
                                        <p:strVal val="visible"/>
                                      </p:to>
                                    </p:set>
                                    <p:anim calcmode="lin" valueType="num">
                                      <p:cBhvr additive="base">
                                        <p:cTn id="43" dur="1000"/>
                                        <p:tgtEl>
                                          <p:spTgt spid="100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sp>
        <p:nvSpPr>
          <p:cNvPr id="1019" name="Google Shape;1019;p92"/>
          <p:cNvSpPr txBox="1">
            <a:spLocks noGrp="1"/>
          </p:cNvSpPr>
          <p:nvPr>
            <p:ph type="title"/>
          </p:nvPr>
        </p:nvSpPr>
        <p:spPr>
          <a:xfrm>
            <a:off x="2554200" y="1694700"/>
            <a:ext cx="4035600" cy="175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actually a cold place. It’s full of iron oxide dust, which gives the planet its reddish cast</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19"/>
                                        </p:tgtEl>
                                        <p:attrNameLst>
                                          <p:attrName>style.visibility</p:attrName>
                                        </p:attrNameLst>
                                      </p:cBhvr>
                                      <p:to>
                                        <p:strVal val="visible"/>
                                      </p:to>
                                    </p:set>
                                    <p:anim calcmode="lin" valueType="num">
                                      <p:cBhvr additive="base">
                                        <p:cTn id="7" dur="1000"/>
                                        <p:tgtEl>
                                          <p:spTgt spid="1019"/>
                                        </p:tgtEl>
                                        <p:attrNameLst>
                                          <p:attrName>ppt_w</p:attrName>
                                        </p:attrNameLst>
                                      </p:cBhvr>
                                      <p:tavLst>
                                        <p:tav tm="0">
                                          <p:val>
                                            <p:strVal val="0"/>
                                          </p:val>
                                        </p:tav>
                                        <p:tav tm="100000">
                                          <p:val>
                                            <p:strVal val="#ppt_w"/>
                                          </p:val>
                                        </p:tav>
                                      </p:tavLst>
                                    </p:anim>
                                    <p:anim calcmode="lin" valueType="num">
                                      <p:cBhvr additive="base">
                                        <p:cTn id="8" dur="1000"/>
                                        <p:tgtEl>
                                          <p:spTgt spid="1019"/>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406"/>
        <p:cNvGrpSpPr/>
        <p:nvPr/>
      </p:nvGrpSpPr>
      <p:grpSpPr>
        <a:xfrm>
          <a:off x="0" y="0"/>
          <a:ext cx="0" cy="0"/>
          <a:chOff x="0" y="0"/>
          <a:chExt cx="0" cy="0"/>
        </a:xfrm>
      </p:grpSpPr>
      <p:sp>
        <p:nvSpPr>
          <p:cNvPr id="407" name="Google Shape;407;p66"/>
          <p:cNvSpPr txBox="1">
            <a:spLocks noGrp="1"/>
          </p:cNvSpPr>
          <p:nvPr>
            <p:ph type="title" idx="15"/>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TABLE OF CONTENTS</a:t>
            </a:r>
            <a:endParaRPr>
              <a:solidFill>
                <a:schemeClr val="dk1"/>
              </a:solidFill>
            </a:endParaRPr>
          </a:p>
        </p:txBody>
      </p:sp>
      <p:sp>
        <p:nvSpPr>
          <p:cNvPr id="408" name="Google Shape;408;p66"/>
          <p:cNvSpPr txBox="1">
            <a:spLocks noGrp="1"/>
          </p:cNvSpPr>
          <p:nvPr>
            <p:ph type="title"/>
          </p:nvPr>
        </p:nvSpPr>
        <p:spPr>
          <a:xfrm>
            <a:off x="3184845" y="1313675"/>
            <a:ext cx="1035600" cy="648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01</a:t>
            </a:r>
            <a:endParaRPr/>
          </a:p>
        </p:txBody>
      </p:sp>
      <p:sp>
        <p:nvSpPr>
          <p:cNvPr id="409" name="Google Shape;409;p66"/>
          <p:cNvSpPr txBox="1">
            <a:spLocks noGrp="1"/>
          </p:cNvSpPr>
          <p:nvPr>
            <p:ph type="title" idx="2"/>
          </p:nvPr>
        </p:nvSpPr>
        <p:spPr>
          <a:xfrm>
            <a:off x="1880745" y="1778735"/>
            <a:ext cx="2339700" cy="54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BUSINESS OVERVIEW</a:t>
            </a:r>
            <a:endParaRPr/>
          </a:p>
        </p:txBody>
      </p:sp>
      <p:sp>
        <p:nvSpPr>
          <p:cNvPr id="410" name="Google Shape;410;p66"/>
          <p:cNvSpPr txBox="1">
            <a:spLocks noGrp="1"/>
          </p:cNvSpPr>
          <p:nvPr>
            <p:ph type="subTitle" idx="1"/>
          </p:nvPr>
        </p:nvSpPr>
        <p:spPr>
          <a:xfrm>
            <a:off x="1614645" y="2299475"/>
            <a:ext cx="2605800" cy="45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describe the topic of the section here</a:t>
            </a:r>
            <a:endParaRPr/>
          </a:p>
        </p:txBody>
      </p:sp>
      <p:sp>
        <p:nvSpPr>
          <p:cNvPr id="411" name="Google Shape;411;p66"/>
          <p:cNvSpPr txBox="1">
            <a:spLocks noGrp="1"/>
          </p:cNvSpPr>
          <p:nvPr>
            <p:ph type="title" idx="3"/>
          </p:nvPr>
        </p:nvSpPr>
        <p:spPr>
          <a:xfrm>
            <a:off x="4928263" y="1313675"/>
            <a:ext cx="1035600" cy="64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sp>
        <p:nvSpPr>
          <p:cNvPr id="412" name="Google Shape;412;p66"/>
          <p:cNvSpPr txBox="1">
            <a:spLocks noGrp="1"/>
          </p:cNvSpPr>
          <p:nvPr>
            <p:ph type="title" idx="4"/>
          </p:nvPr>
        </p:nvSpPr>
        <p:spPr>
          <a:xfrm>
            <a:off x="4928263" y="1778735"/>
            <a:ext cx="2339700" cy="54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MARKET ANALYSIS</a:t>
            </a:r>
            <a:endParaRPr/>
          </a:p>
        </p:txBody>
      </p:sp>
      <p:sp>
        <p:nvSpPr>
          <p:cNvPr id="413" name="Google Shape;413;p66"/>
          <p:cNvSpPr txBox="1">
            <a:spLocks noGrp="1"/>
          </p:cNvSpPr>
          <p:nvPr>
            <p:ph type="subTitle" idx="5"/>
          </p:nvPr>
        </p:nvSpPr>
        <p:spPr>
          <a:xfrm>
            <a:off x="4928263" y="2299475"/>
            <a:ext cx="2605800" cy="45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414" name="Google Shape;414;p66"/>
          <p:cNvSpPr txBox="1">
            <a:spLocks noGrp="1"/>
          </p:cNvSpPr>
          <p:nvPr>
            <p:ph type="title" idx="6"/>
          </p:nvPr>
        </p:nvSpPr>
        <p:spPr>
          <a:xfrm>
            <a:off x="3182483" y="3198864"/>
            <a:ext cx="1035600" cy="648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03</a:t>
            </a:r>
            <a:endParaRPr/>
          </a:p>
        </p:txBody>
      </p:sp>
      <p:sp>
        <p:nvSpPr>
          <p:cNvPr id="415" name="Google Shape;415;p66"/>
          <p:cNvSpPr txBox="1">
            <a:spLocks noGrp="1"/>
          </p:cNvSpPr>
          <p:nvPr>
            <p:ph type="title" idx="7"/>
          </p:nvPr>
        </p:nvSpPr>
        <p:spPr>
          <a:xfrm>
            <a:off x="1878383" y="3663930"/>
            <a:ext cx="2339700" cy="54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MANAGEMENT PLAN</a:t>
            </a:r>
            <a:endParaRPr/>
          </a:p>
        </p:txBody>
      </p:sp>
      <p:sp>
        <p:nvSpPr>
          <p:cNvPr id="416" name="Google Shape;416;p66"/>
          <p:cNvSpPr txBox="1">
            <a:spLocks noGrp="1"/>
          </p:cNvSpPr>
          <p:nvPr>
            <p:ph type="subTitle" idx="8"/>
          </p:nvPr>
        </p:nvSpPr>
        <p:spPr>
          <a:xfrm>
            <a:off x="1614645" y="4184662"/>
            <a:ext cx="2605800" cy="45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You can describe the topic of the section here</a:t>
            </a:r>
            <a:endParaRPr/>
          </a:p>
        </p:txBody>
      </p:sp>
      <p:sp>
        <p:nvSpPr>
          <p:cNvPr id="417" name="Google Shape;417;p66"/>
          <p:cNvSpPr txBox="1">
            <a:spLocks noGrp="1"/>
          </p:cNvSpPr>
          <p:nvPr>
            <p:ph type="title" idx="9"/>
          </p:nvPr>
        </p:nvSpPr>
        <p:spPr>
          <a:xfrm>
            <a:off x="4925900" y="3198864"/>
            <a:ext cx="1035600" cy="64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04</a:t>
            </a:r>
            <a:endParaRPr/>
          </a:p>
        </p:txBody>
      </p:sp>
      <p:sp>
        <p:nvSpPr>
          <p:cNvPr id="418" name="Google Shape;418;p66"/>
          <p:cNvSpPr txBox="1">
            <a:spLocks noGrp="1"/>
          </p:cNvSpPr>
          <p:nvPr>
            <p:ph type="title" idx="13"/>
          </p:nvPr>
        </p:nvSpPr>
        <p:spPr>
          <a:xfrm>
            <a:off x="4925900" y="3663930"/>
            <a:ext cx="2339700" cy="54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OPERATING PLAN</a:t>
            </a:r>
            <a:endParaRPr/>
          </a:p>
        </p:txBody>
      </p:sp>
      <p:sp>
        <p:nvSpPr>
          <p:cNvPr id="419" name="Google Shape;419;p66"/>
          <p:cNvSpPr txBox="1">
            <a:spLocks noGrp="1"/>
          </p:cNvSpPr>
          <p:nvPr>
            <p:ph type="subTitle" idx="14"/>
          </p:nvPr>
        </p:nvSpPr>
        <p:spPr>
          <a:xfrm>
            <a:off x="4928263" y="4184662"/>
            <a:ext cx="2605800" cy="45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07"/>
                                        </p:tgtEl>
                                        <p:attrNameLst>
                                          <p:attrName>style.visibility</p:attrName>
                                        </p:attrNameLst>
                                      </p:cBhvr>
                                      <p:to>
                                        <p:strVal val="visible"/>
                                      </p:to>
                                    </p:set>
                                    <p:anim calcmode="lin" valueType="num">
                                      <p:cBhvr additive="base">
                                        <p:cTn id="7" dur="1000"/>
                                        <p:tgtEl>
                                          <p:spTgt spid="407"/>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408"/>
                                        </p:tgtEl>
                                        <p:attrNameLst>
                                          <p:attrName>style.visibility</p:attrName>
                                        </p:attrNameLst>
                                      </p:cBhvr>
                                      <p:to>
                                        <p:strVal val="visible"/>
                                      </p:to>
                                    </p:set>
                                    <p:animEffect transition="in" filter="fade">
                                      <p:cBhvr>
                                        <p:cTn id="10" dur="1000"/>
                                        <p:tgtEl>
                                          <p:spTgt spid="408"/>
                                        </p:tgtEl>
                                      </p:cBhvr>
                                    </p:animEffect>
                                  </p:childTnLst>
                                </p:cTn>
                              </p:par>
                              <p:par>
                                <p:cTn id="11" presetID="10" presetClass="entr" presetSubtype="0" fill="hold" nodeType="withEffect">
                                  <p:stCondLst>
                                    <p:cond delay="0"/>
                                  </p:stCondLst>
                                  <p:childTnLst>
                                    <p:set>
                                      <p:cBhvr>
                                        <p:cTn id="12" dur="1" fill="hold">
                                          <p:stCondLst>
                                            <p:cond delay="0"/>
                                          </p:stCondLst>
                                        </p:cTn>
                                        <p:tgtEl>
                                          <p:spTgt spid="409"/>
                                        </p:tgtEl>
                                        <p:attrNameLst>
                                          <p:attrName>style.visibility</p:attrName>
                                        </p:attrNameLst>
                                      </p:cBhvr>
                                      <p:to>
                                        <p:strVal val="visible"/>
                                      </p:to>
                                    </p:set>
                                    <p:animEffect transition="in" filter="fade">
                                      <p:cBhvr>
                                        <p:cTn id="13" dur="1000"/>
                                        <p:tgtEl>
                                          <p:spTgt spid="409"/>
                                        </p:tgtEl>
                                      </p:cBhvr>
                                    </p:animEffect>
                                  </p:childTnLst>
                                </p:cTn>
                              </p:par>
                              <p:par>
                                <p:cTn id="14" presetID="10" presetClass="entr" presetSubtype="0" fill="hold" nodeType="withEffect">
                                  <p:stCondLst>
                                    <p:cond delay="0"/>
                                  </p:stCondLst>
                                  <p:childTnLst>
                                    <p:set>
                                      <p:cBhvr>
                                        <p:cTn id="15" dur="1" fill="hold">
                                          <p:stCondLst>
                                            <p:cond delay="0"/>
                                          </p:stCondLst>
                                        </p:cTn>
                                        <p:tgtEl>
                                          <p:spTgt spid="410"/>
                                        </p:tgtEl>
                                        <p:attrNameLst>
                                          <p:attrName>style.visibility</p:attrName>
                                        </p:attrNameLst>
                                      </p:cBhvr>
                                      <p:to>
                                        <p:strVal val="visible"/>
                                      </p:to>
                                    </p:set>
                                    <p:animEffect transition="in" filter="fade">
                                      <p:cBhvr>
                                        <p:cTn id="16" dur="1000"/>
                                        <p:tgtEl>
                                          <p:spTgt spid="410"/>
                                        </p:tgtEl>
                                      </p:cBhvr>
                                    </p:animEffect>
                                  </p:childTnLst>
                                </p:cTn>
                              </p:par>
                              <p:par>
                                <p:cTn id="17" presetID="10" presetClass="entr" presetSubtype="0" fill="hold" nodeType="withEffect">
                                  <p:stCondLst>
                                    <p:cond delay="0"/>
                                  </p:stCondLst>
                                  <p:childTnLst>
                                    <p:set>
                                      <p:cBhvr>
                                        <p:cTn id="18" dur="1" fill="hold">
                                          <p:stCondLst>
                                            <p:cond delay="0"/>
                                          </p:stCondLst>
                                        </p:cTn>
                                        <p:tgtEl>
                                          <p:spTgt spid="411"/>
                                        </p:tgtEl>
                                        <p:attrNameLst>
                                          <p:attrName>style.visibility</p:attrName>
                                        </p:attrNameLst>
                                      </p:cBhvr>
                                      <p:to>
                                        <p:strVal val="visible"/>
                                      </p:to>
                                    </p:set>
                                    <p:animEffect transition="in" filter="fade">
                                      <p:cBhvr>
                                        <p:cTn id="19" dur="1000"/>
                                        <p:tgtEl>
                                          <p:spTgt spid="411"/>
                                        </p:tgtEl>
                                      </p:cBhvr>
                                    </p:animEffect>
                                  </p:childTnLst>
                                </p:cTn>
                              </p:par>
                              <p:par>
                                <p:cTn id="20" presetID="10" presetClass="entr" presetSubtype="0" fill="hold" nodeType="withEffect">
                                  <p:stCondLst>
                                    <p:cond delay="0"/>
                                  </p:stCondLst>
                                  <p:childTnLst>
                                    <p:set>
                                      <p:cBhvr>
                                        <p:cTn id="21" dur="1" fill="hold">
                                          <p:stCondLst>
                                            <p:cond delay="0"/>
                                          </p:stCondLst>
                                        </p:cTn>
                                        <p:tgtEl>
                                          <p:spTgt spid="412"/>
                                        </p:tgtEl>
                                        <p:attrNameLst>
                                          <p:attrName>style.visibility</p:attrName>
                                        </p:attrNameLst>
                                      </p:cBhvr>
                                      <p:to>
                                        <p:strVal val="visible"/>
                                      </p:to>
                                    </p:set>
                                    <p:animEffect transition="in" filter="fade">
                                      <p:cBhvr>
                                        <p:cTn id="22" dur="1000"/>
                                        <p:tgtEl>
                                          <p:spTgt spid="412"/>
                                        </p:tgtEl>
                                      </p:cBhvr>
                                    </p:animEffect>
                                  </p:childTnLst>
                                </p:cTn>
                              </p:par>
                              <p:par>
                                <p:cTn id="23" presetID="10" presetClass="entr" presetSubtype="0" fill="hold" nodeType="withEffect">
                                  <p:stCondLst>
                                    <p:cond delay="0"/>
                                  </p:stCondLst>
                                  <p:childTnLst>
                                    <p:set>
                                      <p:cBhvr>
                                        <p:cTn id="24" dur="1" fill="hold">
                                          <p:stCondLst>
                                            <p:cond delay="0"/>
                                          </p:stCondLst>
                                        </p:cTn>
                                        <p:tgtEl>
                                          <p:spTgt spid="413"/>
                                        </p:tgtEl>
                                        <p:attrNameLst>
                                          <p:attrName>style.visibility</p:attrName>
                                        </p:attrNameLst>
                                      </p:cBhvr>
                                      <p:to>
                                        <p:strVal val="visible"/>
                                      </p:to>
                                    </p:set>
                                    <p:animEffect transition="in" filter="fade">
                                      <p:cBhvr>
                                        <p:cTn id="25" dur="1000"/>
                                        <p:tgtEl>
                                          <p:spTgt spid="413"/>
                                        </p:tgtEl>
                                      </p:cBhvr>
                                    </p:animEffect>
                                  </p:childTnLst>
                                </p:cTn>
                              </p:par>
                              <p:par>
                                <p:cTn id="26" presetID="10" presetClass="entr" presetSubtype="0" fill="hold" nodeType="withEffect">
                                  <p:stCondLst>
                                    <p:cond delay="0"/>
                                  </p:stCondLst>
                                  <p:childTnLst>
                                    <p:set>
                                      <p:cBhvr>
                                        <p:cTn id="27" dur="1" fill="hold">
                                          <p:stCondLst>
                                            <p:cond delay="0"/>
                                          </p:stCondLst>
                                        </p:cTn>
                                        <p:tgtEl>
                                          <p:spTgt spid="414"/>
                                        </p:tgtEl>
                                        <p:attrNameLst>
                                          <p:attrName>style.visibility</p:attrName>
                                        </p:attrNameLst>
                                      </p:cBhvr>
                                      <p:to>
                                        <p:strVal val="visible"/>
                                      </p:to>
                                    </p:set>
                                    <p:animEffect transition="in" filter="fade">
                                      <p:cBhvr>
                                        <p:cTn id="28" dur="1000"/>
                                        <p:tgtEl>
                                          <p:spTgt spid="414"/>
                                        </p:tgtEl>
                                      </p:cBhvr>
                                    </p:animEffect>
                                  </p:childTnLst>
                                </p:cTn>
                              </p:par>
                              <p:par>
                                <p:cTn id="29" presetID="10" presetClass="entr" presetSubtype="0" fill="hold" nodeType="withEffect">
                                  <p:stCondLst>
                                    <p:cond delay="0"/>
                                  </p:stCondLst>
                                  <p:childTnLst>
                                    <p:set>
                                      <p:cBhvr>
                                        <p:cTn id="30" dur="1" fill="hold">
                                          <p:stCondLst>
                                            <p:cond delay="0"/>
                                          </p:stCondLst>
                                        </p:cTn>
                                        <p:tgtEl>
                                          <p:spTgt spid="415"/>
                                        </p:tgtEl>
                                        <p:attrNameLst>
                                          <p:attrName>style.visibility</p:attrName>
                                        </p:attrNameLst>
                                      </p:cBhvr>
                                      <p:to>
                                        <p:strVal val="visible"/>
                                      </p:to>
                                    </p:set>
                                    <p:animEffect transition="in" filter="fade">
                                      <p:cBhvr>
                                        <p:cTn id="31" dur="1000"/>
                                        <p:tgtEl>
                                          <p:spTgt spid="415"/>
                                        </p:tgtEl>
                                      </p:cBhvr>
                                    </p:animEffect>
                                  </p:childTnLst>
                                </p:cTn>
                              </p:par>
                              <p:par>
                                <p:cTn id="32" presetID="10" presetClass="entr" presetSubtype="0" fill="hold" nodeType="withEffect">
                                  <p:stCondLst>
                                    <p:cond delay="0"/>
                                  </p:stCondLst>
                                  <p:childTnLst>
                                    <p:set>
                                      <p:cBhvr>
                                        <p:cTn id="33" dur="1" fill="hold">
                                          <p:stCondLst>
                                            <p:cond delay="0"/>
                                          </p:stCondLst>
                                        </p:cTn>
                                        <p:tgtEl>
                                          <p:spTgt spid="416"/>
                                        </p:tgtEl>
                                        <p:attrNameLst>
                                          <p:attrName>style.visibility</p:attrName>
                                        </p:attrNameLst>
                                      </p:cBhvr>
                                      <p:to>
                                        <p:strVal val="visible"/>
                                      </p:to>
                                    </p:set>
                                    <p:animEffect transition="in" filter="fade">
                                      <p:cBhvr>
                                        <p:cTn id="34" dur="1000"/>
                                        <p:tgtEl>
                                          <p:spTgt spid="416"/>
                                        </p:tgtEl>
                                      </p:cBhvr>
                                    </p:animEffect>
                                  </p:childTnLst>
                                </p:cTn>
                              </p:par>
                              <p:par>
                                <p:cTn id="35" presetID="10" presetClass="entr" presetSubtype="0" fill="hold" nodeType="withEffect">
                                  <p:stCondLst>
                                    <p:cond delay="0"/>
                                  </p:stCondLst>
                                  <p:childTnLst>
                                    <p:set>
                                      <p:cBhvr>
                                        <p:cTn id="36" dur="1" fill="hold">
                                          <p:stCondLst>
                                            <p:cond delay="0"/>
                                          </p:stCondLst>
                                        </p:cTn>
                                        <p:tgtEl>
                                          <p:spTgt spid="417"/>
                                        </p:tgtEl>
                                        <p:attrNameLst>
                                          <p:attrName>style.visibility</p:attrName>
                                        </p:attrNameLst>
                                      </p:cBhvr>
                                      <p:to>
                                        <p:strVal val="visible"/>
                                      </p:to>
                                    </p:set>
                                    <p:animEffect transition="in" filter="fade">
                                      <p:cBhvr>
                                        <p:cTn id="37" dur="1000"/>
                                        <p:tgtEl>
                                          <p:spTgt spid="417"/>
                                        </p:tgtEl>
                                      </p:cBhvr>
                                    </p:animEffect>
                                  </p:childTnLst>
                                </p:cTn>
                              </p:par>
                              <p:par>
                                <p:cTn id="38" presetID="10" presetClass="entr" presetSubtype="0" fill="hold" nodeType="withEffect">
                                  <p:stCondLst>
                                    <p:cond delay="0"/>
                                  </p:stCondLst>
                                  <p:childTnLst>
                                    <p:set>
                                      <p:cBhvr>
                                        <p:cTn id="39" dur="1" fill="hold">
                                          <p:stCondLst>
                                            <p:cond delay="0"/>
                                          </p:stCondLst>
                                        </p:cTn>
                                        <p:tgtEl>
                                          <p:spTgt spid="418"/>
                                        </p:tgtEl>
                                        <p:attrNameLst>
                                          <p:attrName>style.visibility</p:attrName>
                                        </p:attrNameLst>
                                      </p:cBhvr>
                                      <p:to>
                                        <p:strVal val="visible"/>
                                      </p:to>
                                    </p:set>
                                    <p:animEffect transition="in" filter="fade">
                                      <p:cBhvr>
                                        <p:cTn id="40" dur="1000"/>
                                        <p:tgtEl>
                                          <p:spTgt spid="418"/>
                                        </p:tgtEl>
                                      </p:cBhvr>
                                    </p:animEffect>
                                  </p:childTnLst>
                                </p:cTn>
                              </p:par>
                              <p:par>
                                <p:cTn id="41" presetID="10" presetClass="entr" presetSubtype="0" fill="hold" nodeType="withEffect">
                                  <p:stCondLst>
                                    <p:cond delay="0"/>
                                  </p:stCondLst>
                                  <p:childTnLst>
                                    <p:set>
                                      <p:cBhvr>
                                        <p:cTn id="42" dur="1" fill="hold">
                                          <p:stCondLst>
                                            <p:cond delay="0"/>
                                          </p:stCondLst>
                                        </p:cTn>
                                        <p:tgtEl>
                                          <p:spTgt spid="419"/>
                                        </p:tgtEl>
                                        <p:attrNameLst>
                                          <p:attrName>style.visibility</p:attrName>
                                        </p:attrNameLst>
                                      </p:cBhvr>
                                      <p:to>
                                        <p:strVal val="visible"/>
                                      </p:to>
                                    </p:set>
                                    <p:animEffect transition="in" filter="fade">
                                      <p:cBhvr>
                                        <p:cTn id="43" dur="1000"/>
                                        <p:tgtEl>
                                          <p:spTgt spid="4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23"/>
        <p:cNvGrpSpPr/>
        <p:nvPr/>
      </p:nvGrpSpPr>
      <p:grpSpPr>
        <a:xfrm>
          <a:off x="0" y="0"/>
          <a:ext cx="0" cy="0"/>
          <a:chOff x="0" y="0"/>
          <a:chExt cx="0" cy="0"/>
        </a:xfrm>
      </p:grpSpPr>
      <p:sp>
        <p:nvSpPr>
          <p:cNvPr id="1024" name="Google Shape;1024;p93"/>
          <p:cNvSpPr txBox="1">
            <a:spLocks noGrp="1"/>
          </p:cNvSpPr>
          <p:nvPr>
            <p:ph type="title"/>
          </p:nvPr>
        </p:nvSpPr>
        <p:spPr>
          <a:xfrm>
            <a:off x="1750200" y="1575013"/>
            <a:ext cx="6405600" cy="1438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p:txBody>
      </p:sp>
      <p:sp>
        <p:nvSpPr>
          <p:cNvPr id="1025" name="Google Shape;1025;p93"/>
          <p:cNvSpPr txBox="1">
            <a:spLocks noGrp="1"/>
          </p:cNvSpPr>
          <p:nvPr>
            <p:ph type="title" idx="2"/>
          </p:nvPr>
        </p:nvSpPr>
        <p:spPr>
          <a:xfrm>
            <a:off x="5084725" y="3013013"/>
            <a:ext cx="3071100" cy="677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—SOMEONE FAMOUS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024"/>
                                        </p:tgtEl>
                                        <p:attrNameLst>
                                          <p:attrName>style.visibility</p:attrName>
                                        </p:attrNameLst>
                                      </p:cBhvr>
                                      <p:to>
                                        <p:strVal val="visible"/>
                                      </p:to>
                                    </p:set>
                                    <p:anim calcmode="lin" valueType="num">
                                      <p:cBhvr additive="base">
                                        <p:cTn id="7" dur="1000"/>
                                        <p:tgtEl>
                                          <p:spTgt spid="1024"/>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1025"/>
                                        </p:tgtEl>
                                        <p:attrNameLst>
                                          <p:attrName>style.visibility</p:attrName>
                                        </p:attrNameLst>
                                      </p:cBhvr>
                                      <p:to>
                                        <p:strVal val="visible"/>
                                      </p:to>
                                    </p:set>
                                    <p:anim calcmode="lin" valueType="num">
                                      <p:cBhvr additive="base">
                                        <p:cTn id="10" dur="1000"/>
                                        <p:tgtEl>
                                          <p:spTgt spid="102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29"/>
        <p:cNvGrpSpPr/>
        <p:nvPr/>
      </p:nvGrpSpPr>
      <p:grpSpPr>
        <a:xfrm>
          <a:off x="0" y="0"/>
          <a:ext cx="0" cy="0"/>
          <a:chOff x="0" y="0"/>
          <a:chExt cx="0" cy="0"/>
        </a:xfrm>
      </p:grpSpPr>
      <p:sp>
        <p:nvSpPr>
          <p:cNvPr id="1030" name="Google Shape;1030;p94"/>
          <p:cNvSpPr txBox="1">
            <a:spLocks noGrp="1"/>
          </p:cNvSpPr>
          <p:nvPr>
            <p:ph type="title"/>
          </p:nvPr>
        </p:nvSpPr>
        <p:spPr>
          <a:xfrm>
            <a:off x="5354354" y="2080475"/>
            <a:ext cx="2832000" cy="157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MARKETING PLAN</a:t>
            </a:r>
            <a:endParaRPr/>
          </a:p>
        </p:txBody>
      </p:sp>
      <p:sp>
        <p:nvSpPr>
          <p:cNvPr id="1031" name="Google Shape;1031;p94"/>
          <p:cNvSpPr txBox="1">
            <a:spLocks noGrp="1"/>
          </p:cNvSpPr>
          <p:nvPr>
            <p:ph type="title" idx="2"/>
          </p:nvPr>
        </p:nvSpPr>
        <p:spPr>
          <a:xfrm>
            <a:off x="5354354" y="942400"/>
            <a:ext cx="2832000" cy="141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1032" name="Google Shape;1032;p94"/>
          <p:cNvSpPr txBox="1">
            <a:spLocks noGrp="1"/>
          </p:cNvSpPr>
          <p:nvPr>
            <p:ph type="subTitle" idx="1"/>
          </p:nvPr>
        </p:nvSpPr>
        <p:spPr>
          <a:xfrm>
            <a:off x="5354354" y="3451550"/>
            <a:ext cx="28320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pic>
        <p:nvPicPr>
          <p:cNvPr id="1033" name="Google Shape;1033;p94"/>
          <p:cNvPicPr preferRelativeResize="0"/>
          <p:nvPr/>
        </p:nvPicPr>
        <p:blipFill rotWithShape="1">
          <a:blip r:embed="rId3">
            <a:alphaModFix/>
          </a:blip>
          <a:srcRect l="44653"/>
          <a:stretch/>
        </p:blipFill>
        <p:spPr>
          <a:xfrm flipH="1">
            <a:off x="0" y="0"/>
            <a:ext cx="4270075" cy="5143498"/>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33"/>
                                        </p:tgtEl>
                                        <p:attrNameLst>
                                          <p:attrName>style.visibility</p:attrName>
                                        </p:attrNameLst>
                                      </p:cBhvr>
                                      <p:to>
                                        <p:strVal val="visible"/>
                                      </p:to>
                                    </p:set>
                                    <p:anim calcmode="lin" valueType="num">
                                      <p:cBhvr additive="base">
                                        <p:cTn id="7" dur="1000"/>
                                        <p:tgtEl>
                                          <p:spTgt spid="1033"/>
                                        </p:tgtEl>
                                        <p:attrNameLst>
                                          <p:attrName>ppt_x</p:attrName>
                                        </p:attrNameLst>
                                      </p:cBhvr>
                                      <p:tavLst>
                                        <p:tav tm="0">
                                          <p:val>
                                            <p:strVal val="#ppt_x-1"/>
                                          </p:val>
                                        </p:tav>
                                        <p:tav tm="100000">
                                          <p:val>
                                            <p:strVal val="#ppt_x"/>
                                          </p:val>
                                        </p:tav>
                                      </p:tavLst>
                                    </p:anim>
                                  </p:childTnLst>
                                </p:cTn>
                              </p:par>
                              <p:par>
                                <p:cTn id="8" presetID="2" presetClass="entr" presetSubtype="1" fill="hold" nodeType="withEffect">
                                  <p:stCondLst>
                                    <p:cond delay="0"/>
                                  </p:stCondLst>
                                  <p:childTnLst>
                                    <p:set>
                                      <p:cBhvr>
                                        <p:cTn id="9" dur="1" fill="hold">
                                          <p:stCondLst>
                                            <p:cond delay="0"/>
                                          </p:stCondLst>
                                        </p:cTn>
                                        <p:tgtEl>
                                          <p:spTgt spid="1031"/>
                                        </p:tgtEl>
                                        <p:attrNameLst>
                                          <p:attrName>style.visibility</p:attrName>
                                        </p:attrNameLst>
                                      </p:cBhvr>
                                      <p:to>
                                        <p:strVal val="visible"/>
                                      </p:to>
                                    </p:set>
                                    <p:anim calcmode="lin" valueType="num">
                                      <p:cBhvr additive="base">
                                        <p:cTn id="10" dur="1000"/>
                                        <p:tgtEl>
                                          <p:spTgt spid="1031"/>
                                        </p:tgtEl>
                                        <p:attrNameLst>
                                          <p:attrName>ppt_y</p:attrName>
                                        </p:attrNameLst>
                                      </p:cBhvr>
                                      <p:tavLst>
                                        <p:tav tm="0">
                                          <p:val>
                                            <p:strVal val="#ppt_y-1"/>
                                          </p:val>
                                        </p:tav>
                                        <p:tav tm="100000">
                                          <p:val>
                                            <p:strVal val="#ppt_y"/>
                                          </p:val>
                                        </p:tav>
                                      </p:tavLst>
                                    </p:anim>
                                  </p:childTnLst>
                                </p:cTn>
                              </p:par>
                              <p:par>
                                <p:cTn id="11" presetID="2" presetClass="entr" presetSubtype="2" fill="hold" nodeType="withEffect">
                                  <p:stCondLst>
                                    <p:cond delay="0"/>
                                  </p:stCondLst>
                                  <p:childTnLst>
                                    <p:set>
                                      <p:cBhvr>
                                        <p:cTn id="12" dur="1" fill="hold">
                                          <p:stCondLst>
                                            <p:cond delay="0"/>
                                          </p:stCondLst>
                                        </p:cTn>
                                        <p:tgtEl>
                                          <p:spTgt spid="1030"/>
                                        </p:tgtEl>
                                        <p:attrNameLst>
                                          <p:attrName>style.visibility</p:attrName>
                                        </p:attrNameLst>
                                      </p:cBhvr>
                                      <p:to>
                                        <p:strVal val="visible"/>
                                      </p:to>
                                    </p:set>
                                    <p:anim calcmode="lin" valueType="num">
                                      <p:cBhvr additive="base">
                                        <p:cTn id="13" dur="1000"/>
                                        <p:tgtEl>
                                          <p:spTgt spid="1030"/>
                                        </p:tgtEl>
                                        <p:attrNameLst>
                                          <p:attrName>ppt_x</p:attrName>
                                        </p:attrNameLst>
                                      </p:cBhvr>
                                      <p:tavLst>
                                        <p:tav tm="0">
                                          <p:val>
                                            <p:strVal val="#ppt_x+1"/>
                                          </p:val>
                                        </p:tav>
                                        <p:tav tm="100000">
                                          <p:val>
                                            <p:strVal val="#ppt_x"/>
                                          </p:val>
                                        </p:tav>
                                      </p:tavLst>
                                    </p:anim>
                                  </p:childTnLst>
                                </p:cTn>
                              </p:par>
                              <p:par>
                                <p:cTn id="14" presetID="2" presetClass="entr" presetSubtype="4" fill="hold" nodeType="withEffect">
                                  <p:stCondLst>
                                    <p:cond delay="0"/>
                                  </p:stCondLst>
                                  <p:childTnLst>
                                    <p:set>
                                      <p:cBhvr>
                                        <p:cTn id="15" dur="1" fill="hold">
                                          <p:stCondLst>
                                            <p:cond delay="0"/>
                                          </p:stCondLst>
                                        </p:cTn>
                                        <p:tgtEl>
                                          <p:spTgt spid="1032"/>
                                        </p:tgtEl>
                                        <p:attrNameLst>
                                          <p:attrName>style.visibility</p:attrName>
                                        </p:attrNameLst>
                                      </p:cBhvr>
                                      <p:to>
                                        <p:strVal val="visible"/>
                                      </p:to>
                                    </p:set>
                                    <p:anim calcmode="lin" valueType="num">
                                      <p:cBhvr additive="base">
                                        <p:cTn id="16" dur="1000"/>
                                        <p:tgtEl>
                                          <p:spTgt spid="10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sp>
        <p:nvSpPr>
          <p:cNvPr id="1038" name="Google Shape;1038;p95"/>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SERVICES</a:t>
            </a:r>
            <a:endParaRPr/>
          </a:p>
        </p:txBody>
      </p:sp>
      <p:sp>
        <p:nvSpPr>
          <p:cNvPr id="1039" name="Google Shape;1039;p95"/>
          <p:cNvSpPr txBox="1">
            <a:spLocks noGrp="1"/>
          </p:cNvSpPr>
          <p:nvPr>
            <p:ph type="title" idx="2"/>
          </p:nvPr>
        </p:nvSpPr>
        <p:spPr>
          <a:xfrm>
            <a:off x="958050" y="1806450"/>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040" name="Google Shape;1040;p95"/>
          <p:cNvSpPr txBox="1">
            <a:spLocks noGrp="1"/>
          </p:cNvSpPr>
          <p:nvPr>
            <p:ph type="subTitle" idx="1"/>
          </p:nvPr>
        </p:nvSpPr>
        <p:spPr>
          <a:xfrm>
            <a:off x="744750" y="2303150"/>
            <a:ext cx="24378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closest</a:t>
            </a:r>
            <a:endParaRPr/>
          </a:p>
          <a:p>
            <a:pPr marL="0" lvl="0" indent="0" algn="ctr" rtl="0">
              <a:spcBef>
                <a:spcPts val="0"/>
              </a:spcBef>
              <a:spcAft>
                <a:spcPts val="0"/>
              </a:spcAft>
              <a:buNone/>
            </a:pPr>
            <a:r>
              <a:rPr lang="en"/>
              <a:t>planet to the Sun</a:t>
            </a:r>
            <a:endParaRPr/>
          </a:p>
        </p:txBody>
      </p:sp>
      <p:sp>
        <p:nvSpPr>
          <p:cNvPr id="1041" name="Google Shape;1041;p95"/>
          <p:cNvSpPr txBox="1">
            <a:spLocks noGrp="1"/>
          </p:cNvSpPr>
          <p:nvPr>
            <p:ph type="title" idx="3"/>
          </p:nvPr>
        </p:nvSpPr>
        <p:spPr>
          <a:xfrm>
            <a:off x="3566400" y="1806450"/>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042" name="Google Shape;1042;p95"/>
          <p:cNvSpPr txBox="1">
            <a:spLocks noGrp="1"/>
          </p:cNvSpPr>
          <p:nvPr>
            <p:ph type="subTitle" idx="4"/>
          </p:nvPr>
        </p:nvSpPr>
        <p:spPr>
          <a:xfrm>
            <a:off x="3353100" y="2303150"/>
            <a:ext cx="24378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is the second planet from the Sun</a:t>
            </a:r>
            <a:endParaRPr/>
          </a:p>
          <a:p>
            <a:pPr marL="0" lvl="0" indent="0" algn="ctr" rtl="0">
              <a:spcBef>
                <a:spcPts val="0"/>
              </a:spcBef>
              <a:spcAft>
                <a:spcPts val="0"/>
              </a:spcAft>
              <a:buNone/>
            </a:pPr>
            <a:endParaRPr/>
          </a:p>
        </p:txBody>
      </p:sp>
      <p:sp>
        <p:nvSpPr>
          <p:cNvPr id="1043" name="Google Shape;1043;p95"/>
          <p:cNvSpPr txBox="1">
            <a:spLocks noGrp="1"/>
          </p:cNvSpPr>
          <p:nvPr>
            <p:ph type="title" idx="5"/>
          </p:nvPr>
        </p:nvSpPr>
        <p:spPr>
          <a:xfrm>
            <a:off x="6174750" y="1806450"/>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044" name="Google Shape;1044;p95"/>
          <p:cNvSpPr txBox="1">
            <a:spLocks noGrp="1"/>
          </p:cNvSpPr>
          <p:nvPr>
            <p:ph type="subTitle" idx="6"/>
          </p:nvPr>
        </p:nvSpPr>
        <p:spPr>
          <a:xfrm>
            <a:off x="5938225" y="2303150"/>
            <a:ext cx="24843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1045" name="Google Shape;1045;p95"/>
          <p:cNvSpPr txBox="1">
            <a:spLocks noGrp="1"/>
          </p:cNvSpPr>
          <p:nvPr>
            <p:ph type="title" idx="7"/>
          </p:nvPr>
        </p:nvSpPr>
        <p:spPr>
          <a:xfrm>
            <a:off x="958050" y="3572925"/>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046" name="Google Shape;1046;p95"/>
          <p:cNvSpPr txBox="1">
            <a:spLocks noGrp="1"/>
          </p:cNvSpPr>
          <p:nvPr>
            <p:ph type="subTitle" idx="8"/>
          </p:nvPr>
        </p:nvSpPr>
        <p:spPr>
          <a:xfrm>
            <a:off x="744750" y="4069625"/>
            <a:ext cx="24378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biggest planet</a:t>
            </a:r>
            <a:endParaRPr/>
          </a:p>
          <a:p>
            <a:pPr marL="0" lvl="0" indent="0" algn="ctr" rtl="0">
              <a:spcBef>
                <a:spcPts val="0"/>
              </a:spcBef>
              <a:spcAft>
                <a:spcPts val="0"/>
              </a:spcAft>
              <a:buNone/>
            </a:pPr>
            <a:r>
              <a:rPr lang="en"/>
              <a:t>in the Solar System</a:t>
            </a:r>
            <a:endParaRPr/>
          </a:p>
        </p:txBody>
      </p:sp>
      <p:sp>
        <p:nvSpPr>
          <p:cNvPr id="1047" name="Google Shape;1047;p95"/>
          <p:cNvSpPr txBox="1">
            <a:spLocks noGrp="1"/>
          </p:cNvSpPr>
          <p:nvPr>
            <p:ph type="title" idx="9"/>
          </p:nvPr>
        </p:nvSpPr>
        <p:spPr>
          <a:xfrm>
            <a:off x="3566400" y="3572925"/>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048" name="Google Shape;1048;p95"/>
          <p:cNvSpPr txBox="1">
            <a:spLocks noGrp="1"/>
          </p:cNvSpPr>
          <p:nvPr>
            <p:ph type="subTitle" idx="13"/>
          </p:nvPr>
        </p:nvSpPr>
        <p:spPr>
          <a:xfrm>
            <a:off x="3353100" y="4069625"/>
            <a:ext cx="24378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composed of hydrogen and helium</a:t>
            </a:r>
            <a:endParaRPr/>
          </a:p>
        </p:txBody>
      </p:sp>
      <p:sp>
        <p:nvSpPr>
          <p:cNvPr id="1049" name="Google Shape;1049;p95"/>
          <p:cNvSpPr txBox="1">
            <a:spLocks noGrp="1"/>
          </p:cNvSpPr>
          <p:nvPr>
            <p:ph type="title" idx="14"/>
          </p:nvPr>
        </p:nvSpPr>
        <p:spPr>
          <a:xfrm>
            <a:off x="6174750" y="3572925"/>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050" name="Google Shape;1050;p95"/>
          <p:cNvSpPr txBox="1">
            <a:spLocks noGrp="1"/>
          </p:cNvSpPr>
          <p:nvPr>
            <p:ph type="subTitle" idx="15"/>
          </p:nvPr>
        </p:nvSpPr>
        <p:spPr>
          <a:xfrm>
            <a:off x="5938225" y="4069625"/>
            <a:ext cx="24843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farthest planet from the Sun</a:t>
            </a:r>
            <a:endParaRPr/>
          </a:p>
        </p:txBody>
      </p:sp>
      <p:sp>
        <p:nvSpPr>
          <p:cNvPr id="1051" name="Google Shape;1051;p95"/>
          <p:cNvSpPr/>
          <p:nvPr/>
        </p:nvSpPr>
        <p:spPr>
          <a:xfrm>
            <a:off x="-18525" y="1402434"/>
            <a:ext cx="7727700" cy="330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95"/>
          <p:cNvSpPr/>
          <p:nvPr/>
        </p:nvSpPr>
        <p:spPr>
          <a:xfrm>
            <a:off x="1416300" y="3185355"/>
            <a:ext cx="7727700" cy="330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51"/>
                                        </p:tgtEl>
                                        <p:attrNameLst>
                                          <p:attrName>style.visibility</p:attrName>
                                        </p:attrNameLst>
                                      </p:cBhvr>
                                      <p:to>
                                        <p:strVal val="visible"/>
                                      </p:to>
                                    </p:set>
                                    <p:anim calcmode="lin" valueType="num">
                                      <p:cBhvr additive="base">
                                        <p:cTn id="7" dur="1000"/>
                                        <p:tgtEl>
                                          <p:spTgt spid="1051"/>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1052"/>
                                        </p:tgtEl>
                                        <p:attrNameLst>
                                          <p:attrName>style.visibility</p:attrName>
                                        </p:attrNameLst>
                                      </p:cBhvr>
                                      <p:to>
                                        <p:strVal val="visible"/>
                                      </p:to>
                                    </p:set>
                                    <p:anim calcmode="lin" valueType="num">
                                      <p:cBhvr additive="base">
                                        <p:cTn id="10" dur="1000"/>
                                        <p:tgtEl>
                                          <p:spTgt spid="1052"/>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1038"/>
                                        </p:tgtEl>
                                        <p:attrNameLst>
                                          <p:attrName>style.visibility</p:attrName>
                                        </p:attrNameLst>
                                      </p:cBhvr>
                                      <p:to>
                                        <p:strVal val="visible"/>
                                      </p:to>
                                    </p:set>
                                    <p:anim calcmode="lin" valueType="num">
                                      <p:cBhvr additive="base">
                                        <p:cTn id="13" dur="1000"/>
                                        <p:tgtEl>
                                          <p:spTgt spid="1038"/>
                                        </p:tgtEl>
                                        <p:attrNameLst>
                                          <p:attrName>ppt_x</p:attrName>
                                        </p:attrNameLst>
                                      </p:cBhvr>
                                      <p:tavLst>
                                        <p:tav tm="0">
                                          <p:val>
                                            <p:strVal val="#ppt_x+1"/>
                                          </p:val>
                                        </p:tav>
                                        <p:tav tm="100000">
                                          <p:val>
                                            <p:strVal val="#ppt_x"/>
                                          </p:val>
                                        </p:tav>
                                      </p:tavLst>
                                    </p:anim>
                                  </p:childTnLst>
                                </p:cTn>
                              </p:par>
                              <p:par>
                                <p:cTn id="14" presetID="10" presetClass="entr" presetSubtype="0" fill="hold" nodeType="withEffect">
                                  <p:stCondLst>
                                    <p:cond delay="0"/>
                                  </p:stCondLst>
                                  <p:childTnLst>
                                    <p:set>
                                      <p:cBhvr>
                                        <p:cTn id="15" dur="1" fill="hold">
                                          <p:stCondLst>
                                            <p:cond delay="0"/>
                                          </p:stCondLst>
                                        </p:cTn>
                                        <p:tgtEl>
                                          <p:spTgt spid="1039"/>
                                        </p:tgtEl>
                                        <p:attrNameLst>
                                          <p:attrName>style.visibility</p:attrName>
                                        </p:attrNameLst>
                                      </p:cBhvr>
                                      <p:to>
                                        <p:strVal val="visible"/>
                                      </p:to>
                                    </p:set>
                                    <p:animEffect transition="in" filter="fade">
                                      <p:cBhvr>
                                        <p:cTn id="16" dur="1000"/>
                                        <p:tgtEl>
                                          <p:spTgt spid="1039"/>
                                        </p:tgtEl>
                                      </p:cBhvr>
                                    </p:animEffect>
                                  </p:childTnLst>
                                </p:cTn>
                              </p:par>
                              <p:par>
                                <p:cTn id="17" presetID="10" presetClass="entr" presetSubtype="0" fill="hold" nodeType="withEffect">
                                  <p:stCondLst>
                                    <p:cond delay="0"/>
                                  </p:stCondLst>
                                  <p:childTnLst>
                                    <p:set>
                                      <p:cBhvr>
                                        <p:cTn id="18" dur="1" fill="hold">
                                          <p:stCondLst>
                                            <p:cond delay="0"/>
                                          </p:stCondLst>
                                        </p:cTn>
                                        <p:tgtEl>
                                          <p:spTgt spid="1040"/>
                                        </p:tgtEl>
                                        <p:attrNameLst>
                                          <p:attrName>style.visibility</p:attrName>
                                        </p:attrNameLst>
                                      </p:cBhvr>
                                      <p:to>
                                        <p:strVal val="visible"/>
                                      </p:to>
                                    </p:set>
                                    <p:animEffect transition="in" filter="fade">
                                      <p:cBhvr>
                                        <p:cTn id="19" dur="1000"/>
                                        <p:tgtEl>
                                          <p:spTgt spid="1040"/>
                                        </p:tgtEl>
                                      </p:cBhvr>
                                    </p:animEffect>
                                  </p:childTnLst>
                                </p:cTn>
                              </p:par>
                              <p:par>
                                <p:cTn id="20" presetID="10" presetClass="entr" presetSubtype="0" fill="hold" nodeType="withEffect">
                                  <p:stCondLst>
                                    <p:cond delay="0"/>
                                  </p:stCondLst>
                                  <p:childTnLst>
                                    <p:set>
                                      <p:cBhvr>
                                        <p:cTn id="21" dur="1" fill="hold">
                                          <p:stCondLst>
                                            <p:cond delay="0"/>
                                          </p:stCondLst>
                                        </p:cTn>
                                        <p:tgtEl>
                                          <p:spTgt spid="1041"/>
                                        </p:tgtEl>
                                        <p:attrNameLst>
                                          <p:attrName>style.visibility</p:attrName>
                                        </p:attrNameLst>
                                      </p:cBhvr>
                                      <p:to>
                                        <p:strVal val="visible"/>
                                      </p:to>
                                    </p:set>
                                    <p:animEffect transition="in" filter="fade">
                                      <p:cBhvr>
                                        <p:cTn id="22" dur="1000"/>
                                        <p:tgtEl>
                                          <p:spTgt spid="1041"/>
                                        </p:tgtEl>
                                      </p:cBhvr>
                                    </p:animEffect>
                                  </p:childTnLst>
                                </p:cTn>
                              </p:par>
                              <p:par>
                                <p:cTn id="23" presetID="10" presetClass="entr" presetSubtype="0" fill="hold" nodeType="withEffect">
                                  <p:stCondLst>
                                    <p:cond delay="0"/>
                                  </p:stCondLst>
                                  <p:childTnLst>
                                    <p:set>
                                      <p:cBhvr>
                                        <p:cTn id="24" dur="1" fill="hold">
                                          <p:stCondLst>
                                            <p:cond delay="0"/>
                                          </p:stCondLst>
                                        </p:cTn>
                                        <p:tgtEl>
                                          <p:spTgt spid="1042"/>
                                        </p:tgtEl>
                                        <p:attrNameLst>
                                          <p:attrName>style.visibility</p:attrName>
                                        </p:attrNameLst>
                                      </p:cBhvr>
                                      <p:to>
                                        <p:strVal val="visible"/>
                                      </p:to>
                                    </p:set>
                                    <p:animEffect transition="in" filter="fade">
                                      <p:cBhvr>
                                        <p:cTn id="25" dur="1000"/>
                                        <p:tgtEl>
                                          <p:spTgt spid="1042"/>
                                        </p:tgtEl>
                                      </p:cBhvr>
                                    </p:animEffect>
                                  </p:childTnLst>
                                </p:cTn>
                              </p:par>
                              <p:par>
                                <p:cTn id="26" presetID="10" presetClass="entr" presetSubtype="0" fill="hold" nodeType="withEffect">
                                  <p:stCondLst>
                                    <p:cond delay="0"/>
                                  </p:stCondLst>
                                  <p:childTnLst>
                                    <p:set>
                                      <p:cBhvr>
                                        <p:cTn id="27" dur="1" fill="hold">
                                          <p:stCondLst>
                                            <p:cond delay="0"/>
                                          </p:stCondLst>
                                        </p:cTn>
                                        <p:tgtEl>
                                          <p:spTgt spid="1043"/>
                                        </p:tgtEl>
                                        <p:attrNameLst>
                                          <p:attrName>style.visibility</p:attrName>
                                        </p:attrNameLst>
                                      </p:cBhvr>
                                      <p:to>
                                        <p:strVal val="visible"/>
                                      </p:to>
                                    </p:set>
                                    <p:animEffect transition="in" filter="fade">
                                      <p:cBhvr>
                                        <p:cTn id="28" dur="1000"/>
                                        <p:tgtEl>
                                          <p:spTgt spid="1043"/>
                                        </p:tgtEl>
                                      </p:cBhvr>
                                    </p:animEffect>
                                  </p:childTnLst>
                                </p:cTn>
                              </p:par>
                              <p:par>
                                <p:cTn id="29" presetID="10" presetClass="entr" presetSubtype="0" fill="hold" nodeType="withEffect">
                                  <p:stCondLst>
                                    <p:cond delay="0"/>
                                  </p:stCondLst>
                                  <p:childTnLst>
                                    <p:set>
                                      <p:cBhvr>
                                        <p:cTn id="30" dur="1" fill="hold">
                                          <p:stCondLst>
                                            <p:cond delay="0"/>
                                          </p:stCondLst>
                                        </p:cTn>
                                        <p:tgtEl>
                                          <p:spTgt spid="1044"/>
                                        </p:tgtEl>
                                        <p:attrNameLst>
                                          <p:attrName>style.visibility</p:attrName>
                                        </p:attrNameLst>
                                      </p:cBhvr>
                                      <p:to>
                                        <p:strVal val="visible"/>
                                      </p:to>
                                    </p:set>
                                    <p:animEffect transition="in" filter="fade">
                                      <p:cBhvr>
                                        <p:cTn id="31" dur="1000"/>
                                        <p:tgtEl>
                                          <p:spTgt spid="1044"/>
                                        </p:tgtEl>
                                      </p:cBhvr>
                                    </p:animEffect>
                                  </p:childTnLst>
                                </p:cTn>
                              </p:par>
                              <p:par>
                                <p:cTn id="32" presetID="10" presetClass="entr" presetSubtype="0" fill="hold" nodeType="withEffect">
                                  <p:stCondLst>
                                    <p:cond delay="0"/>
                                  </p:stCondLst>
                                  <p:childTnLst>
                                    <p:set>
                                      <p:cBhvr>
                                        <p:cTn id="33" dur="1" fill="hold">
                                          <p:stCondLst>
                                            <p:cond delay="0"/>
                                          </p:stCondLst>
                                        </p:cTn>
                                        <p:tgtEl>
                                          <p:spTgt spid="1045"/>
                                        </p:tgtEl>
                                        <p:attrNameLst>
                                          <p:attrName>style.visibility</p:attrName>
                                        </p:attrNameLst>
                                      </p:cBhvr>
                                      <p:to>
                                        <p:strVal val="visible"/>
                                      </p:to>
                                    </p:set>
                                    <p:animEffect transition="in" filter="fade">
                                      <p:cBhvr>
                                        <p:cTn id="34" dur="1000"/>
                                        <p:tgtEl>
                                          <p:spTgt spid="1045"/>
                                        </p:tgtEl>
                                      </p:cBhvr>
                                    </p:animEffect>
                                  </p:childTnLst>
                                </p:cTn>
                              </p:par>
                              <p:par>
                                <p:cTn id="35" presetID="10" presetClass="entr" presetSubtype="0" fill="hold" nodeType="withEffect">
                                  <p:stCondLst>
                                    <p:cond delay="0"/>
                                  </p:stCondLst>
                                  <p:childTnLst>
                                    <p:set>
                                      <p:cBhvr>
                                        <p:cTn id="36" dur="1" fill="hold">
                                          <p:stCondLst>
                                            <p:cond delay="0"/>
                                          </p:stCondLst>
                                        </p:cTn>
                                        <p:tgtEl>
                                          <p:spTgt spid="1046"/>
                                        </p:tgtEl>
                                        <p:attrNameLst>
                                          <p:attrName>style.visibility</p:attrName>
                                        </p:attrNameLst>
                                      </p:cBhvr>
                                      <p:to>
                                        <p:strVal val="visible"/>
                                      </p:to>
                                    </p:set>
                                    <p:animEffect transition="in" filter="fade">
                                      <p:cBhvr>
                                        <p:cTn id="37" dur="1000"/>
                                        <p:tgtEl>
                                          <p:spTgt spid="1046"/>
                                        </p:tgtEl>
                                      </p:cBhvr>
                                    </p:animEffect>
                                  </p:childTnLst>
                                </p:cTn>
                              </p:par>
                              <p:par>
                                <p:cTn id="38" presetID="10" presetClass="entr" presetSubtype="0" fill="hold" nodeType="withEffect">
                                  <p:stCondLst>
                                    <p:cond delay="0"/>
                                  </p:stCondLst>
                                  <p:childTnLst>
                                    <p:set>
                                      <p:cBhvr>
                                        <p:cTn id="39" dur="1" fill="hold">
                                          <p:stCondLst>
                                            <p:cond delay="0"/>
                                          </p:stCondLst>
                                        </p:cTn>
                                        <p:tgtEl>
                                          <p:spTgt spid="1047"/>
                                        </p:tgtEl>
                                        <p:attrNameLst>
                                          <p:attrName>style.visibility</p:attrName>
                                        </p:attrNameLst>
                                      </p:cBhvr>
                                      <p:to>
                                        <p:strVal val="visible"/>
                                      </p:to>
                                    </p:set>
                                    <p:animEffect transition="in" filter="fade">
                                      <p:cBhvr>
                                        <p:cTn id="40" dur="1000"/>
                                        <p:tgtEl>
                                          <p:spTgt spid="1047"/>
                                        </p:tgtEl>
                                      </p:cBhvr>
                                    </p:animEffect>
                                  </p:childTnLst>
                                </p:cTn>
                              </p:par>
                              <p:par>
                                <p:cTn id="41" presetID="10" presetClass="entr" presetSubtype="0" fill="hold" nodeType="withEffect">
                                  <p:stCondLst>
                                    <p:cond delay="0"/>
                                  </p:stCondLst>
                                  <p:childTnLst>
                                    <p:set>
                                      <p:cBhvr>
                                        <p:cTn id="42" dur="1" fill="hold">
                                          <p:stCondLst>
                                            <p:cond delay="0"/>
                                          </p:stCondLst>
                                        </p:cTn>
                                        <p:tgtEl>
                                          <p:spTgt spid="1048"/>
                                        </p:tgtEl>
                                        <p:attrNameLst>
                                          <p:attrName>style.visibility</p:attrName>
                                        </p:attrNameLst>
                                      </p:cBhvr>
                                      <p:to>
                                        <p:strVal val="visible"/>
                                      </p:to>
                                    </p:set>
                                    <p:animEffect transition="in" filter="fade">
                                      <p:cBhvr>
                                        <p:cTn id="43" dur="1000"/>
                                        <p:tgtEl>
                                          <p:spTgt spid="1048"/>
                                        </p:tgtEl>
                                      </p:cBhvr>
                                    </p:animEffect>
                                  </p:childTnLst>
                                </p:cTn>
                              </p:par>
                              <p:par>
                                <p:cTn id="44" presetID="10" presetClass="entr" presetSubtype="0" fill="hold" nodeType="withEffect">
                                  <p:stCondLst>
                                    <p:cond delay="0"/>
                                  </p:stCondLst>
                                  <p:childTnLst>
                                    <p:set>
                                      <p:cBhvr>
                                        <p:cTn id="45" dur="1" fill="hold">
                                          <p:stCondLst>
                                            <p:cond delay="0"/>
                                          </p:stCondLst>
                                        </p:cTn>
                                        <p:tgtEl>
                                          <p:spTgt spid="1049"/>
                                        </p:tgtEl>
                                        <p:attrNameLst>
                                          <p:attrName>style.visibility</p:attrName>
                                        </p:attrNameLst>
                                      </p:cBhvr>
                                      <p:to>
                                        <p:strVal val="visible"/>
                                      </p:to>
                                    </p:set>
                                    <p:animEffect transition="in" filter="fade">
                                      <p:cBhvr>
                                        <p:cTn id="46" dur="1000"/>
                                        <p:tgtEl>
                                          <p:spTgt spid="1049"/>
                                        </p:tgtEl>
                                      </p:cBhvr>
                                    </p:animEffect>
                                  </p:childTnLst>
                                </p:cTn>
                              </p:par>
                              <p:par>
                                <p:cTn id="47" presetID="10" presetClass="entr" presetSubtype="0" fill="hold" nodeType="withEffect">
                                  <p:stCondLst>
                                    <p:cond delay="0"/>
                                  </p:stCondLst>
                                  <p:childTnLst>
                                    <p:set>
                                      <p:cBhvr>
                                        <p:cTn id="48" dur="1" fill="hold">
                                          <p:stCondLst>
                                            <p:cond delay="0"/>
                                          </p:stCondLst>
                                        </p:cTn>
                                        <p:tgtEl>
                                          <p:spTgt spid="1050"/>
                                        </p:tgtEl>
                                        <p:attrNameLst>
                                          <p:attrName>style.visibility</p:attrName>
                                        </p:attrNameLst>
                                      </p:cBhvr>
                                      <p:to>
                                        <p:strVal val="visible"/>
                                      </p:to>
                                    </p:set>
                                    <p:animEffect transition="in" filter="fade">
                                      <p:cBhvr>
                                        <p:cTn id="49" dur="1000"/>
                                        <p:tgtEl>
                                          <p:spTgt spid="1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56"/>
        <p:cNvGrpSpPr/>
        <p:nvPr/>
      </p:nvGrpSpPr>
      <p:grpSpPr>
        <a:xfrm>
          <a:off x="0" y="0"/>
          <a:ext cx="0" cy="0"/>
          <a:chOff x="0" y="0"/>
          <a:chExt cx="0" cy="0"/>
        </a:xfrm>
      </p:grpSpPr>
      <p:sp>
        <p:nvSpPr>
          <p:cNvPr id="1057" name="Google Shape;1057;p96"/>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OUR SERVICES</a:t>
            </a:r>
            <a:endParaRPr>
              <a:solidFill>
                <a:schemeClr val="dk1"/>
              </a:solidFill>
            </a:endParaRPr>
          </a:p>
        </p:txBody>
      </p:sp>
      <p:sp>
        <p:nvSpPr>
          <p:cNvPr id="1058" name="Google Shape;1058;p96"/>
          <p:cNvSpPr txBox="1">
            <a:spLocks noGrp="1"/>
          </p:cNvSpPr>
          <p:nvPr>
            <p:ph type="title" idx="2"/>
          </p:nvPr>
        </p:nvSpPr>
        <p:spPr>
          <a:xfrm flipH="1">
            <a:off x="5829075" y="1570097"/>
            <a:ext cx="20112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1059" name="Google Shape;1059;p96"/>
          <p:cNvSpPr txBox="1">
            <a:spLocks noGrp="1"/>
          </p:cNvSpPr>
          <p:nvPr>
            <p:ph type="subTitle" idx="1"/>
          </p:nvPr>
        </p:nvSpPr>
        <p:spPr>
          <a:xfrm flipH="1">
            <a:off x="5829075" y="2142800"/>
            <a:ext cx="2011200" cy="47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Mercury is the closest</a:t>
            </a:r>
            <a:endParaRPr>
              <a:solidFill>
                <a:schemeClr val="dk1"/>
              </a:solidFill>
            </a:endParaRPr>
          </a:p>
          <a:p>
            <a:pPr marL="0" lvl="0" indent="0" algn="l" rtl="0">
              <a:spcBef>
                <a:spcPts val="0"/>
              </a:spcBef>
              <a:spcAft>
                <a:spcPts val="0"/>
              </a:spcAft>
              <a:buNone/>
            </a:pPr>
            <a:r>
              <a:rPr lang="en">
                <a:solidFill>
                  <a:schemeClr val="dk1"/>
                </a:solidFill>
              </a:rPr>
              <a:t>planet to the Sun</a:t>
            </a:r>
            <a:endParaRPr>
              <a:solidFill>
                <a:schemeClr val="dk1"/>
              </a:solidFill>
            </a:endParaRPr>
          </a:p>
        </p:txBody>
      </p:sp>
      <p:sp>
        <p:nvSpPr>
          <p:cNvPr id="1060" name="Google Shape;1060;p96"/>
          <p:cNvSpPr txBox="1">
            <a:spLocks noGrp="1"/>
          </p:cNvSpPr>
          <p:nvPr>
            <p:ph type="title" idx="3"/>
          </p:nvPr>
        </p:nvSpPr>
        <p:spPr>
          <a:xfrm flipH="1">
            <a:off x="1193100" y="3657397"/>
            <a:ext cx="2011200" cy="572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VENUS</a:t>
            </a:r>
            <a:endParaRPr/>
          </a:p>
        </p:txBody>
      </p:sp>
      <p:sp>
        <p:nvSpPr>
          <p:cNvPr id="1061" name="Google Shape;1061;p96"/>
          <p:cNvSpPr txBox="1">
            <a:spLocks noGrp="1"/>
          </p:cNvSpPr>
          <p:nvPr>
            <p:ph type="subTitle" idx="4"/>
          </p:nvPr>
        </p:nvSpPr>
        <p:spPr>
          <a:xfrm flipH="1">
            <a:off x="1193100" y="4230125"/>
            <a:ext cx="2011200" cy="477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Venus is the second planet from the Sun</a:t>
            </a:r>
            <a:endParaRPr/>
          </a:p>
        </p:txBody>
      </p:sp>
      <p:sp>
        <p:nvSpPr>
          <p:cNvPr id="1062" name="Google Shape;1062;p96"/>
          <p:cNvSpPr txBox="1">
            <a:spLocks noGrp="1"/>
          </p:cNvSpPr>
          <p:nvPr>
            <p:ph type="title" idx="5"/>
          </p:nvPr>
        </p:nvSpPr>
        <p:spPr>
          <a:xfrm flipH="1">
            <a:off x="1193100" y="1570097"/>
            <a:ext cx="2011200" cy="572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MARS</a:t>
            </a:r>
            <a:endParaRPr/>
          </a:p>
        </p:txBody>
      </p:sp>
      <p:sp>
        <p:nvSpPr>
          <p:cNvPr id="1063" name="Google Shape;1063;p96"/>
          <p:cNvSpPr txBox="1">
            <a:spLocks noGrp="1"/>
          </p:cNvSpPr>
          <p:nvPr>
            <p:ph type="subTitle" idx="6"/>
          </p:nvPr>
        </p:nvSpPr>
        <p:spPr>
          <a:xfrm flipH="1">
            <a:off x="1193100" y="2142825"/>
            <a:ext cx="2011200" cy="477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Despite being red, Mars is a cold place</a:t>
            </a:r>
            <a:endParaRPr/>
          </a:p>
        </p:txBody>
      </p:sp>
      <p:sp>
        <p:nvSpPr>
          <p:cNvPr id="1064" name="Google Shape;1064;p96"/>
          <p:cNvSpPr txBox="1">
            <a:spLocks noGrp="1"/>
          </p:cNvSpPr>
          <p:nvPr>
            <p:ph type="title" idx="7"/>
          </p:nvPr>
        </p:nvSpPr>
        <p:spPr>
          <a:xfrm flipH="1">
            <a:off x="5829075" y="3657397"/>
            <a:ext cx="20112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1065" name="Google Shape;1065;p96"/>
          <p:cNvSpPr txBox="1">
            <a:spLocks noGrp="1"/>
          </p:cNvSpPr>
          <p:nvPr>
            <p:ph type="subTitle" idx="8"/>
          </p:nvPr>
        </p:nvSpPr>
        <p:spPr>
          <a:xfrm flipH="1">
            <a:off x="5829075" y="4230125"/>
            <a:ext cx="2011200" cy="47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It’s the biggest planet</a:t>
            </a:r>
            <a:endParaRPr>
              <a:solidFill>
                <a:schemeClr val="dk1"/>
              </a:solidFill>
            </a:endParaRPr>
          </a:p>
          <a:p>
            <a:pPr marL="0" lvl="0" indent="0" algn="l" rtl="0">
              <a:spcBef>
                <a:spcPts val="0"/>
              </a:spcBef>
              <a:spcAft>
                <a:spcPts val="0"/>
              </a:spcAft>
              <a:buNone/>
            </a:pPr>
            <a:r>
              <a:rPr lang="en">
                <a:solidFill>
                  <a:schemeClr val="dk1"/>
                </a:solidFill>
              </a:rPr>
              <a:t>in the Solar System</a:t>
            </a:r>
            <a:endParaRPr>
              <a:solidFill>
                <a:schemeClr val="dk1"/>
              </a:solidFill>
            </a:endParaRPr>
          </a:p>
        </p:txBody>
      </p:sp>
      <p:sp>
        <p:nvSpPr>
          <p:cNvPr id="1066" name="Google Shape;1066;p96"/>
          <p:cNvSpPr txBox="1">
            <a:spLocks noGrp="1"/>
          </p:cNvSpPr>
          <p:nvPr>
            <p:ph type="title" idx="9"/>
          </p:nvPr>
        </p:nvSpPr>
        <p:spPr>
          <a:xfrm flipH="1">
            <a:off x="5829075" y="2613747"/>
            <a:ext cx="20112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1067" name="Google Shape;1067;p96"/>
          <p:cNvSpPr txBox="1">
            <a:spLocks noGrp="1"/>
          </p:cNvSpPr>
          <p:nvPr>
            <p:ph type="subTitle" idx="13"/>
          </p:nvPr>
        </p:nvSpPr>
        <p:spPr>
          <a:xfrm flipH="1">
            <a:off x="5829075" y="3186462"/>
            <a:ext cx="2011200" cy="47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composed of hydrogen and helium</a:t>
            </a:r>
            <a:endParaRPr/>
          </a:p>
        </p:txBody>
      </p:sp>
      <p:sp>
        <p:nvSpPr>
          <p:cNvPr id="1068" name="Google Shape;1068;p96"/>
          <p:cNvSpPr txBox="1">
            <a:spLocks noGrp="1"/>
          </p:cNvSpPr>
          <p:nvPr>
            <p:ph type="title" idx="14"/>
          </p:nvPr>
        </p:nvSpPr>
        <p:spPr>
          <a:xfrm flipH="1">
            <a:off x="1193100" y="2613747"/>
            <a:ext cx="2011200" cy="572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NEPTUNE</a:t>
            </a:r>
            <a:endParaRPr/>
          </a:p>
        </p:txBody>
      </p:sp>
      <p:sp>
        <p:nvSpPr>
          <p:cNvPr id="1069" name="Google Shape;1069;p96"/>
          <p:cNvSpPr txBox="1">
            <a:spLocks noGrp="1"/>
          </p:cNvSpPr>
          <p:nvPr>
            <p:ph type="subTitle" idx="15"/>
          </p:nvPr>
        </p:nvSpPr>
        <p:spPr>
          <a:xfrm flipH="1">
            <a:off x="1193100" y="3186475"/>
            <a:ext cx="2011200" cy="477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It’s the farthest planet from the Sun</a:t>
            </a:r>
            <a:endParaRPr/>
          </a:p>
        </p:txBody>
      </p:sp>
      <p:pic>
        <p:nvPicPr>
          <p:cNvPr id="1070" name="Google Shape;1070;p96"/>
          <p:cNvPicPr preferRelativeResize="0"/>
          <p:nvPr/>
        </p:nvPicPr>
        <p:blipFill rotWithShape="1">
          <a:blip r:embed="rId3">
            <a:alphaModFix/>
          </a:blip>
          <a:srcRect l="5437"/>
          <a:stretch/>
        </p:blipFill>
        <p:spPr>
          <a:xfrm>
            <a:off x="3419725" y="1585525"/>
            <a:ext cx="2193924" cy="3420575"/>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70"/>
                                        </p:tgtEl>
                                        <p:attrNameLst>
                                          <p:attrName>style.visibility</p:attrName>
                                        </p:attrNameLst>
                                      </p:cBhvr>
                                      <p:to>
                                        <p:strVal val="visible"/>
                                      </p:to>
                                    </p:set>
                                    <p:anim calcmode="lin" valueType="num">
                                      <p:cBhvr additive="base">
                                        <p:cTn id="7" dur="1000"/>
                                        <p:tgtEl>
                                          <p:spTgt spid="1070"/>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058"/>
                                        </p:tgtEl>
                                        <p:attrNameLst>
                                          <p:attrName>style.visibility</p:attrName>
                                        </p:attrNameLst>
                                      </p:cBhvr>
                                      <p:to>
                                        <p:strVal val="visible"/>
                                      </p:to>
                                    </p:set>
                                    <p:animEffect transition="in" filter="fade">
                                      <p:cBhvr>
                                        <p:cTn id="10" dur="1000"/>
                                        <p:tgtEl>
                                          <p:spTgt spid="1058"/>
                                        </p:tgtEl>
                                      </p:cBhvr>
                                    </p:animEffect>
                                  </p:childTnLst>
                                </p:cTn>
                              </p:par>
                              <p:par>
                                <p:cTn id="11" presetID="10" presetClass="entr" presetSubtype="0" fill="hold" nodeType="withEffect">
                                  <p:stCondLst>
                                    <p:cond delay="0"/>
                                  </p:stCondLst>
                                  <p:childTnLst>
                                    <p:set>
                                      <p:cBhvr>
                                        <p:cTn id="12" dur="1" fill="hold">
                                          <p:stCondLst>
                                            <p:cond delay="0"/>
                                          </p:stCondLst>
                                        </p:cTn>
                                        <p:tgtEl>
                                          <p:spTgt spid="1059"/>
                                        </p:tgtEl>
                                        <p:attrNameLst>
                                          <p:attrName>style.visibility</p:attrName>
                                        </p:attrNameLst>
                                      </p:cBhvr>
                                      <p:to>
                                        <p:strVal val="visible"/>
                                      </p:to>
                                    </p:set>
                                    <p:animEffect transition="in" filter="fade">
                                      <p:cBhvr>
                                        <p:cTn id="13" dur="1000"/>
                                        <p:tgtEl>
                                          <p:spTgt spid="1059"/>
                                        </p:tgtEl>
                                      </p:cBhvr>
                                    </p:animEffect>
                                  </p:childTnLst>
                                </p:cTn>
                              </p:par>
                              <p:par>
                                <p:cTn id="14" presetID="10" presetClass="entr" presetSubtype="0" fill="hold" nodeType="withEffect">
                                  <p:stCondLst>
                                    <p:cond delay="0"/>
                                  </p:stCondLst>
                                  <p:childTnLst>
                                    <p:set>
                                      <p:cBhvr>
                                        <p:cTn id="15" dur="1" fill="hold">
                                          <p:stCondLst>
                                            <p:cond delay="0"/>
                                          </p:stCondLst>
                                        </p:cTn>
                                        <p:tgtEl>
                                          <p:spTgt spid="1064"/>
                                        </p:tgtEl>
                                        <p:attrNameLst>
                                          <p:attrName>style.visibility</p:attrName>
                                        </p:attrNameLst>
                                      </p:cBhvr>
                                      <p:to>
                                        <p:strVal val="visible"/>
                                      </p:to>
                                    </p:set>
                                    <p:animEffect transition="in" filter="fade">
                                      <p:cBhvr>
                                        <p:cTn id="16" dur="1000"/>
                                        <p:tgtEl>
                                          <p:spTgt spid="1064"/>
                                        </p:tgtEl>
                                      </p:cBhvr>
                                    </p:animEffect>
                                  </p:childTnLst>
                                </p:cTn>
                              </p:par>
                              <p:par>
                                <p:cTn id="17" presetID="10" presetClass="entr" presetSubtype="0" fill="hold" nodeType="withEffect">
                                  <p:stCondLst>
                                    <p:cond delay="0"/>
                                  </p:stCondLst>
                                  <p:childTnLst>
                                    <p:set>
                                      <p:cBhvr>
                                        <p:cTn id="18" dur="1" fill="hold">
                                          <p:stCondLst>
                                            <p:cond delay="0"/>
                                          </p:stCondLst>
                                        </p:cTn>
                                        <p:tgtEl>
                                          <p:spTgt spid="1065"/>
                                        </p:tgtEl>
                                        <p:attrNameLst>
                                          <p:attrName>style.visibility</p:attrName>
                                        </p:attrNameLst>
                                      </p:cBhvr>
                                      <p:to>
                                        <p:strVal val="visible"/>
                                      </p:to>
                                    </p:set>
                                    <p:animEffect transition="in" filter="fade">
                                      <p:cBhvr>
                                        <p:cTn id="19" dur="1000"/>
                                        <p:tgtEl>
                                          <p:spTgt spid="1065"/>
                                        </p:tgtEl>
                                      </p:cBhvr>
                                    </p:animEffect>
                                  </p:childTnLst>
                                </p:cTn>
                              </p:par>
                              <p:par>
                                <p:cTn id="20" presetID="10" presetClass="entr" presetSubtype="0" fill="hold" nodeType="withEffect">
                                  <p:stCondLst>
                                    <p:cond delay="0"/>
                                  </p:stCondLst>
                                  <p:childTnLst>
                                    <p:set>
                                      <p:cBhvr>
                                        <p:cTn id="21" dur="1" fill="hold">
                                          <p:stCondLst>
                                            <p:cond delay="0"/>
                                          </p:stCondLst>
                                        </p:cTn>
                                        <p:tgtEl>
                                          <p:spTgt spid="1066"/>
                                        </p:tgtEl>
                                        <p:attrNameLst>
                                          <p:attrName>style.visibility</p:attrName>
                                        </p:attrNameLst>
                                      </p:cBhvr>
                                      <p:to>
                                        <p:strVal val="visible"/>
                                      </p:to>
                                    </p:set>
                                    <p:animEffect transition="in" filter="fade">
                                      <p:cBhvr>
                                        <p:cTn id="22" dur="1000"/>
                                        <p:tgtEl>
                                          <p:spTgt spid="1066"/>
                                        </p:tgtEl>
                                      </p:cBhvr>
                                    </p:animEffect>
                                  </p:childTnLst>
                                </p:cTn>
                              </p:par>
                              <p:par>
                                <p:cTn id="23" presetID="10" presetClass="entr" presetSubtype="0" fill="hold" nodeType="withEffect">
                                  <p:stCondLst>
                                    <p:cond delay="0"/>
                                  </p:stCondLst>
                                  <p:childTnLst>
                                    <p:set>
                                      <p:cBhvr>
                                        <p:cTn id="24" dur="1" fill="hold">
                                          <p:stCondLst>
                                            <p:cond delay="0"/>
                                          </p:stCondLst>
                                        </p:cTn>
                                        <p:tgtEl>
                                          <p:spTgt spid="1067"/>
                                        </p:tgtEl>
                                        <p:attrNameLst>
                                          <p:attrName>style.visibility</p:attrName>
                                        </p:attrNameLst>
                                      </p:cBhvr>
                                      <p:to>
                                        <p:strVal val="visible"/>
                                      </p:to>
                                    </p:set>
                                    <p:animEffect transition="in" filter="fade">
                                      <p:cBhvr>
                                        <p:cTn id="25" dur="1000"/>
                                        <p:tgtEl>
                                          <p:spTgt spid="1067"/>
                                        </p:tgtEl>
                                      </p:cBhvr>
                                    </p:animEffect>
                                  </p:childTnLst>
                                </p:cTn>
                              </p:par>
                              <p:par>
                                <p:cTn id="26" presetID="10" presetClass="entr" presetSubtype="0" fill="hold" nodeType="withEffect">
                                  <p:stCondLst>
                                    <p:cond delay="0"/>
                                  </p:stCondLst>
                                  <p:childTnLst>
                                    <p:set>
                                      <p:cBhvr>
                                        <p:cTn id="27" dur="1" fill="hold">
                                          <p:stCondLst>
                                            <p:cond delay="0"/>
                                          </p:stCondLst>
                                        </p:cTn>
                                        <p:tgtEl>
                                          <p:spTgt spid="1060"/>
                                        </p:tgtEl>
                                        <p:attrNameLst>
                                          <p:attrName>style.visibility</p:attrName>
                                        </p:attrNameLst>
                                      </p:cBhvr>
                                      <p:to>
                                        <p:strVal val="visible"/>
                                      </p:to>
                                    </p:set>
                                    <p:animEffect transition="in" filter="fade">
                                      <p:cBhvr>
                                        <p:cTn id="28" dur="1000"/>
                                        <p:tgtEl>
                                          <p:spTgt spid="1060"/>
                                        </p:tgtEl>
                                      </p:cBhvr>
                                    </p:animEffect>
                                  </p:childTnLst>
                                </p:cTn>
                              </p:par>
                              <p:par>
                                <p:cTn id="29" presetID="10" presetClass="entr" presetSubtype="0" fill="hold" nodeType="withEffect">
                                  <p:stCondLst>
                                    <p:cond delay="0"/>
                                  </p:stCondLst>
                                  <p:childTnLst>
                                    <p:set>
                                      <p:cBhvr>
                                        <p:cTn id="30" dur="1" fill="hold">
                                          <p:stCondLst>
                                            <p:cond delay="0"/>
                                          </p:stCondLst>
                                        </p:cTn>
                                        <p:tgtEl>
                                          <p:spTgt spid="1061"/>
                                        </p:tgtEl>
                                        <p:attrNameLst>
                                          <p:attrName>style.visibility</p:attrName>
                                        </p:attrNameLst>
                                      </p:cBhvr>
                                      <p:to>
                                        <p:strVal val="visible"/>
                                      </p:to>
                                    </p:set>
                                    <p:animEffect transition="in" filter="fade">
                                      <p:cBhvr>
                                        <p:cTn id="31" dur="1000"/>
                                        <p:tgtEl>
                                          <p:spTgt spid="1061"/>
                                        </p:tgtEl>
                                      </p:cBhvr>
                                    </p:animEffect>
                                  </p:childTnLst>
                                </p:cTn>
                              </p:par>
                              <p:par>
                                <p:cTn id="32" presetID="10" presetClass="entr" presetSubtype="0" fill="hold" nodeType="withEffect">
                                  <p:stCondLst>
                                    <p:cond delay="0"/>
                                  </p:stCondLst>
                                  <p:childTnLst>
                                    <p:set>
                                      <p:cBhvr>
                                        <p:cTn id="33" dur="1" fill="hold">
                                          <p:stCondLst>
                                            <p:cond delay="0"/>
                                          </p:stCondLst>
                                        </p:cTn>
                                        <p:tgtEl>
                                          <p:spTgt spid="1062"/>
                                        </p:tgtEl>
                                        <p:attrNameLst>
                                          <p:attrName>style.visibility</p:attrName>
                                        </p:attrNameLst>
                                      </p:cBhvr>
                                      <p:to>
                                        <p:strVal val="visible"/>
                                      </p:to>
                                    </p:set>
                                    <p:animEffect transition="in" filter="fade">
                                      <p:cBhvr>
                                        <p:cTn id="34" dur="1000"/>
                                        <p:tgtEl>
                                          <p:spTgt spid="1062"/>
                                        </p:tgtEl>
                                      </p:cBhvr>
                                    </p:animEffect>
                                  </p:childTnLst>
                                </p:cTn>
                              </p:par>
                              <p:par>
                                <p:cTn id="35" presetID="10" presetClass="entr" presetSubtype="0" fill="hold" nodeType="withEffect">
                                  <p:stCondLst>
                                    <p:cond delay="0"/>
                                  </p:stCondLst>
                                  <p:childTnLst>
                                    <p:set>
                                      <p:cBhvr>
                                        <p:cTn id="36" dur="1" fill="hold">
                                          <p:stCondLst>
                                            <p:cond delay="0"/>
                                          </p:stCondLst>
                                        </p:cTn>
                                        <p:tgtEl>
                                          <p:spTgt spid="1063"/>
                                        </p:tgtEl>
                                        <p:attrNameLst>
                                          <p:attrName>style.visibility</p:attrName>
                                        </p:attrNameLst>
                                      </p:cBhvr>
                                      <p:to>
                                        <p:strVal val="visible"/>
                                      </p:to>
                                    </p:set>
                                    <p:animEffect transition="in" filter="fade">
                                      <p:cBhvr>
                                        <p:cTn id="37" dur="1000"/>
                                        <p:tgtEl>
                                          <p:spTgt spid="1063"/>
                                        </p:tgtEl>
                                      </p:cBhvr>
                                    </p:animEffect>
                                  </p:childTnLst>
                                </p:cTn>
                              </p:par>
                              <p:par>
                                <p:cTn id="38" presetID="10" presetClass="entr" presetSubtype="0" fill="hold" nodeType="withEffect">
                                  <p:stCondLst>
                                    <p:cond delay="0"/>
                                  </p:stCondLst>
                                  <p:childTnLst>
                                    <p:set>
                                      <p:cBhvr>
                                        <p:cTn id="39" dur="1" fill="hold">
                                          <p:stCondLst>
                                            <p:cond delay="0"/>
                                          </p:stCondLst>
                                        </p:cTn>
                                        <p:tgtEl>
                                          <p:spTgt spid="1068"/>
                                        </p:tgtEl>
                                        <p:attrNameLst>
                                          <p:attrName>style.visibility</p:attrName>
                                        </p:attrNameLst>
                                      </p:cBhvr>
                                      <p:to>
                                        <p:strVal val="visible"/>
                                      </p:to>
                                    </p:set>
                                    <p:animEffect transition="in" filter="fade">
                                      <p:cBhvr>
                                        <p:cTn id="40" dur="1000"/>
                                        <p:tgtEl>
                                          <p:spTgt spid="1068"/>
                                        </p:tgtEl>
                                      </p:cBhvr>
                                    </p:animEffect>
                                  </p:childTnLst>
                                </p:cTn>
                              </p:par>
                              <p:par>
                                <p:cTn id="41" presetID="10" presetClass="entr" presetSubtype="0" fill="hold" nodeType="withEffect">
                                  <p:stCondLst>
                                    <p:cond delay="0"/>
                                  </p:stCondLst>
                                  <p:childTnLst>
                                    <p:set>
                                      <p:cBhvr>
                                        <p:cTn id="42" dur="1" fill="hold">
                                          <p:stCondLst>
                                            <p:cond delay="0"/>
                                          </p:stCondLst>
                                        </p:cTn>
                                        <p:tgtEl>
                                          <p:spTgt spid="1069"/>
                                        </p:tgtEl>
                                        <p:attrNameLst>
                                          <p:attrName>style.visibility</p:attrName>
                                        </p:attrNameLst>
                                      </p:cBhvr>
                                      <p:to>
                                        <p:strVal val="visible"/>
                                      </p:to>
                                    </p:set>
                                    <p:animEffect transition="in" filter="fade">
                                      <p:cBhvr>
                                        <p:cTn id="43" dur="1000"/>
                                        <p:tgtEl>
                                          <p:spTgt spid="1069"/>
                                        </p:tgtEl>
                                      </p:cBhvr>
                                    </p:animEffect>
                                  </p:childTnLst>
                                </p:cTn>
                              </p:par>
                              <p:par>
                                <p:cTn id="44" presetID="2" presetClass="entr" presetSubtype="2" fill="hold" nodeType="withEffect">
                                  <p:stCondLst>
                                    <p:cond delay="0"/>
                                  </p:stCondLst>
                                  <p:childTnLst>
                                    <p:set>
                                      <p:cBhvr>
                                        <p:cTn id="45" dur="1" fill="hold">
                                          <p:stCondLst>
                                            <p:cond delay="0"/>
                                          </p:stCondLst>
                                        </p:cTn>
                                        <p:tgtEl>
                                          <p:spTgt spid="1057"/>
                                        </p:tgtEl>
                                        <p:attrNameLst>
                                          <p:attrName>style.visibility</p:attrName>
                                        </p:attrNameLst>
                                      </p:cBhvr>
                                      <p:to>
                                        <p:strVal val="visible"/>
                                      </p:to>
                                    </p:set>
                                    <p:anim calcmode="lin" valueType="num">
                                      <p:cBhvr additive="base">
                                        <p:cTn id="46" dur="1000"/>
                                        <p:tgtEl>
                                          <p:spTgt spid="1057"/>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74"/>
        <p:cNvGrpSpPr/>
        <p:nvPr/>
      </p:nvGrpSpPr>
      <p:grpSpPr>
        <a:xfrm>
          <a:off x="0" y="0"/>
          <a:ext cx="0" cy="0"/>
          <a:chOff x="0" y="0"/>
          <a:chExt cx="0" cy="0"/>
        </a:xfrm>
      </p:grpSpPr>
      <p:sp>
        <p:nvSpPr>
          <p:cNvPr id="1075" name="Google Shape;1075;p97"/>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BREAK-EVEN ANALYSIS</a:t>
            </a:r>
            <a:endParaRPr/>
          </a:p>
        </p:txBody>
      </p:sp>
      <p:sp>
        <p:nvSpPr>
          <p:cNvPr id="1076" name="Google Shape;1076;p97"/>
          <p:cNvSpPr/>
          <p:nvPr/>
        </p:nvSpPr>
        <p:spPr>
          <a:xfrm rot="5400000">
            <a:off x="588000" y="2340550"/>
            <a:ext cx="1865400" cy="354000"/>
          </a:xfrm>
          <a:prstGeom prst="rightArrow">
            <a:avLst>
              <a:gd name="adj1" fmla="val 50000"/>
              <a:gd name="adj2"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97"/>
          <p:cNvSpPr/>
          <p:nvPr/>
        </p:nvSpPr>
        <p:spPr>
          <a:xfrm rot="5400000">
            <a:off x="2383200" y="2610193"/>
            <a:ext cx="1326300" cy="354000"/>
          </a:xfrm>
          <a:prstGeom prst="rightArrow">
            <a:avLst>
              <a:gd name="adj1" fmla="val 50000"/>
              <a:gd name="adj2"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97"/>
          <p:cNvSpPr/>
          <p:nvPr/>
        </p:nvSpPr>
        <p:spPr>
          <a:xfrm rot="-5400000">
            <a:off x="3655950" y="3358515"/>
            <a:ext cx="1832100" cy="354000"/>
          </a:xfrm>
          <a:prstGeom prst="rightArrow">
            <a:avLst>
              <a:gd name="adj1" fmla="val 50000"/>
              <a:gd name="adj2"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97"/>
          <p:cNvSpPr/>
          <p:nvPr/>
        </p:nvSpPr>
        <p:spPr>
          <a:xfrm rot="-5400000">
            <a:off x="5434650" y="2610400"/>
            <a:ext cx="1326000" cy="354000"/>
          </a:xfrm>
          <a:prstGeom prst="rightArrow">
            <a:avLst>
              <a:gd name="adj1" fmla="val 50000"/>
              <a:gd name="adj2"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97"/>
          <p:cNvSpPr/>
          <p:nvPr/>
        </p:nvSpPr>
        <p:spPr>
          <a:xfrm rot="-5400000">
            <a:off x="6690600" y="2340700"/>
            <a:ext cx="1865400" cy="354000"/>
          </a:xfrm>
          <a:prstGeom prst="rightArrow">
            <a:avLst>
              <a:gd name="adj1" fmla="val 50000"/>
              <a:gd name="adj2"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97"/>
          <p:cNvSpPr txBox="1">
            <a:spLocks noGrp="1"/>
          </p:cNvSpPr>
          <p:nvPr>
            <p:ph type="title" idx="4294967295"/>
          </p:nvPr>
        </p:nvSpPr>
        <p:spPr>
          <a:xfrm>
            <a:off x="745200" y="3618925"/>
            <a:ext cx="1551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chemeClr val="lt1"/>
                </a:solidFill>
              </a:rPr>
              <a:t>BIG LOSS</a:t>
            </a:r>
            <a:endParaRPr sz="1800">
              <a:solidFill>
                <a:schemeClr val="lt1"/>
              </a:solidFill>
            </a:endParaRPr>
          </a:p>
        </p:txBody>
      </p:sp>
      <p:sp>
        <p:nvSpPr>
          <p:cNvPr id="1082" name="Google Shape;1082;p97"/>
          <p:cNvSpPr txBox="1">
            <a:spLocks noGrp="1"/>
          </p:cNvSpPr>
          <p:nvPr>
            <p:ph type="subTitle" idx="4294967295"/>
          </p:nvPr>
        </p:nvSpPr>
        <p:spPr>
          <a:xfrm>
            <a:off x="745200" y="3945525"/>
            <a:ext cx="1551000" cy="752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solidFill>
                  <a:schemeClr val="lt1"/>
                </a:solidFill>
              </a:rPr>
              <a:t>Mercury is the smallest planet</a:t>
            </a:r>
            <a:endParaRPr sz="1400">
              <a:solidFill>
                <a:schemeClr val="lt1"/>
              </a:solidFill>
            </a:endParaRPr>
          </a:p>
        </p:txBody>
      </p:sp>
      <p:sp>
        <p:nvSpPr>
          <p:cNvPr id="1083" name="Google Shape;1083;p97"/>
          <p:cNvSpPr txBox="1">
            <a:spLocks noGrp="1"/>
          </p:cNvSpPr>
          <p:nvPr>
            <p:ph type="title" idx="4294967295"/>
          </p:nvPr>
        </p:nvSpPr>
        <p:spPr>
          <a:xfrm>
            <a:off x="2270850" y="3618925"/>
            <a:ext cx="1551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chemeClr val="lt1"/>
                </a:solidFill>
              </a:rPr>
              <a:t>LOSS</a:t>
            </a:r>
            <a:endParaRPr sz="1800">
              <a:solidFill>
                <a:schemeClr val="lt1"/>
              </a:solidFill>
            </a:endParaRPr>
          </a:p>
        </p:txBody>
      </p:sp>
      <p:sp>
        <p:nvSpPr>
          <p:cNvPr id="1084" name="Google Shape;1084;p97"/>
          <p:cNvSpPr txBox="1">
            <a:spLocks noGrp="1"/>
          </p:cNvSpPr>
          <p:nvPr>
            <p:ph type="subTitle" idx="4294967295"/>
          </p:nvPr>
        </p:nvSpPr>
        <p:spPr>
          <a:xfrm>
            <a:off x="2270850" y="3945525"/>
            <a:ext cx="1551000" cy="752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solidFill>
                  <a:schemeClr val="lt1"/>
                </a:solidFill>
              </a:rPr>
              <a:t>Venus has a beautiful name</a:t>
            </a:r>
            <a:endParaRPr sz="1400">
              <a:solidFill>
                <a:schemeClr val="lt1"/>
              </a:solidFill>
            </a:endParaRPr>
          </a:p>
        </p:txBody>
      </p:sp>
      <p:sp>
        <p:nvSpPr>
          <p:cNvPr id="1085" name="Google Shape;1085;p97"/>
          <p:cNvSpPr txBox="1">
            <a:spLocks noGrp="1"/>
          </p:cNvSpPr>
          <p:nvPr>
            <p:ph type="title" idx="4294967295"/>
          </p:nvPr>
        </p:nvSpPr>
        <p:spPr>
          <a:xfrm>
            <a:off x="3510000" y="1546102"/>
            <a:ext cx="212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chemeClr val="accent2"/>
                </a:solidFill>
              </a:rPr>
              <a:t>BREAK-EVEN POINT</a:t>
            </a:r>
            <a:endParaRPr sz="1800">
              <a:solidFill>
                <a:schemeClr val="accent2"/>
              </a:solidFill>
            </a:endParaRPr>
          </a:p>
        </p:txBody>
      </p:sp>
      <p:sp>
        <p:nvSpPr>
          <p:cNvPr id="1086" name="Google Shape;1086;p97"/>
          <p:cNvSpPr txBox="1">
            <a:spLocks noGrp="1"/>
          </p:cNvSpPr>
          <p:nvPr>
            <p:ph type="subTitle" idx="4294967295"/>
          </p:nvPr>
        </p:nvSpPr>
        <p:spPr>
          <a:xfrm>
            <a:off x="3796500" y="1872702"/>
            <a:ext cx="1551000" cy="752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solidFill>
                  <a:schemeClr val="accent2"/>
                </a:solidFill>
              </a:rPr>
              <a:t>Earth is where we all live</a:t>
            </a:r>
            <a:endParaRPr sz="1400">
              <a:solidFill>
                <a:schemeClr val="accent2"/>
              </a:solidFill>
            </a:endParaRPr>
          </a:p>
        </p:txBody>
      </p:sp>
      <p:sp>
        <p:nvSpPr>
          <p:cNvPr id="1087" name="Google Shape;1087;p97"/>
          <p:cNvSpPr txBox="1">
            <a:spLocks noGrp="1"/>
          </p:cNvSpPr>
          <p:nvPr>
            <p:ph type="title" idx="4294967295"/>
          </p:nvPr>
        </p:nvSpPr>
        <p:spPr>
          <a:xfrm>
            <a:off x="5322150" y="3618925"/>
            <a:ext cx="1551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chemeClr val="lt1"/>
                </a:solidFill>
              </a:rPr>
              <a:t>PROFIT</a:t>
            </a:r>
            <a:endParaRPr sz="1800">
              <a:solidFill>
                <a:schemeClr val="lt1"/>
              </a:solidFill>
            </a:endParaRPr>
          </a:p>
        </p:txBody>
      </p:sp>
      <p:sp>
        <p:nvSpPr>
          <p:cNvPr id="1088" name="Google Shape;1088;p97"/>
          <p:cNvSpPr txBox="1">
            <a:spLocks noGrp="1"/>
          </p:cNvSpPr>
          <p:nvPr>
            <p:ph type="subTitle" idx="4294967295"/>
          </p:nvPr>
        </p:nvSpPr>
        <p:spPr>
          <a:xfrm>
            <a:off x="5322150" y="3945525"/>
            <a:ext cx="1551000" cy="752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solidFill>
                  <a:schemeClr val="lt1"/>
                </a:solidFill>
              </a:rPr>
              <a:t>Despite being red, Mars is cold</a:t>
            </a:r>
            <a:endParaRPr sz="1400">
              <a:solidFill>
                <a:schemeClr val="lt1"/>
              </a:solidFill>
            </a:endParaRPr>
          </a:p>
        </p:txBody>
      </p:sp>
      <p:sp>
        <p:nvSpPr>
          <p:cNvPr id="1089" name="Google Shape;1089;p97"/>
          <p:cNvSpPr txBox="1">
            <a:spLocks noGrp="1"/>
          </p:cNvSpPr>
          <p:nvPr>
            <p:ph type="title" idx="4294967295"/>
          </p:nvPr>
        </p:nvSpPr>
        <p:spPr>
          <a:xfrm>
            <a:off x="6847800" y="3618925"/>
            <a:ext cx="1551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chemeClr val="lt1"/>
                </a:solidFill>
              </a:rPr>
              <a:t>HIGH PROFIT</a:t>
            </a:r>
            <a:endParaRPr sz="1800">
              <a:solidFill>
                <a:schemeClr val="lt1"/>
              </a:solidFill>
            </a:endParaRPr>
          </a:p>
        </p:txBody>
      </p:sp>
      <p:sp>
        <p:nvSpPr>
          <p:cNvPr id="1090" name="Google Shape;1090;p97"/>
          <p:cNvSpPr txBox="1">
            <a:spLocks noGrp="1"/>
          </p:cNvSpPr>
          <p:nvPr>
            <p:ph type="subTitle" idx="4294967295"/>
          </p:nvPr>
        </p:nvSpPr>
        <p:spPr>
          <a:xfrm>
            <a:off x="6847800" y="3945525"/>
            <a:ext cx="1551000" cy="752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solidFill>
                  <a:schemeClr val="lt1"/>
                </a:solidFill>
              </a:rPr>
              <a:t>Saturn has several rings</a:t>
            </a:r>
            <a:endParaRPr sz="1400">
              <a:solidFill>
                <a:schemeClr val="l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076"/>
                                        </p:tgtEl>
                                        <p:attrNameLst>
                                          <p:attrName>style.visibility</p:attrName>
                                        </p:attrNameLst>
                                      </p:cBhvr>
                                      <p:to>
                                        <p:strVal val="visible"/>
                                      </p:to>
                                    </p:set>
                                    <p:anim calcmode="lin" valueType="num">
                                      <p:cBhvr additive="base">
                                        <p:cTn id="7" dur="1000"/>
                                        <p:tgtEl>
                                          <p:spTgt spid="1076"/>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1077"/>
                                        </p:tgtEl>
                                        <p:attrNameLst>
                                          <p:attrName>style.visibility</p:attrName>
                                        </p:attrNameLst>
                                      </p:cBhvr>
                                      <p:to>
                                        <p:strVal val="visible"/>
                                      </p:to>
                                    </p:set>
                                    <p:anim calcmode="lin" valueType="num">
                                      <p:cBhvr additive="base">
                                        <p:cTn id="10" dur="1000"/>
                                        <p:tgtEl>
                                          <p:spTgt spid="1077"/>
                                        </p:tgtEl>
                                        <p:attrNameLst>
                                          <p:attrName>ppt_y</p:attrName>
                                        </p:attrNameLst>
                                      </p:cBhvr>
                                      <p:tavLst>
                                        <p:tav tm="0">
                                          <p:val>
                                            <p:strVal val="#ppt_y-1"/>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1081"/>
                                        </p:tgtEl>
                                        <p:attrNameLst>
                                          <p:attrName>style.visibility</p:attrName>
                                        </p:attrNameLst>
                                      </p:cBhvr>
                                      <p:to>
                                        <p:strVal val="visible"/>
                                      </p:to>
                                    </p:set>
                                    <p:animEffect transition="in" filter="fade">
                                      <p:cBhvr>
                                        <p:cTn id="13" dur="1000"/>
                                        <p:tgtEl>
                                          <p:spTgt spid="1081"/>
                                        </p:tgtEl>
                                      </p:cBhvr>
                                    </p:animEffect>
                                  </p:childTnLst>
                                </p:cTn>
                              </p:par>
                              <p:par>
                                <p:cTn id="14" presetID="10" presetClass="entr" presetSubtype="0" fill="hold" nodeType="withEffect">
                                  <p:stCondLst>
                                    <p:cond delay="0"/>
                                  </p:stCondLst>
                                  <p:childTnLst>
                                    <p:set>
                                      <p:cBhvr>
                                        <p:cTn id="15" dur="1" fill="hold">
                                          <p:stCondLst>
                                            <p:cond delay="0"/>
                                          </p:stCondLst>
                                        </p:cTn>
                                        <p:tgtEl>
                                          <p:spTgt spid="1082"/>
                                        </p:tgtEl>
                                        <p:attrNameLst>
                                          <p:attrName>style.visibility</p:attrName>
                                        </p:attrNameLst>
                                      </p:cBhvr>
                                      <p:to>
                                        <p:strVal val="visible"/>
                                      </p:to>
                                    </p:set>
                                    <p:animEffect transition="in" filter="fade">
                                      <p:cBhvr>
                                        <p:cTn id="16" dur="1000"/>
                                        <p:tgtEl>
                                          <p:spTgt spid="1082"/>
                                        </p:tgtEl>
                                      </p:cBhvr>
                                    </p:animEffect>
                                  </p:childTnLst>
                                </p:cTn>
                              </p:par>
                              <p:par>
                                <p:cTn id="17" presetID="10" presetClass="entr" presetSubtype="0" fill="hold" nodeType="withEffect">
                                  <p:stCondLst>
                                    <p:cond delay="0"/>
                                  </p:stCondLst>
                                  <p:childTnLst>
                                    <p:set>
                                      <p:cBhvr>
                                        <p:cTn id="18" dur="1" fill="hold">
                                          <p:stCondLst>
                                            <p:cond delay="0"/>
                                          </p:stCondLst>
                                        </p:cTn>
                                        <p:tgtEl>
                                          <p:spTgt spid="1083"/>
                                        </p:tgtEl>
                                        <p:attrNameLst>
                                          <p:attrName>style.visibility</p:attrName>
                                        </p:attrNameLst>
                                      </p:cBhvr>
                                      <p:to>
                                        <p:strVal val="visible"/>
                                      </p:to>
                                    </p:set>
                                    <p:animEffect transition="in" filter="fade">
                                      <p:cBhvr>
                                        <p:cTn id="19" dur="1000"/>
                                        <p:tgtEl>
                                          <p:spTgt spid="1083"/>
                                        </p:tgtEl>
                                      </p:cBhvr>
                                    </p:animEffect>
                                  </p:childTnLst>
                                </p:cTn>
                              </p:par>
                              <p:par>
                                <p:cTn id="20" presetID="10" presetClass="entr" presetSubtype="0" fill="hold" nodeType="withEffect">
                                  <p:stCondLst>
                                    <p:cond delay="0"/>
                                  </p:stCondLst>
                                  <p:childTnLst>
                                    <p:set>
                                      <p:cBhvr>
                                        <p:cTn id="21" dur="1" fill="hold">
                                          <p:stCondLst>
                                            <p:cond delay="0"/>
                                          </p:stCondLst>
                                        </p:cTn>
                                        <p:tgtEl>
                                          <p:spTgt spid="1084"/>
                                        </p:tgtEl>
                                        <p:attrNameLst>
                                          <p:attrName>style.visibility</p:attrName>
                                        </p:attrNameLst>
                                      </p:cBhvr>
                                      <p:to>
                                        <p:strVal val="visible"/>
                                      </p:to>
                                    </p:set>
                                    <p:animEffect transition="in" filter="fade">
                                      <p:cBhvr>
                                        <p:cTn id="22" dur="1000"/>
                                        <p:tgtEl>
                                          <p:spTgt spid="1084"/>
                                        </p:tgtEl>
                                      </p:cBhvr>
                                    </p:animEffect>
                                  </p:childTnLst>
                                </p:cTn>
                              </p:par>
                              <p:par>
                                <p:cTn id="23" presetID="10" presetClass="entr" presetSubtype="0" fill="hold" nodeType="withEffect">
                                  <p:stCondLst>
                                    <p:cond delay="0"/>
                                  </p:stCondLst>
                                  <p:childTnLst>
                                    <p:set>
                                      <p:cBhvr>
                                        <p:cTn id="24" dur="1" fill="hold">
                                          <p:stCondLst>
                                            <p:cond delay="0"/>
                                          </p:stCondLst>
                                        </p:cTn>
                                        <p:tgtEl>
                                          <p:spTgt spid="1085"/>
                                        </p:tgtEl>
                                        <p:attrNameLst>
                                          <p:attrName>style.visibility</p:attrName>
                                        </p:attrNameLst>
                                      </p:cBhvr>
                                      <p:to>
                                        <p:strVal val="visible"/>
                                      </p:to>
                                    </p:set>
                                    <p:animEffect transition="in" filter="fade">
                                      <p:cBhvr>
                                        <p:cTn id="25" dur="1000"/>
                                        <p:tgtEl>
                                          <p:spTgt spid="1085"/>
                                        </p:tgtEl>
                                      </p:cBhvr>
                                    </p:animEffect>
                                  </p:childTnLst>
                                </p:cTn>
                              </p:par>
                              <p:par>
                                <p:cTn id="26" presetID="10" presetClass="entr" presetSubtype="0" fill="hold" nodeType="withEffect">
                                  <p:stCondLst>
                                    <p:cond delay="0"/>
                                  </p:stCondLst>
                                  <p:childTnLst>
                                    <p:set>
                                      <p:cBhvr>
                                        <p:cTn id="27" dur="1" fill="hold">
                                          <p:stCondLst>
                                            <p:cond delay="0"/>
                                          </p:stCondLst>
                                        </p:cTn>
                                        <p:tgtEl>
                                          <p:spTgt spid="1086"/>
                                        </p:tgtEl>
                                        <p:attrNameLst>
                                          <p:attrName>style.visibility</p:attrName>
                                        </p:attrNameLst>
                                      </p:cBhvr>
                                      <p:to>
                                        <p:strVal val="visible"/>
                                      </p:to>
                                    </p:set>
                                    <p:animEffect transition="in" filter="fade">
                                      <p:cBhvr>
                                        <p:cTn id="28" dur="1000"/>
                                        <p:tgtEl>
                                          <p:spTgt spid="1086"/>
                                        </p:tgtEl>
                                      </p:cBhvr>
                                    </p:animEffect>
                                  </p:childTnLst>
                                </p:cTn>
                              </p:par>
                              <p:par>
                                <p:cTn id="29" presetID="10" presetClass="entr" presetSubtype="0" fill="hold" nodeType="withEffect">
                                  <p:stCondLst>
                                    <p:cond delay="0"/>
                                  </p:stCondLst>
                                  <p:childTnLst>
                                    <p:set>
                                      <p:cBhvr>
                                        <p:cTn id="30" dur="1" fill="hold">
                                          <p:stCondLst>
                                            <p:cond delay="0"/>
                                          </p:stCondLst>
                                        </p:cTn>
                                        <p:tgtEl>
                                          <p:spTgt spid="1087"/>
                                        </p:tgtEl>
                                        <p:attrNameLst>
                                          <p:attrName>style.visibility</p:attrName>
                                        </p:attrNameLst>
                                      </p:cBhvr>
                                      <p:to>
                                        <p:strVal val="visible"/>
                                      </p:to>
                                    </p:set>
                                    <p:animEffect transition="in" filter="fade">
                                      <p:cBhvr>
                                        <p:cTn id="31" dur="1000"/>
                                        <p:tgtEl>
                                          <p:spTgt spid="1087"/>
                                        </p:tgtEl>
                                      </p:cBhvr>
                                    </p:animEffect>
                                  </p:childTnLst>
                                </p:cTn>
                              </p:par>
                              <p:par>
                                <p:cTn id="32" presetID="10" presetClass="entr" presetSubtype="0" fill="hold" nodeType="withEffect">
                                  <p:stCondLst>
                                    <p:cond delay="0"/>
                                  </p:stCondLst>
                                  <p:childTnLst>
                                    <p:set>
                                      <p:cBhvr>
                                        <p:cTn id="33" dur="1" fill="hold">
                                          <p:stCondLst>
                                            <p:cond delay="0"/>
                                          </p:stCondLst>
                                        </p:cTn>
                                        <p:tgtEl>
                                          <p:spTgt spid="1088"/>
                                        </p:tgtEl>
                                        <p:attrNameLst>
                                          <p:attrName>style.visibility</p:attrName>
                                        </p:attrNameLst>
                                      </p:cBhvr>
                                      <p:to>
                                        <p:strVal val="visible"/>
                                      </p:to>
                                    </p:set>
                                    <p:animEffect transition="in" filter="fade">
                                      <p:cBhvr>
                                        <p:cTn id="34" dur="1000"/>
                                        <p:tgtEl>
                                          <p:spTgt spid="1088"/>
                                        </p:tgtEl>
                                      </p:cBhvr>
                                    </p:animEffect>
                                  </p:childTnLst>
                                </p:cTn>
                              </p:par>
                              <p:par>
                                <p:cTn id="35" presetID="10" presetClass="entr" presetSubtype="0" fill="hold" nodeType="withEffect">
                                  <p:stCondLst>
                                    <p:cond delay="0"/>
                                  </p:stCondLst>
                                  <p:childTnLst>
                                    <p:set>
                                      <p:cBhvr>
                                        <p:cTn id="36" dur="1" fill="hold">
                                          <p:stCondLst>
                                            <p:cond delay="0"/>
                                          </p:stCondLst>
                                        </p:cTn>
                                        <p:tgtEl>
                                          <p:spTgt spid="1089"/>
                                        </p:tgtEl>
                                        <p:attrNameLst>
                                          <p:attrName>style.visibility</p:attrName>
                                        </p:attrNameLst>
                                      </p:cBhvr>
                                      <p:to>
                                        <p:strVal val="visible"/>
                                      </p:to>
                                    </p:set>
                                    <p:animEffect transition="in" filter="fade">
                                      <p:cBhvr>
                                        <p:cTn id="37" dur="1000"/>
                                        <p:tgtEl>
                                          <p:spTgt spid="1089"/>
                                        </p:tgtEl>
                                      </p:cBhvr>
                                    </p:animEffect>
                                  </p:childTnLst>
                                </p:cTn>
                              </p:par>
                              <p:par>
                                <p:cTn id="38" presetID="10" presetClass="entr" presetSubtype="0" fill="hold" nodeType="withEffect">
                                  <p:stCondLst>
                                    <p:cond delay="0"/>
                                  </p:stCondLst>
                                  <p:childTnLst>
                                    <p:set>
                                      <p:cBhvr>
                                        <p:cTn id="39" dur="1" fill="hold">
                                          <p:stCondLst>
                                            <p:cond delay="0"/>
                                          </p:stCondLst>
                                        </p:cTn>
                                        <p:tgtEl>
                                          <p:spTgt spid="1090"/>
                                        </p:tgtEl>
                                        <p:attrNameLst>
                                          <p:attrName>style.visibility</p:attrName>
                                        </p:attrNameLst>
                                      </p:cBhvr>
                                      <p:to>
                                        <p:strVal val="visible"/>
                                      </p:to>
                                    </p:set>
                                    <p:animEffect transition="in" filter="fade">
                                      <p:cBhvr>
                                        <p:cTn id="40" dur="1000"/>
                                        <p:tgtEl>
                                          <p:spTgt spid="1090"/>
                                        </p:tgtEl>
                                      </p:cBhvr>
                                    </p:animEffect>
                                  </p:childTnLst>
                                </p:cTn>
                              </p:par>
                              <p:par>
                                <p:cTn id="41" presetID="2" presetClass="entr" presetSubtype="2" fill="hold" nodeType="withEffect">
                                  <p:stCondLst>
                                    <p:cond delay="0"/>
                                  </p:stCondLst>
                                  <p:childTnLst>
                                    <p:set>
                                      <p:cBhvr>
                                        <p:cTn id="42" dur="1" fill="hold">
                                          <p:stCondLst>
                                            <p:cond delay="0"/>
                                          </p:stCondLst>
                                        </p:cTn>
                                        <p:tgtEl>
                                          <p:spTgt spid="1075"/>
                                        </p:tgtEl>
                                        <p:attrNameLst>
                                          <p:attrName>style.visibility</p:attrName>
                                        </p:attrNameLst>
                                      </p:cBhvr>
                                      <p:to>
                                        <p:strVal val="visible"/>
                                      </p:to>
                                    </p:set>
                                    <p:anim calcmode="lin" valueType="num">
                                      <p:cBhvr additive="base">
                                        <p:cTn id="43" dur="1000"/>
                                        <p:tgtEl>
                                          <p:spTgt spid="1075"/>
                                        </p:tgtEl>
                                        <p:attrNameLst>
                                          <p:attrName>ppt_x</p:attrName>
                                        </p:attrNameLst>
                                      </p:cBhvr>
                                      <p:tavLst>
                                        <p:tav tm="0">
                                          <p:val>
                                            <p:strVal val="#ppt_x+1"/>
                                          </p:val>
                                        </p:tav>
                                        <p:tav tm="100000">
                                          <p:val>
                                            <p:strVal val="#ppt_x"/>
                                          </p:val>
                                        </p:tav>
                                      </p:tavLst>
                                    </p:anim>
                                  </p:childTnLst>
                                </p:cTn>
                              </p:par>
                              <p:par>
                                <p:cTn id="44" presetID="2" presetClass="entr" presetSubtype="4" fill="hold" nodeType="withEffect">
                                  <p:stCondLst>
                                    <p:cond delay="0"/>
                                  </p:stCondLst>
                                  <p:childTnLst>
                                    <p:set>
                                      <p:cBhvr>
                                        <p:cTn id="45" dur="1" fill="hold">
                                          <p:stCondLst>
                                            <p:cond delay="0"/>
                                          </p:stCondLst>
                                        </p:cTn>
                                        <p:tgtEl>
                                          <p:spTgt spid="1078"/>
                                        </p:tgtEl>
                                        <p:attrNameLst>
                                          <p:attrName>style.visibility</p:attrName>
                                        </p:attrNameLst>
                                      </p:cBhvr>
                                      <p:to>
                                        <p:strVal val="visible"/>
                                      </p:to>
                                    </p:set>
                                    <p:anim calcmode="lin" valueType="num">
                                      <p:cBhvr additive="base">
                                        <p:cTn id="46" dur="1000"/>
                                        <p:tgtEl>
                                          <p:spTgt spid="1078"/>
                                        </p:tgtEl>
                                        <p:attrNameLst>
                                          <p:attrName>ppt_y</p:attrName>
                                        </p:attrNameLst>
                                      </p:cBhvr>
                                      <p:tavLst>
                                        <p:tav tm="0">
                                          <p:val>
                                            <p:strVal val="#ppt_y+1"/>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1079"/>
                                        </p:tgtEl>
                                        <p:attrNameLst>
                                          <p:attrName>style.visibility</p:attrName>
                                        </p:attrNameLst>
                                      </p:cBhvr>
                                      <p:to>
                                        <p:strVal val="visible"/>
                                      </p:to>
                                    </p:set>
                                    <p:anim calcmode="lin" valueType="num">
                                      <p:cBhvr additive="base">
                                        <p:cTn id="49" dur="1000"/>
                                        <p:tgtEl>
                                          <p:spTgt spid="1079"/>
                                        </p:tgtEl>
                                        <p:attrNameLst>
                                          <p:attrName>ppt_y</p:attrName>
                                        </p:attrNameLst>
                                      </p:cBhvr>
                                      <p:tavLst>
                                        <p:tav tm="0">
                                          <p:val>
                                            <p:strVal val="#ppt_y+1"/>
                                          </p:val>
                                        </p:tav>
                                        <p:tav tm="100000">
                                          <p:val>
                                            <p:strVal val="#ppt_y"/>
                                          </p:val>
                                        </p:tav>
                                      </p:tavLst>
                                    </p:anim>
                                  </p:childTnLst>
                                </p:cTn>
                              </p:par>
                              <p:par>
                                <p:cTn id="50" presetID="2" presetClass="entr" presetSubtype="4" fill="hold" nodeType="withEffect">
                                  <p:stCondLst>
                                    <p:cond delay="0"/>
                                  </p:stCondLst>
                                  <p:childTnLst>
                                    <p:set>
                                      <p:cBhvr>
                                        <p:cTn id="51" dur="1" fill="hold">
                                          <p:stCondLst>
                                            <p:cond delay="0"/>
                                          </p:stCondLst>
                                        </p:cTn>
                                        <p:tgtEl>
                                          <p:spTgt spid="1080"/>
                                        </p:tgtEl>
                                        <p:attrNameLst>
                                          <p:attrName>style.visibility</p:attrName>
                                        </p:attrNameLst>
                                      </p:cBhvr>
                                      <p:to>
                                        <p:strVal val="visible"/>
                                      </p:to>
                                    </p:set>
                                    <p:anim calcmode="lin" valueType="num">
                                      <p:cBhvr additive="base">
                                        <p:cTn id="52" dur="1000"/>
                                        <p:tgtEl>
                                          <p:spTgt spid="10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94"/>
        <p:cNvGrpSpPr/>
        <p:nvPr/>
      </p:nvGrpSpPr>
      <p:grpSpPr>
        <a:xfrm>
          <a:off x="0" y="0"/>
          <a:ext cx="0" cy="0"/>
          <a:chOff x="0" y="0"/>
          <a:chExt cx="0" cy="0"/>
        </a:xfrm>
      </p:grpSpPr>
      <p:grpSp>
        <p:nvGrpSpPr>
          <p:cNvPr id="1095" name="Google Shape;1095;p98"/>
          <p:cNvGrpSpPr/>
          <p:nvPr/>
        </p:nvGrpSpPr>
        <p:grpSpPr>
          <a:xfrm>
            <a:off x="1361488" y="2085303"/>
            <a:ext cx="6420880" cy="1313663"/>
            <a:chOff x="1361488" y="2085303"/>
            <a:chExt cx="6420880" cy="1313663"/>
          </a:xfrm>
        </p:grpSpPr>
        <p:cxnSp>
          <p:nvCxnSpPr>
            <p:cNvPr id="1096" name="Google Shape;1096;p98"/>
            <p:cNvCxnSpPr/>
            <p:nvPr/>
          </p:nvCxnSpPr>
          <p:spPr>
            <a:xfrm rot="10800000" flipH="1">
              <a:off x="1516650" y="2228825"/>
              <a:ext cx="6127800" cy="1037100"/>
            </a:xfrm>
            <a:prstGeom prst="straightConnector1">
              <a:avLst/>
            </a:prstGeom>
            <a:noFill/>
            <a:ln w="19050" cap="flat" cmpd="sng">
              <a:solidFill>
                <a:schemeClr val="dk1"/>
              </a:solidFill>
              <a:prstDash val="solid"/>
              <a:round/>
              <a:headEnd type="none" w="med" len="med"/>
              <a:tailEnd type="none" w="med" len="med"/>
            </a:ln>
          </p:spPr>
        </p:cxnSp>
        <p:sp>
          <p:nvSpPr>
            <p:cNvPr id="1097" name="Google Shape;1097;p98"/>
            <p:cNvSpPr/>
            <p:nvPr/>
          </p:nvSpPr>
          <p:spPr>
            <a:xfrm rot="254477">
              <a:off x="1370732" y="3130110"/>
              <a:ext cx="259611" cy="259611"/>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98"/>
            <p:cNvSpPr/>
            <p:nvPr/>
          </p:nvSpPr>
          <p:spPr>
            <a:xfrm rot="254477">
              <a:off x="2906427" y="2871219"/>
              <a:ext cx="259611" cy="259611"/>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98"/>
            <p:cNvSpPr/>
            <p:nvPr/>
          </p:nvSpPr>
          <p:spPr>
            <a:xfrm rot="254477">
              <a:off x="4442122" y="2612329"/>
              <a:ext cx="259611" cy="259611"/>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98"/>
            <p:cNvSpPr/>
            <p:nvPr/>
          </p:nvSpPr>
          <p:spPr>
            <a:xfrm rot="254477">
              <a:off x="5977817" y="2353438"/>
              <a:ext cx="259611" cy="259611"/>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98"/>
            <p:cNvSpPr/>
            <p:nvPr/>
          </p:nvSpPr>
          <p:spPr>
            <a:xfrm rot="254477">
              <a:off x="7513512" y="2094547"/>
              <a:ext cx="259611" cy="259611"/>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 name="Google Shape;1102;p98"/>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BREAK-EVEN ANALYSIS</a:t>
            </a:r>
            <a:endParaRPr/>
          </a:p>
        </p:txBody>
      </p:sp>
      <p:sp>
        <p:nvSpPr>
          <p:cNvPr id="1103" name="Google Shape;1103;p98"/>
          <p:cNvSpPr txBox="1"/>
          <p:nvPr/>
        </p:nvSpPr>
        <p:spPr>
          <a:xfrm flipH="1">
            <a:off x="5343731" y="2924544"/>
            <a:ext cx="1522200" cy="6219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0"/>
              </a:spcAft>
              <a:buNone/>
            </a:pPr>
            <a:r>
              <a:rPr lang="en">
                <a:solidFill>
                  <a:schemeClr val="dk1"/>
                </a:solidFill>
                <a:latin typeface="Raleway"/>
                <a:ea typeface="Raleway"/>
                <a:cs typeface="Raleway"/>
                <a:sym typeface="Raleway"/>
              </a:rPr>
              <a:t>Jupiter is the biggest planet of them all</a:t>
            </a:r>
            <a:endParaRPr>
              <a:solidFill>
                <a:schemeClr val="lt1"/>
              </a:solidFill>
              <a:latin typeface="Questrial"/>
              <a:ea typeface="Questrial"/>
              <a:cs typeface="Questrial"/>
              <a:sym typeface="Questrial"/>
            </a:endParaRPr>
          </a:p>
        </p:txBody>
      </p:sp>
      <p:sp>
        <p:nvSpPr>
          <p:cNvPr id="1104" name="Google Shape;1104;p98"/>
          <p:cNvSpPr txBox="1"/>
          <p:nvPr/>
        </p:nvSpPr>
        <p:spPr>
          <a:xfrm flipH="1">
            <a:off x="6884110" y="2698275"/>
            <a:ext cx="1522200" cy="622800"/>
          </a:xfrm>
          <a:prstGeom prst="rect">
            <a:avLst/>
          </a:prstGeom>
          <a:noFill/>
          <a:ln>
            <a:noFill/>
          </a:ln>
        </p:spPr>
        <p:txBody>
          <a:bodyPr spcFirstLastPara="1" wrap="square" lIns="91425" tIns="0" rIns="91425" bIns="0" anchor="ctr"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Mercury is the smallest planet of them all</a:t>
            </a:r>
            <a:endParaRPr>
              <a:solidFill>
                <a:schemeClr val="lt1"/>
              </a:solidFill>
              <a:latin typeface="Questrial"/>
              <a:ea typeface="Questrial"/>
              <a:cs typeface="Questrial"/>
              <a:sym typeface="Questrial"/>
            </a:endParaRPr>
          </a:p>
        </p:txBody>
      </p:sp>
      <p:sp>
        <p:nvSpPr>
          <p:cNvPr id="1105" name="Google Shape;1105;p98"/>
          <p:cNvSpPr txBox="1"/>
          <p:nvPr/>
        </p:nvSpPr>
        <p:spPr>
          <a:xfrm>
            <a:off x="935325" y="2620383"/>
            <a:ext cx="1124700" cy="3303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dk2"/>
                </a:solidFill>
                <a:latin typeface="Anton"/>
                <a:ea typeface="Anton"/>
                <a:cs typeface="Anton"/>
                <a:sym typeface="Anton"/>
              </a:rPr>
              <a:t>BIG LOSS</a:t>
            </a:r>
            <a:endParaRPr sz="1700" b="1">
              <a:solidFill>
                <a:schemeClr val="dk2"/>
              </a:solidFill>
              <a:latin typeface="Poppins"/>
              <a:ea typeface="Poppins"/>
              <a:cs typeface="Poppins"/>
              <a:sym typeface="Poppins"/>
            </a:endParaRPr>
          </a:p>
        </p:txBody>
      </p:sp>
      <p:sp>
        <p:nvSpPr>
          <p:cNvPr id="1106" name="Google Shape;1106;p98"/>
          <p:cNvSpPr txBox="1"/>
          <p:nvPr/>
        </p:nvSpPr>
        <p:spPr>
          <a:xfrm>
            <a:off x="7073020" y="1448547"/>
            <a:ext cx="1124700" cy="3303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accent2"/>
                </a:solidFill>
                <a:latin typeface="Anton"/>
                <a:ea typeface="Anton"/>
                <a:cs typeface="Anton"/>
                <a:sym typeface="Anton"/>
              </a:rPr>
              <a:t>HIGH PROFIT</a:t>
            </a:r>
            <a:endParaRPr sz="1700" b="1">
              <a:solidFill>
                <a:schemeClr val="accent2"/>
              </a:solidFill>
              <a:latin typeface="Poppins"/>
              <a:ea typeface="Poppins"/>
              <a:cs typeface="Poppins"/>
              <a:sym typeface="Poppins"/>
            </a:endParaRPr>
          </a:p>
        </p:txBody>
      </p:sp>
      <p:sp>
        <p:nvSpPr>
          <p:cNvPr id="1107" name="Google Shape;1107;p98"/>
          <p:cNvSpPr txBox="1"/>
          <p:nvPr/>
        </p:nvSpPr>
        <p:spPr>
          <a:xfrm>
            <a:off x="4010185" y="1955571"/>
            <a:ext cx="1124700" cy="3291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accent1"/>
                </a:solidFill>
                <a:latin typeface="Anton"/>
                <a:ea typeface="Anton"/>
                <a:cs typeface="Anton"/>
                <a:sym typeface="Anton"/>
              </a:rPr>
              <a:t>BREAK EVEN POINT</a:t>
            </a:r>
            <a:endParaRPr sz="1700" b="1">
              <a:solidFill>
                <a:schemeClr val="accent1"/>
              </a:solidFill>
              <a:latin typeface="Poppins"/>
              <a:ea typeface="Poppins"/>
              <a:cs typeface="Poppins"/>
              <a:sym typeface="Poppins"/>
            </a:endParaRPr>
          </a:p>
        </p:txBody>
      </p:sp>
      <p:sp>
        <p:nvSpPr>
          <p:cNvPr id="1108" name="Google Shape;1108;p98"/>
          <p:cNvSpPr txBox="1"/>
          <p:nvPr/>
        </p:nvSpPr>
        <p:spPr>
          <a:xfrm flipH="1">
            <a:off x="3813083" y="3149913"/>
            <a:ext cx="1522200" cy="6219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0"/>
              </a:spcAft>
              <a:buNone/>
            </a:pPr>
            <a:r>
              <a:rPr lang="en">
                <a:solidFill>
                  <a:schemeClr val="dk1"/>
                </a:solidFill>
                <a:latin typeface="Raleway"/>
                <a:ea typeface="Raleway"/>
                <a:cs typeface="Raleway"/>
                <a:sym typeface="Raleway"/>
              </a:rPr>
              <a:t>Despite being red, Mars is a cold place</a:t>
            </a:r>
            <a:endParaRPr>
              <a:solidFill>
                <a:schemeClr val="lt1"/>
              </a:solidFill>
              <a:latin typeface="Questrial"/>
              <a:ea typeface="Questrial"/>
              <a:cs typeface="Questrial"/>
              <a:sym typeface="Questrial"/>
            </a:endParaRPr>
          </a:p>
        </p:txBody>
      </p:sp>
      <p:sp>
        <p:nvSpPr>
          <p:cNvPr id="1109" name="Google Shape;1109;p98"/>
          <p:cNvSpPr txBox="1"/>
          <p:nvPr/>
        </p:nvSpPr>
        <p:spPr>
          <a:xfrm flipH="1">
            <a:off x="2276800" y="3375281"/>
            <a:ext cx="1522200" cy="6219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0"/>
              </a:spcAft>
              <a:buNone/>
            </a:pPr>
            <a:r>
              <a:rPr lang="en">
                <a:solidFill>
                  <a:schemeClr val="dk1"/>
                </a:solidFill>
                <a:latin typeface="Raleway"/>
                <a:ea typeface="Raleway"/>
                <a:cs typeface="Raleway"/>
                <a:sym typeface="Raleway"/>
              </a:rPr>
              <a:t>Earth is the planet where we all live</a:t>
            </a:r>
            <a:endParaRPr>
              <a:solidFill>
                <a:schemeClr val="lt1"/>
              </a:solidFill>
              <a:latin typeface="Questrial"/>
              <a:ea typeface="Questrial"/>
              <a:cs typeface="Questrial"/>
              <a:sym typeface="Questrial"/>
            </a:endParaRPr>
          </a:p>
        </p:txBody>
      </p:sp>
      <p:sp>
        <p:nvSpPr>
          <p:cNvPr id="1110" name="Google Shape;1110;p98"/>
          <p:cNvSpPr txBox="1"/>
          <p:nvPr/>
        </p:nvSpPr>
        <p:spPr>
          <a:xfrm flipH="1">
            <a:off x="736575" y="3600650"/>
            <a:ext cx="1522200" cy="6228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0"/>
              </a:spcAft>
              <a:buNone/>
            </a:pPr>
            <a:r>
              <a:rPr lang="en">
                <a:solidFill>
                  <a:schemeClr val="dk1"/>
                </a:solidFill>
                <a:latin typeface="Raleway"/>
                <a:ea typeface="Raleway"/>
                <a:cs typeface="Raleway"/>
                <a:sym typeface="Raleway"/>
              </a:rPr>
              <a:t>Venus is the second planet from the Sun</a:t>
            </a:r>
            <a:endParaRPr>
              <a:solidFill>
                <a:schemeClr val="lt1"/>
              </a:solidFill>
              <a:latin typeface="Questrial"/>
              <a:ea typeface="Questrial"/>
              <a:cs typeface="Questrial"/>
              <a:sym typeface="Questrial"/>
            </a:endParaRPr>
          </a:p>
        </p:txBody>
      </p:sp>
      <p:sp>
        <p:nvSpPr>
          <p:cNvPr id="1111" name="Google Shape;1111;p98"/>
          <p:cNvSpPr txBox="1"/>
          <p:nvPr/>
        </p:nvSpPr>
        <p:spPr>
          <a:xfrm>
            <a:off x="2475550" y="2359962"/>
            <a:ext cx="1124700" cy="3303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dk2"/>
                </a:solidFill>
                <a:latin typeface="Anton"/>
                <a:ea typeface="Anton"/>
                <a:cs typeface="Anton"/>
                <a:sym typeface="Anton"/>
              </a:rPr>
              <a:t>LOSS</a:t>
            </a:r>
            <a:endParaRPr sz="1700" b="1">
              <a:solidFill>
                <a:schemeClr val="dk2"/>
              </a:solidFill>
              <a:latin typeface="Poppins"/>
              <a:ea typeface="Poppins"/>
              <a:cs typeface="Poppins"/>
              <a:sym typeface="Poppins"/>
            </a:endParaRPr>
          </a:p>
        </p:txBody>
      </p:sp>
      <p:sp>
        <p:nvSpPr>
          <p:cNvPr id="1112" name="Google Shape;1112;p98"/>
          <p:cNvSpPr txBox="1"/>
          <p:nvPr/>
        </p:nvSpPr>
        <p:spPr>
          <a:xfrm>
            <a:off x="5542481" y="1840321"/>
            <a:ext cx="1124700" cy="3303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accent2"/>
                </a:solidFill>
                <a:latin typeface="Anton"/>
                <a:ea typeface="Anton"/>
                <a:cs typeface="Anton"/>
                <a:sym typeface="Anton"/>
              </a:rPr>
              <a:t>PROFIT</a:t>
            </a:r>
            <a:endParaRPr sz="1700" b="1">
              <a:solidFill>
                <a:schemeClr val="accent2"/>
              </a:solidFill>
              <a:latin typeface="Poppins"/>
              <a:ea typeface="Poppins"/>
              <a:cs typeface="Poppins"/>
              <a:sym typeface="Poppi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95"/>
                                        </p:tgtEl>
                                        <p:attrNameLst>
                                          <p:attrName>style.visibility</p:attrName>
                                        </p:attrNameLst>
                                      </p:cBhvr>
                                      <p:to>
                                        <p:strVal val="visible"/>
                                      </p:to>
                                    </p:set>
                                    <p:anim calcmode="lin" valueType="num">
                                      <p:cBhvr additive="base">
                                        <p:cTn id="7" dur="1000"/>
                                        <p:tgtEl>
                                          <p:spTgt spid="1095"/>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103"/>
                                        </p:tgtEl>
                                        <p:attrNameLst>
                                          <p:attrName>style.visibility</p:attrName>
                                        </p:attrNameLst>
                                      </p:cBhvr>
                                      <p:to>
                                        <p:strVal val="visible"/>
                                      </p:to>
                                    </p:set>
                                    <p:animEffect transition="in" filter="fade">
                                      <p:cBhvr>
                                        <p:cTn id="10" dur="1000"/>
                                        <p:tgtEl>
                                          <p:spTgt spid="1103"/>
                                        </p:tgtEl>
                                      </p:cBhvr>
                                    </p:animEffect>
                                  </p:childTnLst>
                                </p:cTn>
                              </p:par>
                              <p:par>
                                <p:cTn id="11" presetID="10" presetClass="entr" presetSubtype="0" fill="hold" nodeType="withEffect">
                                  <p:stCondLst>
                                    <p:cond delay="0"/>
                                  </p:stCondLst>
                                  <p:childTnLst>
                                    <p:set>
                                      <p:cBhvr>
                                        <p:cTn id="12" dur="1" fill="hold">
                                          <p:stCondLst>
                                            <p:cond delay="0"/>
                                          </p:stCondLst>
                                        </p:cTn>
                                        <p:tgtEl>
                                          <p:spTgt spid="1104"/>
                                        </p:tgtEl>
                                        <p:attrNameLst>
                                          <p:attrName>style.visibility</p:attrName>
                                        </p:attrNameLst>
                                      </p:cBhvr>
                                      <p:to>
                                        <p:strVal val="visible"/>
                                      </p:to>
                                    </p:set>
                                    <p:animEffect transition="in" filter="fade">
                                      <p:cBhvr>
                                        <p:cTn id="13" dur="1000"/>
                                        <p:tgtEl>
                                          <p:spTgt spid="1104"/>
                                        </p:tgtEl>
                                      </p:cBhvr>
                                    </p:animEffect>
                                  </p:childTnLst>
                                </p:cTn>
                              </p:par>
                              <p:par>
                                <p:cTn id="14" presetID="10" presetClass="entr" presetSubtype="0" fill="hold" nodeType="withEffect">
                                  <p:stCondLst>
                                    <p:cond delay="0"/>
                                  </p:stCondLst>
                                  <p:childTnLst>
                                    <p:set>
                                      <p:cBhvr>
                                        <p:cTn id="15" dur="1" fill="hold">
                                          <p:stCondLst>
                                            <p:cond delay="0"/>
                                          </p:stCondLst>
                                        </p:cTn>
                                        <p:tgtEl>
                                          <p:spTgt spid="1105"/>
                                        </p:tgtEl>
                                        <p:attrNameLst>
                                          <p:attrName>style.visibility</p:attrName>
                                        </p:attrNameLst>
                                      </p:cBhvr>
                                      <p:to>
                                        <p:strVal val="visible"/>
                                      </p:to>
                                    </p:set>
                                    <p:animEffect transition="in" filter="fade">
                                      <p:cBhvr>
                                        <p:cTn id="16" dur="1000"/>
                                        <p:tgtEl>
                                          <p:spTgt spid="1105"/>
                                        </p:tgtEl>
                                      </p:cBhvr>
                                    </p:animEffect>
                                  </p:childTnLst>
                                </p:cTn>
                              </p:par>
                              <p:par>
                                <p:cTn id="17" presetID="10" presetClass="entr" presetSubtype="0" fill="hold" nodeType="withEffect">
                                  <p:stCondLst>
                                    <p:cond delay="0"/>
                                  </p:stCondLst>
                                  <p:childTnLst>
                                    <p:set>
                                      <p:cBhvr>
                                        <p:cTn id="18" dur="1" fill="hold">
                                          <p:stCondLst>
                                            <p:cond delay="0"/>
                                          </p:stCondLst>
                                        </p:cTn>
                                        <p:tgtEl>
                                          <p:spTgt spid="1106"/>
                                        </p:tgtEl>
                                        <p:attrNameLst>
                                          <p:attrName>style.visibility</p:attrName>
                                        </p:attrNameLst>
                                      </p:cBhvr>
                                      <p:to>
                                        <p:strVal val="visible"/>
                                      </p:to>
                                    </p:set>
                                    <p:animEffect transition="in" filter="fade">
                                      <p:cBhvr>
                                        <p:cTn id="19" dur="1000"/>
                                        <p:tgtEl>
                                          <p:spTgt spid="1106"/>
                                        </p:tgtEl>
                                      </p:cBhvr>
                                    </p:animEffect>
                                  </p:childTnLst>
                                </p:cTn>
                              </p:par>
                              <p:par>
                                <p:cTn id="20" presetID="10" presetClass="entr" presetSubtype="0" fill="hold" nodeType="withEffect">
                                  <p:stCondLst>
                                    <p:cond delay="0"/>
                                  </p:stCondLst>
                                  <p:childTnLst>
                                    <p:set>
                                      <p:cBhvr>
                                        <p:cTn id="21" dur="1" fill="hold">
                                          <p:stCondLst>
                                            <p:cond delay="0"/>
                                          </p:stCondLst>
                                        </p:cTn>
                                        <p:tgtEl>
                                          <p:spTgt spid="1107"/>
                                        </p:tgtEl>
                                        <p:attrNameLst>
                                          <p:attrName>style.visibility</p:attrName>
                                        </p:attrNameLst>
                                      </p:cBhvr>
                                      <p:to>
                                        <p:strVal val="visible"/>
                                      </p:to>
                                    </p:set>
                                    <p:animEffect transition="in" filter="fade">
                                      <p:cBhvr>
                                        <p:cTn id="22" dur="1000"/>
                                        <p:tgtEl>
                                          <p:spTgt spid="1107"/>
                                        </p:tgtEl>
                                      </p:cBhvr>
                                    </p:animEffect>
                                  </p:childTnLst>
                                </p:cTn>
                              </p:par>
                              <p:par>
                                <p:cTn id="23" presetID="10" presetClass="entr" presetSubtype="0" fill="hold" nodeType="withEffect">
                                  <p:stCondLst>
                                    <p:cond delay="0"/>
                                  </p:stCondLst>
                                  <p:childTnLst>
                                    <p:set>
                                      <p:cBhvr>
                                        <p:cTn id="24" dur="1" fill="hold">
                                          <p:stCondLst>
                                            <p:cond delay="0"/>
                                          </p:stCondLst>
                                        </p:cTn>
                                        <p:tgtEl>
                                          <p:spTgt spid="1108"/>
                                        </p:tgtEl>
                                        <p:attrNameLst>
                                          <p:attrName>style.visibility</p:attrName>
                                        </p:attrNameLst>
                                      </p:cBhvr>
                                      <p:to>
                                        <p:strVal val="visible"/>
                                      </p:to>
                                    </p:set>
                                    <p:animEffect transition="in" filter="fade">
                                      <p:cBhvr>
                                        <p:cTn id="25" dur="1000"/>
                                        <p:tgtEl>
                                          <p:spTgt spid="1108"/>
                                        </p:tgtEl>
                                      </p:cBhvr>
                                    </p:animEffect>
                                  </p:childTnLst>
                                </p:cTn>
                              </p:par>
                              <p:par>
                                <p:cTn id="26" presetID="10" presetClass="entr" presetSubtype="0" fill="hold" nodeType="withEffect">
                                  <p:stCondLst>
                                    <p:cond delay="0"/>
                                  </p:stCondLst>
                                  <p:childTnLst>
                                    <p:set>
                                      <p:cBhvr>
                                        <p:cTn id="27" dur="1" fill="hold">
                                          <p:stCondLst>
                                            <p:cond delay="0"/>
                                          </p:stCondLst>
                                        </p:cTn>
                                        <p:tgtEl>
                                          <p:spTgt spid="1109"/>
                                        </p:tgtEl>
                                        <p:attrNameLst>
                                          <p:attrName>style.visibility</p:attrName>
                                        </p:attrNameLst>
                                      </p:cBhvr>
                                      <p:to>
                                        <p:strVal val="visible"/>
                                      </p:to>
                                    </p:set>
                                    <p:animEffect transition="in" filter="fade">
                                      <p:cBhvr>
                                        <p:cTn id="28" dur="1000"/>
                                        <p:tgtEl>
                                          <p:spTgt spid="1109"/>
                                        </p:tgtEl>
                                      </p:cBhvr>
                                    </p:animEffect>
                                  </p:childTnLst>
                                </p:cTn>
                              </p:par>
                              <p:par>
                                <p:cTn id="29" presetID="10" presetClass="entr" presetSubtype="0" fill="hold" nodeType="withEffect">
                                  <p:stCondLst>
                                    <p:cond delay="0"/>
                                  </p:stCondLst>
                                  <p:childTnLst>
                                    <p:set>
                                      <p:cBhvr>
                                        <p:cTn id="30" dur="1" fill="hold">
                                          <p:stCondLst>
                                            <p:cond delay="0"/>
                                          </p:stCondLst>
                                        </p:cTn>
                                        <p:tgtEl>
                                          <p:spTgt spid="1111"/>
                                        </p:tgtEl>
                                        <p:attrNameLst>
                                          <p:attrName>style.visibility</p:attrName>
                                        </p:attrNameLst>
                                      </p:cBhvr>
                                      <p:to>
                                        <p:strVal val="visible"/>
                                      </p:to>
                                    </p:set>
                                    <p:animEffect transition="in" filter="fade">
                                      <p:cBhvr>
                                        <p:cTn id="31" dur="1000"/>
                                        <p:tgtEl>
                                          <p:spTgt spid="1111"/>
                                        </p:tgtEl>
                                      </p:cBhvr>
                                    </p:animEffect>
                                  </p:childTnLst>
                                </p:cTn>
                              </p:par>
                              <p:par>
                                <p:cTn id="32" presetID="10" presetClass="entr" presetSubtype="0" fill="hold" nodeType="withEffect">
                                  <p:stCondLst>
                                    <p:cond delay="0"/>
                                  </p:stCondLst>
                                  <p:childTnLst>
                                    <p:set>
                                      <p:cBhvr>
                                        <p:cTn id="33" dur="1" fill="hold">
                                          <p:stCondLst>
                                            <p:cond delay="0"/>
                                          </p:stCondLst>
                                        </p:cTn>
                                        <p:tgtEl>
                                          <p:spTgt spid="1112"/>
                                        </p:tgtEl>
                                        <p:attrNameLst>
                                          <p:attrName>style.visibility</p:attrName>
                                        </p:attrNameLst>
                                      </p:cBhvr>
                                      <p:to>
                                        <p:strVal val="visible"/>
                                      </p:to>
                                    </p:set>
                                    <p:animEffect transition="in" filter="fade">
                                      <p:cBhvr>
                                        <p:cTn id="34" dur="1000"/>
                                        <p:tgtEl>
                                          <p:spTgt spid="1112"/>
                                        </p:tgtEl>
                                      </p:cBhvr>
                                    </p:animEffect>
                                  </p:childTnLst>
                                </p:cTn>
                              </p:par>
                              <p:par>
                                <p:cTn id="35" presetID="10" presetClass="entr" presetSubtype="0" fill="hold" nodeType="withEffect">
                                  <p:stCondLst>
                                    <p:cond delay="0"/>
                                  </p:stCondLst>
                                  <p:childTnLst>
                                    <p:set>
                                      <p:cBhvr>
                                        <p:cTn id="36" dur="1" fill="hold">
                                          <p:stCondLst>
                                            <p:cond delay="0"/>
                                          </p:stCondLst>
                                        </p:cTn>
                                        <p:tgtEl>
                                          <p:spTgt spid="1110"/>
                                        </p:tgtEl>
                                        <p:attrNameLst>
                                          <p:attrName>style.visibility</p:attrName>
                                        </p:attrNameLst>
                                      </p:cBhvr>
                                      <p:to>
                                        <p:strVal val="visible"/>
                                      </p:to>
                                    </p:set>
                                    <p:animEffect transition="in" filter="fade">
                                      <p:cBhvr>
                                        <p:cTn id="37" dur="1000"/>
                                        <p:tgtEl>
                                          <p:spTgt spid="1110"/>
                                        </p:tgtEl>
                                      </p:cBhvr>
                                    </p:animEffect>
                                  </p:childTnLst>
                                </p:cTn>
                              </p:par>
                              <p:par>
                                <p:cTn id="38" presetID="2" presetClass="entr" presetSubtype="2" fill="hold" nodeType="withEffect">
                                  <p:stCondLst>
                                    <p:cond delay="0"/>
                                  </p:stCondLst>
                                  <p:childTnLst>
                                    <p:set>
                                      <p:cBhvr>
                                        <p:cTn id="39" dur="1" fill="hold">
                                          <p:stCondLst>
                                            <p:cond delay="0"/>
                                          </p:stCondLst>
                                        </p:cTn>
                                        <p:tgtEl>
                                          <p:spTgt spid="1102"/>
                                        </p:tgtEl>
                                        <p:attrNameLst>
                                          <p:attrName>style.visibility</p:attrName>
                                        </p:attrNameLst>
                                      </p:cBhvr>
                                      <p:to>
                                        <p:strVal val="visible"/>
                                      </p:to>
                                    </p:set>
                                    <p:anim calcmode="lin" valueType="num">
                                      <p:cBhvr additive="base">
                                        <p:cTn id="40" dur="1000"/>
                                        <p:tgtEl>
                                          <p:spTgt spid="110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16"/>
        <p:cNvGrpSpPr/>
        <p:nvPr/>
      </p:nvGrpSpPr>
      <p:grpSpPr>
        <a:xfrm>
          <a:off x="0" y="0"/>
          <a:ext cx="0" cy="0"/>
          <a:chOff x="0" y="0"/>
          <a:chExt cx="0" cy="0"/>
        </a:xfrm>
      </p:grpSpPr>
      <p:sp>
        <p:nvSpPr>
          <p:cNvPr id="1117" name="Google Shape;1117;p99"/>
          <p:cNvSpPr/>
          <p:nvPr/>
        </p:nvSpPr>
        <p:spPr>
          <a:xfrm>
            <a:off x="1307750" y="1938892"/>
            <a:ext cx="1892700" cy="2701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99"/>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MENUS</a:t>
            </a:r>
            <a:endParaRPr/>
          </a:p>
        </p:txBody>
      </p:sp>
      <p:sp>
        <p:nvSpPr>
          <p:cNvPr id="1119" name="Google Shape;1119;p99"/>
          <p:cNvSpPr/>
          <p:nvPr/>
        </p:nvSpPr>
        <p:spPr>
          <a:xfrm>
            <a:off x="1495550" y="2646867"/>
            <a:ext cx="1517100" cy="946200"/>
          </a:xfrm>
          <a:prstGeom prst="rect">
            <a:avLst/>
          </a:prstGeom>
          <a:solidFill>
            <a:schemeClr val="dk1"/>
          </a:solidFill>
          <a:ln>
            <a:noFill/>
          </a:ln>
        </p:spPr>
        <p:txBody>
          <a:bodyPr spcFirstLastPara="1" wrap="square" lIns="91425" tIns="91425" rIns="91425" bIns="91425" anchor="ctr" anchorCtr="0">
            <a:noAutofit/>
          </a:bodyPr>
          <a:lstStyle/>
          <a:p>
            <a:pPr marL="457200" lvl="0" indent="-304800" algn="l" rtl="0">
              <a:spcBef>
                <a:spcPts val="0"/>
              </a:spcBef>
              <a:spcAft>
                <a:spcPts val="0"/>
              </a:spcAft>
              <a:buClr>
                <a:schemeClr val="lt1"/>
              </a:buClr>
              <a:buSzPts val="1200"/>
              <a:buFont typeface="Raleway"/>
              <a:buChar char="●"/>
            </a:pPr>
            <a:r>
              <a:rPr lang="en" sz="1200">
                <a:solidFill>
                  <a:schemeClr val="lt1"/>
                </a:solidFill>
                <a:latin typeface="Raleway"/>
                <a:ea typeface="Raleway"/>
                <a:cs typeface="Raleway"/>
                <a:sym typeface="Raleway"/>
              </a:rPr>
              <a:t>STARTER</a:t>
            </a:r>
            <a:endParaRPr sz="1200">
              <a:solidFill>
                <a:schemeClr val="lt1"/>
              </a:solidFill>
              <a:latin typeface="Raleway"/>
              <a:ea typeface="Raleway"/>
              <a:cs typeface="Raleway"/>
              <a:sym typeface="Raleway"/>
            </a:endParaRPr>
          </a:p>
          <a:p>
            <a:pPr marL="457200" lvl="0" indent="-304800" algn="l" rtl="0">
              <a:spcBef>
                <a:spcPts val="0"/>
              </a:spcBef>
              <a:spcAft>
                <a:spcPts val="0"/>
              </a:spcAft>
              <a:buClr>
                <a:schemeClr val="lt1"/>
              </a:buClr>
              <a:buSzPts val="1200"/>
              <a:buFont typeface="Raleway"/>
              <a:buChar char="●"/>
            </a:pPr>
            <a:r>
              <a:rPr lang="en" sz="1200">
                <a:solidFill>
                  <a:schemeClr val="lt1"/>
                </a:solidFill>
                <a:latin typeface="Raleway"/>
                <a:ea typeface="Raleway"/>
                <a:cs typeface="Raleway"/>
                <a:sym typeface="Raleway"/>
              </a:rPr>
              <a:t>MAIN</a:t>
            </a:r>
            <a:endParaRPr sz="1200">
              <a:solidFill>
                <a:schemeClr val="lt1"/>
              </a:solidFill>
              <a:latin typeface="Raleway"/>
              <a:ea typeface="Raleway"/>
              <a:cs typeface="Raleway"/>
              <a:sym typeface="Raleway"/>
            </a:endParaRPr>
          </a:p>
          <a:p>
            <a:pPr marL="457200" lvl="0" indent="-304800" algn="l" rtl="0">
              <a:spcBef>
                <a:spcPts val="0"/>
              </a:spcBef>
              <a:spcAft>
                <a:spcPts val="0"/>
              </a:spcAft>
              <a:buClr>
                <a:schemeClr val="lt1"/>
              </a:buClr>
              <a:buSzPts val="1200"/>
              <a:buFont typeface="Raleway"/>
              <a:buChar char="●"/>
            </a:pPr>
            <a:r>
              <a:rPr lang="en" sz="1200">
                <a:solidFill>
                  <a:schemeClr val="lt1"/>
                </a:solidFill>
                <a:latin typeface="Raleway"/>
                <a:ea typeface="Raleway"/>
                <a:cs typeface="Raleway"/>
                <a:sym typeface="Raleway"/>
              </a:rPr>
              <a:t>DESSERT</a:t>
            </a:r>
            <a:endParaRPr sz="1200">
              <a:solidFill>
                <a:schemeClr val="lt1"/>
              </a:solidFill>
              <a:latin typeface="Raleway"/>
              <a:ea typeface="Raleway"/>
              <a:cs typeface="Raleway"/>
              <a:sym typeface="Raleway"/>
            </a:endParaRPr>
          </a:p>
        </p:txBody>
      </p:sp>
      <p:sp>
        <p:nvSpPr>
          <p:cNvPr id="1120" name="Google Shape;1120;p99"/>
          <p:cNvSpPr/>
          <p:nvPr/>
        </p:nvSpPr>
        <p:spPr>
          <a:xfrm>
            <a:off x="1495550" y="4098617"/>
            <a:ext cx="1517100" cy="3543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Anton"/>
                <a:ea typeface="Anton"/>
                <a:cs typeface="Anton"/>
                <a:sym typeface="Anton"/>
              </a:rPr>
              <a:t>ORDER NOW!</a:t>
            </a:r>
            <a:endParaRPr sz="1600">
              <a:solidFill>
                <a:schemeClr val="dk1"/>
              </a:solidFill>
              <a:latin typeface="Anton"/>
              <a:ea typeface="Anton"/>
              <a:cs typeface="Anton"/>
              <a:sym typeface="Anton"/>
            </a:endParaRPr>
          </a:p>
        </p:txBody>
      </p:sp>
      <p:grpSp>
        <p:nvGrpSpPr>
          <p:cNvPr id="1121" name="Google Shape;1121;p99"/>
          <p:cNvGrpSpPr/>
          <p:nvPr/>
        </p:nvGrpSpPr>
        <p:grpSpPr>
          <a:xfrm>
            <a:off x="1307750" y="1938892"/>
            <a:ext cx="1892700" cy="642825"/>
            <a:chOff x="1307750" y="1900650"/>
            <a:chExt cx="1892700" cy="642825"/>
          </a:xfrm>
        </p:grpSpPr>
        <p:sp>
          <p:nvSpPr>
            <p:cNvPr id="1122" name="Google Shape;1122;p99"/>
            <p:cNvSpPr/>
            <p:nvPr/>
          </p:nvSpPr>
          <p:spPr>
            <a:xfrm>
              <a:off x="1307750" y="1900650"/>
              <a:ext cx="1892700" cy="5058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Anton"/>
                  <a:ea typeface="Anton"/>
                  <a:cs typeface="Anton"/>
                  <a:sym typeface="Anton"/>
                </a:rPr>
                <a:t>BASIC</a:t>
              </a:r>
              <a:endParaRPr sz="1600">
                <a:solidFill>
                  <a:schemeClr val="lt1"/>
                </a:solidFill>
                <a:latin typeface="Anton"/>
                <a:ea typeface="Anton"/>
                <a:cs typeface="Anton"/>
                <a:sym typeface="Anton"/>
              </a:endParaRPr>
            </a:p>
          </p:txBody>
        </p:sp>
        <p:sp>
          <p:nvSpPr>
            <p:cNvPr id="1123" name="Google Shape;1123;p99"/>
            <p:cNvSpPr/>
            <p:nvPr/>
          </p:nvSpPr>
          <p:spPr>
            <a:xfrm rot="10800000">
              <a:off x="2160200" y="2326875"/>
              <a:ext cx="187800" cy="2166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 name="Google Shape;1124;p99"/>
          <p:cNvSpPr txBox="1">
            <a:spLocks noGrp="1"/>
          </p:cNvSpPr>
          <p:nvPr>
            <p:ph type="subTitle" idx="4294967295"/>
          </p:nvPr>
        </p:nvSpPr>
        <p:spPr>
          <a:xfrm>
            <a:off x="1478600" y="3592487"/>
            <a:ext cx="1551000" cy="35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$18.99</a:t>
            </a:r>
            <a:endParaRPr>
              <a:solidFill>
                <a:schemeClr val="dk1"/>
              </a:solidFill>
            </a:endParaRPr>
          </a:p>
        </p:txBody>
      </p:sp>
      <p:sp>
        <p:nvSpPr>
          <p:cNvPr id="1125" name="Google Shape;1125;p99"/>
          <p:cNvSpPr/>
          <p:nvPr/>
        </p:nvSpPr>
        <p:spPr>
          <a:xfrm>
            <a:off x="3625650" y="1938892"/>
            <a:ext cx="1892700" cy="2701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99"/>
          <p:cNvSpPr/>
          <p:nvPr/>
        </p:nvSpPr>
        <p:spPr>
          <a:xfrm>
            <a:off x="3813450" y="2646867"/>
            <a:ext cx="1517100" cy="946200"/>
          </a:xfrm>
          <a:prstGeom prst="rect">
            <a:avLst/>
          </a:prstGeom>
          <a:solidFill>
            <a:schemeClr val="dk1"/>
          </a:solidFill>
          <a:ln>
            <a:noFill/>
          </a:ln>
        </p:spPr>
        <p:txBody>
          <a:bodyPr spcFirstLastPara="1" wrap="square" lIns="91425" tIns="91425" rIns="91425" bIns="91425" anchor="ctr" anchorCtr="0">
            <a:noAutofit/>
          </a:bodyPr>
          <a:lstStyle/>
          <a:p>
            <a:pPr marL="457200" lvl="0" indent="-304800" algn="l" rtl="0">
              <a:spcBef>
                <a:spcPts val="0"/>
              </a:spcBef>
              <a:spcAft>
                <a:spcPts val="0"/>
              </a:spcAft>
              <a:buClr>
                <a:schemeClr val="lt1"/>
              </a:buClr>
              <a:buSzPts val="1200"/>
              <a:buFont typeface="Raleway"/>
              <a:buChar char="●"/>
            </a:pPr>
            <a:r>
              <a:rPr lang="en" sz="1200">
                <a:solidFill>
                  <a:schemeClr val="lt1"/>
                </a:solidFill>
                <a:latin typeface="Raleway"/>
                <a:ea typeface="Raleway"/>
                <a:cs typeface="Raleway"/>
                <a:sym typeface="Raleway"/>
              </a:rPr>
              <a:t>STARTER</a:t>
            </a:r>
            <a:endParaRPr sz="1200">
              <a:solidFill>
                <a:schemeClr val="lt1"/>
              </a:solidFill>
              <a:latin typeface="Raleway"/>
              <a:ea typeface="Raleway"/>
              <a:cs typeface="Raleway"/>
              <a:sym typeface="Raleway"/>
            </a:endParaRPr>
          </a:p>
          <a:p>
            <a:pPr marL="457200" lvl="0" indent="-304800" algn="l" rtl="0">
              <a:spcBef>
                <a:spcPts val="0"/>
              </a:spcBef>
              <a:spcAft>
                <a:spcPts val="0"/>
              </a:spcAft>
              <a:buClr>
                <a:schemeClr val="lt1"/>
              </a:buClr>
              <a:buSzPts val="1200"/>
              <a:buFont typeface="Raleway"/>
              <a:buChar char="●"/>
            </a:pPr>
            <a:r>
              <a:rPr lang="en" sz="1200">
                <a:solidFill>
                  <a:schemeClr val="lt1"/>
                </a:solidFill>
                <a:latin typeface="Raleway"/>
                <a:ea typeface="Raleway"/>
                <a:cs typeface="Raleway"/>
                <a:sym typeface="Raleway"/>
              </a:rPr>
              <a:t>MAIN</a:t>
            </a:r>
            <a:endParaRPr sz="1200">
              <a:solidFill>
                <a:schemeClr val="lt1"/>
              </a:solidFill>
              <a:latin typeface="Raleway"/>
              <a:ea typeface="Raleway"/>
              <a:cs typeface="Raleway"/>
              <a:sym typeface="Raleway"/>
            </a:endParaRPr>
          </a:p>
          <a:p>
            <a:pPr marL="457200" lvl="0" indent="-304800" algn="l" rtl="0">
              <a:spcBef>
                <a:spcPts val="0"/>
              </a:spcBef>
              <a:spcAft>
                <a:spcPts val="0"/>
              </a:spcAft>
              <a:buClr>
                <a:schemeClr val="lt1"/>
              </a:buClr>
              <a:buSzPts val="1200"/>
              <a:buFont typeface="Raleway"/>
              <a:buChar char="●"/>
            </a:pPr>
            <a:r>
              <a:rPr lang="en" sz="1200">
                <a:solidFill>
                  <a:schemeClr val="lt1"/>
                </a:solidFill>
                <a:latin typeface="Raleway"/>
                <a:ea typeface="Raleway"/>
                <a:cs typeface="Raleway"/>
                <a:sym typeface="Raleway"/>
              </a:rPr>
              <a:t>DESSERT</a:t>
            </a:r>
            <a:endParaRPr sz="1200">
              <a:solidFill>
                <a:schemeClr val="lt1"/>
              </a:solidFill>
              <a:latin typeface="Raleway"/>
              <a:ea typeface="Raleway"/>
              <a:cs typeface="Raleway"/>
              <a:sym typeface="Raleway"/>
            </a:endParaRPr>
          </a:p>
        </p:txBody>
      </p:sp>
      <p:sp>
        <p:nvSpPr>
          <p:cNvPr id="1127" name="Google Shape;1127;p99"/>
          <p:cNvSpPr/>
          <p:nvPr/>
        </p:nvSpPr>
        <p:spPr>
          <a:xfrm>
            <a:off x="3813450" y="4098617"/>
            <a:ext cx="1517100" cy="3543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Anton"/>
                <a:ea typeface="Anton"/>
                <a:cs typeface="Anton"/>
                <a:sym typeface="Anton"/>
              </a:rPr>
              <a:t>ORDER NOW!</a:t>
            </a:r>
            <a:endParaRPr sz="1600">
              <a:solidFill>
                <a:schemeClr val="dk1"/>
              </a:solidFill>
              <a:latin typeface="Anton"/>
              <a:ea typeface="Anton"/>
              <a:cs typeface="Anton"/>
              <a:sym typeface="Anton"/>
            </a:endParaRPr>
          </a:p>
        </p:txBody>
      </p:sp>
      <p:grpSp>
        <p:nvGrpSpPr>
          <p:cNvPr id="1128" name="Google Shape;1128;p99"/>
          <p:cNvGrpSpPr/>
          <p:nvPr/>
        </p:nvGrpSpPr>
        <p:grpSpPr>
          <a:xfrm>
            <a:off x="3625650" y="1938892"/>
            <a:ext cx="1892700" cy="642825"/>
            <a:chOff x="1307750" y="1900650"/>
            <a:chExt cx="1892700" cy="642825"/>
          </a:xfrm>
        </p:grpSpPr>
        <p:sp>
          <p:nvSpPr>
            <p:cNvPr id="1129" name="Google Shape;1129;p99"/>
            <p:cNvSpPr/>
            <p:nvPr/>
          </p:nvSpPr>
          <p:spPr>
            <a:xfrm>
              <a:off x="1307750" y="1900650"/>
              <a:ext cx="1892700" cy="5058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Anton"/>
                  <a:ea typeface="Anton"/>
                  <a:cs typeface="Anton"/>
                  <a:sym typeface="Anton"/>
                </a:rPr>
                <a:t>SPECIAL</a:t>
              </a:r>
              <a:endParaRPr sz="1600">
                <a:solidFill>
                  <a:schemeClr val="lt1"/>
                </a:solidFill>
                <a:latin typeface="Anton"/>
                <a:ea typeface="Anton"/>
                <a:cs typeface="Anton"/>
                <a:sym typeface="Anton"/>
              </a:endParaRPr>
            </a:p>
          </p:txBody>
        </p:sp>
        <p:sp>
          <p:nvSpPr>
            <p:cNvPr id="1130" name="Google Shape;1130;p99"/>
            <p:cNvSpPr/>
            <p:nvPr/>
          </p:nvSpPr>
          <p:spPr>
            <a:xfrm rot="10800000">
              <a:off x="2160200" y="2326875"/>
              <a:ext cx="187800" cy="2166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 name="Google Shape;1131;p99"/>
          <p:cNvSpPr txBox="1">
            <a:spLocks noGrp="1"/>
          </p:cNvSpPr>
          <p:nvPr>
            <p:ph type="subTitle" idx="4294967295"/>
          </p:nvPr>
        </p:nvSpPr>
        <p:spPr>
          <a:xfrm>
            <a:off x="3796500" y="3592487"/>
            <a:ext cx="1551000" cy="35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$25.99</a:t>
            </a:r>
            <a:endParaRPr>
              <a:solidFill>
                <a:schemeClr val="dk1"/>
              </a:solidFill>
            </a:endParaRPr>
          </a:p>
        </p:txBody>
      </p:sp>
      <p:sp>
        <p:nvSpPr>
          <p:cNvPr id="1132" name="Google Shape;1132;p99"/>
          <p:cNvSpPr/>
          <p:nvPr/>
        </p:nvSpPr>
        <p:spPr>
          <a:xfrm>
            <a:off x="5943550" y="1938892"/>
            <a:ext cx="1892700" cy="2701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99"/>
          <p:cNvSpPr/>
          <p:nvPr/>
        </p:nvSpPr>
        <p:spPr>
          <a:xfrm>
            <a:off x="6131350" y="2646867"/>
            <a:ext cx="1517100" cy="946200"/>
          </a:xfrm>
          <a:prstGeom prst="rect">
            <a:avLst/>
          </a:prstGeom>
          <a:solidFill>
            <a:schemeClr val="dk1"/>
          </a:solidFill>
          <a:ln>
            <a:noFill/>
          </a:ln>
        </p:spPr>
        <p:txBody>
          <a:bodyPr spcFirstLastPara="1" wrap="square" lIns="91425" tIns="91425" rIns="91425" bIns="91425" anchor="ctr" anchorCtr="0">
            <a:noAutofit/>
          </a:bodyPr>
          <a:lstStyle/>
          <a:p>
            <a:pPr marL="457200" lvl="0" indent="-304800" algn="l" rtl="0">
              <a:spcBef>
                <a:spcPts val="0"/>
              </a:spcBef>
              <a:spcAft>
                <a:spcPts val="0"/>
              </a:spcAft>
              <a:buClr>
                <a:schemeClr val="lt1"/>
              </a:buClr>
              <a:buSzPts val="1200"/>
              <a:buFont typeface="Raleway"/>
              <a:buChar char="●"/>
            </a:pPr>
            <a:r>
              <a:rPr lang="en" sz="1200">
                <a:solidFill>
                  <a:schemeClr val="lt1"/>
                </a:solidFill>
                <a:latin typeface="Raleway"/>
                <a:ea typeface="Raleway"/>
                <a:cs typeface="Raleway"/>
                <a:sym typeface="Raleway"/>
              </a:rPr>
              <a:t>STARTER</a:t>
            </a:r>
            <a:endParaRPr sz="1200">
              <a:solidFill>
                <a:schemeClr val="lt1"/>
              </a:solidFill>
              <a:latin typeface="Raleway"/>
              <a:ea typeface="Raleway"/>
              <a:cs typeface="Raleway"/>
              <a:sym typeface="Raleway"/>
            </a:endParaRPr>
          </a:p>
          <a:p>
            <a:pPr marL="457200" lvl="0" indent="-304800" algn="l" rtl="0">
              <a:spcBef>
                <a:spcPts val="0"/>
              </a:spcBef>
              <a:spcAft>
                <a:spcPts val="0"/>
              </a:spcAft>
              <a:buClr>
                <a:schemeClr val="lt1"/>
              </a:buClr>
              <a:buSzPts val="1200"/>
              <a:buFont typeface="Raleway"/>
              <a:buChar char="●"/>
            </a:pPr>
            <a:r>
              <a:rPr lang="en" sz="1200">
                <a:solidFill>
                  <a:schemeClr val="lt1"/>
                </a:solidFill>
                <a:latin typeface="Raleway"/>
                <a:ea typeface="Raleway"/>
                <a:cs typeface="Raleway"/>
                <a:sym typeface="Raleway"/>
              </a:rPr>
              <a:t>MAIN</a:t>
            </a:r>
            <a:endParaRPr sz="1200">
              <a:solidFill>
                <a:schemeClr val="lt1"/>
              </a:solidFill>
              <a:latin typeface="Raleway"/>
              <a:ea typeface="Raleway"/>
              <a:cs typeface="Raleway"/>
              <a:sym typeface="Raleway"/>
            </a:endParaRPr>
          </a:p>
          <a:p>
            <a:pPr marL="457200" lvl="0" indent="-304800" algn="l" rtl="0">
              <a:spcBef>
                <a:spcPts val="0"/>
              </a:spcBef>
              <a:spcAft>
                <a:spcPts val="0"/>
              </a:spcAft>
              <a:buClr>
                <a:schemeClr val="lt1"/>
              </a:buClr>
              <a:buSzPts val="1200"/>
              <a:buFont typeface="Raleway"/>
              <a:buChar char="●"/>
            </a:pPr>
            <a:r>
              <a:rPr lang="en" sz="1200">
                <a:solidFill>
                  <a:schemeClr val="lt1"/>
                </a:solidFill>
                <a:latin typeface="Raleway"/>
                <a:ea typeface="Raleway"/>
                <a:cs typeface="Raleway"/>
                <a:sym typeface="Raleway"/>
              </a:rPr>
              <a:t>DESSERT</a:t>
            </a:r>
            <a:endParaRPr sz="1200">
              <a:solidFill>
                <a:schemeClr val="lt1"/>
              </a:solidFill>
              <a:latin typeface="Raleway"/>
              <a:ea typeface="Raleway"/>
              <a:cs typeface="Raleway"/>
              <a:sym typeface="Raleway"/>
            </a:endParaRPr>
          </a:p>
        </p:txBody>
      </p:sp>
      <p:sp>
        <p:nvSpPr>
          <p:cNvPr id="1134" name="Google Shape;1134;p99"/>
          <p:cNvSpPr/>
          <p:nvPr/>
        </p:nvSpPr>
        <p:spPr>
          <a:xfrm>
            <a:off x="6131350" y="4098617"/>
            <a:ext cx="1517100" cy="3543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Anton"/>
                <a:ea typeface="Anton"/>
                <a:cs typeface="Anton"/>
                <a:sym typeface="Anton"/>
              </a:rPr>
              <a:t>ORDER NOW!</a:t>
            </a:r>
            <a:endParaRPr sz="1600">
              <a:solidFill>
                <a:schemeClr val="dk1"/>
              </a:solidFill>
              <a:latin typeface="Anton"/>
              <a:ea typeface="Anton"/>
              <a:cs typeface="Anton"/>
              <a:sym typeface="Anton"/>
            </a:endParaRPr>
          </a:p>
        </p:txBody>
      </p:sp>
      <p:grpSp>
        <p:nvGrpSpPr>
          <p:cNvPr id="1135" name="Google Shape;1135;p99"/>
          <p:cNvGrpSpPr/>
          <p:nvPr/>
        </p:nvGrpSpPr>
        <p:grpSpPr>
          <a:xfrm>
            <a:off x="5943550" y="1938892"/>
            <a:ext cx="1892700" cy="642825"/>
            <a:chOff x="1307750" y="1900650"/>
            <a:chExt cx="1892700" cy="642825"/>
          </a:xfrm>
        </p:grpSpPr>
        <p:sp>
          <p:nvSpPr>
            <p:cNvPr id="1136" name="Google Shape;1136;p99"/>
            <p:cNvSpPr/>
            <p:nvPr/>
          </p:nvSpPr>
          <p:spPr>
            <a:xfrm>
              <a:off x="1307750" y="1900650"/>
              <a:ext cx="1892700" cy="5058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Anton"/>
                  <a:ea typeface="Anton"/>
                  <a:cs typeface="Anton"/>
                  <a:sym typeface="Anton"/>
                </a:rPr>
                <a:t>BEST EVER</a:t>
              </a:r>
              <a:endParaRPr sz="1600">
                <a:solidFill>
                  <a:schemeClr val="lt1"/>
                </a:solidFill>
                <a:latin typeface="Anton"/>
                <a:ea typeface="Anton"/>
                <a:cs typeface="Anton"/>
                <a:sym typeface="Anton"/>
              </a:endParaRPr>
            </a:p>
          </p:txBody>
        </p:sp>
        <p:sp>
          <p:nvSpPr>
            <p:cNvPr id="1137" name="Google Shape;1137;p99"/>
            <p:cNvSpPr/>
            <p:nvPr/>
          </p:nvSpPr>
          <p:spPr>
            <a:xfrm rot="10800000">
              <a:off x="2160200" y="2326875"/>
              <a:ext cx="187800" cy="2166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 name="Google Shape;1138;p99"/>
          <p:cNvSpPr txBox="1">
            <a:spLocks noGrp="1"/>
          </p:cNvSpPr>
          <p:nvPr>
            <p:ph type="subTitle" idx="4294967295"/>
          </p:nvPr>
        </p:nvSpPr>
        <p:spPr>
          <a:xfrm>
            <a:off x="6114400" y="3592487"/>
            <a:ext cx="1551000" cy="35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$32.99</a:t>
            </a:r>
            <a:endParaRPr>
              <a:solidFill>
                <a:schemeClr val="dk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28"/>
                                        </p:tgtEl>
                                        <p:attrNameLst>
                                          <p:attrName>style.visibility</p:attrName>
                                        </p:attrNameLst>
                                      </p:cBhvr>
                                      <p:to>
                                        <p:strVal val="visible"/>
                                      </p:to>
                                    </p:set>
                                    <p:anim calcmode="lin" valueType="num">
                                      <p:cBhvr additive="base">
                                        <p:cTn id="7" dur="1000"/>
                                        <p:tgtEl>
                                          <p:spTgt spid="1128"/>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1135"/>
                                        </p:tgtEl>
                                        <p:attrNameLst>
                                          <p:attrName>style.visibility</p:attrName>
                                        </p:attrNameLst>
                                      </p:cBhvr>
                                      <p:to>
                                        <p:strVal val="visible"/>
                                      </p:to>
                                    </p:set>
                                    <p:anim calcmode="lin" valueType="num">
                                      <p:cBhvr additive="base">
                                        <p:cTn id="10" dur="1000"/>
                                        <p:tgtEl>
                                          <p:spTgt spid="1135"/>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1121"/>
                                        </p:tgtEl>
                                        <p:attrNameLst>
                                          <p:attrName>style.visibility</p:attrName>
                                        </p:attrNameLst>
                                      </p:cBhvr>
                                      <p:to>
                                        <p:strVal val="visible"/>
                                      </p:to>
                                    </p:set>
                                    <p:anim calcmode="lin" valueType="num">
                                      <p:cBhvr additive="base">
                                        <p:cTn id="13" dur="1000"/>
                                        <p:tgtEl>
                                          <p:spTgt spid="1121"/>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1125"/>
                                        </p:tgtEl>
                                        <p:attrNameLst>
                                          <p:attrName>style.visibility</p:attrName>
                                        </p:attrNameLst>
                                      </p:cBhvr>
                                      <p:to>
                                        <p:strVal val="visible"/>
                                      </p:to>
                                    </p:set>
                                    <p:anim calcmode="lin" valueType="num">
                                      <p:cBhvr additive="base">
                                        <p:cTn id="16" dur="1000"/>
                                        <p:tgtEl>
                                          <p:spTgt spid="1125"/>
                                        </p:tgtEl>
                                        <p:attrNameLst>
                                          <p:attrName>ppt_y</p:attrName>
                                        </p:attrNameLst>
                                      </p:cBhvr>
                                      <p:tavLst>
                                        <p:tav tm="0">
                                          <p:val>
                                            <p:strVal val="#ppt_y+1"/>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132"/>
                                        </p:tgtEl>
                                        <p:attrNameLst>
                                          <p:attrName>style.visibility</p:attrName>
                                        </p:attrNameLst>
                                      </p:cBhvr>
                                      <p:to>
                                        <p:strVal val="visible"/>
                                      </p:to>
                                    </p:set>
                                    <p:anim calcmode="lin" valueType="num">
                                      <p:cBhvr additive="base">
                                        <p:cTn id="19" dur="1000"/>
                                        <p:tgtEl>
                                          <p:spTgt spid="1132"/>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117"/>
                                        </p:tgtEl>
                                        <p:attrNameLst>
                                          <p:attrName>style.visibility</p:attrName>
                                        </p:attrNameLst>
                                      </p:cBhvr>
                                      <p:to>
                                        <p:strVal val="visible"/>
                                      </p:to>
                                    </p:set>
                                    <p:anim calcmode="lin" valueType="num">
                                      <p:cBhvr additive="base">
                                        <p:cTn id="22" dur="1000"/>
                                        <p:tgtEl>
                                          <p:spTgt spid="1117"/>
                                        </p:tgtEl>
                                        <p:attrNameLst>
                                          <p:attrName>ppt_y</p:attrName>
                                        </p:attrNameLst>
                                      </p:cBhvr>
                                      <p:tavLst>
                                        <p:tav tm="0">
                                          <p:val>
                                            <p:strVal val="#ppt_y+1"/>
                                          </p:val>
                                        </p:tav>
                                        <p:tav tm="100000">
                                          <p:val>
                                            <p:strVal val="#ppt_y"/>
                                          </p:val>
                                        </p:tav>
                                      </p:tavLst>
                                    </p:anim>
                                  </p:childTnLst>
                                </p:cTn>
                              </p:par>
                              <p:par>
                                <p:cTn id="23" presetID="23" presetClass="entr" presetSubtype="16" fill="hold" nodeType="withEffect">
                                  <p:stCondLst>
                                    <p:cond delay="0"/>
                                  </p:stCondLst>
                                  <p:childTnLst>
                                    <p:set>
                                      <p:cBhvr>
                                        <p:cTn id="24" dur="1" fill="hold">
                                          <p:stCondLst>
                                            <p:cond delay="0"/>
                                          </p:stCondLst>
                                        </p:cTn>
                                        <p:tgtEl>
                                          <p:spTgt spid="1120"/>
                                        </p:tgtEl>
                                        <p:attrNameLst>
                                          <p:attrName>style.visibility</p:attrName>
                                        </p:attrNameLst>
                                      </p:cBhvr>
                                      <p:to>
                                        <p:strVal val="visible"/>
                                      </p:to>
                                    </p:set>
                                    <p:anim calcmode="lin" valueType="num">
                                      <p:cBhvr additive="base">
                                        <p:cTn id="25" dur="1000"/>
                                        <p:tgtEl>
                                          <p:spTgt spid="1120"/>
                                        </p:tgtEl>
                                        <p:attrNameLst>
                                          <p:attrName>ppt_w</p:attrName>
                                        </p:attrNameLst>
                                      </p:cBhvr>
                                      <p:tavLst>
                                        <p:tav tm="0">
                                          <p:val>
                                            <p:strVal val="0"/>
                                          </p:val>
                                        </p:tav>
                                        <p:tav tm="100000">
                                          <p:val>
                                            <p:strVal val="#ppt_w"/>
                                          </p:val>
                                        </p:tav>
                                      </p:tavLst>
                                    </p:anim>
                                    <p:anim calcmode="lin" valueType="num">
                                      <p:cBhvr additive="base">
                                        <p:cTn id="26" dur="1000"/>
                                        <p:tgtEl>
                                          <p:spTgt spid="1120"/>
                                        </p:tgtEl>
                                        <p:attrNameLst>
                                          <p:attrName>ppt_h</p:attrName>
                                        </p:attrNameLst>
                                      </p:cBhvr>
                                      <p:tavLst>
                                        <p:tav tm="0">
                                          <p:val>
                                            <p:str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1127"/>
                                        </p:tgtEl>
                                        <p:attrNameLst>
                                          <p:attrName>style.visibility</p:attrName>
                                        </p:attrNameLst>
                                      </p:cBhvr>
                                      <p:to>
                                        <p:strVal val="visible"/>
                                      </p:to>
                                    </p:set>
                                    <p:anim calcmode="lin" valueType="num">
                                      <p:cBhvr additive="base">
                                        <p:cTn id="29" dur="1000"/>
                                        <p:tgtEl>
                                          <p:spTgt spid="1127"/>
                                        </p:tgtEl>
                                        <p:attrNameLst>
                                          <p:attrName>ppt_w</p:attrName>
                                        </p:attrNameLst>
                                      </p:cBhvr>
                                      <p:tavLst>
                                        <p:tav tm="0">
                                          <p:val>
                                            <p:strVal val="0"/>
                                          </p:val>
                                        </p:tav>
                                        <p:tav tm="100000">
                                          <p:val>
                                            <p:strVal val="#ppt_w"/>
                                          </p:val>
                                        </p:tav>
                                      </p:tavLst>
                                    </p:anim>
                                    <p:anim calcmode="lin" valueType="num">
                                      <p:cBhvr additive="base">
                                        <p:cTn id="30" dur="1000"/>
                                        <p:tgtEl>
                                          <p:spTgt spid="1127"/>
                                        </p:tgtEl>
                                        <p:attrNameLst>
                                          <p:attrName>ppt_h</p:attrName>
                                        </p:attrNameLst>
                                      </p:cBhvr>
                                      <p:tavLst>
                                        <p:tav tm="0">
                                          <p:val>
                                            <p:str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1134"/>
                                        </p:tgtEl>
                                        <p:attrNameLst>
                                          <p:attrName>style.visibility</p:attrName>
                                        </p:attrNameLst>
                                      </p:cBhvr>
                                      <p:to>
                                        <p:strVal val="visible"/>
                                      </p:to>
                                    </p:set>
                                    <p:anim calcmode="lin" valueType="num">
                                      <p:cBhvr additive="base">
                                        <p:cTn id="33" dur="1000"/>
                                        <p:tgtEl>
                                          <p:spTgt spid="1134"/>
                                        </p:tgtEl>
                                        <p:attrNameLst>
                                          <p:attrName>ppt_w</p:attrName>
                                        </p:attrNameLst>
                                      </p:cBhvr>
                                      <p:tavLst>
                                        <p:tav tm="0">
                                          <p:val>
                                            <p:strVal val="0"/>
                                          </p:val>
                                        </p:tav>
                                        <p:tav tm="100000">
                                          <p:val>
                                            <p:strVal val="#ppt_w"/>
                                          </p:val>
                                        </p:tav>
                                      </p:tavLst>
                                    </p:anim>
                                    <p:anim calcmode="lin" valueType="num">
                                      <p:cBhvr additive="base">
                                        <p:cTn id="34" dur="1000"/>
                                        <p:tgtEl>
                                          <p:spTgt spid="1134"/>
                                        </p:tgtEl>
                                        <p:attrNameLst>
                                          <p:attrName>ppt_h</p:attrName>
                                        </p:attrNameLst>
                                      </p:cBhvr>
                                      <p:tavLst>
                                        <p:tav tm="0">
                                          <p:val>
                                            <p:strVal val="0"/>
                                          </p:val>
                                        </p:tav>
                                        <p:tav tm="100000">
                                          <p:val>
                                            <p:strVal val="#ppt_h"/>
                                          </p:val>
                                        </p:tav>
                                      </p:tavLst>
                                    </p:anim>
                                  </p:childTnLst>
                                </p:cTn>
                              </p:par>
                              <p:par>
                                <p:cTn id="35" presetID="10" presetClass="entr" presetSubtype="0" fill="hold" nodeType="withEffect">
                                  <p:stCondLst>
                                    <p:cond delay="0"/>
                                  </p:stCondLst>
                                  <p:childTnLst>
                                    <p:set>
                                      <p:cBhvr>
                                        <p:cTn id="36" dur="1" fill="hold">
                                          <p:stCondLst>
                                            <p:cond delay="0"/>
                                          </p:stCondLst>
                                        </p:cTn>
                                        <p:tgtEl>
                                          <p:spTgt spid="1119"/>
                                        </p:tgtEl>
                                        <p:attrNameLst>
                                          <p:attrName>style.visibility</p:attrName>
                                        </p:attrNameLst>
                                      </p:cBhvr>
                                      <p:to>
                                        <p:strVal val="visible"/>
                                      </p:to>
                                    </p:set>
                                    <p:animEffect transition="in" filter="fade">
                                      <p:cBhvr>
                                        <p:cTn id="37" dur="1000"/>
                                        <p:tgtEl>
                                          <p:spTgt spid="1119"/>
                                        </p:tgtEl>
                                      </p:cBhvr>
                                    </p:animEffect>
                                  </p:childTnLst>
                                </p:cTn>
                              </p:par>
                              <p:par>
                                <p:cTn id="38" presetID="10" presetClass="entr" presetSubtype="0" fill="hold" nodeType="withEffect">
                                  <p:stCondLst>
                                    <p:cond delay="0"/>
                                  </p:stCondLst>
                                  <p:childTnLst>
                                    <p:set>
                                      <p:cBhvr>
                                        <p:cTn id="39" dur="1" fill="hold">
                                          <p:stCondLst>
                                            <p:cond delay="0"/>
                                          </p:stCondLst>
                                        </p:cTn>
                                        <p:tgtEl>
                                          <p:spTgt spid="1126"/>
                                        </p:tgtEl>
                                        <p:attrNameLst>
                                          <p:attrName>style.visibility</p:attrName>
                                        </p:attrNameLst>
                                      </p:cBhvr>
                                      <p:to>
                                        <p:strVal val="visible"/>
                                      </p:to>
                                    </p:set>
                                    <p:animEffect transition="in" filter="fade">
                                      <p:cBhvr>
                                        <p:cTn id="40" dur="1000"/>
                                        <p:tgtEl>
                                          <p:spTgt spid="1126"/>
                                        </p:tgtEl>
                                      </p:cBhvr>
                                    </p:animEffect>
                                  </p:childTnLst>
                                </p:cTn>
                              </p:par>
                              <p:par>
                                <p:cTn id="41" presetID="10" presetClass="entr" presetSubtype="0" fill="hold" nodeType="withEffect">
                                  <p:stCondLst>
                                    <p:cond delay="0"/>
                                  </p:stCondLst>
                                  <p:childTnLst>
                                    <p:set>
                                      <p:cBhvr>
                                        <p:cTn id="42" dur="1" fill="hold">
                                          <p:stCondLst>
                                            <p:cond delay="0"/>
                                          </p:stCondLst>
                                        </p:cTn>
                                        <p:tgtEl>
                                          <p:spTgt spid="1133"/>
                                        </p:tgtEl>
                                        <p:attrNameLst>
                                          <p:attrName>style.visibility</p:attrName>
                                        </p:attrNameLst>
                                      </p:cBhvr>
                                      <p:to>
                                        <p:strVal val="visible"/>
                                      </p:to>
                                    </p:set>
                                    <p:animEffect transition="in" filter="fade">
                                      <p:cBhvr>
                                        <p:cTn id="43" dur="1000"/>
                                        <p:tgtEl>
                                          <p:spTgt spid="1133"/>
                                        </p:tgtEl>
                                      </p:cBhvr>
                                    </p:animEffect>
                                  </p:childTnLst>
                                </p:cTn>
                              </p:par>
                              <p:par>
                                <p:cTn id="44" presetID="2" presetClass="entr" presetSubtype="2" fill="hold" nodeType="withEffect">
                                  <p:stCondLst>
                                    <p:cond delay="0"/>
                                  </p:stCondLst>
                                  <p:childTnLst>
                                    <p:set>
                                      <p:cBhvr>
                                        <p:cTn id="45" dur="1" fill="hold">
                                          <p:stCondLst>
                                            <p:cond delay="0"/>
                                          </p:stCondLst>
                                        </p:cTn>
                                        <p:tgtEl>
                                          <p:spTgt spid="1118"/>
                                        </p:tgtEl>
                                        <p:attrNameLst>
                                          <p:attrName>style.visibility</p:attrName>
                                        </p:attrNameLst>
                                      </p:cBhvr>
                                      <p:to>
                                        <p:strVal val="visible"/>
                                      </p:to>
                                    </p:set>
                                    <p:anim calcmode="lin" valueType="num">
                                      <p:cBhvr additive="base">
                                        <p:cTn id="46" dur="1000"/>
                                        <p:tgtEl>
                                          <p:spTgt spid="1118"/>
                                        </p:tgtEl>
                                        <p:attrNameLst>
                                          <p:attrName>ppt_x</p:attrName>
                                        </p:attrNameLst>
                                      </p:cBhvr>
                                      <p:tavLst>
                                        <p:tav tm="0">
                                          <p:val>
                                            <p:strVal val="#ppt_x+1"/>
                                          </p:val>
                                        </p:tav>
                                        <p:tav tm="100000">
                                          <p:val>
                                            <p:strVal val="#ppt_x"/>
                                          </p:val>
                                        </p:tav>
                                      </p:tavLst>
                                    </p:anim>
                                  </p:childTnLst>
                                </p:cTn>
                              </p:par>
                              <p:par>
                                <p:cTn id="47" presetID="10" presetClass="entr" presetSubtype="0" fill="hold" nodeType="withEffect">
                                  <p:stCondLst>
                                    <p:cond delay="0"/>
                                  </p:stCondLst>
                                  <p:childTnLst>
                                    <p:set>
                                      <p:cBhvr>
                                        <p:cTn id="48" dur="1" fill="hold">
                                          <p:stCondLst>
                                            <p:cond delay="0"/>
                                          </p:stCondLst>
                                        </p:cTn>
                                        <p:tgtEl>
                                          <p:spTgt spid="1124"/>
                                        </p:tgtEl>
                                        <p:attrNameLst>
                                          <p:attrName>style.visibility</p:attrName>
                                        </p:attrNameLst>
                                      </p:cBhvr>
                                      <p:to>
                                        <p:strVal val="visible"/>
                                      </p:to>
                                    </p:set>
                                    <p:animEffect transition="in" filter="fade">
                                      <p:cBhvr>
                                        <p:cTn id="49" dur="1000"/>
                                        <p:tgtEl>
                                          <p:spTgt spid="1124"/>
                                        </p:tgtEl>
                                      </p:cBhvr>
                                    </p:animEffect>
                                  </p:childTnLst>
                                </p:cTn>
                              </p:par>
                              <p:par>
                                <p:cTn id="50" presetID="10" presetClass="entr" presetSubtype="0" fill="hold" nodeType="withEffect">
                                  <p:stCondLst>
                                    <p:cond delay="0"/>
                                  </p:stCondLst>
                                  <p:childTnLst>
                                    <p:set>
                                      <p:cBhvr>
                                        <p:cTn id="51" dur="1" fill="hold">
                                          <p:stCondLst>
                                            <p:cond delay="0"/>
                                          </p:stCondLst>
                                        </p:cTn>
                                        <p:tgtEl>
                                          <p:spTgt spid="1131"/>
                                        </p:tgtEl>
                                        <p:attrNameLst>
                                          <p:attrName>style.visibility</p:attrName>
                                        </p:attrNameLst>
                                      </p:cBhvr>
                                      <p:to>
                                        <p:strVal val="visible"/>
                                      </p:to>
                                    </p:set>
                                    <p:animEffect transition="in" filter="fade">
                                      <p:cBhvr>
                                        <p:cTn id="52" dur="1000"/>
                                        <p:tgtEl>
                                          <p:spTgt spid="1131"/>
                                        </p:tgtEl>
                                      </p:cBhvr>
                                    </p:animEffect>
                                  </p:childTnLst>
                                </p:cTn>
                              </p:par>
                              <p:par>
                                <p:cTn id="53" presetID="10" presetClass="entr" presetSubtype="0" fill="hold" nodeType="withEffect">
                                  <p:stCondLst>
                                    <p:cond delay="0"/>
                                  </p:stCondLst>
                                  <p:childTnLst>
                                    <p:set>
                                      <p:cBhvr>
                                        <p:cTn id="54" dur="1" fill="hold">
                                          <p:stCondLst>
                                            <p:cond delay="0"/>
                                          </p:stCondLst>
                                        </p:cTn>
                                        <p:tgtEl>
                                          <p:spTgt spid="1138"/>
                                        </p:tgtEl>
                                        <p:attrNameLst>
                                          <p:attrName>style.visibility</p:attrName>
                                        </p:attrNameLst>
                                      </p:cBhvr>
                                      <p:to>
                                        <p:strVal val="visible"/>
                                      </p:to>
                                    </p:set>
                                    <p:animEffect transition="in" filter="fade">
                                      <p:cBhvr>
                                        <p:cTn id="55" dur="1000"/>
                                        <p:tgtEl>
                                          <p:spTgt spid="1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142"/>
        <p:cNvGrpSpPr/>
        <p:nvPr/>
      </p:nvGrpSpPr>
      <p:grpSpPr>
        <a:xfrm>
          <a:off x="0" y="0"/>
          <a:ext cx="0" cy="0"/>
          <a:chOff x="0" y="0"/>
          <a:chExt cx="0" cy="0"/>
        </a:xfrm>
      </p:grpSpPr>
      <p:sp>
        <p:nvSpPr>
          <p:cNvPr id="1143" name="Google Shape;1143;p100"/>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OUR MENUS</a:t>
            </a:r>
            <a:endParaRPr>
              <a:solidFill>
                <a:schemeClr val="lt1"/>
              </a:solidFill>
            </a:endParaRPr>
          </a:p>
        </p:txBody>
      </p:sp>
      <p:grpSp>
        <p:nvGrpSpPr>
          <p:cNvPr id="1144" name="Google Shape;1144;p100"/>
          <p:cNvGrpSpPr/>
          <p:nvPr/>
        </p:nvGrpSpPr>
        <p:grpSpPr>
          <a:xfrm>
            <a:off x="1573775" y="1344507"/>
            <a:ext cx="991800" cy="936600"/>
            <a:chOff x="1573775" y="1344507"/>
            <a:chExt cx="991800" cy="936600"/>
          </a:xfrm>
        </p:grpSpPr>
        <p:sp>
          <p:nvSpPr>
            <p:cNvPr id="1145" name="Google Shape;1145;p100"/>
            <p:cNvSpPr/>
            <p:nvPr/>
          </p:nvSpPr>
          <p:spPr>
            <a:xfrm>
              <a:off x="1628963" y="1344507"/>
              <a:ext cx="936600" cy="936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46" name="Google Shape;1146;p100"/>
            <p:cNvSpPr txBox="1"/>
            <p:nvPr/>
          </p:nvSpPr>
          <p:spPr>
            <a:xfrm>
              <a:off x="1573775" y="1636747"/>
              <a:ext cx="991800" cy="39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800">
                  <a:solidFill>
                    <a:schemeClr val="lt1"/>
                  </a:solidFill>
                  <a:latin typeface="Anton"/>
                  <a:ea typeface="Anton"/>
                  <a:cs typeface="Anton"/>
                  <a:sym typeface="Anton"/>
                </a:rPr>
                <a:t>$35</a:t>
              </a:r>
              <a:endParaRPr sz="2300">
                <a:solidFill>
                  <a:schemeClr val="lt1"/>
                </a:solidFill>
                <a:latin typeface="Anton"/>
                <a:ea typeface="Anton"/>
                <a:cs typeface="Anton"/>
                <a:sym typeface="Anton"/>
              </a:endParaRPr>
            </a:p>
          </p:txBody>
        </p:sp>
      </p:grpSp>
      <p:sp>
        <p:nvSpPr>
          <p:cNvPr id="1147" name="Google Shape;1147;p100"/>
          <p:cNvSpPr txBox="1"/>
          <p:nvPr/>
        </p:nvSpPr>
        <p:spPr>
          <a:xfrm>
            <a:off x="2897550" y="1364305"/>
            <a:ext cx="1526400" cy="897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Raleway"/>
                <a:ea typeface="Raleway"/>
                <a:cs typeface="Raleway"/>
                <a:sym typeface="Raleway"/>
              </a:rPr>
              <a:t>You can explain your product or your service</a:t>
            </a:r>
            <a:endParaRPr sz="1800">
              <a:solidFill>
                <a:schemeClr val="lt1"/>
              </a:solidFill>
              <a:latin typeface="Lato"/>
              <a:ea typeface="Lato"/>
              <a:cs typeface="Lato"/>
              <a:sym typeface="Lato"/>
            </a:endParaRPr>
          </a:p>
        </p:txBody>
      </p:sp>
      <p:sp>
        <p:nvSpPr>
          <p:cNvPr id="1148" name="Google Shape;1148;p100"/>
          <p:cNvSpPr txBox="1"/>
          <p:nvPr/>
        </p:nvSpPr>
        <p:spPr>
          <a:xfrm>
            <a:off x="4793150" y="1636750"/>
            <a:ext cx="1428300" cy="393600"/>
          </a:xfrm>
          <a:prstGeom prst="rect">
            <a:avLst/>
          </a:prstGeom>
          <a:solidFill>
            <a:schemeClr val="accent2"/>
          </a:solidFill>
          <a:ln>
            <a:noFill/>
          </a:ln>
        </p:spPr>
        <p:txBody>
          <a:bodyPr spcFirstLastPara="1" wrap="square" lIns="91425" tIns="118850" rIns="91425" bIns="91425" anchor="ctr" anchorCtr="0">
            <a:noAutofit/>
          </a:bodyPr>
          <a:lstStyle/>
          <a:p>
            <a:pPr marL="0" lvl="0" indent="0" algn="ctr" rtl="0">
              <a:spcBef>
                <a:spcPts val="0"/>
              </a:spcBef>
              <a:spcAft>
                <a:spcPts val="0"/>
              </a:spcAft>
              <a:buNone/>
            </a:pPr>
            <a:r>
              <a:rPr lang="en" sz="1600">
                <a:solidFill>
                  <a:schemeClr val="lt1"/>
                </a:solidFill>
                <a:latin typeface="Anton"/>
                <a:ea typeface="Anton"/>
                <a:cs typeface="Anton"/>
                <a:sym typeface="Anton"/>
              </a:rPr>
              <a:t>BASIC</a:t>
            </a:r>
            <a:endParaRPr sz="1600">
              <a:solidFill>
                <a:schemeClr val="lt1"/>
              </a:solidFill>
              <a:latin typeface="Anton"/>
              <a:ea typeface="Anton"/>
              <a:cs typeface="Anton"/>
              <a:sym typeface="Anton"/>
            </a:endParaRPr>
          </a:p>
        </p:txBody>
      </p:sp>
      <p:grpSp>
        <p:nvGrpSpPr>
          <p:cNvPr id="1149" name="Google Shape;1149;p100"/>
          <p:cNvGrpSpPr/>
          <p:nvPr/>
        </p:nvGrpSpPr>
        <p:grpSpPr>
          <a:xfrm>
            <a:off x="1573775" y="2486241"/>
            <a:ext cx="991800" cy="936600"/>
            <a:chOff x="1573775" y="2486241"/>
            <a:chExt cx="991800" cy="936600"/>
          </a:xfrm>
        </p:grpSpPr>
        <p:sp>
          <p:nvSpPr>
            <p:cNvPr id="1150" name="Google Shape;1150;p100"/>
            <p:cNvSpPr/>
            <p:nvPr/>
          </p:nvSpPr>
          <p:spPr>
            <a:xfrm>
              <a:off x="1628963" y="2486241"/>
              <a:ext cx="936600" cy="936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1" name="Google Shape;1151;p100"/>
            <p:cNvSpPr txBox="1"/>
            <p:nvPr/>
          </p:nvSpPr>
          <p:spPr>
            <a:xfrm>
              <a:off x="1573775" y="2784361"/>
              <a:ext cx="991800" cy="39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800">
                  <a:solidFill>
                    <a:schemeClr val="lt1"/>
                  </a:solidFill>
                  <a:latin typeface="Anton"/>
                  <a:ea typeface="Anton"/>
                  <a:cs typeface="Anton"/>
                  <a:sym typeface="Anton"/>
                </a:rPr>
                <a:t>$60</a:t>
              </a:r>
              <a:endParaRPr sz="2300" b="1">
                <a:solidFill>
                  <a:schemeClr val="lt1"/>
                </a:solidFill>
                <a:latin typeface="Lato"/>
                <a:ea typeface="Lato"/>
                <a:cs typeface="Lato"/>
                <a:sym typeface="Lato"/>
              </a:endParaRPr>
            </a:p>
          </p:txBody>
        </p:sp>
      </p:grpSp>
      <p:sp>
        <p:nvSpPr>
          <p:cNvPr id="1152" name="Google Shape;1152;p100"/>
          <p:cNvSpPr txBox="1"/>
          <p:nvPr/>
        </p:nvSpPr>
        <p:spPr>
          <a:xfrm>
            <a:off x="2924400" y="2505000"/>
            <a:ext cx="1472700" cy="897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Raleway"/>
                <a:ea typeface="Raleway"/>
                <a:cs typeface="Raleway"/>
                <a:sym typeface="Raleway"/>
              </a:rPr>
              <a:t>You can explain your product or your service</a:t>
            </a:r>
            <a:endParaRPr sz="1600">
              <a:solidFill>
                <a:schemeClr val="lt1"/>
              </a:solidFill>
              <a:latin typeface="Lato"/>
              <a:ea typeface="Lato"/>
              <a:cs typeface="Lato"/>
              <a:sym typeface="Lato"/>
            </a:endParaRPr>
          </a:p>
        </p:txBody>
      </p:sp>
      <p:sp>
        <p:nvSpPr>
          <p:cNvPr id="1153" name="Google Shape;1153;p100"/>
          <p:cNvSpPr txBox="1"/>
          <p:nvPr/>
        </p:nvSpPr>
        <p:spPr>
          <a:xfrm>
            <a:off x="4793150" y="2777450"/>
            <a:ext cx="1428300" cy="393600"/>
          </a:xfrm>
          <a:prstGeom prst="rect">
            <a:avLst/>
          </a:prstGeom>
          <a:solidFill>
            <a:schemeClr val="accent2"/>
          </a:solidFill>
          <a:ln>
            <a:noFill/>
          </a:ln>
        </p:spPr>
        <p:txBody>
          <a:bodyPr spcFirstLastPara="1" wrap="square" lIns="91425" tIns="118850" rIns="91425" bIns="91425" anchor="ctr" anchorCtr="0">
            <a:noAutofit/>
          </a:bodyPr>
          <a:lstStyle/>
          <a:p>
            <a:pPr marL="0" lvl="0" indent="0" algn="ctr" rtl="0">
              <a:spcBef>
                <a:spcPts val="0"/>
              </a:spcBef>
              <a:spcAft>
                <a:spcPts val="0"/>
              </a:spcAft>
              <a:buNone/>
            </a:pPr>
            <a:r>
              <a:rPr lang="en" sz="1600">
                <a:solidFill>
                  <a:schemeClr val="lt1"/>
                </a:solidFill>
                <a:latin typeface="Anton"/>
                <a:ea typeface="Anton"/>
                <a:cs typeface="Anton"/>
                <a:sym typeface="Anton"/>
              </a:rPr>
              <a:t>MEDIUM</a:t>
            </a:r>
            <a:endParaRPr sz="1600">
              <a:solidFill>
                <a:schemeClr val="lt1"/>
              </a:solidFill>
              <a:latin typeface="Anton"/>
              <a:ea typeface="Anton"/>
              <a:cs typeface="Anton"/>
              <a:sym typeface="Anton"/>
            </a:endParaRPr>
          </a:p>
        </p:txBody>
      </p:sp>
      <p:grpSp>
        <p:nvGrpSpPr>
          <p:cNvPr id="1154" name="Google Shape;1154;p100"/>
          <p:cNvGrpSpPr/>
          <p:nvPr/>
        </p:nvGrpSpPr>
        <p:grpSpPr>
          <a:xfrm>
            <a:off x="1573775" y="3627975"/>
            <a:ext cx="991800" cy="936600"/>
            <a:chOff x="1573775" y="3627975"/>
            <a:chExt cx="991800" cy="936600"/>
          </a:xfrm>
        </p:grpSpPr>
        <p:sp>
          <p:nvSpPr>
            <p:cNvPr id="1155" name="Google Shape;1155;p100"/>
            <p:cNvSpPr/>
            <p:nvPr/>
          </p:nvSpPr>
          <p:spPr>
            <a:xfrm>
              <a:off x="1628963" y="3627975"/>
              <a:ext cx="936600" cy="936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6" name="Google Shape;1156;p100"/>
            <p:cNvSpPr txBox="1"/>
            <p:nvPr/>
          </p:nvSpPr>
          <p:spPr>
            <a:xfrm>
              <a:off x="1573775" y="3931974"/>
              <a:ext cx="991800" cy="39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800">
                  <a:solidFill>
                    <a:schemeClr val="lt1"/>
                  </a:solidFill>
                  <a:latin typeface="Anton"/>
                  <a:ea typeface="Anton"/>
                  <a:cs typeface="Anton"/>
                  <a:sym typeface="Anton"/>
                </a:rPr>
                <a:t>$85</a:t>
              </a:r>
              <a:endParaRPr sz="2300" b="1">
                <a:solidFill>
                  <a:schemeClr val="lt1"/>
                </a:solidFill>
                <a:latin typeface="Lato"/>
                <a:ea typeface="Lato"/>
                <a:cs typeface="Lato"/>
                <a:sym typeface="Lato"/>
              </a:endParaRPr>
            </a:p>
          </p:txBody>
        </p:sp>
      </p:grpSp>
      <p:sp>
        <p:nvSpPr>
          <p:cNvPr id="1157" name="Google Shape;1157;p100"/>
          <p:cNvSpPr txBox="1"/>
          <p:nvPr/>
        </p:nvSpPr>
        <p:spPr>
          <a:xfrm>
            <a:off x="2924400" y="3645700"/>
            <a:ext cx="1472700" cy="897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Raleway"/>
                <a:ea typeface="Raleway"/>
                <a:cs typeface="Raleway"/>
                <a:sym typeface="Raleway"/>
              </a:rPr>
              <a:t>You can explain your product or your service</a:t>
            </a:r>
            <a:endParaRPr sz="1600">
              <a:solidFill>
                <a:schemeClr val="lt1"/>
              </a:solidFill>
              <a:latin typeface="Lato"/>
              <a:ea typeface="Lato"/>
              <a:cs typeface="Lato"/>
              <a:sym typeface="Lato"/>
            </a:endParaRPr>
          </a:p>
        </p:txBody>
      </p:sp>
      <p:sp>
        <p:nvSpPr>
          <p:cNvPr id="1158" name="Google Shape;1158;p100"/>
          <p:cNvSpPr txBox="1"/>
          <p:nvPr/>
        </p:nvSpPr>
        <p:spPr>
          <a:xfrm>
            <a:off x="4793150" y="3897400"/>
            <a:ext cx="1428300" cy="393600"/>
          </a:xfrm>
          <a:prstGeom prst="rect">
            <a:avLst/>
          </a:prstGeom>
          <a:solidFill>
            <a:schemeClr val="accent2"/>
          </a:solidFill>
          <a:ln>
            <a:noFill/>
          </a:ln>
        </p:spPr>
        <p:txBody>
          <a:bodyPr spcFirstLastPara="1" wrap="square" lIns="91425" tIns="118850" rIns="91425" bIns="91425" anchor="ctr" anchorCtr="0">
            <a:noAutofit/>
          </a:bodyPr>
          <a:lstStyle/>
          <a:p>
            <a:pPr marL="0" lvl="0" indent="0" algn="ctr" rtl="0">
              <a:spcBef>
                <a:spcPts val="0"/>
              </a:spcBef>
              <a:spcAft>
                <a:spcPts val="0"/>
              </a:spcAft>
              <a:buNone/>
            </a:pPr>
            <a:r>
              <a:rPr lang="en" sz="1600">
                <a:solidFill>
                  <a:schemeClr val="lt1"/>
                </a:solidFill>
                <a:latin typeface="Anton"/>
                <a:ea typeface="Anton"/>
                <a:cs typeface="Anton"/>
                <a:sym typeface="Anton"/>
              </a:rPr>
              <a:t>PRO</a:t>
            </a:r>
            <a:endParaRPr sz="1600">
              <a:solidFill>
                <a:schemeClr val="lt1"/>
              </a:solidFill>
              <a:latin typeface="Anton"/>
              <a:ea typeface="Anton"/>
              <a:cs typeface="Anton"/>
              <a:sym typeface="Anton"/>
            </a:endParaRPr>
          </a:p>
        </p:txBody>
      </p:sp>
      <p:grpSp>
        <p:nvGrpSpPr>
          <p:cNvPr id="1159" name="Google Shape;1159;p100"/>
          <p:cNvGrpSpPr/>
          <p:nvPr/>
        </p:nvGrpSpPr>
        <p:grpSpPr>
          <a:xfrm>
            <a:off x="6495039" y="1365232"/>
            <a:ext cx="936600" cy="936600"/>
            <a:chOff x="6495039" y="1365232"/>
            <a:chExt cx="936600" cy="936600"/>
          </a:xfrm>
        </p:grpSpPr>
        <p:sp>
          <p:nvSpPr>
            <p:cNvPr id="1160" name="Google Shape;1160;p100"/>
            <p:cNvSpPr/>
            <p:nvPr/>
          </p:nvSpPr>
          <p:spPr>
            <a:xfrm>
              <a:off x="6495039" y="1365232"/>
              <a:ext cx="936600" cy="936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nvGrpSpPr>
            <p:cNvPr id="1161" name="Google Shape;1161;p100"/>
            <p:cNvGrpSpPr/>
            <p:nvPr/>
          </p:nvGrpSpPr>
          <p:grpSpPr>
            <a:xfrm>
              <a:off x="6674999" y="1600635"/>
              <a:ext cx="576722" cy="468948"/>
              <a:chOff x="1190625" y="725775"/>
              <a:chExt cx="5219200" cy="4243875"/>
            </a:xfrm>
          </p:grpSpPr>
          <p:sp>
            <p:nvSpPr>
              <p:cNvPr id="1162" name="Google Shape;1162;p100"/>
              <p:cNvSpPr/>
              <p:nvPr/>
            </p:nvSpPr>
            <p:spPr>
              <a:xfrm>
                <a:off x="1190625" y="1600775"/>
                <a:ext cx="5219200" cy="3368875"/>
              </a:xfrm>
              <a:custGeom>
                <a:avLst/>
                <a:gdLst/>
                <a:ahLst/>
                <a:cxnLst/>
                <a:rect l="l" t="t" r="r" b="b"/>
                <a:pathLst>
                  <a:path w="208768" h="134755" extrusionOk="0">
                    <a:moveTo>
                      <a:pt x="179833" y="42897"/>
                    </a:moveTo>
                    <a:cubicBezTo>
                      <a:pt x="185248" y="44658"/>
                      <a:pt x="188282" y="47268"/>
                      <a:pt x="188054" y="50106"/>
                    </a:cubicBezTo>
                    <a:cubicBezTo>
                      <a:pt x="187858" y="52911"/>
                      <a:pt x="184628" y="55684"/>
                      <a:pt x="181171" y="56010"/>
                    </a:cubicBezTo>
                    <a:cubicBezTo>
                      <a:pt x="178496" y="56271"/>
                      <a:pt x="176343" y="56956"/>
                      <a:pt x="174484" y="57837"/>
                    </a:cubicBezTo>
                    <a:cubicBezTo>
                      <a:pt x="174321" y="57902"/>
                      <a:pt x="174157" y="58000"/>
                      <a:pt x="173994" y="58130"/>
                    </a:cubicBezTo>
                    <a:cubicBezTo>
                      <a:pt x="171254" y="59566"/>
                      <a:pt x="169264" y="61555"/>
                      <a:pt x="167340" y="63513"/>
                    </a:cubicBezTo>
                    <a:cubicBezTo>
                      <a:pt x="164730" y="66155"/>
                      <a:pt x="162023" y="68862"/>
                      <a:pt x="157032" y="71146"/>
                    </a:cubicBezTo>
                    <a:cubicBezTo>
                      <a:pt x="149288" y="74675"/>
                      <a:pt x="142869" y="75863"/>
                      <a:pt x="137035" y="75863"/>
                    </a:cubicBezTo>
                    <a:cubicBezTo>
                      <a:pt x="131220" y="75863"/>
                      <a:pt x="125985" y="74683"/>
                      <a:pt x="120596" y="73462"/>
                    </a:cubicBezTo>
                    <a:cubicBezTo>
                      <a:pt x="114920" y="72190"/>
                      <a:pt x="109048" y="70852"/>
                      <a:pt x="102263" y="70852"/>
                    </a:cubicBezTo>
                    <a:lnTo>
                      <a:pt x="102035" y="70852"/>
                    </a:lnTo>
                    <a:cubicBezTo>
                      <a:pt x="93815" y="70917"/>
                      <a:pt x="88106" y="73821"/>
                      <a:pt x="83474" y="76169"/>
                    </a:cubicBezTo>
                    <a:cubicBezTo>
                      <a:pt x="79959" y="77960"/>
                      <a:pt x="77138" y="79395"/>
                      <a:pt x="73958" y="79395"/>
                    </a:cubicBezTo>
                    <a:cubicBezTo>
                      <a:pt x="70824" y="79395"/>
                      <a:pt x="67341" y="78001"/>
                      <a:pt x="62500" y="74179"/>
                    </a:cubicBezTo>
                    <a:cubicBezTo>
                      <a:pt x="51376" y="65372"/>
                      <a:pt x="42308" y="64328"/>
                      <a:pt x="35034" y="63480"/>
                    </a:cubicBezTo>
                    <a:cubicBezTo>
                      <a:pt x="29978" y="62893"/>
                      <a:pt x="26357" y="62469"/>
                      <a:pt x="23519" y="59598"/>
                    </a:cubicBezTo>
                    <a:cubicBezTo>
                      <a:pt x="21366" y="57478"/>
                      <a:pt x="20453" y="55456"/>
                      <a:pt x="20746" y="53433"/>
                    </a:cubicBezTo>
                    <a:cubicBezTo>
                      <a:pt x="21203" y="50399"/>
                      <a:pt x="24367" y="46942"/>
                      <a:pt x="29586" y="43745"/>
                    </a:cubicBezTo>
                    <a:cubicBezTo>
                      <a:pt x="30402" y="44658"/>
                      <a:pt x="31446" y="45409"/>
                      <a:pt x="32685" y="45865"/>
                    </a:cubicBezTo>
                    <a:cubicBezTo>
                      <a:pt x="43123" y="49845"/>
                      <a:pt x="71046" y="59076"/>
                      <a:pt x="104384" y="59076"/>
                    </a:cubicBezTo>
                    <a:cubicBezTo>
                      <a:pt x="137721" y="59076"/>
                      <a:pt x="165644" y="49845"/>
                      <a:pt x="176115" y="45865"/>
                    </a:cubicBezTo>
                    <a:cubicBezTo>
                      <a:pt x="177680" y="45278"/>
                      <a:pt x="178953" y="44202"/>
                      <a:pt x="179833" y="42897"/>
                    </a:cubicBezTo>
                    <a:close/>
                    <a:moveTo>
                      <a:pt x="23519" y="67036"/>
                    </a:moveTo>
                    <a:cubicBezTo>
                      <a:pt x="26846" y="68667"/>
                      <a:pt x="30500" y="69091"/>
                      <a:pt x="34316" y="69547"/>
                    </a:cubicBezTo>
                    <a:cubicBezTo>
                      <a:pt x="38557" y="70037"/>
                      <a:pt x="43123" y="70559"/>
                      <a:pt x="48310" y="72744"/>
                    </a:cubicBezTo>
                    <a:cubicBezTo>
                      <a:pt x="48408" y="72842"/>
                      <a:pt x="48506" y="72972"/>
                      <a:pt x="48604" y="73070"/>
                    </a:cubicBezTo>
                    <a:lnTo>
                      <a:pt x="68176" y="92610"/>
                    </a:lnTo>
                    <a:lnTo>
                      <a:pt x="6883" y="72516"/>
                    </a:lnTo>
                    <a:lnTo>
                      <a:pt x="23519" y="67036"/>
                    </a:lnTo>
                    <a:close/>
                    <a:moveTo>
                      <a:pt x="175984" y="64002"/>
                    </a:moveTo>
                    <a:lnTo>
                      <a:pt x="201884" y="72516"/>
                    </a:lnTo>
                    <a:lnTo>
                      <a:pt x="140624" y="92610"/>
                    </a:lnTo>
                    <a:lnTo>
                      <a:pt x="153868" y="79366"/>
                    </a:lnTo>
                    <a:cubicBezTo>
                      <a:pt x="154031" y="79203"/>
                      <a:pt x="154161" y="79040"/>
                      <a:pt x="154259" y="78877"/>
                    </a:cubicBezTo>
                    <a:cubicBezTo>
                      <a:pt x="155988" y="78257"/>
                      <a:pt x="157750" y="77539"/>
                      <a:pt x="159576" y="76724"/>
                    </a:cubicBezTo>
                    <a:cubicBezTo>
                      <a:pt x="165578" y="73984"/>
                      <a:pt x="168938" y="70559"/>
                      <a:pt x="171678" y="67818"/>
                    </a:cubicBezTo>
                    <a:cubicBezTo>
                      <a:pt x="173211" y="66285"/>
                      <a:pt x="174516" y="64981"/>
                      <a:pt x="175984" y="64002"/>
                    </a:cubicBezTo>
                    <a:close/>
                    <a:moveTo>
                      <a:pt x="20877" y="83541"/>
                    </a:moveTo>
                    <a:lnTo>
                      <a:pt x="77733" y="102200"/>
                    </a:lnTo>
                    <a:lnTo>
                      <a:pt x="84616" y="109083"/>
                    </a:lnTo>
                    <a:cubicBezTo>
                      <a:pt x="80453" y="109967"/>
                      <a:pt x="76277" y="110682"/>
                      <a:pt x="71746" y="110682"/>
                    </a:cubicBezTo>
                    <a:cubicBezTo>
                      <a:pt x="65910" y="110682"/>
                      <a:pt x="59484" y="109495"/>
                      <a:pt x="51735" y="105951"/>
                    </a:cubicBezTo>
                    <a:cubicBezTo>
                      <a:pt x="46744" y="103700"/>
                      <a:pt x="44069" y="100960"/>
                      <a:pt x="41427" y="98351"/>
                    </a:cubicBezTo>
                    <a:cubicBezTo>
                      <a:pt x="38100" y="94991"/>
                      <a:pt x="34675" y="91533"/>
                      <a:pt x="27596" y="90848"/>
                    </a:cubicBezTo>
                    <a:cubicBezTo>
                      <a:pt x="24758" y="90555"/>
                      <a:pt x="21986" y="88663"/>
                      <a:pt x="21040" y="86314"/>
                    </a:cubicBezTo>
                    <a:cubicBezTo>
                      <a:pt x="20648" y="85368"/>
                      <a:pt x="20583" y="84422"/>
                      <a:pt x="20877" y="83541"/>
                    </a:cubicBezTo>
                    <a:close/>
                    <a:moveTo>
                      <a:pt x="185966" y="84161"/>
                    </a:moveTo>
                    <a:cubicBezTo>
                      <a:pt x="187369" y="85857"/>
                      <a:pt x="188086" y="87488"/>
                      <a:pt x="188086" y="88989"/>
                    </a:cubicBezTo>
                    <a:cubicBezTo>
                      <a:pt x="188086" y="90750"/>
                      <a:pt x="187140" y="92577"/>
                      <a:pt x="185248" y="94436"/>
                    </a:cubicBezTo>
                    <a:cubicBezTo>
                      <a:pt x="182410" y="97274"/>
                      <a:pt x="178789" y="97698"/>
                      <a:pt x="173766" y="98285"/>
                    </a:cubicBezTo>
                    <a:cubicBezTo>
                      <a:pt x="166459" y="99134"/>
                      <a:pt x="157391" y="100177"/>
                      <a:pt x="146267" y="108985"/>
                    </a:cubicBezTo>
                    <a:cubicBezTo>
                      <a:pt x="141426" y="112822"/>
                      <a:pt x="137943" y="114225"/>
                      <a:pt x="134808" y="114225"/>
                    </a:cubicBezTo>
                    <a:cubicBezTo>
                      <a:pt x="131629" y="114225"/>
                      <a:pt x="128808" y="112782"/>
                      <a:pt x="125293" y="110975"/>
                    </a:cubicBezTo>
                    <a:cubicBezTo>
                      <a:pt x="124641" y="110648"/>
                      <a:pt x="123955" y="110322"/>
                      <a:pt x="123270" y="109963"/>
                    </a:cubicBezTo>
                    <a:lnTo>
                      <a:pt x="131034" y="102200"/>
                    </a:lnTo>
                    <a:lnTo>
                      <a:pt x="185966" y="84161"/>
                    </a:lnTo>
                    <a:close/>
                    <a:moveTo>
                      <a:pt x="102312" y="76984"/>
                    </a:moveTo>
                    <a:cubicBezTo>
                      <a:pt x="108374" y="76984"/>
                      <a:pt x="113658" y="78176"/>
                      <a:pt x="119258" y="79431"/>
                    </a:cubicBezTo>
                    <a:cubicBezTo>
                      <a:pt x="124876" y="80691"/>
                      <a:pt x="130592" y="81989"/>
                      <a:pt x="137051" y="81989"/>
                    </a:cubicBezTo>
                    <a:cubicBezTo>
                      <a:pt x="138955" y="81989"/>
                      <a:pt x="140923" y="81877"/>
                      <a:pt x="142973" y="81617"/>
                    </a:cubicBezTo>
                    <a:lnTo>
                      <a:pt x="142973" y="81617"/>
                    </a:lnTo>
                    <a:lnTo>
                      <a:pt x="104384" y="120206"/>
                    </a:lnTo>
                    <a:lnTo>
                      <a:pt x="68893" y="84683"/>
                    </a:lnTo>
                    <a:lnTo>
                      <a:pt x="68893" y="84683"/>
                    </a:lnTo>
                    <a:cubicBezTo>
                      <a:pt x="70720" y="85270"/>
                      <a:pt x="72416" y="85498"/>
                      <a:pt x="74047" y="85498"/>
                    </a:cubicBezTo>
                    <a:cubicBezTo>
                      <a:pt x="78646" y="85498"/>
                      <a:pt x="82496" y="83541"/>
                      <a:pt x="86247" y="81617"/>
                    </a:cubicBezTo>
                    <a:cubicBezTo>
                      <a:pt x="90716" y="79366"/>
                      <a:pt x="95315" y="77017"/>
                      <a:pt x="102068" y="76985"/>
                    </a:cubicBezTo>
                    <a:cubicBezTo>
                      <a:pt x="102149" y="76984"/>
                      <a:pt x="102231" y="76984"/>
                      <a:pt x="102312" y="76984"/>
                    </a:cubicBezTo>
                    <a:close/>
                    <a:moveTo>
                      <a:pt x="167132" y="1"/>
                    </a:moveTo>
                    <a:cubicBezTo>
                      <a:pt x="166578" y="1"/>
                      <a:pt x="166018" y="149"/>
                      <a:pt x="165513" y="458"/>
                    </a:cubicBezTo>
                    <a:cubicBezTo>
                      <a:pt x="164078" y="1339"/>
                      <a:pt x="163621" y="3231"/>
                      <a:pt x="164502" y="4666"/>
                    </a:cubicBezTo>
                    <a:cubicBezTo>
                      <a:pt x="170830" y="14876"/>
                      <a:pt x="174451" y="26620"/>
                      <a:pt x="174973" y="38624"/>
                    </a:cubicBezTo>
                    <a:cubicBezTo>
                      <a:pt x="174973" y="38689"/>
                      <a:pt x="174973" y="38754"/>
                      <a:pt x="174973" y="38852"/>
                    </a:cubicBezTo>
                    <a:cubicBezTo>
                      <a:pt x="174875" y="39439"/>
                      <a:pt x="174484" y="39929"/>
                      <a:pt x="173929" y="40157"/>
                    </a:cubicBezTo>
                    <a:cubicBezTo>
                      <a:pt x="166035" y="43158"/>
                      <a:pt x="137623" y="52976"/>
                      <a:pt x="104384" y="52976"/>
                    </a:cubicBezTo>
                    <a:cubicBezTo>
                      <a:pt x="71177" y="52976"/>
                      <a:pt x="42765" y="43158"/>
                      <a:pt x="34838" y="40157"/>
                    </a:cubicBezTo>
                    <a:cubicBezTo>
                      <a:pt x="34316" y="39961"/>
                      <a:pt x="33925" y="39504"/>
                      <a:pt x="33827" y="38983"/>
                    </a:cubicBezTo>
                    <a:cubicBezTo>
                      <a:pt x="33827" y="38950"/>
                      <a:pt x="33827" y="38917"/>
                      <a:pt x="33794" y="38885"/>
                    </a:cubicBezTo>
                    <a:cubicBezTo>
                      <a:pt x="33794" y="38787"/>
                      <a:pt x="33794" y="38689"/>
                      <a:pt x="33794" y="38624"/>
                    </a:cubicBezTo>
                    <a:cubicBezTo>
                      <a:pt x="33990" y="34579"/>
                      <a:pt x="34512" y="30501"/>
                      <a:pt x="35360" y="26587"/>
                    </a:cubicBezTo>
                    <a:cubicBezTo>
                      <a:pt x="35719" y="24923"/>
                      <a:pt x="34675" y="23292"/>
                      <a:pt x="33044" y="22934"/>
                    </a:cubicBezTo>
                    <a:cubicBezTo>
                      <a:pt x="32823" y="22886"/>
                      <a:pt x="32603" y="22863"/>
                      <a:pt x="32386" y="22863"/>
                    </a:cubicBezTo>
                    <a:cubicBezTo>
                      <a:pt x="30969" y="22863"/>
                      <a:pt x="29702" y="23840"/>
                      <a:pt x="29391" y="25282"/>
                    </a:cubicBezTo>
                    <a:cubicBezTo>
                      <a:pt x="28510" y="29360"/>
                      <a:pt x="27923" y="33535"/>
                      <a:pt x="27727" y="37743"/>
                    </a:cubicBezTo>
                    <a:cubicBezTo>
                      <a:pt x="21986" y="41038"/>
                      <a:pt x="15658" y="46094"/>
                      <a:pt x="14712" y="52552"/>
                    </a:cubicBezTo>
                    <a:cubicBezTo>
                      <a:pt x="14190" y="56010"/>
                      <a:pt x="15233" y="59337"/>
                      <a:pt x="17843" y="62469"/>
                    </a:cubicBezTo>
                    <a:lnTo>
                      <a:pt x="3980" y="67036"/>
                    </a:lnTo>
                    <a:cubicBezTo>
                      <a:pt x="1566" y="67818"/>
                      <a:pt x="0" y="69971"/>
                      <a:pt x="0" y="72516"/>
                    </a:cubicBezTo>
                    <a:cubicBezTo>
                      <a:pt x="0" y="75060"/>
                      <a:pt x="1566" y="77180"/>
                      <a:pt x="3980" y="77996"/>
                    </a:cubicBezTo>
                    <a:lnTo>
                      <a:pt x="15070" y="81617"/>
                    </a:lnTo>
                    <a:cubicBezTo>
                      <a:pt x="14320" y="83900"/>
                      <a:pt x="14418" y="86314"/>
                      <a:pt x="15364" y="88630"/>
                    </a:cubicBezTo>
                    <a:cubicBezTo>
                      <a:pt x="17223" y="93099"/>
                      <a:pt x="21888" y="96426"/>
                      <a:pt x="27009" y="96915"/>
                    </a:cubicBezTo>
                    <a:cubicBezTo>
                      <a:pt x="27238" y="96948"/>
                      <a:pt x="27466" y="96981"/>
                      <a:pt x="27694" y="97013"/>
                    </a:cubicBezTo>
                    <a:lnTo>
                      <a:pt x="27694" y="113813"/>
                    </a:lnTo>
                    <a:cubicBezTo>
                      <a:pt x="27694" y="125360"/>
                      <a:pt x="37056" y="134754"/>
                      <a:pt x="48604" y="134754"/>
                    </a:cubicBezTo>
                    <a:lnTo>
                      <a:pt x="144115" y="134754"/>
                    </a:lnTo>
                    <a:cubicBezTo>
                      <a:pt x="145778" y="134754"/>
                      <a:pt x="147148" y="133384"/>
                      <a:pt x="147148" y="131688"/>
                    </a:cubicBezTo>
                    <a:cubicBezTo>
                      <a:pt x="147148" y="129992"/>
                      <a:pt x="145778" y="128622"/>
                      <a:pt x="144115" y="128622"/>
                    </a:cubicBezTo>
                    <a:lnTo>
                      <a:pt x="48604" y="128622"/>
                    </a:lnTo>
                    <a:cubicBezTo>
                      <a:pt x="40449" y="128622"/>
                      <a:pt x="33794" y="122000"/>
                      <a:pt x="33794" y="113813"/>
                    </a:cubicBezTo>
                    <a:lnTo>
                      <a:pt x="33794" y="99558"/>
                    </a:lnTo>
                    <a:cubicBezTo>
                      <a:pt x="34871" y="100406"/>
                      <a:pt x="35914" y="101450"/>
                      <a:pt x="37089" y="102657"/>
                    </a:cubicBezTo>
                    <a:cubicBezTo>
                      <a:pt x="39829" y="105397"/>
                      <a:pt x="43189" y="108789"/>
                      <a:pt x="49191" y="111529"/>
                    </a:cubicBezTo>
                    <a:cubicBezTo>
                      <a:pt x="57900" y="115509"/>
                      <a:pt x="65207" y="116814"/>
                      <a:pt x="71698" y="116814"/>
                    </a:cubicBezTo>
                    <a:cubicBezTo>
                      <a:pt x="78157" y="116814"/>
                      <a:pt x="83866" y="115509"/>
                      <a:pt x="89509" y="114269"/>
                    </a:cubicBezTo>
                    <a:cubicBezTo>
                      <a:pt x="89574" y="114237"/>
                      <a:pt x="89672" y="114237"/>
                      <a:pt x="89737" y="114204"/>
                    </a:cubicBezTo>
                    <a:lnTo>
                      <a:pt x="100306" y="124773"/>
                    </a:lnTo>
                    <a:cubicBezTo>
                      <a:pt x="101383" y="125849"/>
                      <a:pt x="102850" y="126469"/>
                      <a:pt x="104384" y="126469"/>
                    </a:cubicBezTo>
                    <a:cubicBezTo>
                      <a:pt x="105917" y="126469"/>
                      <a:pt x="107385" y="125849"/>
                      <a:pt x="108461" y="124773"/>
                    </a:cubicBezTo>
                    <a:lnTo>
                      <a:pt x="118671" y="114563"/>
                    </a:lnTo>
                    <a:cubicBezTo>
                      <a:pt x="120008" y="115150"/>
                      <a:pt x="121281" y="115802"/>
                      <a:pt x="122520" y="116455"/>
                    </a:cubicBezTo>
                    <a:cubicBezTo>
                      <a:pt x="126271" y="118347"/>
                      <a:pt x="130121" y="120304"/>
                      <a:pt x="134720" y="120304"/>
                    </a:cubicBezTo>
                    <a:cubicBezTo>
                      <a:pt x="138993" y="120304"/>
                      <a:pt x="143919" y="118640"/>
                      <a:pt x="150051" y="113780"/>
                    </a:cubicBezTo>
                    <a:cubicBezTo>
                      <a:pt x="159837" y="106049"/>
                      <a:pt x="167601" y="105168"/>
                      <a:pt x="174451" y="104353"/>
                    </a:cubicBezTo>
                    <a:cubicBezTo>
                      <a:pt x="174647" y="104320"/>
                      <a:pt x="174810" y="104320"/>
                      <a:pt x="174973" y="104288"/>
                    </a:cubicBezTo>
                    <a:lnTo>
                      <a:pt x="174973" y="113813"/>
                    </a:lnTo>
                    <a:cubicBezTo>
                      <a:pt x="174973" y="122000"/>
                      <a:pt x="168319" y="128622"/>
                      <a:pt x="160164" y="128622"/>
                    </a:cubicBezTo>
                    <a:lnTo>
                      <a:pt x="157358" y="128622"/>
                    </a:lnTo>
                    <a:cubicBezTo>
                      <a:pt x="155662" y="128622"/>
                      <a:pt x="154292" y="129992"/>
                      <a:pt x="154292" y="131688"/>
                    </a:cubicBezTo>
                    <a:cubicBezTo>
                      <a:pt x="154292" y="133384"/>
                      <a:pt x="155662" y="134754"/>
                      <a:pt x="157358" y="134754"/>
                    </a:cubicBezTo>
                    <a:lnTo>
                      <a:pt x="160164" y="134754"/>
                    </a:lnTo>
                    <a:cubicBezTo>
                      <a:pt x="171711" y="134754"/>
                      <a:pt x="181105" y="125360"/>
                      <a:pt x="181105" y="113813"/>
                    </a:cubicBezTo>
                    <a:lnTo>
                      <a:pt x="181105" y="103309"/>
                    </a:lnTo>
                    <a:cubicBezTo>
                      <a:pt x="184139" y="102559"/>
                      <a:pt x="187010" y="101319"/>
                      <a:pt x="189587" y="98775"/>
                    </a:cubicBezTo>
                    <a:cubicBezTo>
                      <a:pt x="192653" y="95708"/>
                      <a:pt x="194186" y="92414"/>
                      <a:pt x="194186" y="88989"/>
                    </a:cubicBezTo>
                    <a:cubicBezTo>
                      <a:pt x="194186" y="86673"/>
                      <a:pt x="193468" y="84389"/>
                      <a:pt x="192066" y="82171"/>
                    </a:cubicBezTo>
                    <a:lnTo>
                      <a:pt x="204788" y="77996"/>
                    </a:lnTo>
                    <a:cubicBezTo>
                      <a:pt x="207201" y="77180"/>
                      <a:pt x="208767" y="75027"/>
                      <a:pt x="208767" y="72516"/>
                    </a:cubicBezTo>
                    <a:cubicBezTo>
                      <a:pt x="208767" y="69971"/>
                      <a:pt x="207201" y="67818"/>
                      <a:pt x="204788" y="67036"/>
                    </a:cubicBezTo>
                    <a:lnTo>
                      <a:pt x="186227" y="60936"/>
                    </a:lnTo>
                    <a:cubicBezTo>
                      <a:pt x="190630" y="58979"/>
                      <a:pt x="193860" y="54999"/>
                      <a:pt x="194153" y="50563"/>
                    </a:cubicBezTo>
                    <a:cubicBezTo>
                      <a:pt x="194382" y="47627"/>
                      <a:pt x="193436" y="40614"/>
                      <a:pt x="181008" y="36830"/>
                    </a:cubicBezTo>
                    <a:cubicBezTo>
                      <a:pt x="180192" y="24304"/>
                      <a:pt x="176310" y="12104"/>
                      <a:pt x="169721" y="1437"/>
                    </a:cubicBezTo>
                    <a:cubicBezTo>
                      <a:pt x="169150" y="506"/>
                      <a:pt x="168153" y="1"/>
                      <a:pt x="167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00"/>
              <p:cNvSpPr/>
              <p:nvPr/>
            </p:nvSpPr>
            <p:spPr>
              <a:xfrm>
                <a:off x="2019975" y="725775"/>
                <a:ext cx="3232650" cy="1268125"/>
              </a:xfrm>
              <a:custGeom>
                <a:avLst/>
                <a:gdLst/>
                <a:ahLst/>
                <a:cxnLst/>
                <a:rect l="l" t="t" r="r" b="b"/>
                <a:pathLst>
                  <a:path w="129306" h="50725" extrusionOk="0">
                    <a:moveTo>
                      <a:pt x="71210" y="1"/>
                    </a:moveTo>
                    <a:cubicBezTo>
                      <a:pt x="40514" y="1"/>
                      <a:pt x="12820" y="18235"/>
                      <a:pt x="653" y="46451"/>
                    </a:cubicBezTo>
                    <a:cubicBezTo>
                      <a:pt x="0" y="48017"/>
                      <a:pt x="718" y="49811"/>
                      <a:pt x="2251" y="50464"/>
                    </a:cubicBezTo>
                    <a:cubicBezTo>
                      <a:pt x="2643" y="50627"/>
                      <a:pt x="3067" y="50725"/>
                      <a:pt x="3458" y="50725"/>
                    </a:cubicBezTo>
                    <a:cubicBezTo>
                      <a:pt x="4665" y="50725"/>
                      <a:pt x="5774" y="50040"/>
                      <a:pt x="6263" y="48865"/>
                    </a:cubicBezTo>
                    <a:cubicBezTo>
                      <a:pt x="17452" y="22900"/>
                      <a:pt x="42928" y="6133"/>
                      <a:pt x="71210" y="6133"/>
                    </a:cubicBezTo>
                    <a:cubicBezTo>
                      <a:pt x="91140" y="6133"/>
                      <a:pt x="110256" y="14614"/>
                      <a:pt x="123630" y="29391"/>
                    </a:cubicBezTo>
                    <a:cubicBezTo>
                      <a:pt x="124218" y="30066"/>
                      <a:pt x="125046" y="30402"/>
                      <a:pt x="125879" y="30402"/>
                    </a:cubicBezTo>
                    <a:cubicBezTo>
                      <a:pt x="126614" y="30402"/>
                      <a:pt x="127354" y="30140"/>
                      <a:pt x="127936" y="29620"/>
                    </a:cubicBezTo>
                    <a:cubicBezTo>
                      <a:pt x="129208" y="28478"/>
                      <a:pt x="129306" y="26553"/>
                      <a:pt x="128164" y="25281"/>
                    </a:cubicBezTo>
                    <a:cubicBezTo>
                      <a:pt x="113615" y="9232"/>
                      <a:pt x="92869" y="1"/>
                      <a:pt x="71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00"/>
              <p:cNvSpPr/>
              <p:nvPr/>
            </p:nvSpPr>
            <p:spPr>
              <a:xfrm>
                <a:off x="3435675" y="1140875"/>
                <a:ext cx="152525" cy="172075"/>
              </a:xfrm>
              <a:custGeom>
                <a:avLst/>
                <a:gdLst/>
                <a:ahLst/>
                <a:cxnLst/>
                <a:rect l="l" t="t" r="r" b="b"/>
                <a:pathLst>
                  <a:path w="6101" h="6883" extrusionOk="0">
                    <a:moveTo>
                      <a:pt x="3067" y="0"/>
                    </a:moveTo>
                    <a:cubicBezTo>
                      <a:pt x="1371" y="0"/>
                      <a:pt x="0" y="1370"/>
                      <a:pt x="0" y="3034"/>
                    </a:cubicBezTo>
                    <a:lnTo>
                      <a:pt x="0" y="3817"/>
                    </a:lnTo>
                    <a:cubicBezTo>
                      <a:pt x="0" y="5513"/>
                      <a:pt x="1371" y="6883"/>
                      <a:pt x="3067" y="6883"/>
                    </a:cubicBezTo>
                    <a:cubicBezTo>
                      <a:pt x="4730" y="6883"/>
                      <a:pt x="6100" y="5513"/>
                      <a:pt x="6100" y="3817"/>
                    </a:cubicBezTo>
                    <a:lnTo>
                      <a:pt x="6100" y="3034"/>
                    </a:lnTo>
                    <a:cubicBezTo>
                      <a:pt x="6100" y="1370"/>
                      <a:pt x="4730"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00"/>
              <p:cNvSpPr/>
              <p:nvPr/>
            </p:nvSpPr>
            <p:spPr>
              <a:xfrm>
                <a:off x="3656675" y="1452375"/>
                <a:ext cx="152525" cy="172100"/>
              </a:xfrm>
              <a:custGeom>
                <a:avLst/>
                <a:gdLst/>
                <a:ahLst/>
                <a:cxnLst/>
                <a:rect l="l" t="t" r="r" b="b"/>
                <a:pathLst>
                  <a:path w="6101" h="6884" extrusionOk="0">
                    <a:moveTo>
                      <a:pt x="3067" y="1"/>
                    </a:moveTo>
                    <a:cubicBezTo>
                      <a:pt x="1371" y="1"/>
                      <a:pt x="0" y="1371"/>
                      <a:pt x="0" y="3035"/>
                    </a:cubicBezTo>
                    <a:lnTo>
                      <a:pt x="0" y="3818"/>
                    </a:lnTo>
                    <a:cubicBezTo>
                      <a:pt x="0" y="5514"/>
                      <a:pt x="1371" y="6884"/>
                      <a:pt x="3067" y="6884"/>
                    </a:cubicBezTo>
                    <a:cubicBezTo>
                      <a:pt x="4763" y="6884"/>
                      <a:pt x="6100" y="5514"/>
                      <a:pt x="6100" y="3818"/>
                    </a:cubicBezTo>
                    <a:lnTo>
                      <a:pt x="6100" y="3035"/>
                    </a:lnTo>
                    <a:cubicBezTo>
                      <a:pt x="6100"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00"/>
              <p:cNvSpPr/>
              <p:nvPr/>
            </p:nvSpPr>
            <p:spPr>
              <a:xfrm>
                <a:off x="3798575" y="1021800"/>
                <a:ext cx="153325" cy="172100"/>
              </a:xfrm>
              <a:custGeom>
                <a:avLst/>
                <a:gdLst/>
                <a:ahLst/>
                <a:cxnLst/>
                <a:rect l="l" t="t" r="r" b="b"/>
                <a:pathLst>
                  <a:path w="6133" h="6884" extrusionOk="0">
                    <a:moveTo>
                      <a:pt x="3067" y="1"/>
                    </a:moveTo>
                    <a:cubicBezTo>
                      <a:pt x="1370" y="1"/>
                      <a:pt x="0" y="1371"/>
                      <a:pt x="0" y="3034"/>
                    </a:cubicBezTo>
                    <a:lnTo>
                      <a:pt x="0" y="3817"/>
                    </a:lnTo>
                    <a:cubicBezTo>
                      <a:pt x="0" y="5513"/>
                      <a:pt x="1370" y="6883"/>
                      <a:pt x="3067" y="6883"/>
                    </a:cubicBezTo>
                    <a:cubicBezTo>
                      <a:pt x="4763" y="6883"/>
                      <a:pt x="6133" y="5513"/>
                      <a:pt x="6133" y="3817"/>
                    </a:cubicBezTo>
                    <a:lnTo>
                      <a:pt x="6133" y="3034"/>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00"/>
              <p:cNvSpPr/>
              <p:nvPr/>
            </p:nvSpPr>
            <p:spPr>
              <a:xfrm>
                <a:off x="4335975" y="1121300"/>
                <a:ext cx="152525" cy="172100"/>
              </a:xfrm>
              <a:custGeom>
                <a:avLst/>
                <a:gdLst/>
                <a:ahLst/>
                <a:cxnLst/>
                <a:rect l="l" t="t" r="r" b="b"/>
                <a:pathLst>
                  <a:path w="6101" h="6884" extrusionOk="0">
                    <a:moveTo>
                      <a:pt x="3034" y="0"/>
                    </a:moveTo>
                    <a:cubicBezTo>
                      <a:pt x="1371" y="0"/>
                      <a:pt x="1" y="1370"/>
                      <a:pt x="1" y="3067"/>
                    </a:cubicBezTo>
                    <a:lnTo>
                      <a:pt x="1" y="3817"/>
                    </a:lnTo>
                    <a:cubicBezTo>
                      <a:pt x="1" y="5513"/>
                      <a:pt x="1371" y="6883"/>
                      <a:pt x="3034" y="6883"/>
                    </a:cubicBezTo>
                    <a:cubicBezTo>
                      <a:pt x="4731" y="6883"/>
                      <a:pt x="6101" y="5513"/>
                      <a:pt x="6101" y="3817"/>
                    </a:cubicBezTo>
                    <a:lnTo>
                      <a:pt x="6101" y="3067"/>
                    </a:lnTo>
                    <a:cubicBezTo>
                      <a:pt x="6101" y="1370"/>
                      <a:pt x="4731"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00"/>
              <p:cNvSpPr/>
              <p:nvPr/>
            </p:nvSpPr>
            <p:spPr>
              <a:xfrm>
                <a:off x="4004075" y="1294175"/>
                <a:ext cx="152525" cy="172100"/>
              </a:xfrm>
              <a:custGeom>
                <a:avLst/>
                <a:gdLst/>
                <a:ahLst/>
                <a:cxnLst/>
                <a:rect l="l" t="t" r="r" b="b"/>
                <a:pathLst>
                  <a:path w="6101" h="6884" extrusionOk="0">
                    <a:moveTo>
                      <a:pt x="3067" y="1"/>
                    </a:moveTo>
                    <a:cubicBezTo>
                      <a:pt x="1371" y="1"/>
                      <a:pt x="1" y="1371"/>
                      <a:pt x="1" y="3067"/>
                    </a:cubicBezTo>
                    <a:lnTo>
                      <a:pt x="1" y="3850"/>
                    </a:lnTo>
                    <a:cubicBezTo>
                      <a:pt x="1" y="5513"/>
                      <a:pt x="1371" y="6884"/>
                      <a:pt x="3067" y="6884"/>
                    </a:cubicBezTo>
                    <a:cubicBezTo>
                      <a:pt x="4763" y="6884"/>
                      <a:pt x="6100" y="5513"/>
                      <a:pt x="6100" y="3850"/>
                    </a:cubicBezTo>
                    <a:lnTo>
                      <a:pt x="6100" y="3067"/>
                    </a:lnTo>
                    <a:cubicBezTo>
                      <a:pt x="6100"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00"/>
              <p:cNvSpPr/>
              <p:nvPr/>
            </p:nvSpPr>
            <p:spPr>
              <a:xfrm>
                <a:off x="2977375" y="1220775"/>
                <a:ext cx="153325" cy="172100"/>
              </a:xfrm>
              <a:custGeom>
                <a:avLst/>
                <a:gdLst/>
                <a:ahLst/>
                <a:cxnLst/>
                <a:rect l="l" t="t" r="r" b="b"/>
                <a:pathLst>
                  <a:path w="6133" h="6884" extrusionOk="0">
                    <a:moveTo>
                      <a:pt x="3066" y="1"/>
                    </a:moveTo>
                    <a:cubicBezTo>
                      <a:pt x="1370" y="1"/>
                      <a:pt x="0" y="1371"/>
                      <a:pt x="0" y="3067"/>
                    </a:cubicBezTo>
                    <a:lnTo>
                      <a:pt x="0" y="3850"/>
                    </a:lnTo>
                    <a:cubicBezTo>
                      <a:pt x="0" y="5514"/>
                      <a:pt x="1370" y="6884"/>
                      <a:pt x="3066" y="6884"/>
                    </a:cubicBezTo>
                    <a:cubicBezTo>
                      <a:pt x="4763" y="6884"/>
                      <a:pt x="6133" y="5514"/>
                      <a:pt x="6133" y="3850"/>
                    </a:cubicBezTo>
                    <a:lnTo>
                      <a:pt x="6133" y="3067"/>
                    </a:lnTo>
                    <a:cubicBezTo>
                      <a:pt x="6133" y="1371"/>
                      <a:pt x="4763" y="1"/>
                      <a:pt x="3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0" name="Google Shape;1170;p100"/>
          <p:cNvGrpSpPr/>
          <p:nvPr/>
        </p:nvGrpSpPr>
        <p:grpSpPr>
          <a:xfrm>
            <a:off x="6495039" y="2505957"/>
            <a:ext cx="936600" cy="936600"/>
            <a:chOff x="6495039" y="2505957"/>
            <a:chExt cx="936600" cy="936600"/>
          </a:xfrm>
        </p:grpSpPr>
        <p:sp>
          <p:nvSpPr>
            <p:cNvPr id="1171" name="Google Shape;1171;p100"/>
            <p:cNvSpPr/>
            <p:nvPr/>
          </p:nvSpPr>
          <p:spPr>
            <a:xfrm>
              <a:off x="6495039" y="2505957"/>
              <a:ext cx="936600" cy="936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nvGrpSpPr>
            <p:cNvPr id="1172" name="Google Shape;1172;p100"/>
            <p:cNvGrpSpPr/>
            <p:nvPr/>
          </p:nvGrpSpPr>
          <p:grpSpPr>
            <a:xfrm>
              <a:off x="6711392" y="2645437"/>
              <a:ext cx="503913" cy="576716"/>
              <a:chOff x="1508650" y="238175"/>
              <a:chExt cx="4560300" cy="5219150"/>
            </a:xfrm>
          </p:grpSpPr>
          <p:sp>
            <p:nvSpPr>
              <p:cNvPr id="1173" name="Google Shape;1173;p100"/>
              <p:cNvSpPr/>
              <p:nvPr/>
            </p:nvSpPr>
            <p:spPr>
              <a:xfrm>
                <a:off x="1508650" y="238175"/>
                <a:ext cx="4560300" cy="5219150"/>
              </a:xfrm>
              <a:custGeom>
                <a:avLst/>
                <a:gdLst/>
                <a:ahLst/>
                <a:cxnLst/>
                <a:rect l="l" t="t" r="r" b="b"/>
                <a:pathLst>
                  <a:path w="182412" h="208766" extrusionOk="0">
                    <a:moveTo>
                      <a:pt x="84687" y="6108"/>
                    </a:moveTo>
                    <a:cubicBezTo>
                      <a:pt x="85121" y="6108"/>
                      <a:pt x="86229" y="6262"/>
                      <a:pt x="88564" y="7370"/>
                    </a:cubicBezTo>
                    <a:cubicBezTo>
                      <a:pt x="98219" y="12067"/>
                      <a:pt x="108136" y="27725"/>
                      <a:pt x="110223" y="41588"/>
                    </a:cubicBezTo>
                    <a:cubicBezTo>
                      <a:pt x="110354" y="42502"/>
                      <a:pt x="110452" y="43415"/>
                      <a:pt x="110517" y="44296"/>
                    </a:cubicBezTo>
                    <a:cubicBezTo>
                      <a:pt x="100633" y="45144"/>
                      <a:pt x="92837" y="53462"/>
                      <a:pt x="92837" y="63574"/>
                    </a:cubicBezTo>
                    <a:cubicBezTo>
                      <a:pt x="92837" y="64487"/>
                      <a:pt x="92902" y="65368"/>
                      <a:pt x="93000" y="66249"/>
                    </a:cubicBezTo>
                    <a:cubicBezTo>
                      <a:pt x="91119" y="66465"/>
                      <a:pt x="89200" y="66554"/>
                      <a:pt x="87310" y="66554"/>
                    </a:cubicBezTo>
                    <a:cubicBezTo>
                      <a:pt x="83201" y="66554"/>
                      <a:pt x="79231" y="66131"/>
                      <a:pt x="76103" y="65662"/>
                    </a:cubicBezTo>
                    <a:cubicBezTo>
                      <a:pt x="71243" y="64944"/>
                      <a:pt x="67328" y="61193"/>
                      <a:pt x="66382" y="56333"/>
                    </a:cubicBezTo>
                    <a:cubicBezTo>
                      <a:pt x="66154" y="55126"/>
                      <a:pt x="65991" y="53886"/>
                      <a:pt x="65925" y="52712"/>
                    </a:cubicBezTo>
                    <a:cubicBezTo>
                      <a:pt x="65534" y="45959"/>
                      <a:pt x="67720" y="39696"/>
                      <a:pt x="72449" y="34086"/>
                    </a:cubicBezTo>
                    <a:cubicBezTo>
                      <a:pt x="79463" y="25800"/>
                      <a:pt x="81355" y="17352"/>
                      <a:pt x="82627" y="11806"/>
                    </a:cubicBezTo>
                    <a:cubicBezTo>
                      <a:pt x="83116" y="9686"/>
                      <a:pt x="83834" y="6522"/>
                      <a:pt x="84454" y="6131"/>
                    </a:cubicBezTo>
                    <a:cubicBezTo>
                      <a:pt x="84454" y="6131"/>
                      <a:pt x="84521" y="6108"/>
                      <a:pt x="84687" y="6108"/>
                    </a:cubicBezTo>
                    <a:close/>
                    <a:moveTo>
                      <a:pt x="112213" y="50330"/>
                    </a:moveTo>
                    <a:cubicBezTo>
                      <a:pt x="113094" y="50330"/>
                      <a:pt x="113942" y="50428"/>
                      <a:pt x="114790" y="50591"/>
                    </a:cubicBezTo>
                    <a:cubicBezTo>
                      <a:pt x="114040" y="52810"/>
                      <a:pt x="113811" y="54343"/>
                      <a:pt x="113779" y="54506"/>
                    </a:cubicBezTo>
                    <a:cubicBezTo>
                      <a:pt x="113550" y="56169"/>
                      <a:pt x="114725" y="57703"/>
                      <a:pt x="116388" y="57931"/>
                    </a:cubicBezTo>
                    <a:cubicBezTo>
                      <a:pt x="116519" y="57964"/>
                      <a:pt x="116682" y="57964"/>
                      <a:pt x="116812" y="57964"/>
                    </a:cubicBezTo>
                    <a:cubicBezTo>
                      <a:pt x="118313" y="57964"/>
                      <a:pt x="119618" y="56854"/>
                      <a:pt x="119846" y="55354"/>
                    </a:cubicBezTo>
                    <a:cubicBezTo>
                      <a:pt x="119846" y="55223"/>
                      <a:pt x="119977" y="54408"/>
                      <a:pt x="120368" y="53136"/>
                    </a:cubicBezTo>
                    <a:cubicBezTo>
                      <a:pt x="123467" y="55582"/>
                      <a:pt x="125457" y="59366"/>
                      <a:pt x="125457" y="63574"/>
                    </a:cubicBezTo>
                    <a:cubicBezTo>
                      <a:pt x="125457" y="70914"/>
                      <a:pt x="119520" y="76850"/>
                      <a:pt x="112213" y="76850"/>
                    </a:cubicBezTo>
                    <a:cubicBezTo>
                      <a:pt x="104906" y="76850"/>
                      <a:pt x="98937" y="70914"/>
                      <a:pt x="98937" y="63574"/>
                    </a:cubicBezTo>
                    <a:cubicBezTo>
                      <a:pt x="98937" y="56267"/>
                      <a:pt x="104906" y="50330"/>
                      <a:pt x="112213" y="50330"/>
                    </a:cubicBezTo>
                    <a:close/>
                    <a:moveTo>
                      <a:pt x="171418" y="123595"/>
                    </a:moveTo>
                    <a:lnTo>
                      <a:pt x="171418" y="123595"/>
                    </a:lnTo>
                    <a:cubicBezTo>
                      <a:pt x="173962" y="125878"/>
                      <a:pt x="175430" y="128292"/>
                      <a:pt x="175789" y="130836"/>
                    </a:cubicBezTo>
                    <a:cubicBezTo>
                      <a:pt x="176376" y="135240"/>
                      <a:pt x="173734" y="140459"/>
                      <a:pt x="167895" y="146298"/>
                    </a:cubicBezTo>
                    <a:cubicBezTo>
                      <a:pt x="157311" y="156882"/>
                      <a:pt x="145420" y="159697"/>
                      <a:pt x="130964" y="159697"/>
                    </a:cubicBezTo>
                    <a:cubicBezTo>
                      <a:pt x="123634" y="159697"/>
                      <a:pt x="115644" y="158973"/>
                      <a:pt x="106831" y="158172"/>
                    </a:cubicBezTo>
                    <a:cubicBezTo>
                      <a:pt x="95872" y="157186"/>
                      <a:pt x="84075" y="156123"/>
                      <a:pt x="70929" y="156123"/>
                    </a:cubicBezTo>
                    <a:cubicBezTo>
                      <a:pt x="61457" y="156123"/>
                      <a:pt x="51285" y="156674"/>
                      <a:pt x="40221" y="158204"/>
                    </a:cubicBezTo>
                    <a:cubicBezTo>
                      <a:pt x="39556" y="158297"/>
                      <a:pt x="38839" y="158342"/>
                      <a:pt x="38081" y="158342"/>
                    </a:cubicBezTo>
                    <a:cubicBezTo>
                      <a:pt x="34564" y="158342"/>
                      <a:pt x="30150" y="157366"/>
                      <a:pt x="25803" y="155595"/>
                    </a:cubicBezTo>
                    <a:cubicBezTo>
                      <a:pt x="25431" y="155447"/>
                      <a:pt x="25048" y="155378"/>
                      <a:pt x="24671" y="155378"/>
                    </a:cubicBezTo>
                    <a:cubicBezTo>
                      <a:pt x="23463" y="155378"/>
                      <a:pt x="22321" y="156097"/>
                      <a:pt x="21823" y="157291"/>
                    </a:cubicBezTo>
                    <a:cubicBezTo>
                      <a:pt x="21171" y="158857"/>
                      <a:pt x="21954" y="160651"/>
                      <a:pt x="23487" y="161271"/>
                    </a:cubicBezTo>
                    <a:cubicBezTo>
                      <a:pt x="28606" y="163355"/>
                      <a:pt x="33768" y="164458"/>
                      <a:pt x="38126" y="164458"/>
                    </a:cubicBezTo>
                    <a:cubicBezTo>
                      <a:pt x="39156" y="164458"/>
                      <a:pt x="40140" y="164396"/>
                      <a:pt x="41069" y="164272"/>
                    </a:cubicBezTo>
                    <a:cubicBezTo>
                      <a:pt x="51765" y="162779"/>
                      <a:pt x="61642" y="162240"/>
                      <a:pt x="70865" y="162240"/>
                    </a:cubicBezTo>
                    <a:cubicBezTo>
                      <a:pt x="83806" y="162240"/>
                      <a:pt x="95458" y="163300"/>
                      <a:pt x="106276" y="164272"/>
                    </a:cubicBezTo>
                    <a:cubicBezTo>
                      <a:pt x="115051" y="165055"/>
                      <a:pt x="123239" y="165805"/>
                      <a:pt x="130904" y="165805"/>
                    </a:cubicBezTo>
                    <a:cubicBezTo>
                      <a:pt x="146627" y="165805"/>
                      <a:pt x="160132" y="162706"/>
                      <a:pt x="172234" y="150604"/>
                    </a:cubicBezTo>
                    <a:cubicBezTo>
                      <a:pt x="173082" y="149756"/>
                      <a:pt x="173865" y="148940"/>
                      <a:pt x="174615" y="148092"/>
                    </a:cubicBezTo>
                    <a:lnTo>
                      <a:pt x="174615" y="148092"/>
                    </a:lnTo>
                    <a:cubicBezTo>
                      <a:pt x="176572" y="151517"/>
                      <a:pt x="177388" y="157552"/>
                      <a:pt x="167895" y="167077"/>
                    </a:cubicBezTo>
                    <a:cubicBezTo>
                      <a:pt x="157311" y="177661"/>
                      <a:pt x="145420" y="180475"/>
                      <a:pt x="130964" y="180475"/>
                    </a:cubicBezTo>
                    <a:cubicBezTo>
                      <a:pt x="123634" y="180475"/>
                      <a:pt x="115644" y="179752"/>
                      <a:pt x="106831" y="178951"/>
                    </a:cubicBezTo>
                    <a:cubicBezTo>
                      <a:pt x="95872" y="177965"/>
                      <a:pt x="84075" y="176902"/>
                      <a:pt x="70929" y="176902"/>
                    </a:cubicBezTo>
                    <a:cubicBezTo>
                      <a:pt x="61457" y="176902"/>
                      <a:pt x="51285" y="177453"/>
                      <a:pt x="40221" y="178983"/>
                    </a:cubicBezTo>
                    <a:cubicBezTo>
                      <a:pt x="39582" y="179070"/>
                      <a:pt x="38881" y="179113"/>
                      <a:pt x="38129" y="179113"/>
                    </a:cubicBezTo>
                    <a:cubicBezTo>
                      <a:pt x="32352" y="179113"/>
                      <a:pt x="23545" y="176544"/>
                      <a:pt x="16474" y="171089"/>
                    </a:cubicBezTo>
                    <a:cubicBezTo>
                      <a:pt x="12853" y="168317"/>
                      <a:pt x="8351" y="163684"/>
                      <a:pt x="7601" y="157487"/>
                    </a:cubicBezTo>
                    <a:cubicBezTo>
                      <a:pt x="7308" y="155105"/>
                      <a:pt x="7471" y="152887"/>
                      <a:pt x="8058" y="150865"/>
                    </a:cubicBezTo>
                    <a:cubicBezTo>
                      <a:pt x="9102" y="152007"/>
                      <a:pt x="10211" y="153116"/>
                      <a:pt x="11483" y="154159"/>
                    </a:cubicBezTo>
                    <a:cubicBezTo>
                      <a:pt x="12037" y="154616"/>
                      <a:pt x="12755" y="154877"/>
                      <a:pt x="13440" y="154877"/>
                    </a:cubicBezTo>
                    <a:cubicBezTo>
                      <a:pt x="14321" y="154877"/>
                      <a:pt x="15169" y="154486"/>
                      <a:pt x="15789" y="153768"/>
                    </a:cubicBezTo>
                    <a:cubicBezTo>
                      <a:pt x="16865" y="152463"/>
                      <a:pt x="16702" y="150539"/>
                      <a:pt x="15397" y="149462"/>
                    </a:cubicBezTo>
                    <a:cubicBezTo>
                      <a:pt x="12233" y="146787"/>
                      <a:pt x="8286" y="142416"/>
                      <a:pt x="7601" y="136708"/>
                    </a:cubicBezTo>
                    <a:cubicBezTo>
                      <a:pt x="6851" y="130706"/>
                      <a:pt x="9004" y="126628"/>
                      <a:pt x="11907" y="123888"/>
                    </a:cubicBezTo>
                    <a:cubicBezTo>
                      <a:pt x="11972" y="127085"/>
                      <a:pt x="13995" y="129923"/>
                      <a:pt x="17028" y="131065"/>
                    </a:cubicBezTo>
                    <a:cubicBezTo>
                      <a:pt x="27891" y="135175"/>
                      <a:pt x="56955" y="144798"/>
                      <a:pt x="91663" y="144798"/>
                    </a:cubicBezTo>
                    <a:cubicBezTo>
                      <a:pt x="126370" y="144798"/>
                      <a:pt x="155434" y="135175"/>
                      <a:pt x="166329" y="131065"/>
                    </a:cubicBezTo>
                    <a:cubicBezTo>
                      <a:pt x="169428" y="129858"/>
                      <a:pt x="171451" y="126889"/>
                      <a:pt x="171418" y="123595"/>
                    </a:cubicBezTo>
                    <a:close/>
                    <a:moveTo>
                      <a:pt x="84700" y="1"/>
                    </a:moveTo>
                    <a:cubicBezTo>
                      <a:pt x="83712" y="1"/>
                      <a:pt x="82736" y="180"/>
                      <a:pt x="81811" y="618"/>
                    </a:cubicBezTo>
                    <a:cubicBezTo>
                      <a:pt x="78549" y="2184"/>
                      <a:pt x="77734" y="5837"/>
                      <a:pt x="76657" y="10436"/>
                    </a:cubicBezTo>
                    <a:cubicBezTo>
                      <a:pt x="75450" y="15721"/>
                      <a:pt x="73820" y="22995"/>
                      <a:pt x="67785" y="30139"/>
                    </a:cubicBezTo>
                    <a:cubicBezTo>
                      <a:pt x="62011" y="36989"/>
                      <a:pt x="59336" y="44720"/>
                      <a:pt x="59826" y="53071"/>
                    </a:cubicBezTo>
                    <a:cubicBezTo>
                      <a:pt x="59826" y="53266"/>
                      <a:pt x="59858" y="53462"/>
                      <a:pt x="59858" y="53658"/>
                    </a:cubicBezTo>
                    <a:cubicBezTo>
                      <a:pt x="34284" y="64781"/>
                      <a:pt x="16376" y="88528"/>
                      <a:pt x="12592" y="115896"/>
                    </a:cubicBezTo>
                    <a:cubicBezTo>
                      <a:pt x="7830" y="118604"/>
                      <a:pt x="1" y="125030"/>
                      <a:pt x="1534" y="137458"/>
                    </a:cubicBezTo>
                    <a:cubicBezTo>
                      <a:pt x="1860" y="140068"/>
                      <a:pt x="2676" y="142579"/>
                      <a:pt x="3948" y="145026"/>
                    </a:cubicBezTo>
                    <a:cubicBezTo>
                      <a:pt x="1730" y="148875"/>
                      <a:pt x="914" y="153311"/>
                      <a:pt x="1534" y="158237"/>
                    </a:cubicBezTo>
                    <a:cubicBezTo>
                      <a:pt x="2317" y="164598"/>
                      <a:pt x="5970" y="170535"/>
                      <a:pt x="12168" y="175460"/>
                    </a:cubicBezTo>
                    <a:cubicBezTo>
                      <a:pt x="16409" y="194836"/>
                      <a:pt x="33664" y="208765"/>
                      <a:pt x="53595" y="208765"/>
                    </a:cubicBezTo>
                    <a:lnTo>
                      <a:pt x="64229" y="208765"/>
                    </a:lnTo>
                    <a:cubicBezTo>
                      <a:pt x="65925" y="208765"/>
                      <a:pt x="67296" y="207395"/>
                      <a:pt x="67296" y="205699"/>
                    </a:cubicBezTo>
                    <a:cubicBezTo>
                      <a:pt x="67296" y="204003"/>
                      <a:pt x="65925" y="202665"/>
                      <a:pt x="64229" y="202665"/>
                    </a:cubicBezTo>
                    <a:lnTo>
                      <a:pt x="53595" y="202665"/>
                    </a:lnTo>
                    <a:cubicBezTo>
                      <a:pt x="38818" y="202665"/>
                      <a:pt x="25738" y="193695"/>
                      <a:pt x="20160" y="180516"/>
                    </a:cubicBezTo>
                    <a:lnTo>
                      <a:pt x="20160" y="180516"/>
                    </a:lnTo>
                    <a:cubicBezTo>
                      <a:pt x="26102" y="183473"/>
                      <a:pt x="32641" y="185213"/>
                      <a:pt x="38080" y="185213"/>
                    </a:cubicBezTo>
                    <a:cubicBezTo>
                      <a:pt x="39121" y="185213"/>
                      <a:pt x="40121" y="185149"/>
                      <a:pt x="41069" y="185018"/>
                    </a:cubicBezTo>
                    <a:cubicBezTo>
                      <a:pt x="51761" y="183539"/>
                      <a:pt x="61635" y="183002"/>
                      <a:pt x="70855" y="183002"/>
                    </a:cubicBezTo>
                    <a:cubicBezTo>
                      <a:pt x="83800" y="183002"/>
                      <a:pt x="95455" y="184060"/>
                      <a:pt x="106276" y="185050"/>
                    </a:cubicBezTo>
                    <a:cubicBezTo>
                      <a:pt x="115051" y="185833"/>
                      <a:pt x="123239" y="186584"/>
                      <a:pt x="130904" y="186584"/>
                    </a:cubicBezTo>
                    <a:cubicBezTo>
                      <a:pt x="143202" y="186584"/>
                      <a:pt x="154162" y="184659"/>
                      <a:pt x="164111" y="178070"/>
                    </a:cubicBezTo>
                    <a:lnTo>
                      <a:pt x="164111" y="178070"/>
                    </a:lnTo>
                    <a:cubicBezTo>
                      <a:pt x="159251" y="192520"/>
                      <a:pt x="145616" y="202665"/>
                      <a:pt x="129730" y="202665"/>
                    </a:cubicBezTo>
                    <a:lnTo>
                      <a:pt x="77506" y="202665"/>
                    </a:lnTo>
                    <a:cubicBezTo>
                      <a:pt x="75809" y="202665"/>
                      <a:pt x="74439" y="204003"/>
                      <a:pt x="74439" y="205699"/>
                    </a:cubicBezTo>
                    <a:cubicBezTo>
                      <a:pt x="74439" y="207395"/>
                      <a:pt x="75809" y="208765"/>
                      <a:pt x="77506" y="208765"/>
                    </a:cubicBezTo>
                    <a:lnTo>
                      <a:pt x="129730" y="208765"/>
                    </a:lnTo>
                    <a:cubicBezTo>
                      <a:pt x="140299" y="208765"/>
                      <a:pt x="150444" y="204851"/>
                      <a:pt x="158272" y="197740"/>
                    </a:cubicBezTo>
                    <a:cubicBezTo>
                      <a:pt x="165742" y="190922"/>
                      <a:pt x="170537" y="181756"/>
                      <a:pt x="171810" y="171774"/>
                    </a:cubicBezTo>
                    <a:cubicBezTo>
                      <a:pt x="171940" y="171644"/>
                      <a:pt x="172071" y="171513"/>
                      <a:pt x="172234" y="171383"/>
                    </a:cubicBezTo>
                    <a:cubicBezTo>
                      <a:pt x="178170" y="165446"/>
                      <a:pt x="181432" y="159705"/>
                      <a:pt x="181922" y="154323"/>
                    </a:cubicBezTo>
                    <a:cubicBezTo>
                      <a:pt x="182281" y="150245"/>
                      <a:pt x="181139" y="146429"/>
                      <a:pt x="178464" y="142971"/>
                    </a:cubicBezTo>
                    <a:cubicBezTo>
                      <a:pt x="181269" y="138469"/>
                      <a:pt x="182411" y="134131"/>
                      <a:pt x="181856" y="129988"/>
                    </a:cubicBezTo>
                    <a:cubicBezTo>
                      <a:pt x="181074" y="124443"/>
                      <a:pt x="177322" y="119582"/>
                      <a:pt x="170700" y="115538"/>
                    </a:cubicBezTo>
                    <a:cubicBezTo>
                      <a:pt x="168678" y="101348"/>
                      <a:pt x="162937" y="88104"/>
                      <a:pt x="153803" y="76818"/>
                    </a:cubicBezTo>
                    <a:cubicBezTo>
                      <a:pt x="153211" y="76059"/>
                      <a:pt x="152336" y="75668"/>
                      <a:pt x="151444" y="75668"/>
                    </a:cubicBezTo>
                    <a:cubicBezTo>
                      <a:pt x="150765" y="75668"/>
                      <a:pt x="150076" y="75895"/>
                      <a:pt x="149498" y="76361"/>
                    </a:cubicBezTo>
                    <a:cubicBezTo>
                      <a:pt x="148193" y="77405"/>
                      <a:pt x="147997" y="79330"/>
                      <a:pt x="149041" y="80634"/>
                    </a:cubicBezTo>
                    <a:cubicBezTo>
                      <a:pt x="157718" y="91399"/>
                      <a:pt x="163100" y="104088"/>
                      <a:pt x="164796" y="117625"/>
                    </a:cubicBezTo>
                    <a:cubicBezTo>
                      <a:pt x="164796" y="117723"/>
                      <a:pt x="164829" y="117788"/>
                      <a:pt x="164829" y="117854"/>
                    </a:cubicBezTo>
                    <a:cubicBezTo>
                      <a:pt x="165057" y="119746"/>
                      <a:pt x="165220" y="121670"/>
                      <a:pt x="165318" y="123595"/>
                    </a:cubicBezTo>
                    <a:cubicBezTo>
                      <a:pt x="165351" y="124345"/>
                      <a:pt x="164862" y="125063"/>
                      <a:pt x="164144" y="125324"/>
                    </a:cubicBezTo>
                    <a:cubicBezTo>
                      <a:pt x="155891" y="128455"/>
                      <a:pt x="126272" y="138698"/>
                      <a:pt x="91663" y="138698"/>
                    </a:cubicBezTo>
                    <a:cubicBezTo>
                      <a:pt x="57020" y="138698"/>
                      <a:pt x="27434" y="128455"/>
                      <a:pt x="19181" y="125324"/>
                    </a:cubicBezTo>
                    <a:cubicBezTo>
                      <a:pt x="18464" y="125063"/>
                      <a:pt x="17974" y="124378"/>
                      <a:pt x="18007" y="123595"/>
                    </a:cubicBezTo>
                    <a:cubicBezTo>
                      <a:pt x="19246" y="95966"/>
                      <a:pt x="35980" y="71305"/>
                      <a:pt x="61000" y="59855"/>
                    </a:cubicBezTo>
                    <a:cubicBezTo>
                      <a:pt x="63120" y="66086"/>
                      <a:pt x="68568" y="70718"/>
                      <a:pt x="75190" y="71696"/>
                    </a:cubicBezTo>
                    <a:cubicBezTo>
                      <a:pt x="78582" y="72218"/>
                      <a:pt x="82855" y="72675"/>
                      <a:pt x="87324" y="72675"/>
                    </a:cubicBezTo>
                    <a:cubicBezTo>
                      <a:pt x="89803" y="72675"/>
                      <a:pt x="92348" y="72512"/>
                      <a:pt x="94859" y="72186"/>
                    </a:cubicBezTo>
                    <a:cubicBezTo>
                      <a:pt x="98023" y="78579"/>
                      <a:pt x="104613" y="82950"/>
                      <a:pt x="112213" y="82950"/>
                    </a:cubicBezTo>
                    <a:cubicBezTo>
                      <a:pt x="122456" y="82950"/>
                      <a:pt x="130872" y="74958"/>
                      <a:pt x="131524" y="64879"/>
                    </a:cubicBezTo>
                    <a:cubicBezTo>
                      <a:pt x="134590" y="66869"/>
                      <a:pt x="137493" y="69054"/>
                      <a:pt x="140234" y="71436"/>
                    </a:cubicBezTo>
                    <a:cubicBezTo>
                      <a:pt x="140821" y="71957"/>
                      <a:pt x="141538" y="72218"/>
                      <a:pt x="142256" y="72218"/>
                    </a:cubicBezTo>
                    <a:cubicBezTo>
                      <a:pt x="143104" y="72218"/>
                      <a:pt x="143952" y="71860"/>
                      <a:pt x="144539" y="71175"/>
                    </a:cubicBezTo>
                    <a:cubicBezTo>
                      <a:pt x="145648" y="69902"/>
                      <a:pt x="145518" y="67978"/>
                      <a:pt x="144278" y="66836"/>
                    </a:cubicBezTo>
                    <a:cubicBezTo>
                      <a:pt x="140005" y="63117"/>
                      <a:pt x="135373" y="59855"/>
                      <a:pt x="130480" y="57148"/>
                    </a:cubicBezTo>
                    <a:cubicBezTo>
                      <a:pt x="129078" y="53168"/>
                      <a:pt x="126403" y="49809"/>
                      <a:pt x="122978" y="47493"/>
                    </a:cubicBezTo>
                    <a:cubicBezTo>
                      <a:pt x="124804" y="44589"/>
                      <a:pt x="127675" y="41425"/>
                      <a:pt x="132111" y="39011"/>
                    </a:cubicBezTo>
                    <a:cubicBezTo>
                      <a:pt x="133612" y="38228"/>
                      <a:pt x="134166" y="36369"/>
                      <a:pt x="133351" y="34869"/>
                    </a:cubicBezTo>
                    <a:cubicBezTo>
                      <a:pt x="132809" y="33852"/>
                      <a:pt x="131751" y="33274"/>
                      <a:pt x="130653" y="33274"/>
                    </a:cubicBezTo>
                    <a:cubicBezTo>
                      <a:pt x="130165" y="33274"/>
                      <a:pt x="129670" y="33388"/>
                      <a:pt x="129208" y="33629"/>
                    </a:cubicBezTo>
                    <a:cubicBezTo>
                      <a:pt x="123336" y="36793"/>
                      <a:pt x="119683" y="41066"/>
                      <a:pt x="117400" y="44916"/>
                    </a:cubicBezTo>
                    <a:cubicBezTo>
                      <a:pt x="117139" y="44850"/>
                      <a:pt x="116910" y="44785"/>
                      <a:pt x="116682" y="44752"/>
                    </a:cubicBezTo>
                    <a:cubicBezTo>
                      <a:pt x="116584" y="43415"/>
                      <a:pt x="116454" y="42045"/>
                      <a:pt x="116258" y="40675"/>
                    </a:cubicBezTo>
                    <a:cubicBezTo>
                      <a:pt x="113844" y="24561"/>
                      <a:pt x="102851" y="7533"/>
                      <a:pt x="91206" y="1890"/>
                    </a:cubicBezTo>
                    <a:cubicBezTo>
                      <a:pt x="89278" y="937"/>
                      <a:pt x="86956" y="1"/>
                      <a:pt x="847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00"/>
              <p:cNvSpPr/>
              <p:nvPr/>
            </p:nvSpPr>
            <p:spPr>
              <a:xfrm>
                <a:off x="5117225" y="2762900"/>
                <a:ext cx="152525" cy="169650"/>
              </a:xfrm>
              <a:custGeom>
                <a:avLst/>
                <a:gdLst/>
                <a:ahLst/>
                <a:cxnLst/>
                <a:rect l="l" t="t" r="r" b="b"/>
                <a:pathLst>
                  <a:path w="6101" h="6786" extrusionOk="0">
                    <a:moveTo>
                      <a:pt x="3034" y="0"/>
                    </a:moveTo>
                    <a:cubicBezTo>
                      <a:pt x="1371" y="0"/>
                      <a:pt x="1" y="1370"/>
                      <a:pt x="1" y="3066"/>
                    </a:cubicBezTo>
                    <a:lnTo>
                      <a:pt x="1" y="3719"/>
                    </a:lnTo>
                    <a:cubicBezTo>
                      <a:pt x="1" y="5415"/>
                      <a:pt x="1371" y="6785"/>
                      <a:pt x="3034" y="6785"/>
                    </a:cubicBezTo>
                    <a:cubicBezTo>
                      <a:pt x="4731" y="6785"/>
                      <a:pt x="6101" y="5415"/>
                      <a:pt x="6101" y="3719"/>
                    </a:cubicBezTo>
                    <a:lnTo>
                      <a:pt x="6101" y="3066"/>
                    </a:lnTo>
                    <a:cubicBezTo>
                      <a:pt x="6101" y="1370"/>
                      <a:pt x="4731"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00"/>
              <p:cNvSpPr/>
              <p:nvPr/>
            </p:nvSpPr>
            <p:spPr>
              <a:xfrm>
                <a:off x="4274825" y="5044650"/>
                <a:ext cx="152525" cy="169650"/>
              </a:xfrm>
              <a:custGeom>
                <a:avLst/>
                <a:gdLst/>
                <a:ahLst/>
                <a:cxnLst/>
                <a:rect l="l" t="t" r="r" b="b"/>
                <a:pathLst>
                  <a:path w="6101" h="6786" extrusionOk="0">
                    <a:moveTo>
                      <a:pt x="3034" y="0"/>
                    </a:moveTo>
                    <a:cubicBezTo>
                      <a:pt x="1370" y="0"/>
                      <a:pt x="0" y="1371"/>
                      <a:pt x="0" y="3067"/>
                    </a:cubicBezTo>
                    <a:lnTo>
                      <a:pt x="0" y="3752"/>
                    </a:lnTo>
                    <a:cubicBezTo>
                      <a:pt x="0" y="5448"/>
                      <a:pt x="1370" y="6785"/>
                      <a:pt x="3034" y="6785"/>
                    </a:cubicBezTo>
                    <a:cubicBezTo>
                      <a:pt x="4730" y="6785"/>
                      <a:pt x="6100" y="5415"/>
                      <a:pt x="6100" y="3752"/>
                    </a:cubicBezTo>
                    <a:lnTo>
                      <a:pt x="6100" y="3067"/>
                    </a:lnTo>
                    <a:cubicBezTo>
                      <a:pt x="6100" y="1371"/>
                      <a:pt x="4730"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00"/>
              <p:cNvSpPr/>
              <p:nvPr/>
            </p:nvSpPr>
            <p:spPr>
              <a:xfrm>
                <a:off x="5018550" y="3034450"/>
                <a:ext cx="152525" cy="170475"/>
              </a:xfrm>
              <a:custGeom>
                <a:avLst/>
                <a:gdLst/>
                <a:ahLst/>
                <a:cxnLst/>
                <a:rect l="l" t="t" r="r" b="b"/>
                <a:pathLst>
                  <a:path w="6101" h="6819" extrusionOk="0">
                    <a:moveTo>
                      <a:pt x="3034" y="1"/>
                    </a:moveTo>
                    <a:cubicBezTo>
                      <a:pt x="1371" y="1"/>
                      <a:pt x="1" y="1371"/>
                      <a:pt x="1" y="3067"/>
                    </a:cubicBezTo>
                    <a:lnTo>
                      <a:pt x="1" y="3752"/>
                    </a:lnTo>
                    <a:cubicBezTo>
                      <a:pt x="1" y="5448"/>
                      <a:pt x="1371" y="6818"/>
                      <a:pt x="3034" y="6818"/>
                    </a:cubicBezTo>
                    <a:cubicBezTo>
                      <a:pt x="4731" y="6818"/>
                      <a:pt x="6101" y="5448"/>
                      <a:pt x="6101" y="3752"/>
                    </a:cubicBezTo>
                    <a:lnTo>
                      <a:pt x="6101" y="3067"/>
                    </a:lnTo>
                    <a:cubicBezTo>
                      <a:pt x="6101" y="1371"/>
                      <a:pt x="4731"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00"/>
              <p:cNvSpPr/>
              <p:nvPr/>
            </p:nvSpPr>
            <p:spPr>
              <a:xfrm>
                <a:off x="4600200" y="2546775"/>
                <a:ext cx="153350" cy="169650"/>
              </a:xfrm>
              <a:custGeom>
                <a:avLst/>
                <a:gdLst/>
                <a:ahLst/>
                <a:cxnLst/>
                <a:rect l="l" t="t" r="r" b="b"/>
                <a:pathLst>
                  <a:path w="6134" h="6786" extrusionOk="0">
                    <a:moveTo>
                      <a:pt x="3067" y="1"/>
                    </a:moveTo>
                    <a:cubicBezTo>
                      <a:pt x="1371" y="1"/>
                      <a:pt x="1" y="1371"/>
                      <a:pt x="1" y="3067"/>
                    </a:cubicBezTo>
                    <a:lnTo>
                      <a:pt x="1" y="3720"/>
                    </a:lnTo>
                    <a:cubicBezTo>
                      <a:pt x="1" y="5416"/>
                      <a:pt x="1371" y="6786"/>
                      <a:pt x="3067" y="6786"/>
                    </a:cubicBezTo>
                    <a:cubicBezTo>
                      <a:pt x="4763" y="6786"/>
                      <a:pt x="6133" y="5416"/>
                      <a:pt x="6133" y="3720"/>
                    </a:cubicBezTo>
                    <a:lnTo>
                      <a:pt x="6133" y="3067"/>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8" name="Google Shape;1178;p100"/>
          <p:cNvGrpSpPr/>
          <p:nvPr/>
        </p:nvGrpSpPr>
        <p:grpSpPr>
          <a:xfrm>
            <a:off x="6495039" y="3625907"/>
            <a:ext cx="936600" cy="936600"/>
            <a:chOff x="6495039" y="3625907"/>
            <a:chExt cx="936600" cy="936600"/>
          </a:xfrm>
        </p:grpSpPr>
        <p:sp>
          <p:nvSpPr>
            <p:cNvPr id="1179" name="Google Shape;1179;p100"/>
            <p:cNvSpPr/>
            <p:nvPr/>
          </p:nvSpPr>
          <p:spPr>
            <a:xfrm>
              <a:off x="6495039" y="3625907"/>
              <a:ext cx="936600" cy="936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nvGrpSpPr>
            <p:cNvPr id="1180" name="Google Shape;1180;p100"/>
            <p:cNvGrpSpPr/>
            <p:nvPr/>
          </p:nvGrpSpPr>
          <p:grpSpPr>
            <a:xfrm>
              <a:off x="6711371" y="3815494"/>
              <a:ext cx="520779" cy="539665"/>
              <a:chOff x="1281125" y="238125"/>
              <a:chExt cx="5036550" cy="5219200"/>
            </a:xfrm>
          </p:grpSpPr>
          <p:sp>
            <p:nvSpPr>
              <p:cNvPr id="1181" name="Google Shape;1181;p100"/>
              <p:cNvSpPr/>
              <p:nvPr/>
            </p:nvSpPr>
            <p:spPr>
              <a:xfrm>
                <a:off x="1513550" y="238125"/>
                <a:ext cx="3742350" cy="2333150"/>
              </a:xfrm>
              <a:custGeom>
                <a:avLst/>
                <a:gdLst/>
                <a:ahLst/>
                <a:cxnLst/>
                <a:rect l="l" t="t" r="r" b="b"/>
                <a:pathLst>
                  <a:path w="149694" h="93326" extrusionOk="0">
                    <a:moveTo>
                      <a:pt x="128718" y="6133"/>
                    </a:moveTo>
                    <a:lnTo>
                      <a:pt x="128718" y="20224"/>
                    </a:lnTo>
                    <a:lnTo>
                      <a:pt x="23422" y="20224"/>
                    </a:lnTo>
                    <a:lnTo>
                      <a:pt x="23422" y="6133"/>
                    </a:lnTo>
                    <a:close/>
                    <a:moveTo>
                      <a:pt x="130252" y="26324"/>
                    </a:moveTo>
                    <a:lnTo>
                      <a:pt x="132144" y="29521"/>
                    </a:lnTo>
                    <a:lnTo>
                      <a:pt x="19996" y="29521"/>
                    </a:lnTo>
                    <a:lnTo>
                      <a:pt x="21888" y="26324"/>
                    </a:lnTo>
                    <a:close/>
                    <a:moveTo>
                      <a:pt x="135764" y="35654"/>
                    </a:moveTo>
                    <a:lnTo>
                      <a:pt x="139809" y="42471"/>
                    </a:lnTo>
                    <a:lnTo>
                      <a:pt x="12331" y="42471"/>
                    </a:lnTo>
                    <a:lnTo>
                      <a:pt x="16376" y="35654"/>
                    </a:lnTo>
                    <a:close/>
                    <a:moveTo>
                      <a:pt x="20355" y="0"/>
                    </a:moveTo>
                    <a:cubicBezTo>
                      <a:pt x="18692" y="0"/>
                      <a:pt x="17322" y="1370"/>
                      <a:pt x="17322" y="3066"/>
                    </a:cubicBezTo>
                    <a:lnTo>
                      <a:pt x="17322" y="22051"/>
                    </a:lnTo>
                    <a:lnTo>
                      <a:pt x="4339" y="43972"/>
                    </a:lnTo>
                    <a:cubicBezTo>
                      <a:pt x="4339" y="44004"/>
                      <a:pt x="4339" y="44004"/>
                      <a:pt x="4339" y="44037"/>
                    </a:cubicBezTo>
                    <a:cubicBezTo>
                      <a:pt x="4274" y="44102"/>
                      <a:pt x="4241" y="44200"/>
                      <a:pt x="4176" y="44298"/>
                    </a:cubicBezTo>
                    <a:cubicBezTo>
                      <a:pt x="4176" y="44330"/>
                      <a:pt x="4176" y="44363"/>
                      <a:pt x="4143" y="44363"/>
                    </a:cubicBezTo>
                    <a:cubicBezTo>
                      <a:pt x="4111" y="44493"/>
                      <a:pt x="4078" y="44591"/>
                      <a:pt x="4045" y="44722"/>
                    </a:cubicBezTo>
                    <a:cubicBezTo>
                      <a:pt x="4045" y="44722"/>
                      <a:pt x="4045" y="44754"/>
                      <a:pt x="4013" y="44754"/>
                    </a:cubicBezTo>
                    <a:cubicBezTo>
                      <a:pt x="4013" y="44852"/>
                      <a:pt x="3980" y="44950"/>
                      <a:pt x="3947" y="45081"/>
                    </a:cubicBezTo>
                    <a:cubicBezTo>
                      <a:pt x="3947" y="45113"/>
                      <a:pt x="3947" y="45146"/>
                      <a:pt x="3947" y="45179"/>
                    </a:cubicBezTo>
                    <a:cubicBezTo>
                      <a:pt x="3947" y="45211"/>
                      <a:pt x="3947" y="45244"/>
                      <a:pt x="3947" y="45276"/>
                    </a:cubicBezTo>
                    <a:lnTo>
                      <a:pt x="164" y="90031"/>
                    </a:lnTo>
                    <a:cubicBezTo>
                      <a:pt x="0" y="91694"/>
                      <a:pt x="1240" y="93195"/>
                      <a:pt x="2936" y="93325"/>
                    </a:cubicBezTo>
                    <a:lnTo>
                      <a:pt x="3197" y="93325"/>
                    </a:lnTo>
                    <a:cubicBezTo>
                      <a:pt x="4763" y="93325"/>
                      <a:pt x="6100" y="92118"/>
                      <a:pt x="6231" y="90520"/>
                    </a:cubicBezTo>
                    <a:lnTo>
                      <a:pt x="9786" y="48604"/>
                    </a:lnTo>
                    <a:lnTo>
                      <a:pt x="142354" y="48604"/>
                    </a:lnTo>
                    <a:lnTo>
                      <a:pt x="143463" y="61717"/>
                    </a:lnTo>
                    <a:cubicBezTo>
                      <a:pt x="143587" y="63331"/>
                      <a:pt x="144952" y="64532"/>
                      <a:pt x="146517" y="64532"/>
                    </a:cubicBezTo>
                    <a:cubicBezTo>
                      <a:pt x="146597" y="64532"/>
                      <a:pt x="146677" y="64528"/>
                      <a:pt x="146757" y="64522"/>
                    </a:cubicBezTo>
                    <a:cubicBezTo>
                      <a:pt x="148453" y="64359"/>
                      <a:pt x="149693" y="62891"/>
                      <a:pt x="149563" y="61195"/>
                    </a:cubicBezTo>
                    <a:lnTo>
                      <a:pt x="148193" y="45276"/>
                    </a:lnTo>
                    <a:cubicBezTo>
                      <a:pt x="148193" y="45244"/>
                      <a:pt x="148193" y="45211"/>
                      <a:pt x="148193" y="45179"/>
                    </a:cubicBezTo>
                    <a:cubicBezTo>
                      <a:pt x="148193" y="45146"/>
                      <a:pt x="148193" y="45113"/>
                      <a:pt x="148160" y="45081"/>
                    </a:cubicBezTo>
                    <a:cubicBezTo>
                      <a:pt x="148160" y="44950"/>
                      <a:pt x="148127" y="44852"/>
                      <a:pt x="148095" y="44754"/>
                    </a:cubicBezTo>
                    <a:cubicBezTo>
                      <a:pt x="148095" y="44754"/>
                      <a:pt x="148095" y="44722"/>
                      <a:pt x="148095" y="44722"/>
                    </a:cubicBezTo>
                    <a:cubicBezTo>
                      <a:pt x="148062" y="44591"/>
                      <a:pt x="148029" y="44493"/>
                      <a:pt x="147964" y="44363"/>
                    </a:cubicBezTo>
                    <a:cubicBezTo>
                      <a:pt x="147964" y="44363"/>
                      <a:pt x="147964" y="44330"/>
                      <a:pt x="147964" y="44298"/>
                    </a:cubicBezTo>
                    <a:cubicBezTo>
                      <a:pt x="147899" y="44200"/>
                      <a:pt x="147866" y="44102"/>
                      <a:pt x="147801" y="44037"/>
                    </a:cubicBezTo>
                    <a:cubicBezTo>
                      <a:pt x="147801" y="44004"/>
                      <a:pt x="147801" y="44004"/>
                      <a:pt x="147801" y="43972"/>
                    </a:cubicBezTo>
                    <a:lnTo>
                      <a:pt x="134818" y="22051"/>
                    </a:lnTo>
                    <a:lnTo>
                      <a:pt x="134818" y="3066"/>
                    </a:lnTo>
                    <a:cubicBezTo>
                      <a:pt x="134818" y="1370"/>
                      <a:pt x="133448" y="0"/>
                      <a:pt x="1317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00"/>
              <p:cNvSpPr/>
              <p:nvPr/>
            </p:nvSpPr>
            <p:spPr>
              <a:xfrm>
                <a:off x="1281125" y="2029525"/>
                <a:ext cx="5036550" cy="3427800"/>
              </a:xfrm>
              <a:custGeom>
                <a:avLst/>
                <a:gdLst/>
                <a:ahLst/>
                <a:cxnLst/>
                <a:rect l="l" t="t" r="r" b="b"/>
                <a:pathLst>
                  <a:path w="201462" h="137112" extrusionOk="0">
                    <a:moveTo>
                      <a:pt x="184564" y="25388"/>
                    </a:moveTo>
                    <a:lnTo>
                      <a:pt x="184564" y="28650"/>
                    </a:lnTo>
                    <a:lnTo>
                      <a:pt x="139255" y="28650"/>
                    </a:lnTo>
                    <a:lnTo>
                      <a:pt x="139255" y="25388"/>
                    </a:lnTo>
                    <a:close/>
                    <a:moveTo>
                      <a:pt x="195361" y="34783"/>
                    </a:moveTo>
                    <a:lnTo>
                      <a:pt x="195361" y="39121"/>
                    </a:lnTo>
                    <a:lnTo>
                      <a:pt x="128458" y="39121"/>
                    </a:lnTo>
                    <a:lnTo>
                      <a:pt x="128458" y="34783"/>
                    </a:lnTo>
                    <a:close/>
                    <a:moveTo>
                      <a:pt x="192491" y="45254"/>
                    </a:moveTo>
                    <a:lnTo>
                      <a:pt x="189718" y="73111"/>
                    </a:lnTo>
                    <a:lnTo>
                      <a:pt x="175398" y="73111"/>
                    </a:lnTo>
                    <a:cubicBezTo>
                      <a:pt x="171810" y="69914"/>
                      <a:pt x="167080" y="67990"/>
                      <a:pt x="161893" y="67990"/>
                    </a:cubicBezTo>
                    <a:cubicBezTo>
                      <a:pt x="156739" y="67990"/>
                      <a:pt x="152009" y="69914"/>
                      <a:pt x="148389" y="73111"/>
                    </a:cubicBezTo>
                    <a:lnTo>
                      <a:pt x="134101" y="73111"/>
                    </a:lnTo>
                    <a:lnTo>
                      <a:pt x="131328" y="45254"/>
                    </a:lnTo>
                    <a:close/>
                    <a:moveTo>
                      <a:pt x="59304" y="48581"/>
                    </a:moveTo>
                    <a:cubicBezTo>
                      <a:pt x="56205" y="53376"/>
                      <a:pt x="54411" y="59084"/>
                      <a:pt x="54411" y="65217"/>
                    </a:cubicBezTo>
                    <a:cubicBezTo>
                      <a:pt x="54411" y="69197"/>
                      <a:pt x="55194" y="72980"/>
                      <a:pt x="56564" y="76471"/>
                    </a:cubicBezTo>
                    <a:lnTo>
                      <a:pt x="10668" y="76471"/>
                    </a:lnTo>
                    <a:lnTo>
                      <a:pt x="13016" y="48581"/>
                    </a:lnTo>
                    <a:close/>
                    <a:moveTo>
                      <a:pt x="125522" y="48581"/>
                    </a:moveTo>
                    <a:lnTo>
                      <a:pt x="128295" y="76471"/>
                    </a:lnTo>
                    <a:lnTo>
                      <a:pt x="114170" y="76471"/>
                    </a:lnTo>
                    <a:cubicBezTo>
                      <a:pt x="115540" y="72980"/>
                      <a:pt x="116323" y="69197"/>
                      <a:pt x="116323" y="65217"/>
                    </a:cubicBezTo>
                    <a:cubicBezTo>
                      <a:pt x="116323" y="59084"/>
                      <a:pt x="114529" y="53376"/>
                      <a:pt x="111430" y="48581"/>
                    </a:cubicBezTo>
                    <a:close/>
                    <a:moveTo>
                      <a:pt x="85367" y="40393"/>
                    </a:moveTo>
                    <a:cubicBezTo>
                      <a:pt x="99067" y="40393"/>
                      <a:pt x="110191" y="51517"/>
                      <a:pt x="110191" y="65217"/>
                    </a:cubicBezTo>
                    <a:cubicBezTo>
                      <a:pt x="110191" y="78885"/>
                      <a:pt x="99067" y="90041"/>
                      <a:pt x="85367" y="90041"/>
                    </a:cubicBezTo>
                    <a:cubicBezTo>
                      <a:pt x="71667" y="90041"/>
                      <a:pt x="60543" y="78885"/>
                      <a:pt x="60543" y="65217"/>
                    </a:cubicBezTo>
                    <a:cubicBezTo>
                      <a:pt x="60543" y="51517"/>
                      <a:pt x="71667" y="40393"/>
                      <a:pt x="85367" y="40393"/>
                    </a:cubicBezTo>
                    <a:close/>
                    <a:moveTo>
                      <a:pt x="143659" y="79211"/>
                    </a:moveTo>
                    <a:cubicBezTo>
                      <a:pt x="142256" y="81984"/>
                      <a:pt x="141473" y="85115"/>
                      <a:pt x="141473" y="88442"/>
                    </a:cubicBezTo>
                    <a:cubicBezTo>
                      <a:pt x="141473" y="90497"/>
                      <a:pt x="141767" y="92455"/>
                      <a:pt x="142321" y="94314"/>
                    </a:cubicBezTo>
                    <a:lnTo>
                      <a:pt x="136221" y="94314"/>
                    </a:lnTo>
                    <a:lnTo>
                      <a:pt x="134721" y="79211"/>
                    </a:lnTo>
                    <a:close/>
                    <a:moveTo>
                      <a:pt x="189098" y="79211"/>
                    </a:moveTo>
                    <a:lnTo>
                      <a:pt x="187598" y="94314"/>
                    </a:lnTo>
                    <a:lnTo>
                      <a:pt x="181498" y="94314"/>
                    </a:lnTo>
                    <a:cubicBezTo>
                      <a:pt x="182052" y="92455"/>
                      <a:pt x="182346" y="90497"/>
                      <a:pt x="182346" y="88442"/>
                    </a:cubicBezTo>
                    <a:cubicBezTo>
                      <a:pt x="182346" y="85115"/>
                      <a:pt x="181563" y="81984"/>
                      <a:pt x="180160" y="79211"/>
                    </a:cubicBezTo>
                    <a:close/>
                    <a:moveTo>
                      <a:pt x="161893" y="74122"/>
                    </a:moveTo>
                    <a:cubicBezTo>
                      <a:pt x="169820" y="74122"/>
                      <a:pt x="176246" y="80548"/>
                      <a:pt x="176246" y="88442"/>
                    </a:cubicBezTo>
                    <a:cubicBezTo>
                      <a:pt x="176246" y="96336"/>
                      <a:pt x="169820" y="102762"/>
                      <a:pt x="161893" y="102762"/>
                    </a:cubicBezTo>
                    <a:cubicBezTo>
                      <a:pt x="153999" y="102762"/>
                      <a:pt x="147573" y="96336"/>
                      <a:pt x="147573" y="88442"/>
                    </a:cubicBezTo>
                    <a:cubicBezTo>
                      <a:pt x="147573" y="80548"/>
                      <a:pt x="153999" y="74122"/>
                      <a:pt x="161893" y="74122"/>
                    </a:cubicBezTo>
                    <a:close/>
                    <a:moveTo>
                      <a:pt x="128915" y="82603"/>
                    </a:moveTo>
                    <a:lnTo>
                      <a:pt x="131818" y="111798"/>
                    </a:lnTo>
                    <a:lnTo>
                      <a:pt x="7666" y="111798"/>
                    </a:lnTo>
                    <a:lnTo>
                      <a:pt x="10146" y="82603"/>
                    </a:lnTo>
                    <a:lnTo>
                      <a:pt x="59793" y="82603"/>
                    </a:lnTo>
                    <a:cubicBezTo>
                      <a:pt x="65371" y="90758"/>
                      <a:pt x="74733" y="96141"/>
                      <a:pt x="85367" y="96141"/>
                    </a:cubicBezTo>
                    <a:cubicBezTo>
                      <a:pt x="95968" y="96141"/>
                      <a:pt x="105363" y="90758"/>
                      <a:pt x="110941" y="82603"/>
                    </a:cubicBezTo>
                    <a:close/>
                    <a:moveTo>
                      <a:pt x="132405" y="117931"/>
                    </a:moveTo>
                    <a:lnTo>
                      <a:pt x="133253" y="126314"/>
                    </a:lnTo>
                    <a:lnTo>
                      <a:pt x="6460" y="126314"/>
                    </a:lnTo>
                    <a:lnTo>
                      <a:pt x="7145" y="117931"/>
                    </a:lnTo>
                    <a:close/>
                    <a:moveTo>
                      <a:pt x="156914" y="0"/>
                    </a:moveTo>
                    <a:cubicBezTo>
                      <a:pt x="156835" y="0"/>
                      <a:pt x="156755" y="4"/>
                      <a:pt x="156674" y="10"/>
                    </a:cubicBezTo>
                    <a:cubicBezTo>
                      <a:pt x="154978" y="173"/>
                      <a:pt x="153738" y="1641"/>
                      <a:pt x="153869" y="3337"/>
                    </a:cubicBezTo>
                    <a:lnTo>
                      <a:pt x="155239" y="19288"/>
                    </a:lnTo>
                    <a:lnTo>
                      <a:pt x="136189" y="19288"/>
                    </a:lnTo>
                    <a:cubicBezTo>
                      <a:pt x="134525" y="19288"/>
                      <a:pt x="133155" y="20658"/>
                      <a:pt x="133155" y="22322"/>
                    </a:cubicBezTo>
                    <a:lnTo>
                      <a:pt x="133155" y="28650"/>
                    </a:lnTo>
                    <a:lnTo>
                      <a:pt x="125392" y="28650"/>
                    </a:lnTo>
                    <a:cubicBezTo>
                      <a:pt x="123728" y="28650"/>
                      <a:pt x="122358" y="30020"/>
                      <a:pt x="122358" y="31716"/>
                    </a:cubicBezTo>
                    <a:lnTo>
                      <a:pt x="122358" y="42187"/>
                    </a:lnTo>
                    <a:cubicBezTo>
                      <a:pt x="122358" y="42285"/>
                      <a:pt x="122358" y="42383"/>
                      <a:pt x="122358" y="42448"/>
                    </a:cubicBezTo>
                    <a:lnTo>
                      <a:pt x="106309" y="42448"/>
                    </a:lnTo>
                    <a:cubicBezTo>
                      <a:pt x="100796" y="37392"/>
                      <a:pt x="93424" y="34261"/>
                      <a:pt x="85367" y="34261"/>
                    </a:cubicBezTo>
                    <a:cubicBezTo>
                      <a:pt x="77277" y="34261"/>
                      <a:pt x="69938" y="37392"/>
                      <a:pt x="64425" y="42448"/>
                    </a:cubicBezTo>
                    <a:lnTo>
                      <a:pt x="13538" y="42448"/>
                    </a:lnTo>
                    <a:lnTo>
                      <a:pt x="14419" y="32140"/>
                    </a:lnTo>
                    <a:cubicBezTo>
                      <a:pt x="14549" y="30444"/>
                      <a:pt x="13310" y="28976"/>
                      <a:pt x="11613" y="28846"/>
                    </a:cubicBezTo>
                    <a:cubicBezTo>
                      <a:pt x="11517" y="28836"/>
                      <a:pt x="11421" y="28832"/>
                      <a:pt x="11326" y="28832"/>
                    </a:cubicBezTo>
                    <a:cubicBezTo>
                      <a:pt x="9784" y="28832"/>
                      <a:pt x="8473" y="30051"/>
                      <a:pt x="8319" y="31618"/>
                    </a:cubicBezTo>
                    <a:lnTo>
                      <a:pt x="66" y="129119"/>
                    </a:lnTo>
                    <a:cubicBezTo>
                      <a:pt x="1" y="129967"/>
                      <a:pt x="294" y="130815"/>
                      <a:pt x="882" y="131435"/>
                    </a:cubicBezTo>
                    <a:cubicBezTo>
                      <a:pt x="1436" y="132055"/>
                      <a:pt x="2252" y="132414"/>
                      <a:pt x="3132" y="132414"/>
                    </a:cubicBezTo>
                    <a:lnTo>
                      <a:pt x="133840" y="132414"/>
                    </a:lnTo>
                    <a:lnTo>
                      <a:pt x="134036" y="134371"/>
                    </a:lnTo>
                    <a:cubicBezTo>
                      <a:pt x="134199" y="135904"/>
                      <a:pt x="135504" y="137111"/>
                      <a:pt x="137069" y="137111"/>
                    </a:cubicBezTo>
                    <a:lnTo>
                      <a:pt x="186717" y="137111"/>
                    </a:lnTo>
                    <a:cubicBezTo>
                      <a:pt x="188283" y="137111"/>
                      <a:pt x="189620" y="135904"/>
                      <a:pt x="189783" y="134371"/>
                    </a:cubicBezTo>
                    <a:lnTo>
                      <a:pt x="191023" y="121617"/>
                    </a:lnTo>
                    <a:cubicBezTo>
                      <a:pt x="191186" y="119953"/>
                      <a:pt x="189979" y="118453"/>
                      <a:pt x="188283" y="118289"/>
                    </a:cubicBezTo>
                    <a:cubicBezTo>
                      <a:pt x="188166" y="118276"/>
                      <a:pt x="188051" y="118269"/>
                      <a:pt x="187937" y="118269"/>
                    </a:cubicBezTo>
                    <a:cubicBezTo>
                      <a:pt x="186416" y="118269"/>
                      <a:pt x="185107" y="119452"/>
                      <a:pt x="184955" y="121030"/>
                    </a:cubicBezTo>
                    <a:lnTo>
                      <a:pt x="183944" y="131011"/>
                    </a:lnTo>
                    <a:lnTo>
                      <a:pt x="139842" y="131011"/>
                    </a:lnTo>
                    <a:lnTo>
                      <a:pt x="139646" y="129087"/>
                    </a:lnTo>
                    <a:cubicBezTo>
                      <a:pt x="139646" y="129054"/>
                      <a:pt x="139646" y="129054"/>
                      <a:pt x="139646" y="129054"/>
                    </a:cubicBezTo>
                    <a:lnTo>
                      <a:pt x="136809" y="100446"/>
                    </a:lnTo>
                    <a:lnTo>
                      <a:pt x="145355" y="100446"/>
                    </a:lnTo>
                    <a:cubicBezTo>
                      <a:pt x="149074" y="105568"/>
                      <a:pt x="155108" y="108895"/>
                      <a:pt x="161893" y="108895"/>
                    </a:cubicBezTo>
                    <a:cubicBezTo>
                      <a:pt x="168711" y="108895"/>
                      <a:pt x="174745" y="105568"/>
                      <a:pt x="178464" y="100446"/>
                    </a:cubicBezTo>
                    <a:lnTo>
                      <a:pt x="186978" y="100446"/>
                    </a:lnTo>
                    <a:lnTo>
                      <a:pt x="186260" y="107753"/>
                    </a:lnTo>
                    <a:cubicBezTo>
                      <a:pt x="186097" y="109417"/>
                      <a:pt x="187337" y="110917"/>
                      <a:pt x="189000" y="111080"/>
                    </a:cubicBezTo>
                    <a:cubicBezTo>
                      <a:pt x="189098" y="111113"/>
                      <a:pt x="189196" y="111113"/>
                      <a:pt x="189326" y="111113"/>
                    </a:cubicBezTo>
                    <a:cubicBezTo>
                      <a:pt x="190860" y="111113"/>
                      <a:pt x="192197" y="109939"/>
                      <a:pt x="192360" y="108340"/>
                    </a:cubicBezTo>
                    <a:lnTo>
                      <a:pt x="193404" y="97706"/>
                    </a:lnTo>
                    <a:cubicBezTo>
                      <a:pt x="193404" y="97706"/>
                      <a:pt x="193404" y="97706"/>
                      <a:pt x="193404" y="97674"/>
                    </a:cubicBezTo>
                    <a:lnTo>
                      <a:pt x="195524" y="76503"/>
                    </a:lnTo>
                    <a:cubicBezTo>
                      <a:pt x="195524" y="76471"/>
                      <a:pt x="195524" y="76471"/>
                      <a:pt x="195524" y="76471"/>
                    </a:cubicBezTo>
                    <a:lnTo>
                      <a:pt x="198623" y="45221"/>
                    </a:lnTo>
                    <a:cubicBezTo>
                      <a:pt x="200222" y="45123"/>
                      <a:pt x="201461" y="43786"/>
                      <a:pt x="201461" y="42187"/>
                    </a:cubicBezTo>
                    <a:lnTo>
                      <a:pt x="201461" y="31716"/>
                    </a:lnTo>
                    <a:cubicBezTo>
                      <a:pt x="201461" y="30020"/>
                      <a:pt x="200091" y="28650"/>
                      <a:pt x="198395" y="28650"/>
                    </a:cubicBezTo>
                    <a:lnTo>
                      <a:pt x="190664" y="28650"/>
                    </a:lnTo>
                    <a:lnTo>
                      <a:pt x="190664" y="22354"/>
                    </a:lnTo>
                    <a:cubicBezTo>
                      <a:pt x="190664" y="20658"/>
                      <a:pt x="189294" y="19288"/>
                      <a:pt x="187598" y="19288"/>
                    </a:cubicBezTo>
                    <a:lnTo>
                      <a:pt x="161371" y="19288"/>
                    </a:lnTo>
                    <a:lnTo>
                      <a:pt x="159969" y="2815"/>
                    </a:lnTo>
                    <a:cubicBezTo>
                      <a:pt x="159844" y="1201"/>
                      <a:pt x="158480" y="0"/>
                      <a:pt x="156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00"/>
              <p:cNvSpPr/>
              <p:nvPr/>
            </p:nvSpPr>
            <p:spPr>
              <a:xfrm>
                <a:off x="5175125" y="4060350"/>
                <a:ext cx="307475" cy="152525"/>
              </a:xfrm>
              <a:custGeom>
                <a:avLst/>
                <a:gdLst/>
                <a:ahLst/>
                <a:cxnLst/>
                <a:rect l="l" t="t" r="r" b="b"/>
                <a:pathLst>
                  <a:path w="12299" h="6101" extrusionOk="0">
                    <a:moveTo>
                      <a:pt x="3034" y="0"/>
                    </a:moveTo>
                    <a:cubicBezTo>
                      <a:pt x="1371" y="0"/>
                      <a:pt x="1" y="1370"/>
                      <a:pt x="1" y="3067"/>
                    </a:cubicBezTo>
                    <a:cubicBezTo>
                      <a:pt x="1" y="4730"/>
                      <a:pt x="1371" y="6100"/>
                      <a:pt x="3034" y="6100"/>
                    </a:cubicBezTo>
                    <a:lnTo>
                      <a:pt x="9232" y="6100"/>
                    </a:lnTo>
                    <a:cubicBezTo>
                      <a:pt x="10928" y="6100"/>
                      <a:pt x="12298" y="4730"/>
                      <a:pt x="12298" y="3067"/>
                    </a:cubicBezTo>
                    <a:cubicBezTo>
                      <a:pt x="12298" y="1370"/>
                      <a:pt x="10928" y="0"/>
                      <a:pt x="9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00"/>
              <p:cNvSpPr/>
              <p:nvPr/>
            </p:nvSpPr>
            <p:spPr>
              <a:xfrm>
                <a:off x="5049550" y="4243025"/>
                <a:ext cx="557825" cy="153325"/>
              </a:xfrm>
              <a:custGeom>
                <a:avLst/>
                <a:gdLst/>
                <a:ahLst/>
                <a:cxnLst/>
                <a:rect l="l" t="t" r="r" b="b"/>
                <a:pathLst>
                  <a:path w="22313" h="6133" extrusionOk="0">
                    <a:moveTo>
                      <a:pt x="3066" y="0"/>
                    </a:moveTo>
                    <a:cubicBezTo>
                      <a:pt x="1370" y="0"/>
                      <a:pt x="0" y="1370"/>
                      <a:pt x="0" y="3066"/>
                    </a:cubicBezTo>
                    <a:cubicBezTo>
                      <a:pt x="0" y="4763"/>
                      <a:pt x="1370" y="6133"/>
                      <a:pt x="3066" y="6133"/>
                    </a:cubicBezTo>
                    <a:lnTo>
                      <a:pt x="19279" y="6133"/>
                    </a:lnTo>
                    <a:cubicBezTo>
                      <a:pt x="20942" y="6133"/>
                      <a:pt x="22312" y="4763"/>
                      <a:pt x="22312" y="3066"/>
                    </a:cubicBezTo>
                    <a:cubicBezTo>
                      <a:pt x="22312" y="1370"/>
                      <a:pt x="20942" y="0"/>
                      <a:pt x="19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185" name="Google Shape;1185;p100"/>
          <p:cNvCxnSpPr>
            <a:stCxn id="1148" idx="1"/>
          </p:cNvCxnSpPr>
          <p:nvPr/>
        </p:nvCxnSpPr>
        <p:spPr>
          <a:xfrm flipH="1">
            <a:off x="4492250" y="1833550"/>
            <a:ext cx="300900" cy="600"/>
          </a:xfrm>
          <a:prstGeom prst="bentConnector3">
            <a:avLst>
              <a:gd name="adj1" fmla="val 50000"/>
            </a:avLst>
          </a:prstGeom>
          <a:noFill/>
          <a:ln w="19050" cap="flat" cmpd="sng">
            <a:solidFill>
              <a:schemeClr val="lt1"/>
            </a:solidFill>
            <a:prstDash val="solid"/>
            <a:round/>
            <a:headEnd type="none" w="med" len="med"/>
            <a:tailEnd type="none" w="med" len="med"/>
          </a:ln>
        </p:spPr>
      </p:cxnSp>
      <p:sp>
        <p:nvSpPr>
          <p:cNvPr id="1186" name="Google Shape;1186;p100"/>
          <p:cNvSpPr/>
          <p:nvPr/>
        </p:nvSpPr>
        <p:spPr>
          <a:xfrm>
            <a:off x="2846725" y="1381500"/>
            <a:ext cx="1645500" cy="897000"/>
          </a:xfrm>
          <a:prstGeom prst="rect">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00"/>
          <p:cNvSpPr/>
          <p:nvPr/>
        </p:nvSpPr>
        <p:spPr>
          <a:xfrm>
            <a:off x="2846725" y="2520513"/>
            <a:ext cx="1645500" cy="897000"/>
          </a:xfrm>
          <a:prstGeom prst="rect">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00"/>
          <p:cNvSpPr/>
          <p:nvPr/>
        </p:nvSpPr>
        <p:spPr>
          <a:xfrm>
            <a:off x="2846725" y="3659538"/>
            <a:ext cx="1645500" cy="897000"/>
          </a:xfrm>
          <a:prstGeom prst="rect">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89" name="Google Shape;1189;p100"/>
          <p:cNvCxnSpPr/>
          <p:nvPr/>
        </p:nvCxnSpPr>
        <p:spPr>
          <a:xfrm flipH="1">
            <a:off x="4492250" y="2968725"/>
            <a:ext cx="300900" cy="600"/>
          </a:xfrm>
          <a:prstGeom prst="bentConnector3">
            <a:avLst>
              <a:gd name="adj1" fmla="val 50000"/>
            </a:avLst>
          </a:prstGeom>
          <a:noFill/>
          <a:ln w="19050" cap="flat" cmpd="sng">
            <a:solidFill>
              <a:schemeClr val="lt1"/>
            </a:solidFill>
            <a:prstDash val="solid"/>
            <a:round/>
            <a:headEnd type="none" w="med" len="med"/>
            <a:tailEnd type="none" w="med" len="med"/>
          </a:ln>
        </p:spPr>
      </p:cxnSp>
      <p:cxnSp>
        <p:nvCxnSpPr>
          <p:cNvPr id="1190" name="Google Shape;1190;p100"/>
          <p:cNvCxnSpPr/>
          <p:nvPr/>
        </p:nvCxnSpPr>
        <p:spPr>
          <a:xfrm flipH="1">
            <a:off x="4492250" y="4103900"/>
            <a:ext cx="300900" cy="600"/>
          </a:xfrm>
          <a:prstGeom prst="bentConnector3">
            <a:avLst>
              <a:gd name="adj1" fmla="val 50000"/>
            </a:avLst>
          </a:prstGeom>
          <a:noFill/>
          <a:ln w="19050" cap="flat" cmpd="sng">
            <a:solidFill>
              <a:schemeClr val="l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159"/>
                                        </p:tgtEl>
                                        <p:attrNameLst>
                                          <p:attrName>style.visibility</p:attrName>
                                        </p:attrNameLst>
                                      </p:cBhvr>
                                      <p:to>
                                        <p:strVal val="visible"/>
                                      </p:to>
                                    </p:set>
                                    <p:anim calcmode="lin" valueType="num">
                                      <p:cBhvr additive="base">
                                        <p:cTn id="7" dur="1000"/>
                                        <p:tgtEl>
                                          <p:spTgt spid="1159"/>
                                        </p:tgtEl>
                                        <p:attrNameLst>
                                          <p:attrName>ppt_w</p:attrName>
                                        </p:attrNameLst>
                                      </p:cBhvr>
                                      <p:tavLst>
                                        <p:tav tm="0">
                                          <p:val>
                                            <p:strVal val="0"/>
                                          </p:val>
                                        </p:tav>
                                        <p:tav tm="100000">
                                          <p:val>
                                            <p:strVal val="#ppt_w"/>
                                          </p:val>
                                        </p:tav>
                                      </p:tavLst>
                                    </p:anim>
                                    <p:anim calcmode="lin" valueType="num">
                                      <p:cBhvr additive="base">
                                        <p:cTn id="8" dur="1000"/>
                                        <p:tgtEl>
                                          <p:spTgt spid="1159"/>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170"/>
                                        </p:tgtEl>
                                        <p:attrNameLst>
                                          <p:attrName>style.visibility</p:attrName>
                                        </p:attrNameLst>
                                      </p:cBhvr>
                                      <p:to>
                                        <p:strVal val="visible"/>
                                      </p:to>
                                    </p:set>
                                    <p:anim calcmode="lin" valueType="num">
                                      <p:cBhvr additive="base">
                                        <p:cTn id="11" dur="1000"/>
                                        <p:tgtEl>
                                          <p:spTgt spid="1170"/>
                                        </p:tgtEl>
                                        <p:attrNameLst>
                                          <p:attrName>ppt_w</p:attrName>
                                        </p:attrNameLst>
                                      </p:cBhvr>
                                      <p:tavLst>
                                        <p:tav tm="0">
                                          <p:val>
                                            <p:strVal val="0"/>
                                          </p:val>
                                        </p:tav>
                                        <p:tav tm="100000">
                                          <p:val>
                                            <p:strVal val="#ppt_w"/>
                                          </p:val>
                                        </p:tav>
                                      </p:tavLst>
                                    </p:anim>
                                    <p:anim calcmode="lin" valueType="num">
                                      <p:cBhvr additive="base">
                                        <p:cTn id="12" dur="1000"/>
                                        <p:tgtEl>
                                          <p:spTgt spid="1170"/>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178"/>
                                        </p:tgtEl>
                                        <p:attrNameLst>
                                          <p:attrName>style.visibility</p:attrName>
                                        </p:attrNameLst>
                                      </p:cBhvr>
                                      <p:to>
                                        <p:strVal val="visible"/>
                                      </p:to>
                                    </p:set>
                                    <p:anim calcmode="lin" valueType="num">
                                      <p:cBhvr additive="base">
                                        <p:cTn id="15" dur="1000"/>
                                        <p:tgtEl>
                                          <p:spTgt spid="1178"/>
                                        </p:tgtEl>
                                        <p:attrNameLst>
                                          <p:attrName>ppt_w</p:attrName>
                                        </p:attrNameLst>
                                      </p:cBhvr>
                                      <p:tavLst>
                                        <p:tav tm="0">
                                          <p:val>
                                            <p:strVal val="0"/>
                                          </p:val>
                                        </p:tav>
                                        <p:tav tm="100000">
                                          <p:val>
                                            <p:strVal val="#ppt_w"/>
                                          </p:val>
                                        </p:tav>
                                      </p:tavLst>
                                    </p:anim>
                                    <p:anim calcmode="lin" valueType="num">
                                      <p:cBhvr additive="base">
                                        <p:cTn id="16" dur="1000"/>
                                        <p:tgtEl>
                                          <p:spTgt spid="1178"/>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144"/>
                                        </p:tgtEl>
                                        <p:attrNameLst>
                                          <p:attrName>style.visibility</p:attrName>
                                        </p:attrNameLst>
                                      </p:cBhvr>
                                      <p:to>
                                        <p:strVal val="visible"/>
                                      </p:to>
                                    </p:set>
                                    <p:anim calcmode="lin" valueType="num">
                                      <p:cBhvr additive="base">
                                        <p:cTn id="19" dur="1000"/>
                                        <p:tgtEl>
                                          <p:spTgt spid="1144"/>
                                        </p:tgtEl>
                                        <p:attrNameLst>
                                          <p:attrName>ppt_w</p:attrName>
                                        </p:attrNameLst>
                                      </p:cBhvr>
                                      <p:tavLst>
                                        <p:tav tm="0">
                                          <p:val>
                                            <p:strVal val="0"/>
                                          </p:val>
                                        </p:tav>
                                        <p:tav tm="100000">
                                          <p:val>
                                            <p:strVal val="#ppt_w"/>
                                          </p:val>
                                        </p:tav>
                                      </p:tavLst>
                                    </p:anim>
                                    <p:anim calcmode="lin" valueType="num">
                                      <p:cBhvr additive="base">
                                        <p:cTn id="20" dur="1000"/>
                                        <p:tgtEl>
                                          <p:spTgt spid="1144"/>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149"/>
                                        </p:tgtEl>
                                        <p:attrNameLst>
                                          <p:attrName>style.visibility</p:attrName>
                                        </p:attrNameLst>
                                      </p:cBhvr>
                                      <p:to>
                                        <p:strVal val="visible"/>
                                      </p:to>
                                    </p:set>
                                    <p:anim calcmode="lin" valueType="num">
                                      <p:cBhvr additive="base">
                                        <p:cTn id="23" dur="1000"/>
                                        <p:tgtEl>
                                          <p:spTgt spid="1149"/>
                                        </p:tgtEl>
                                        <p:attrNameLst>
                                          <p:attrName>ppt_w</p:attrName>
                                        </p:attrNameLst>
                                      </p:cBhvr>
                                      <p:tavLst>
                                        <p:tav tm="0">
                                          <p:val>
                                            <p:strVal val="0"/>
                                          </p:val>
                                        </p:tav>
                                        <p:tav tm="100000">
                                          <p:val>
                                            <p:strVal val="#ppt_w"/>
                                          </p:val>
                                        </p:tav>
                                      </p:tavLst>
                                    </p:anim>
                                    <p:anim calcmode="lin" valueType="num">
                                      <p:cBhvr additive="base">
                                        <p:cTn id="24" dur="1000"/>
                                        <p:tgtEl>
                                          <p:spTgt spid="1149"/>
                                        </p:tgtEl>
                                        <p:attrNameLst>
                                          <p:attrName>ppt_h</p:attrName>
                                        </p:attrNameLst>
                                      </p:cBhvr>
                                      <p:tavLst>
                                        <p:tav tm="0">
                                          <p:val>
                                            <p:str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1154"/>
                                        </p:tgtEl>
                                        <p:attrNameLst>
                                          <p:attrName>style.visibility</p:attrName>
                                        </p:attrNameLst>
                                      </p:cBhvr>
                                      <p:to>
                                        <p:strVal val="visible"/>
                                      </p:to>
                                    </p:set>
                                    <p:anim calcmode="lin" valueType="num">
                                      <p:cBhvr additive="base">
                                        <p:cTn id="27" dur="1000"/>
                                        <p:tgtEl>
                                          <p:spTgt spid="1154"/>
                                        </p:tgtEl>
                                        <p:attrNameLst>
                                          <p:attrName>ppt_w</p:attrName>
                                        </p:attrNameLst>
                                      </p:cBhvr>
                                      <p:tavLst>
                                        <p:tav tm="0">
                                          <p:val>
                                            <p:strVal val="0"/>
                                          </p:val>
                                        </p:tav>
                                        <p:tav tm="100000">
                                          <p:val>
                                            <p:strVal val="#ppt_w"/>
                                          </p:val>
                                        </p:tav>
                                      </p:tavLst>
                                    </p:anim>
                                    <p:anim calcmode="lin" valueType="num">
                                      <p:cBhvr additive="base">
                                        <p:cTn id="28" dur="1000"/>
                                        <p:tgtEl>
                                          <p:spTgt spid="1154"/>
                                        </p:tgtEl>
                                        <p:attrNameLst>
                                          <p:attrName>ppt_h</p:attrName>
                                        </p:attrNameLst>
                                      </p:cBhvr>
                                      <p:tavLst>
                                        <p:tav tm="0">
                                          <p:val>
                                            <p:strVal val="0"/>
                                          </p:val>
                                        </p:tav>
                                        <p:tav tm="100000">
                                          <p:val>
                                            <p:strVal val="#ppt_h"/>
                                          </p:val>
                                        </p:tav>
                                      </p:tavLst>
                                    </p:anim>
                                  </p:childTnLst>
                                </p:cTn>
                              </p:par>
                              <p:par>
                                <p:cTn id="29" presetID="2" presetClass="entr" presetSubtype="2" fill="hold" nodeType="withEffect">
                                  <p:stCondLst>
                                    <p:cond delay="0"/>
                                  </p:stCondLst>
                                  <p:childTnLst>
                                    <p:set>
                                      <p:cBhvr>
                                        <p:cTn id="30" dur="1" fill="hold">
                                          <p:stCondLst>
                                            <p:cond delay="0"/>
                                          </p:stCondLst>
                                        </p:cTn>
                                        <p:tgtEl>
                                          <p:spTgt spid="1143"/>
                                        </p:tgtEl>
                                        <p:attrNameLst>
                                          <p:attrName>style.visibility</p:attrName>
                                        </p:attrNameLst>
                                      </p:cBhvr>
                                      <p:to>
                                        <p:strVal val="visible"/>
                                      </p:to>
                                    </p:set>
                                    <p:anim calcmode="lin" valueType="num">
                                      <p:cBhvr additive="base">
                                        <p:cTn id="31" dur="1000"/>
                                        <p:tgtEl>
                                          <p:spTgt spid="1143"/>
                                        </p:tgtEl>
                                        <p:attrNameLst>
                                          <p:attrName>ppt_x</p:attrName>
                                        </p:attrNameLst>
                                      </p:cBhvr>
                                      <p:tavLst>
                                        <p:tav tm="0">
                                          <p:val>
                                            <p:strVal val="#ppt_x+1"/>
                                          </p:val>
                                        </p:tav>
                                        <p:tav tm="100000">
                                          <p:val>
                                            <p:strVal val="#ppt_x"/>
                                          </p:val>
                                        </p:tav>
                                      </p:tavLst>
                                    </p:anim>
                                  </p:childTnLst>
                                </p:cTn>
                              </p:par>
                              <p:par>
                                <p:cTn id="32" presetID="10" presetClass="entr" presetSubtype="0" fill="hold" nodeType="withEffect">
                                  <p:stCondLst>
                                    <p:cond delay="0"/>
                                  </p:stCondLst>
                                  <p:childTnLst>
                                    <p:set>
                                      <p:cBhvr>
                                        <p:cTn id="33" dur="1" fill="hold">
                                          <p:stCondLst>
                                            <p:cond delay="0"/>
                                          </p:stCondLst>
                                        </p:cTn>
                                        <p:tgtEl>
                                          <p:spTgt spid="1147"/>
                                        </p:tgtEl>
                                        <p:attrNameLst>
                                          <p:attrName>style.visibility</p:attrName>
                                        </p:attrNameLst>
                                      </p:cBhvr>
                                      <p:to>
                                        <p:strVal val="visible"/>
                                      </p:to>
                                    </p:set>
                                    <p:animEffect transition="in" filter="fade">
                                      <p:cBhvr>
                                        <p:cTn id="34" dur="1000"/>
                                        <p:tgtEl>
                                          <p:spTgt spid="1147"/>
                                        </p:tgtEl>
                                      </p:cBhvr>
                                    </p:animEffect>
                                  </p:childTnLst>
                                </p:cTn>
                              </p:par>
                              <p:par>
                                <p:cTn id="35" presetID="10" presetClass="entr" presetSubtype="0" fill="hold" nodeType="withEffect">
                                  <p:stCondLst>
                                    <p:cond delay="0"/>
                                  </p:stCondLst>
                                  <p:childTnLst>
                                    <p:set>
                                      <p:cBhvr>
                                        <p:cTn id="36" dur="1" fill="hold">
                                          <p:stCondLst>
                                            <p:cond delay="0"/>
                                          </p:stCondLst>
                                        </p:cTn>
                                        <p:tgtEl>
                                          <p:spTgt spid="1148"/>
                                        </p:tgtEl>
                                        <p:attrNameLst>
                                          <p:attrName>style.visibility</p:attrName>
                                        </p:attrNameLst>
                                      </p:cBhvr>
                                      <p:to>
                                        <p:strVal val="visible"/>
                                      </p:to>
                                    </p:set>
                                    <p:animEffect transition="in" filter="fade">
                                      <p:cBhvr>
                                        <p:cTn id="37" dur="1000"/>
                                        <p:tgtEl>
                                          <p:spTgt spid="1148"/>
                                        </p:tgtEl>
                                      </p:cBhvr>
                                    </p:animEffect>
                                  </p:childTnLst>
                                </p:cTn>
                              </p:par>
                              <p:par>
                                <p:cTn id="38" presetID="10" presetClass="entr" presetSubtype="0" fill="hold" nodeType="withEffect">
                                  <p:stCondLst>
                                    <p:cond delay="0"/>
                                  </p:stCondLst>
                                  <p:childTnLst>
                                    <p:set>
                                      <p:cBhvr>
                                        <p:cTn id="39" dur="1" fill="hold">
                                          <p:stCondLst>
                                            <p:cond delay="0"/>
                                          </p:stCondLst>
                                        </p:cTn>
                                        <p:tgtEl>
                                          <p:spTgt spid="1152"/>
                                        </p:tgtEl>
                                        <p:attrNameLst>
                                          <p:attrName>style.visibility</p:attrName>
                                        </p:attrNameLst>
                                      </p:cBhvr>
                                      <p:to>
                                        <p:strVal val="visible"/>
                                      </p:to>
                                    </p:set>
                                    <p:animEffect transition="in" filter="fade">
                                      <p:cBhvr>
                                        <p:cTn id="40" dur="1000"/>
                                        <p:tgtEl>
                                          <p:spTgt spid="1152"/>
                                        </p:tgtEl>
                                      </p:cBhvr>
                                    </p:animEffect>
                                  </p:childTnLst>
                                </p:cTn>
                              </p:par>
                              <p:par>
                                <p:cTn id="41" presetID="10" presetClass="entr" presetSubtype="0" fill="hold" nodeType="withEffect">
                                  <p:stCondLst>
                                    <p:cond delay="0"/>
                                  </p:stCondLst>
                                  <p:childTnLst>
                                    <p:set>
                                      <p:cBhvr>
                                        <p:cTn id="42" dur="1" fill="hold">
                                          <p:stCondLst>
                                            <p:cond delay="0"/>
                                          </p:stCondLst>
                                        </p:cTn>
                                        <p:tgtEl>
                                          <p:spTgt spid="1153"/>
                                        </p:tgtEl>
                                        <p:attrNameLst>
                                          <p:attrName>style.visibility</p:attrName>
                                        </p:attrNameLst>
                                      </p:cBhvr>
                                      <p:to>
                                        <p:strVal val="visible"/>
                                      </p:to>
                                    </p:set>
                                    <p:animEffect transition="in" filter="fade">
                                      <p:cBhvr>
                                        <p:cTn id="43" dur="1000"/>
                                        <p:tgtEl>
                                          <p:spTgt spid="1153"/>
                                        </p:tgtEl>
                                      </p:cBhvr>
                                    </p:animEffect>
                                  </p:childTnLst>
                                </p:cTn>
                              </p:par>
                              <p:par>
                                <p:cTn id="44" presetID="10" presetClass="entr" presetSubtype="0" fill="hold" nodeType="withEffect">
                                  <p:stCondLst>
                                    <p:cond delay="0"/>
                                  </p:stCondLst>
                                  <p:childTnLst>
                                    <p:set>
                                      <p:cBhvr>
                                        <p:cTn id="45" dur="1" fill="hold">
                                          <p:stCondLst>
                                            <p:cond delay="0"/>
                                          </p:stCondLst>
                                        </p:cTn>
                                        <p:tgtEl>
                                          <p:spTgt spid="1157"/>
                                        </p:tgtEl>
                                        <p:attrNameLst>
                                          <p:attrName>style.visibility</p:attrName>
                                        </p:attrNameLst>
                                      </p:cBhvr>
                                      <p:to>
                                        <p:strVal val="visible"/>
                                      </p:to>
                                    </p:set>
                                    <p:animEffect transition="in" filter="fade">
                                      <p:cBhvr>
                                        <p:cTn id="46" dur="1000"/>
                                        <p:tgtEl>
                                          <p:spTgt spid="1157"/>
                                        </p:tgtEl>
                                      </p:cBhvr>
                                    </p:animEffect>
                                  </p:childTnLst>
                                </p:cTn>
                              </p:par>
                              <p:par>
                                <p:cTn id="47" presetID="10" presetClass="entr" presetSubtype="0" fill="hold" nodeType="withEffect">
                                  <p:stCondLst>
                                    <p:cond delay="0"/>
                                  </p:stCondLst>
                                  <p:childTnLst>
                                    <p:set>
                                      <p:cBhvr>
                                        <p:cTn id="48" dur="1" fill="hold">
                                          <p:stCondLst>
                                            <p:cond delay="0"/>
                                          </p:stCondLst>
                                        </p:cTn>
                                        <p:tgtEl>
                                          <p:spTgt spid="1158"/>
                                        </p:tgtEl>
                                        <p:attrNameLst>
                                          <p:attrName>style.visibility</p:attrName>
                                        </p:attrNameLst>
                                      </p:cBhvr>
                                      <p:to>
                                        <p:strVal val="visible"/>
                                      </p:to>
                                    </p:set>
                                    <p:animEffect transition="in" filter="fade">
                                      <p:cBhvr>
                                        <p:cTn id="49" dur="1000"/>
                                        <p:tgtEl>
                                          <p:spTgt spid="1158"/>
                                        </p:tgtEl>
                                      </p:cBhvr>
                                    </p:animEffect>
                                  </p:childTnLst>
                                </p:cTn>
                              </p:par>
                              <p:par>
                                <p:cTn id="50" presetID="10" presetClass="entr" presetSubtype="0" fill="hold" nodeType="withEffect">
                                  <p:stCondLst>
                                    <p:cond delay="0"/>
                                  </p:stCondLst>
                                  <p:childTnLst>
                                    <p:set>
                                      <p:cBhvr>
                                        <p:cTn id="51" dur="1" fill="hold">
                                          <p:stCondLst>
                                            <p:cond delay="0"/>
                                          </p:stCondLst>
                                        </p:cTn>
                                        <p:tgtEl>
                                          <p:spTgt spid="1185"/>
                                        </p:tgtEl>
                                        <p:attrNameLst>
                                          <p:attrName>style.visibility</p:attrName>
                                        </p:attrNameLst>
                                      </p:cBhvr>
                                      <p:to>
                                        <p:strVal val="visible"/>
                                      </p:to>
                                    </p:set>
                                    <p:animEffect transition="in" filter="fade">
                                      <p:cBhvr>
                                        <p:cTn id="52" dur="1000"/>
                                        <p:tgtEl>
                                          <p:spTgt spid="1185"/>
                                        </p:tgtEl>
                                      </p:cBhvr>
                                    </p:animEffect>
                                  </p:childTnLst>
                                </p:cTn>
                              </p:par>
                              <p:par>
                                <p:cTn id="53" presetID="10" presetClass="entr" presetSubtype="0" fill="hold" nodeType="withEffect">
                                  <p:stCondLst>
                                    <p:cond delay="0"/>
                                  </p:stCondLst>
                                  <p:childTnLst>
                                    <p:set>
                                      <p:cBhvr>
                                        <p:cTn id="54" dur="1" fill="hold">
                                          <p:stCondLst>
                                            <p:cond delay="0"/>
                                          </p:stCondLst>
                                        </p:cTn>
                                        <p:tgtEl>
                                          <p:spTgt spid="1186"/>
                                        </p:tgtEl>
                                        <p:attrNameLst>
                                          <p:attrName>style.visibility</p:attrName>
                                        </p:attrNameLst>
                                      </p:cBhvr>
                                      <p:to>
                                        <p:strVal val="visible"/>
                                      </p:to>
                                    </p:set>
                                    <p:animEffect transition="in" filter="fade">
                                      <p:cBhvr>
                                        <p:cTn id="55" dur="1000"/>
                                        <p:tgtEl>
                                          <p:spTgt spid="1186"/>
                                        </p:tgtEl>
                                      </p:cBhvr>
                                    </p:animEffect>
                                  </p:childTnLst>
                                </p:cTn>
                              </p:par>
                              <p:par>
                                <p:cTn id="56" presetID="10" presetClass="entr" presetSubtype="0" fill="hold" nodeType="withEffect">
                                  <p:stCondLst>
                                    <p:cond delay="0"/>
                                  </p:stCondLst>
                                  <p:childTnLst>
                                    <p:set>
                                      <p:cBhvr>
                                        <p:cTn id="57" dur="1" fill="hold">
                                          <p:stCondLst>
                                            <p:cond delay="0"/>
                                          </p:stCondLst>
                                        </p:cTn>
                                        <p:tgtEl>
                                          <p:spTgt spid="1187"/>
                                        </p:tgtEl>
                                        <p:attrNameLst>
                                          <p:attrName>style.visibility</p:attrName>
                                        </p:attrNameLst>
                                      </p:cBhvr>
                                      <p:to>
                                        <p:strVal val="visible"/>
                                      </p:to>
                                    </p:set>
                                    <p:animEffect transition="in" filter="fade">
                                      <p:cBhvr>
                                        <p:cTn id="58" dur="1000"/>
                                        <p:tgtEl>
                                          <p:spTgt spid="1187"/>
                                        </p:tgtEl>
                                      </p:cBhvr>
                                    </p:animEffect>
                                  </p:childTnLst>
                                </p:cTn>
                              </p:par>
                              <p:par>
                                <p:cTn id="59" presetID="10" presetClass="entr" presetSubtype="0" fill="hold" nodeType="withEffect">
                                  <p:stCondLst>
                                    <p:cond delay="0"/>
                                  </p:stCondLst>
                                  <p:childTnLst>
                                    <p:set>
                                      <p:cBhvr>
                                        <p:cTn id="60" dur="1" fill="hold">
                                          <p:stCondLst>
                                            <p:cond delay="0"/>
                                          </p:stCondLst>
                                        </p:cTn>
                                        <p:tgtEl>
                                          <p:spTgt spid="1188"/>
                                        </p:tgtEl>
                                        <p:attrNameLst>
                                          <p:attrName>style.visibility</p:attrName>
                                        </p:attrNameLst>
                                      </p:cBhvr>
                                      <p:to>
                                        <p:strVal val="visible"/>
                                      </p:to>
                                    </p:set>
                                    <p:animEffect transition="in" filter="fade">
                                      <p:cBhvr>
                                        <p:cTn id="61" dur="1000"/>
                                        <p:tgtEl>
                                          <p:spTgt spid="1188"/>
                                        </p:tgtEl>
                                      </p:cBhvr>
                                    </p:animEffect>
                                  </p:childTnLst>
                                </p:cTn>
                              </p:par>
                              <p:par>
                                <p:cTn id="62" presetID="10" presetClass="entr" presetSubtype="0" fill="hold" nodeType="withEffect">
                                  <p:stCondLst>
                                    <p:cond delay="0"/>
                                  </p:stCondLst>
                                  <p:childTnLst>
                                    <p:set>
                                      <p:cBhvr>
                                        <p:cTn id="63" dur="1" fill="hold">
                                          <p:stCondLst>
                                            <p:cond delay="0"/>
                                          </p:stCondLst>
                                        </p:cTn>
                                        <p:tgtEl>
                                          <p:spTgt spid="1189"/>
                                        </p:tgtEl>
                                        <p:attrNameLst>
                                          <p:attrName>style.visibility</p:attrName>
                                        </p:attrNameLst>
                                      </p:cBhvr>
                                      <p:to>
                                        <p:strVal val="visible"/>
                                      </p:to>
                                    </p:set>
                                    <p:animEffect transition="in" filter="fade">
                                      <p:cBhvr>
                                        <p:cTn id="64" dur="1000"/>
                                        <p:tgtEl>
                                          <p:spTgt spid="1189"/>
                                        </p:tgtEl>
                                      </p:cBhvr>
                                    </p:animEffect>
                                  </p:childTnLst>
                                </p:cTn>
                              </p:par>
                              <p:par>
                                <p:cTn id="65" presetID="10" presetClass="entr" presetSubtype="0" fill="hold" nodeType="withEffect">
                                  <p:stCondLst>
                                    <p:cond delay="0"/>
                                  </p:stCondLst>
                                  <p:childTnLst>
                                    <p:set>
                                      <p:cBhvr>
                                        <p:cTn id="66" dur="1" fill="hold">
                                          <p:stCondLst>
                                            <p:cond delay="0"/>
                                          </p:stCondLst>
                                        </p:cTn>
                                        <p:tgtEl>
                                          <p:spTgt spid="1190"/>
                                        </p:tgtEl>
                                        <p:attrNameLst>
                                          <p:attrName>style.visibility</p:attrName>
                                        </p:attrNameLst>
                                      </p:cBhvr>
                                      <p:to>
                                        <p:strVal val="visible"/>
                                      </p:to>
                                    </p:set>
                                    <p:animEffect transition="in" filter="fade">
                                      <p:cBhvr>
                                        <p:cTn id="67" dur="1000"/>
                                        <p:tgtEl>
                                          <p:spTgt spid="11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194"/>
        <p:cNvGrpSpPr/>
        <p:nvPr/>
      </p:nvGrpSpPr>
      <p:grpSpPr>
        <a:xfrm>
          <a:off x="0" y="0"/>
          <a:ext cx="0" cy="0"/>
          <a:chOff x="0" y="0"/>
          <a:chExt cx="0" cy="0"/>
        </a:xfrm>
      </p:grpSpPr>
      <p:pic>
        <p:nvPicPr>
          <p:cNvPr id="1195" name="Google Shape;1195;p101"/>
          <p:cNvPicPr preferRelativeResize="0"/>
          <p:nvPr/>
        </p:nvPicPr>
        <p:blipFill rotWithShape="1">
          <a:blip r:embed="rId3">
            <a:alphaModFix/>
          </a:blip>
          <a:srcRect l="12033"/>
          <a:stretch/>
        </p:blipFill>
        <p:spPr>
          <a:xfrm>
            <a:off x="0" y="0"/>
            <a:ext cx="4434174" cy="5143503"/>
          </a:xfrm>
          <a:prstGeom prst="rect">
            <a:avLst/>
          </a:prstGeom>
          <a:noFill/>
          <a:ln>
            <a:noFill/>
          </a:ln>
        </p:spPr>
      </p:pic>
      <p:sp>
        <p:nvSpPr>
          <p:cNvPr id="1196" name="Google Shape;1196;p101"/>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SALES AND DISTRIBUTION</a:t>
            </a:r>
            <a:endParaRPr/>
          </a:p>
        </p:txBody>
      </p:sp>
      <p:grpSp>
        <p:nvGrpSpPr>
          <p:cNvPr id="1197" name="Google Shape;1197;p101"/>
          <p:cNvGrpSpPr/>
          <p:nvPr/>
        </p:nvGrpSpPr>
        <p:grpSpPr>
          <a:xfrm>
            <a:off x="5261875" y="1549350"/>
            <a:ext cx="3000000" cy="2839125"/>
            <a:chOff x="5261875" y="1549350"/>
            <a:chExt cx="3000000" cy="2839125"/>
          </a:xfrm>
        </p:grpSpPr>
        <p:sp>
          <p:nvSpPr>
            <p:cNvPr id="1198" name="Google Shape;1198;p101"/>
            <p:cNvSpPr/>
            <p:nvPr/>
          </p:nvSpPr>
          <p:spPr>
            <a:xfrm>
              <a:off x="5490475" y="1549350"/>
              <a:ext cx="2542800" cy="5202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nton"/>
                  <a:ea typeface="Anton"/>
                  <a:cs typeface="Anton"/>
                  <a:sym typeface="Anton"/>
                </a:rPr>
                <a:t>CHANNEL 1</a:t>
              </a:r>
              <a:endParaRPr>
                <a:solidFill>
                  <a:schemeClr val="dk1"/>
                </a:solidFill>
                <a:latin typeface="Anton"/>
                <a:ea typeface="Anton"/>
                <a:cs typeface="Anton"/>
                <a:sym typeface="Anton"/>
              </a:endParaRPr>
            </a:p>
          </p:txBody>
        </p:sp>
        <p:sp>
          <p:nvSpPr>
            <p:cNvPr id="1199" name="Google Shape;1199;p101"/>
            <p:cNvSpPr/>
            <p:nvPr/>
          </p:nvSpPr>
          <p:spPr>
            <a:xfrm>
              <a:off x="5490475" y="2322325"/>
              <a:ext cx="2542800" cy="5202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nton"/>
                  <a:ea typeface="Anton"/>
                  <a:cs typeface="Anton"/>
                  <a:sym typeface="Anton"/>
                </a:rPr>
                <a:t>CHANNEL 2</a:t>
              </a:r>
              <a:endParaRPr>
                <a:solidFill>
                  <a:schemeClr val="dk1"/>
                </a:solidFill>
                <a:latin typeface="Anton"/>
                <a:ea typeface="Anton"/>
                <a:cs typeface="Anton"/>
                <a:sym typeface="Anton"/>
              </a:endParaRPr>
            </a:p>
          </p:txBody>
        </p:sp>
        <p:sp>
          <p:nvSpPr>
            <p:cNvPr id="1200" name="Google Shape;1200;p101"/>
            <p:cNvSpPr/>
            <p:nvPr/>
          </p:nvSpPr>
          <p:spPr>
            <a:xfrm>
              <a:off x="5261875" y="3095300"/>
              <a:ext cx="1155900" cy="5202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nton"/>
                  <a:ea typeface="Anton"/>
                  <a:cs typeface="Anton"/>
                  <a:sym typeface="Anton"/>
                </a:rPr>
                <a:t>RESTAURANT</a:t>
              </a:r>
              <a:endParaRPr>
                <a:solidFill>
                  <a:schemeClr val="dk1"/>
                </a:solidFill>
                <a:latin typeface="Anton"/>
                <a:ea typeface="Anton"/>
                <a:cs typeface="Anton"/>
                <a:sym typeface="Anton"/>
              </a:endParaRPr>
            </a:p>
          </p:txBody>
        </p:sp>
        <p:sp>
          <p:nvSpPr>
            <p:cNvPr id="1201" name="Google Shape;1201;p101"/>
            <p:cNvSpPr/>
            <p:nvPr/>
          </p:nvSpPr>
          <p:spPr>
            <a:xfrm>
              <a:off x="7105975" y="3095300"/>
              <a:ext cx="1155900" cy="5202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nton"/>
                  <a:ea typeface="Anton"/>
                  <a:cs typeface="Anton"/>
                  <a:sym typeface="Anton"/>
                </a:rPr>
                <a:t>RESTAURANT</a:t>
              </a:r>
              <a:endParaRPr>
                <a:solidFill>
                  <a:schemeClr val="dk1"/>
                </a:solidFill>
              </a:endParaRPr>
            </a:p>
          </p:txBody>
        </p:sp>
        <p:sp>
          <p:nvSpPr>
            <p:cNvPr id="1202" name="Google Shape;1202;p101"/>
            <p:cNvSpPr/>
            <p:nvPr/>
          </p:nvSpPr>
          <p:spPr>
            <a:xfrm>
              <a:off x="5261875" y="3868275"/>
              <a:ext cx="1155900" cy="5202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nton"/>
                  <a:ea typeface="Anton"/>
                  <a:cs typeface="Anton"/>
                  <a:sym typeface="Anton"/>
                </a:rPr>
                <a:t>RESTAURANT</a:t>
              </a:r>
              <a:endParaRPr>
                <a:solidFill>
                  <a:schemeClr val="dk1"/>
                </a:solidFill>
              </a:endParaRPr>
            </a:p>
          </p:txBody>
        </p:sp>
        <p:sp>
          <p:nvSpPr>
            <p:cNvPr id="1203" name="Google Shape;1203;p101"/>
            <p:cNvSpPr/>
            <p:nvPr/>
          </p:nvSpPr>
          <p:spPr>
            <a:xfrm>
              <a:off x="7105975" y="3868275"/>
              <a:ext cx="1155900" cy="5202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nton"/>
                  <a:ea typeface="Anton"/>
                  <a:cs typeface="Anton"/>
                  <a:sym typeface="Anton"/>
                </a:rPr>
                <a:t>RESTAURANT</a:t>
              </a:r>
              <a:endParaRPr>
                <a:solidFill>
                  <a:schemeClr val="dk1"/>
                </a:solidFill>
              </a:endParaRPr>
            </a:p>
          </p:txBody>
        </p:sp>
        <p:cxnSp>
          <p:nvCxnSpPr>
            <p:cNvPr id="1204" name="Google Shape;1204;p101"/>
            <p:cNvCxnSpPr>
              <a:stCxn id="1198" idx="1"/>
              <a:endCxn id="1199" idx="1"/>
            </p:cNvCxnSpPr>
            <p:nvPr/>
          </p:nvCxnSpPr>
          <p:spPr>
            <a:xfrm>
              <a:off x="5490475" y="1809450"/>
              <a:ext cx="600" cy="773100"/>
            </a:xfrm>
            <a:prstGeom prst="bentConnector3">
              <a:avLst>
                <a:gd name="adj1" fmla="val -39687500"/>
              </a:avLst>
            </a:prstGeom>
            <a:noFill/>
            <a:ln w="19050" cap="flat" cmpd="sng">
              <a:solidFill>
                <a:schemeClr val="lt1"/>
              </a:solidFill>
              <a:prstDash val="solid"/>
              <a:round/>
              <a:headEnd type="none" w="med" len="med"/>
              <a:tailEnd type="none" w="med" len="med"/>
            </a:ln>
          </p:spPr>
        </p:cxnSp>
        <p:cxnSp>
          <p:nvCxnSpPr>
            <p:cNvPr id="1205" name="Google Shape;1205;p101"/>
            <p:cNvCxnSpPr>
              <a:stCxn id="1198" idx="3"/>
              <a:endCxn id="1199" idx="3"/>
            </p:cNvCxnSpPr>
            <p:nvPr/>
          </p:nvCxnSpPr>
          <p:spPr>
            <a:xfrm>
              <a:off x="8033275" y="1809450"/>
              <a:ext cx="600" cy="773100"/>
            </a:xfrm>
            <a:prstGeom prst="bentConnector3">
              <a:avLst>
                <a:gd name="adj1" fmla="val 39687500"/>
              </a:avLst>
            </a:prstGeom>
            <a:noFill/>
            <a:ln w="19050" cap="flat" cmpd="sng">
              <a:solidFill>
                <a:schemeClr val="lt1"/>
              </a:solidFill>
              <a:prstDash val="solid"/>
              <a:round/>
              <a:headEnd type="none" w="med" len="med"/>
              <a:tailEnd type="none" w="med" len="med"/>
            </a:ln>
          </p:spPr>
        </p:cxnSp>
        <p:cxnSp>
          <p:nvCxnSpPr>
            <p:cNvPr id="1206" name="Google Shape;1206;p101"/>
            <p:cNvCxnSpPr>
              <a:stCxn id="1199" idx="2"/>
              <a:endCxn id="1202" idx="3"/>
            </p:cNvCxnSpPr>
            <p:nvPr/>
          </p:nvCxnSpPr>
          <p:spPr>
            <a:xfrm rot="5400000">
              <a:off x="5946925" y="3313375"/>
              <a:ext cx="1285800" cy="344100"/>
            </a:xfrm>
            <a:prstGeom prst="bentConnector2">
              <a:avLst/>
            </a:prstGeom>
            <a:noFill/>
            <a:ln w="19050" cap="flat" cmpd="sng">
              <a:solidFill>
                <a:schemeClr val="lt1"/>
              </a:solidFill>
              <a:prstDash val="solid"/>
              <a:round/>
              <a:headEnd type="none" w="med" len="med"/>
              <a:tailEnd type="none" w="med" len="med"/>
            </a:ln>
          </p:spPr>
        </p:cxnSp>
        <p:cxnSp>
          <p:nvCxnSpPr>
            <p:cNvPr id="1207" name="Google Shape;1207;p101"/>
            <p:cNvCxnSpPr>
              <a:stCxn id="1199" idx="2"/>
              <a:endCxn id="1203" idx="1"/>
            </p:cNvCxnSpPr>
            <p:nvPr/>
          </p:nvCxnSpPr>
          <p:spPr>
            <a:xfrm rot="-5400000" flipH="1">
              <a:off x="6291025" y="3313375"/>
              <a:ext cx="1285800" cy="344100"/>
            </a:xfrm>
            <a:prstGeom prst="bentConnector2">
              <a:avLst/>
            </a:prstGeom>
            <a:noFill/>
            <a:ln w="19050" cap="flat" cmpd="sng">
              <a:solidFill>
                <a:schemeClr val="lt1"/>
              </a:solidFill>
              <a:prstDash val="solid"/>
              <a:round/>
              <a:headEnd type="none" w="med" len="med"/>
              <a:tailEnd type="none" w="med" len="med"/>
            </a:ln>
          </p:spPr>
        </p:cxnSp>
        <p:cxnSp>
          <p:nvCxnSpPr>
            <p:cNvPr id="1208" name="Google Shape;1208;p101"/>
            <p:cNvCxnSpPr>
              <a:stCxn id="1199" idx="2"/>
              <a:endCxn id="1200" idx="3"/>
            </p:cNvCxnSpPr>
            <p:nvPr/>
          </p:nvCxnSpPr>
          <p:spPr>
            <a:xfrm rot="5400000">
              <a:off x="6333325" y="2926975"/>
              <a:ext cx="513000" cy="344100"/>
            </a:xfrm>
            <a:prstGeom prst="bentConnector2">
              <a:avLst/>
            </a:prstGeom>
            <a:noFill/>
            <a:ln w="19050" cap="flat" cmpd="sng">
              <a:solidFill>
                <a:schemeClr val="lt1"/>
              </a:solidFill>
              <a:prstDash val="solid"/>
              <a:round/>
              <a:headEnd type="none" w="med" len="med"/>
              <a:tailEnd type="none" w="med" len="med"/>
            </a:ln>
          </p:spPr>
        </p:cxnSp>
        <p:cxnSp>
          <p:nvCxnSpPr>
            <p:cNvPr id="1209" name="Google Shape;1209;p101"/>
            <p:cNvCxnSpPr>
              <a:stCxn id="1199" idx="2"/>
              <a:endCxn id="1201" idx="1"/>
            </p:cNvCxnSpPr>
            <p:nvPr/>
          </p:nvCxnSpPr>
          <p:spPr>
            <a:xfrm rot="-5400000" flipH="1">
              <a:off x="6677425" y="2926975"/>
              <a:ext cx="513000" cy="344100"/>
            </a:xfrm>
            <a:prstGeom prst="bentConnector2">
              <a:avLst/>
            </a:prstGeom>
            <a:noFill/>
            <a:ln w="19050" cap="flat" cmpd="sng">
              <a:solidFill>
                <a:schemeClr val="lt1"/>
              </a:solidFill>
              <a:prstDash val="solid"/>
              <a:round/>
              <a:headEnd type="none" w="med" len="med"/>
              <a:tailEnd type="none" w="med" len="med"/>
            </a:ln>
          </p:spPr>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95"/>
                                        </p:tgtEl>
                                        <p:attrNameLst>
                                          <p:attrName>style.visibility</p:attrName>
                                        </p:attrNameLst>
                                      </p:cBhvr>
                                      <p:to>
                                        <p:strVal val="visible"/>
                                      </p:to>
                                    </p:set>
                                    <p:anim calcmode="lin" valueType="num">
                                      <p:cBhvr additive="base">
                                        <p:cTn id="7" dur="1000"/>
                                        <p:tgtEl>
                                          <p:spTgt spid="1195"/>
                                        </p:tgtEl>
                                        <p:attrNameLst>
                                          <p:attrName>ppt_x</p:attrName>
                                        </p:attrNameLst>
                                      </p:cBhvr>
                                      <p:tavLst>
                                        <p:tav tm="0">
                                          <p:val>
                                            <p:strVal val="#ppt_x-1"/>
                                          </p:val>
                                        </p:tav>
                                        <p:tav tm="100000">
                                          <p:val>
                                            <p:strVal val="#ppt_x"/>
                                          </p:val>
                                        </p:tav>
                                      </p:tavLst>
                                    </p:anim>
                                  </p:childTnLst>
                                </p:cTn>
                              </p:par>
                              <p:par>
                                <p:cTn id="8" presetID="2" presetClass="entr" presetSubtype="4" fill="hold" nodeType="withEffect">
                                  <p:stCondLst>
                                    <p:cond delay="0"/>
                                  </p:stCondLst>
                                  <p:childTnLst>
                                    <p:set>
                                      <p:cBhvr>
                                        <p:cTn id="9" dur="1" fill="hold">
                                          <p:stCondLst>
                                            <p:cond delay="0"/>
                                          </p:stCondLst>
                                        </p:cTn>
                                        <p:tgtEl>
                                          <p:spTgt spid="1197"/>
                                        </p:tgtEl>
                                        <p:attrNameLst>
                                          <p:attrName>style.visibility</p:attrName>
                                        </p:attrNameLst>
                                      </p:cBhvr>
                                      <p:to>
                                        <p:strVal val="visible"/>
                                      </p:to>
                                    </p:set>
                                    <p:anim calcmode="lin" valueType="num">
                                      <p:cBhvr additive="base">
                                        <p:cTn id="10" dur="1000"/>
                                        <p:tgtEl>
                                          <p:spTgt spid="1197"/>
                                        </p:tgtEl>
                                        <p:attrNameLst>
                                          <p:attrName>ppt_y</p:attrName>
                                        </p:attrNameLst>
                                      </p:cBhvr>
                                      <p:tavLst>
                                        <p:tav tm="0">
                                          <p:val>
                                            <p:strVal val="#ppt_y+1"/>
                                          </p:val>
                                        </p:tav>
                                        <p:tav tm="100000">
                                          <p:val>
                                            <p:strVal val="#ppt_y"/>
                                          </p:val>
                                        </p:tav>
                                      </p:tavLst>
                                    </p:anim>
                                  </p:childTnLst>
                                </p:cTn>
                              </p:par>
                              <p:par>
                                <p:cTn id="11" presetID="2" presetClass="entr" presetSubtype="2" fill="hold" nodeType="withEffect">
                                  <p:stCondLst>
                                    <p:cond delay="0"/>
                                  </p:stCondLst>
                                  <p:childTnLst>
                                    <p:set>
                                      <p:cBhvr>
                                        <p:cTn id="12" dur="1" fill="hold">
                                          <p:stCondLst>
                                            <p:cond delay="0"/>
                                          </p:stCondLst>
                                        </p:cTn>
                                        <p:tgtEl>
                                          <p:spTgt spid="1196"/>
                                        </p:tgtEl>
                                        <p:attrNameLst>
                                          <p:attrName>style.visibility</p:attrName>
                                        </p:attrNameLst>
                                      </p:cBhvr>
                                      <p:to>
                                        <p:strVal val="visible"/>
                                      </p:to>
                                    </p:set>
                                    <p:anim calcmode="lin" valueType="num">
                                      <p:cBhvr additive="base">
                                        <p:cTn id="13" dur="1000"/>
                                        <p:tgtEl>
                                          <p:spTgt spid="119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213"/>
        <p:cNvGrpSpPr/>
        <p:nvPr/>
      </p:nvGrpSpPr>
      <p:grpSpPr>
        <a:xfrm>
          <a:off x="0" y="0"/>
          <a:ext cx="0" cy="0"/>
          <a:chOff x="0" y="0"/>
          <a:chExt cx="0" cy="0"/>
        </a:xfrm>
      </p:grpSpPr>
      <p:sp>
        <p:nvSpPr>
          <p:cNvPr id="1214" name="Google Shape;1214;p102"/>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SALES AND DISTRIBUTION</a:t>
            </a:r>
            <a:endParaRPr>
              <a:solidFill>
                <a:schemeClr val="lt1"/>
              </a:solidFill>
            </a:endParaRPr>
          </a:p>
        </p:txBody>
      </p:sp>
      <p:grpSp>
        <p:nvGrpSpPr>
          <p:cNvPr id="1215" name="Google Shape;1215;p102"/>
          <p:cNvGrpSpPr/>
          <p:nvPr/>
        </p:nvGrpSpPr>
        <p:grpSpPr>
          <a:xfrm>
            <a:off x="1801901" y="1870931"/>
            <a:ext cx="5533936" cy="2588235"/>
            <a:chOff x="1801901" y="1870931"/>
            <a:chExt cx="5533936" cy="2588235"/>
          </a:xfrm>
        </p:grpSpPr>
        <p:sp>
          <p:nvSpPr>
            <p:cNvPr id="1216" name="Google Shape;1216;p102"/>
            <p:cNvSpPr/>
            <p:nvPr/>
          </p:nvSpPr>
          <p:spPr>
            <a:xfrm rot="-5400000">
              <a:off x="5511989" y="3430906"/>
              <a:ext cx="2032500" cy="24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02"/>
            <p:cNvSpPr/>
            <p:nvPr/>
          </p:nvSpPr>
          <p:spPr>
            <a:xfrm rot="-5400000">
              <a:off x="3555014" y="3433306"/>
              <a:ext cx="2027700" cy="24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02"/>
            <p:cNvSpPr/>
            <p:nvPr/>
          </p:nvSpPr>
          <p:spPr>
            <a:xfrm rot="-5400000">
              <a:off x="1593864" y="3431506"/>
              <a:ext cx="2031300" cy="24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02"/>
            <p:cNvSpPr txBox="1"/>
            <p:nvPr/>
          </p:nvSpPr>
          <p:spPr>
            <a:xfrm>
              <a:off x="3635250" y="1870931"/>
              <a:ext cx="1873500" cy="399300"/>
            </a:xfrm>
            <a:prstGeom prst="rect">
              <a:avLst/>
            </a:prstGeom>
            <a:solidFill>
              <a:schemeClr val="dk1"/>
            </a:solidFill>
            <a:ln>
              <a:noFill/>
            </a:ln>
          </p:spPr>
          <p:txBody>
            <a:bodyPr spcFirstLastPara="1" wrap="square" lIns="0" tIns="6350" rIns="0" bIns="0" anchor="ctr" anchorCtr="0">
              <a:noAutofit/>
            </a:bodyPr>
            <a:lstStyle/>
            <a:p>
              <a:pPr marL="0" marR="0" lvl="0" indent="0" algn="ctr" rtl="0">
                <a:lnSpc>
                  <a:spcPct val="100000"/>
                </a:lnSpc>
                <a:spcBef>
                  <a:spcPts val="0"/>
                </a:spcBef>
                <a:spcAft>
                  <a:spcPts val="0"/>
                </a:spcAft>
                <a:buNone/>
              </a:pPr>
              <a:r>
                <a:rPr lang="en">
                  <a:solidFill>
                    <a:schemeClr val="lt1"/>
                  </a:solidFill>
                  <a:latin typeface="Anton"/>
                  <a:ea typeface="Anton"/>
                  <a:cs typeface="Anton"/>
                  <a:sym typeface="Anton"/>
                </a:rPr>
                <a:t>FACTORY</a:t>
              </a:r>
              <a:endParaRPr sz="1700" b="1">
                <a:solidFill>
                  <a:schemeClr val="lt1"/>
                </a:solidFill>
                <a:latin typeface="Poppins"/>
                <a:ea typeface="Poppins"/>
                <a:cs typeface="Poppins"/>
                <a:sym typeface="Poppins"/>
              </a:endParaRPr>
            </a:p>
          </p:txBody>
        </p:sp>
        <p:sp>
          <p:nvSpPr>
            <p:cNvPr id="1220" name="Google Shape;1220;p102"/>
            <p:cNvSpPr txBox="1"/>
            <p:nvPr/>
          </p:nvSpPr>
          <p:spPr>
            <a:xfrm>
              <a:off x="1801901" y="4081766"/>
              <a:ext cx="1615200" cy="377400"/>
            </a:xfrm>
            <a:prstGeom prst="rect">
              <a:avLst/>
            </a:prstGeom>
            <a:solidFill>
              <a:schemeClr val="lt1"/>
            </a:solidFill>
            <a:ln w="19050" cap="flat" cmpd="sng">
              <a:solidFill>
                <a:schemeClr val="lt1"/>
              </a:solidFill>
              <a:prstDash val="solid"/>
              <a:round/>
              <a:headEnd type="none" w="sm" len="sm"/>
              <a:tailEnd type="none" w="sm" len="sm"/>
            </a:ln>
          </p:spPr>
          <p:txBody>
            <a:bodyPr spcFirstLastPara="1" wrap="square" lIns="0" tIns="6350" rIns="0" bIns="0" anchor="ctr" anchorCtr="0">
              <a:noAutofit/>
            </a:bodyPr>
            <a:lstStyle/>
            <a:p>
              <a:pPr marL="0" marR="0" lvl="0" indent="0" algn="ctr" rtl="0">
                <a:lnSpc>
                  <a:spcPct val="100000"/>
                </a:lnSpc>
                <a:spcBef>
                  <a:spcPts val="0"/>
                </a:spcBef>
                <a:spcAft>
                  <a:spcPts val="0"/>
                </a:spcAft>
                <a:buNone/>
              </a:pPr>
              <a:r>
                <a:rPr lang="en">
                  <a:solidFill>
                    <a:schemeClr val="dk1"/>
                  </a:solidFill>
                  <a:latin typeface="Anton"/>
                  <a:ea typeface="Anton"/>
                  <a:cs typeface="Anton"/>
                  <a:sym typeface="Anton"/>
                </a:rPr>
                <a:t>RESTAURANT 1</a:t>
              </a:r>
              <a:endParaRPr>
                <a:solidFill>
                  <a:schemeClr val="dk1"/>
                </a:solidFill>
                <a:latin typeface="Questrial"/>
                <a:ea typeface="Questrial"/>
                <a:cs typeface="Questrial"/>
                <a:sym typeface="Questrial"/>
              </a:endParaRPr>
            </a:p>
          </p:txBody>
        </p:sp>
        <p:sp>
          <p:nvSpPr>
            <p:cNvPr id="1221" name="Google Shape;1221;p102"/>
            <p:cNvSpPr txBox="1"/>
            <p:nvPr/>
          </p:nvSpPr>
          <p:spPr>
            <a:xfrm>
              <a:off x="1801901" y="3340297"/>
              <a:ext cx="1615200" cy="377400"/>
            </a:xfrm>
            <a:prstGeom prst="rect">
              <a:avLst/>
            </a:prstGeom>
            <a:solidFill>
              <a:schemeClr val="lt1"/>
            </a:solidFill>
            <a:ln w="19050" cap="flat" cmpd="sng">
              <a:solidFill>
                <a:schemeClr val="lt1"/>
              </a:solidFill>
              <a:prstDash val="solid"/>
              <a:round/>
              <a:headEnd type="none" w="sm" len="sm"/>
              <a:tailEnd type="none" w="sm" len="sm"/>
            </a:ln>
          </p:spPr>
          <p:txBody>
            <a:bodyPr spcFirstLastPara="1" wrap="square" lIns="0" tIns="6350" rIns="0" bIns="0" anchor="ctr" anchorCtr="0">
              <a:noAutofit/>
            </a:bodyPr>
            <a:lstStyle/>
            <a:p>
              <a:pPr marL="0" marR="0" lvl="0" indent="0" algn="ctr" rtl="0">
                <a:lnSpc>
                  <a:spcPct val="100000"/>
                </a:lnSpc>
                <a:spcBef>
                  <a:spcPts val="0"/>
                </a:spcBef>
                <a:spcAft>
                  <a:spcPts val="0"/>
                </a:spcAft>
                <a:buNone/>
              </a:pPr>
              <a:r>
                <a:rPr lang="en">
                  <a:solidFill>
                    <a:schemeClr val="dk1"/>
                  </a:solidFill>
                  <a:latin typeface="Anton"/>
                  <a:ea typeface="Anton"/>
                  <a:cs typeface="Anton"/>
                  <a:sym typeface="Anton"/>
                </a:rPr>
                <a:t>MANAGER</a:t>
              </a:r>
              <a:endParaRPr>
                <a:solidFill>
                  <a:schemeClr val="dk1"/>
                </a:solidFill>
                <a:latin typeface="Questrial"/>
                <a:ea typeface="Questrial"/>
                <a:cs typeface="Questrial"/>
                <a:sym typeface="Questrial"/>
              </a:endParaRPr>
            </a:p>
          </p:txBody>
        </p:sp>
        <p:sp>
          <p:nvSpPr>
            <p:cNvPr id="1222" name="Google Shape;1222;p102"/>
            <p:cNvSpPr txBox="1"/>
            <p:nvPr/>
          </p:nvSpPr>
          <p:spPr>
            <a:xfrm>
              <a:off x="1801901" y="2626206"/>
              <a:ext cx="1615200" cy="377400"/>
            </a:xfrm>
            <a:prstGeom prst="rect">
              <a:avLst/>
            </a:prstGeom>
            <a:solidFill>
              <a:schemeClr val="dk2"/>
            </a:solidFill>
            <a:ln>
              <a:noFill/>
            </a:ln>
          </p:spPr>
          <p:txBody>
            <a:bodyPr spcFirstLastPara="1" wrap="square" lIns="0" tIns="6350" rIns="0" bIns="0" anchor="ctr" anchorCtr="0">
              <a:noAutofit/>
            </a:bodyPr>
            <a:lstStyle/>
            <a:p>
              <a:pPr marL="0" marR="0" lvl="0" indent="0" algn="ctr" rtl="0">
                <a:lnSpc>
                  <a:spcPct val="100000"/>
                </a:lnSpc>
                <a:spcBef>
                  <a:spcPts val="0"/>
                </a:spcBef>
                <a:spcAft>
                  <a:spcPts val="0"/>
                </a:spcAft>
                <a:buNone/>
              </a:pPr>
              <a:r>
                <a:rPr lang="en">
                  <a:solidFill>
                    <a:schemeClr val="lt1"/>
                  </a:solidFill>
                  <a:latin typeface="Anton"/>
                  <a:ea typeface="Anton"/>
                  <a:cs typeface="Anton"/>
                  <a:sym typeface="Anton"/>
                </a:rPr>
                <a:t>CHANNEL 1</a:t>
              </a:r>
              <a:endParaRPr sz="1700" b="1">
                <a:solidFill>
                  <a:schemeClr val="lt1"/>
                </a:solidFill>
                <a:latin typeface="Poppins"/>
                <a:ea typeface="Poppins"/>
                <a:cs typeface="Poppins"/>
                <a:sym typeface="Poppins"/>
              </a:endParaRPr>
            </a:p>
          </p:txBody>
        </p:sp>
        <p:sp>
          <p:nvSpPr>
            <p:cNvPr id="1223" name="Google Shape;1223;p102"/>
            <p:cNvSpPr txBox="1"/>
            <p:nvPr/>
          </p:nvSpPr>
          <p:spPr>
            <a:xfrm>
              <a:off x="3761263" y="4081766"/>
              <a:ext cx="1615200" cy="377400"/>
            </a:xfrm>
            <a:prstGeom prst="rect">
              <a:avLst/>
            </a:prstGeom>
            <a:solidFill>
              <a:schemeClr val="lt1"/>
            </a:solidFill>
            <a:ln w="19050" cap="flat" cmpd="sng">
              <a:solidFill>
                <a:schemeClr val="lt1"/>
              </a:solidFill>
              <a:prstDash val="solid"/>
              <a:round/>
              <a:headEnd type="none" w="sm" len="sm"/>
              <a:tailEnd type="none" w="sm" len="sm"/>
            </a:ln>
          </p:spPr>
          <p:txBody>
            <a:bodyPr spcFirstLastPara="1" wrap="square" lIns="0" tIns="6350" rIns="0" bIns="0" anchor="ctr" anchorCtr="0">
              <a:noAutofit/>
            </a:bodyPr>
            <a:lstStyle/>
            <a:p>
              <a:pPr marL="0" marR="0" lvl="0" indent="0" algn="ctr" rtl="0">
                <a:lnSpc>
                  <a:spcPct val="100000"/>
                </a:lnSpc>
                <a:spcBef>
                  <a:spcPts val="0"/>
                </a:spcBef>
                <a:spcAft>
                  <a:spcPts val="0"/>
                </a:spcAft>
                <a:buNone/>
              </a:pPr>
              <a:r>
                <a:rPr lang="en">
                  <a:solidFill>
                    <a:schemeClr val="dk1"/>
                  </a:solidFill>
                  <a:latin typeface="Anton"/>
                  <a:ea typeface="Anton"/>
                  <a:cs typeface="Anton"/>
                  <a:sym typeface="Anton"/>
                </a:rPr>
                <a:t>RESTAURANT 2</a:t>
              </a:r>
              <a:endParaRPr>
                <a:solidFill>
                  <a:schemeClr val="dk1"/>
                </a:solidFill>
                <a:latin typeface="Questrial"/>
                <a:ea typeface="Questrial"/>
                <a:cs typeface="Questrial"/>
                <a:sym typeface="Questrial"/>
              </a:endParaRPr>
            </a:p>
          </p:txBody>
        </p:sp>
        <p:sp>
          <p:nvSpPr>
            <p:cNvPr id="1224" name="Google Shape;1224;p102"/>
            <p:cNvSpPr txBox="1"/>
            <p:nvPr/>
          </p:nvSpPr>
          <p:spPr>
            <a:xfrm>
              <a:off x="3761263" y="3340297"/>
              <a:ext cx="1615200" cy="377400"/>
            </a:xfrm>
            <a:prstGeom prst="rect">
              <a:avLst/>
            </a:prstGeom>
            <a:solidFill>
              <a:schemeClr val="lt1"/>
            </a:solidFill>
            <a:ln w="19050" cap="flat" cmpd="sng">
              <a:solidFill>
                <a:schemeClr val="lt1"/>
              </a:solidFill>
              <a:prstDash val="solid"/>
              <a:round/>
              <a:headEnd type="none" w="sm" len="sm"/>
              <a:tailEnd type="none" w="sm" len="sm"/>
            </a:ln>
          </p:spPr>
          <p:txBody>
            <a:bodyPr spcFirstLastPara="1" wrap="square" lIns="0" tIns="6350" rIns="0" bIns="0" anchor="ctr" anchorCtr="0">
              <a:noAutofit/>
            </a:bodyPr>
            <a:lstStyle/>
            <a:p>
              <a:pPr marL="0" lvl="0" indent="0" algn="ctr" rtl="0">
                <a:spcBef>
                  <a:spcPts val="0"/>
                </a:spcBef>
                <a:spcAft>
                  <a:spcPts val="0"/>
                </a:spcAft>
                <a:buClr>
                  <a:schemeClr val="dk1"/>
                </a:buClr>
                <a:buFont typeface="Arial"/>
                <a:buNone/>
              </a:pPr>
              <a:r>
                <a:rPr lang="en">
                  <a:solidFill>
                    <a:schemeClr val="dk1"/>
                  </a:solidFill>
                  <a:latin typeface="Anton"/>
                  <a:ea typeface="Anton"/>
                  <a:cs typeface="Anton"/>
                  <a:sym typeface="Anton"/>
                </a:rPr>
                <a:t>MANAGER</a:t>
              </a:r>
              <a:endParaRPr>
                <a:solidFill>
                  <a:schemeClr val="dk1"/>
                </a:solidFill>
                <a:latin typeface="Questrial"/>
                <a:ea typeface="Questrial"/>
                <a:cs typeface="Questrial"/>
                <a:sym typeface="Questrial"/>
              </a:endParaRPr>
            </a:p>
          </p:txBody>
        </p:sp>
        <p:sp>
          <p:nvSpPr>
            <p:cNvPr id="1225" name="Google Shape;1225;p102"/>
            <p:cNvSpPr txBox="1"/>
            <p:nvPr/>
          </p:nvSpPr>
          <p:spPr>
            <a:xfrm>
              <a:off x="3761263" y="2626206"/>
              <a:ext cx="1615200" cy="377400"/>
            </a:xfrm>
            <a:prstGeom prst="rect">
              <a:avLst/>
            </a:prstGeom>
            <a:solidFill>
              <a:schemeClr val="dk2"/>
            </a:solidFill>
            <a:ln>
              <a:noFill/>
            </a:ln>
          </p:spPr>
          <p:txBody>
            <a:bodyPr spcFirstLastPara="1" wrap="square" lIns="0" tIns="6350" rIns="0" bIns="0" anchor="ctr" anchorCtr="0">
              <a:noAutofit/>
            </a:bodyPr>
            <a:lstStyle/>
            <a:p>
              <a:pPr marL="0" lvl="0" indent="0" algn="ctr" rtl="0">
                <a:spcBef>
                  <a:spcPts val="0"/>
                </a:spcBef>
                <a:spcAft>
                  <a:spcPts val="0"/>
                </a:spcAft>
                <a:buNone/>
              </a:pPr>
              <a:r>
                <a:rPr lang="en">
                  <a:solidFill>
                    <a:schemeClr val="lt1"/>
                  </a:solidFill>
                  <a:latin typeface="Anton"/>
                  <a:ea typeface="Anton"/>
                  <a:cs typeface="Anton"/>
                  <a:sym typeface="Anton"/>
                </a:rPr>
                <a:t>CHANNEL 2</a:t>
              </a:r>
              <a:endParaRPr sz="1500">
                <a:solidFill>
                  <a:schemeClr val="lt1"/>
                </a:solidFill>
                <a:latin typeface="Poppins SemiBold"/>
                <a:ea typeface="Poppins SemiBold"/>
                <a:cs typeface="Poppins SemiBold"/>
                <a:sym typeface="Poppins SemiBold"/>
              </a:endParaRPr>
            </a:p>
          </p:txBody>
        </p:sp>
        <p:sp>
          <p:nvSpPr>
            <p:cNvPr id="1226" name="Google Shape;1226;p102"/>
            <p:cNvSpPr txBox="1"/>
            <p:nvPr/>
          </p:nvSpPr>
          <p:spPr>
            <a:xfrm>
              <a:off x="5720638" y="4081766"/>
              <a:ext cx="1615200" cy="377400"/>
            </a:xfrm>
            <a:prstGeom prst="rect">
              <a:avLst/>
            </a:prstGeom>
            <a:solidFill>
              <a:schemeClr val="lt1"/>
            </a:solidFill>
            <a:ln w="19050" cap="flat" cmpd="sng">
              <a:solidFill>
                <a:schemeClr val="lt1"/>
              </a:solidFill>
              <a:prstDash val="solid"/>
              <a:round/>
              <a:headEnd type="none" w="sm" len="sm"/>
              <a:tailEnd type="none" w="sm" len="sm"/>
            </a:ln>
          </p:spPr>
          <p:txBody>
            <a:bodyPr spcFirstLastPara="1" wrap="square" lIns="0" tIns="6350" rIns="0" bIns="0" anchor="ctr" anchorCtr="0">
              <a:noAutofit/>
            </a:bodyPr>
            <a:lstStyle/>
            <a:p>
              <a:pPr marL="0" marR="0" lvl="0" indent="0" algn="ctr" rtl="0">
                <a:lnSpc>
                  <a:spcPct val="100000"/>
                </a:lnSpc>
                <a:spcBef>
                  <a:spcPts val="0"/>
                </a:spcBef>
                <a:spcAft>
                  <a:spcPts val="0"/>
                </a:spcAft>
                <a:buNone/>
              </a:pPr>
              <a:r>
                <a:rPr lang="en">
                  <a:solidFill>
                    <a:schemeClr val="dk1"/>
                  </a:solidFill>
                  <a:latin typeface="Anton"/>
                  <a:ea typeface="Anton"/>
                  <a:cs typeface="Anton"/>
                  <a:sym typeface="Anton"/>
                </a:rPr>
                <a:t>RESTAURANT 3</a:t>
              </a:r>
              <a:endParaRPr>
                <a:solidFill>
                  <a:schemeClr val="dk1"/>
                </a:solidFill>
                <a:latin typeface="Questrial"/>
                <a:ea typeface="Questrial"/>
                <a:cs typeface="Questrial"/>
                <a:sym typeface="Questrial"/>
              </a:endParaRPr>
            </a:p>
          </p:txBody>
        </p:sp>
        <p:sp>
          <p:nvSpPr>
            <p:cNvPr id="1227" name="Google Shape;1227;p102"/>
            <p:cNvSpPr txBox="1"/>
            <p:nvPr/>
          </p:nvSpPr>
          <p:spPr>
            <a:xfrm>
              <a:off x="5720638" y="3340297"/>
              <a:ext cx="1615200" cy="377400"/>
            </a:xfrm>
            <a:prstGeom prst="rect">
              <a:avLst/>
            </a:prstGeom>
            <a:solidFill>
              <a:schemeClr val="lt1"/>
            </a:solidFill>
            <a:ln w="19050" cap="flat" cmpd="sng">
              <a:solidFill>
                <a:schemeClr val="lt1"/>
              </a:solidFill>
              <a:prstDash val="solid"/>
              <a:round/>
              <a:headEnd type="none" w="sm" len="sm"/>
              <a:tailEnd type="none" w="sm" len="sm"/>
            </a:ln>
          </p:spPr>
          <p:txBody>
            <a:bodyPr spcFirstLastPara="1" wrap="square" lIns="0" tIns="6350" rIns="0" bIns="0" anchor="ctr" anchorCtr="0">
              <a:noAutofit/>
            </a:bodyPr>
            <a:lstStyle/>
            <a:p>
              <a:pPr marL="0" lvl="0" indent="0" algn="ctr" rtl="0">
                <a:spcBef>
                  <a:spcPts val="0"/>
                </a:spcBef>
                <a:spcAft>
                  <a:spcPts val="0"/>
                </a:spcAft>
                <a:buClr>
                  <a:schemeClr val="dk1"/>
                </a:buClr>
                <a:buFont typeface="Arial"/>
                <a:buNone/>
              </a:pPr>
              <a:r>
                <a:rPr lang="en">
                  <a:solidFill>
                    <a:schemeClr val="dk1"/>
                  </a:solidFill>
                  <a:latin typeface="Anton"/>
                  <a:ea typeface="Anton"/>
                  <a:cs typeface="Anton"/>
                  <a:sym typeface="Anton"/>
                </a:rPr>
                <a:t>MANAGER</a:t>
              </a:r>
              <a:endParaRPr>
                <a:solidFill>
                  <a:schemeClr val="dk1"/>
                </a:solidFill>
                <a:latin typeface="Questrial"/>
                <a:ea typeface="Questrial"/>
                <a:cs typeface="Questrial"/>
                <a:sym typeface="Questrial"/>
              </a:endParaRPr>
            </a:p>
          </p:txBody>
        </p:sp>
        <p:sp>
          <p:nvSpPr>
            <p:cNvPr id="1228" name="Google Shape;1228;p102"/>
            <p:cNvSpPr txBox="1"/>
            <p:nvPr/>
          </p:nvSpPr>
          <p:spPr>
            <a:xfrm>
              <a:off x="5720638" y="2626206"/>
              <a:ext cx="1615200" cy="377400"/>
            </a:xfrm>
            <a:prstGeom prst="rect">
              <a:avLst/>
            </a:prstGeom>
            <a:solidFill>
              <a:schemeClr val="dk2"/>
            </a:solidFill>
            <a:ln>
              <a:noFill/>
            </a:ln>
          </p:spPr>
          <p:txBody>
            <a:bodyPr spcFirstLastPara="1" wrap="square" lIns="0" tIns="6350" rIns="0" bIns="0" anchor="ctr" anchorCtr="0">
              <a:noAutofit/>
            </a:bodyPr>
            <a:lstStyle/>
            <a:p>
              <a:pPr marL="0" lvl="0" indent="0" algn="ctr" rtl="0">
                <a:spcBef>
                  <a:spcPts val="0"/>
                </a:spcBef>
                <a:spcAft>
                  <a:spcPts val="0"/>
                </a:spcAft>
                <a:buNone/>
              </a:pPr>
              <a:r>
                <a:rPr lang="en">
                  <a:solidFill>
                    <a:schemeClr val="lt1"/>
                  </a:solidFill>
                  <a:latin typeface="Anton"/>
                  <a:ea typeface="Anton"/>
                  <a:cs typeface="Anton"/>
                  <a:sym typeface="Anton"/>
                </a:rPr>
                <a:t>CHANNEL 3</a:t>
              </a:r>
              <a:endParaRPr sz="1500">
                <a:solidFill>
                  <a:schemeClr val="lt1"/>
                </a:solidFill>
                <a:latin typeface="Poppins SemiBold"/>
                <a:ea typeface="Poppins SemiBold"/>
                <a:cs typeface="Poppins SemiBold"/>
                <a:sym typeface="Poppins SemiBold"/>
              </a:endParaRPr>
            </a:p>
          </p:txBody>
        </p:sp>
        <p:sp>
          <p:nvSpPr>
            <p:cNvPr id="1229" name="Google Shape;1229;p102"/>
            <p:cNvSpPr/>
            <p:nvPr/>
          </p:nvSpPr>
          <p:spPr>
            <a:xfrm rot="-5400000">
              <a:off x="4489076" y="2338031"/>
              <a:ext cx="159600" cy="24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02"/>
            <p:cNvSpPr/>
            <p:nvPr/>
          </p:nvSpPr>
          <p:spPr>
            <a:xfrm>
              <a:off x="2597518" y="2421556"/>
              <a:ext cx="3942600" cy="24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15"/>
                                        </p:tgtEl>
                                        <p:attrNameLst>
                                          <p:attrName>style.visibility</p:attrName>
                                        </p:attrNameLst>
                                      </p:cBhvr>
                                      <p:to>
                                        <p:strVal val="visible"/>
                                      </p:to>
                                    </p:set>
                                    <p:anim calcmode="lin" valueType="num">
                                      <p:cBhvr additive="base">
                                        <p:cTn id="7" dur="1000"/>
                                        <p:tgtEl>
                                          <p:spTgt spid="1215"/>
                                        </p:tgtEl>
                                        <p:attrNameLst>
                                          <p:attrName>ppt_w</p:attrName>
                                        </p:attrNameLst>
                                      </p:cBhvr>
                                      <p:tavLst>
                                        <p:tav tm="0">
                                          <p:val>
                                            <p:strVal val="0"/>
                                          </p:val>
                                        </p:tav>
                                        <p:tav tm="100000">
                                          <p:val>
                                            <p:strVal val="#ppt_w"/>
                                          </p:val>
                                        </p:tav>
                                      </p:tavLst>
                                    </p:anim>
                                    <p:anim calcmode="lin" valueType="num">
                                      <p:cBhvr additive="base">
                                        <p:cTn id="8" dur="1000"/>
                                        <p:tgtEl>
                                          <p:spTgt spid="1215"/>
                                        </p:tgtEl>
                                        <p:attrNameLst>
                                          <p:attrName>ppt_h</p:attrName>
                                        </p:attrNameLst>
                                      </p:cBhvr>
                                      <p:tavLst>
                                        <p:tav tm="0">
                                          <p:val>
                                            <p:strVal val="0"/>
                                          </p:val>
                                        </p:tav>
                                        <p:tav tm="100000">
                                          <p:val>
                                            <p:strVal val="#ppt_h"/>
                                          </p:val>
                                        </p:tav>
                                      </p:tavLst>
                                    </p:anim>
                                  </p:childTnLst>
                                </p:cTn>
                              </p:par>
                              <p:par>
                                <p:cTn id="9" presetID="2" presetClass="entr" presetSubtype="2" fill="hold" nodeType="withEffect">
                                  <p:stCondLst>
                                    <p:cond delay="0"/>
                                  </p:stCondLst>
                                  <p:childTnLst>
                                    <p:set>
                                      <p:cBhvr>
                                        <p:cTn id="10" dur="1" fill="hold">
                                          <p:stCondLst>
                                            <p:cond delay="0"/>
                                          </p:stCondLst>
                                        </p:cTn>
                                        <p:tgtEl>
                                          <p:spTgt spid="1214"/>
                                        </p:tgtEl>
                                        <p:attrNameLst>
                                          <p:attrName>style.visibility</p:attrName>
                                        </p:attrNameLst>
                                      </p:cBhvr>
                                      <p:to>
                                        <p:strVal val="visible"/>
                                      </p:to>
                                    </p:set>
                                    <p:anim calcmode="lin" valueType="num">
                                      <p:cBhvr additive="base">
                                        <p:cTn id="11" dur="1000"/>
                                        <p:tgtEl>
                                          <p:spTgt spid="121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23"/>
        <p:cNvGrpSpPr/>
        <p:nvPr/>
      </p:nvGrpSpPr>
      <p:grpSpPr>
        <a:xfrm>
          <a:off x="0" y="0"/>
          <a:ext cx="0" cy="0"/>
          <a:chOff x="0" y="0"/>
          <a:chExt cx="0" cy="0"/>
        </a:xfrm>
      </p:grpSpPr>
      <p:pic>
        <p:nvPicPr>
          <p:cNvPr id="424" name="Google Shape;424;p67"/>
          <p:cNvPicPr preferRelativeResize="0"/>
          <p:nvPr/>
        </p:nvPicPr>
        <p:blipFill rotWithShape="1">
          <a:blip r:embed="rId3">
            <a:alphaModFix/>
          </a:blip>
          <a:srcRect t="19041"/>
          <a:stretch/>
        </p:blipFill>
        <p:spPr>
          <a:xfrm>
            <a:off x="4908325" y="0"/>
            <a:ext cx="4235674" cy="5143500"/>
          </a:xfrm>
          <a:prstGeom prst="rect">
            <a:avLst/>
          </a:prstGeom>
          <a:noFill/>
          <a:ln>
            <a:noFill/>
          </a:ln>
        </p:spPr>
      </p:pic>
      <p:sp>
        <p:nvSpPr>
          <p:cNvPr id="425" name="Google Shape;425;p67"/>
          <p:cNvSpPr txBox="1">
            <a:spLocks noGrp="1"/>
          </p:cNvSpPr>
          <p:nvPr>
            <p:ph type="body" idx="1"/>
          </p:nvPr>
        </p:nvSpPr>
        <p:spPr>
          <a:xfrm>
            <a:off x="825175" y="2465625"/>
            <a:ext cx="3158400" cy="1257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describe the company’s mission here. A clear message is a good way to get down to business</a:t>
            </a:r>
            <a:endParaRPr/>
          </a:p>
        </p:txBody>
      </p:sp>
      <p:sp>
        <p:nvSpPr>
          <p:cNvPr id="426" name="Google Shape;426;p67"/>
          <p:cNvSpPr txBox="1">
            <a:spLocks noGrp="1"/>
          </p:cNvSpPr>
          <p:nvPr>
            <p:ph type="title"/>
          </p:nvPr>
        </p:nvSpPr>
        <p:spPr>
          <a:xfrm>
            <a:off x="825175" y="1842125"/>
            <a:ext cx="3158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MISSION STATEMENT</a:t>
            </a:r>
            <a:endParaRPr/>
          </a:p>
        </p:txBody>
      </p:sp>
      <p:sp>
        <p:nvSpPr>
          <p:cNvPr id="427" name="Google Shape;427;p67"/>
          <p:cNvSpPr/>
          <p:nvPr/>
        </p:nvSpPr>
        <p:spPr>
          <a:xfrm rot="10800000">
            <a:off x="7608600" y="-2100"/>
            <a:ext cx="1535400" cy="17475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26"/>
                                        </p:tgtEl>
                                        <p:attrNameLst>
                                          <p:attrName>style.visibility</p:attrName>
                                        </p:attrNameLst>
                                      </p:cBhvr>
                                      <p:to>
                                        <p:strVal val="visible"/>
                                      </p:to>
                                    </p:set>
                                    <p:anim calcmode="lin" valueType="num">
                                      <p:cBhvr additive="base">
                                        <p:cTn id="7" dur="1000"/>
                                        <p:tgtEl>
                                          <p:spTgt spid="426"/>
                                        </p:tgtEl>
                                        <p:attrNameLst>
                                          <p:attrName>ppt_x</p:attrName>
                                        </p:attrNameLst>
                                      </p:cBhvr>
                                      <p:tavLst>
                                        <p:tav tm="0">
                                          <p:val>
                                            <p:strVal val="#ppt_x-1"/>
                                          </p:val>
                                        </p:tav>
                                        <p:tav tm="100000">
                                          <p:val>
                                            <p:strVal val="#ppt_x"/>
                                          </p:val>
                                        </p:tav>
                                      </p:tavLst>
                                    </p:anim>
                                  </p:childTnLst>
                                </p:cTn>
                              </p:par>
                              <p:par>
                                <p:cTn id="8" presetID="2" presetClass="entr" presetSubtype="4" fill="hold" nodeType="withEffect">
                                  <p:stCondLst>
                                    <p:cond delay="0"/>
                                  </p:stCondLst>
                                  <p:childTnLst>
                                    <p:set>
                                      <p:cBhvr>
                                        <p:cTn id="9" dur="1" fill="hold">
                                          <p:stCondLst>
                                            <p:cond delay="0"/>
                                          </p:stCondLst>
                                        </p:cTn>
                                        <p:tgtEl>
                                          <p:spTgt spid="425"/>
                                        </p:tgtEl>
                                        <p:attrNameLst>
                                          <p:attrName>style.visibility</p:attrName>
                                        </p:attrNameLst>
                                      </p:cBhvr>
                                      <p:to>
                                        <p:strVal val="visible"/>
                                      </p:to>
                                    </p:set>
                                    <p:anim calcmode="lin" valueType="num">
                                      <p:cBhvr additive="base">
                                        <p:cTn id="10" dur="1000"/>
                                        <p:tgtEl>
                                          <p:spTgt spid="425"/>
                                        </p:tgtEl>
                                        <p:attrNameLst>
                                          <p:attrName>ppt_y</p:attrName>
                                        </p:attrNameLst>
                                      </p:cBhvr>
                                      <p:tavLst>
                                        <p:tav tm="0">
                                          <p:val>
                                            <p:strVal val="#ppt_y+1"/>
                                          </p:val>
                                        </p:tav>
                                        <p:tav tm="100000">
                                          <p:val>
                                            <p:strVal val="#ppt_y"/>
                                          </p:val>
                                        </p:tav>
                                      </p:tavLst>
                                    </p:anim>
                                  </p:childTnLst>
                                </p:cTn>
                              </p:par>
                              <p:par>
                                <p:cTn id="11" presetID="2" presetClass="entr" presetSubtype="2" fill="hold" nodeType="withEffect">
                                  <p:stCondLst>
                                    <p:cond delay="0"/>
                                  </p:stCondLst>
                                  <p:childTnLst>
                                    <p:set>
                                      <p:cBhvr>
                                        <p:cTn id="12" dur="1" fill="hold">
                                          <p:stCondLst>
                                            <p:cond delay="0"/>
                                          </p:stCondLst>
                                        </p:cTn>
                                        <p:tgtEl>
                                          <p:spTgt spid="424"/>
                                        </p:tgtEl>
                                        <p:attrNameLst>
                                          <p:attrName>style.visibility</p:attrName>
                                        </p:attrNameLst>
                                      </p:cBhvr>
                                      <p:to>
                                        <p:strVal val="visible"/>
                                      </p:to>
                                    </p:set>
                                    <p:anim calcmode="lin" valueType="num">
                                      <p:cBhvr additive="base">
                                        <p:cTn id="13" dur="1000"/>
                                        <p:tgtEl>
                                          <p:spTgt spid="42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103"/>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ADVERTISING AND PROMOTION</a:t>
            </a:r>
            <a:endParaRPr/>
          </a:p>
        </p:txBody>
      </p:sp>
      <p:sp>
        <p:nvSpPr>
          <p:cNvPr id="1236" name="Google Shape;1236;p103"/>
          <p:cNvSpPr txBox="1">
            <a:spLocks noGrp="1"/>
          </p:cNvSpPr>
          <p:nvPr>
            <p:ph type="title" idx="2"/>
          </p:nvPr>
        </p:nvSpPr>
        <p:spPr>
          <a:xfrm>
            <a:off x="958050" y="1784225"/>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ADVERTISING</a:t>
            </a:r>
            <a:endParaRPr/>
          </a:p>
        </p:txBody>
      </p:sp>
      <p:sp>
        <p:nvSpPr>
          <p:cNvPr id="1237" name="Google Shape;1237;p103"/>
          <p:cNvSpPr txBox="1">
            <a:spLocks noGrp="1"/>
          </p:cNvSpPr>
          <p:nvPr>
            <p:ph type="subTitle" idx="1"/>
          </p:nvPr>
        </p:nvSpPr>
        <p:spPr>
          <a:xfrm>
            <a:off x="1004325" y="3576325"/>
            <a:ext cx="20112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smallest planet in the Solar System</a:t>
            </a:r>
            <a:endParaRPr/>
          </a:p>
        </p:txBody>
      </p:sp>
      <p:sp>
        <p:nvSpPr>
          <p:cNvPr id="1238" name="Google Shape;1238;p103"/>
          <p:cNvSpPr txBox="1">
            <a:spLocks noGrp="1"/>
          </p:cNvSpPr>
          <p:nvPr>
            <p:ph type="title" idx="3"/>
          </p:nvPr>
        </p:nvSpPr>
        <p:spPr>
          <a:xfrm>
            <a:off x="3566400" y="1784225"/>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a:t>
            </a:r>
            <a:endParaRPr/>
          </a:p>
        </p:txBody>
      </p:sp>
      <p:sp>
        <p:nvSpPr>
          <p:cNvPr id="1239" name="Google Shape;1239;p103"/>
          <p:cNvSpPr txBox="1">
            <a:spLocks noGrp="1"/>
          </p:cNvSpPr>
          <p:nvPr>
            <p:ph type="subTitle" idx="4"/>
          </p:nvPr>
        </p:nvSpPr>
        <p:spPr>
          <a:xfrm>
            <a:off x="3612675" y="3576325"/>
            <a:ext cx="20112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a gas giant. It also has several rings</a:t>
            </a:r>
            <a:endParaRPr/>
          </a:p>
        </p:txBody>
      </p:sp>
      <p:sp>
        <p:nvSpPr>
          <p:cNvPr id="1240" name="Google Shape;1240;p103"/>
          <p:cNvSpPr txBox="1">
            <a:spLocks noGrp="1"/>
          </p:cNvSpPr>
          <p:nvPr>
            <p:ph type="title" idx="5"/>
          </p:nvPr>
        </p:nvSpPr>
        <p:spPr>
          <a:xfrm>
            <a:off x="6174750" y="1784225"/>
            <a:ext cx="2011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ONLINE</a:t>
            </a:r>
            <a:endParaRPr/>
          </a:p>
        </p:txBody>
      </p:sp>
      <p:sp>
        <p:nvSpPr>
          <p:cNvPr id="1241" name="Google Shape;1241;p103"/>
          <p:cNvSpPr txBox="1">
            <a:spLocks noGrp="1"/>
          </p:cNvSpPr>
          <p:nvPr>
            <p:ph type="subTitle" idx="6"/>
          </p:nvPr>
        </p:nvSpPr>
        <p:spPr>
          <a:xfrm>
            <a:off x="6221025" y="3576325"/>
            <a:ext cx="2011200" cy="100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grpSp>
        <p:nvGrpSpPr>
          <p:cNvPr id="1242" name="Google Shape;1242;p103"/>
          <p:cNvGrpSpPr/>
          <p:nvPr/>
        </p:nvGrpSpPr>
        <p:grpSpPr>
          <a:xfrm>
            <a:off x="6801150" y="2587425"/>
            <a:ext cx="758400" cy="758400"/>
            <a:chOff x="6801150" y="2587425"/>
            <a:chExt cx="758400" cy="758400"/>
          </a:xfrm>
        </p:grpSpPr>
        <p:sp>
          <p:nvSpPr>
            <p:cNvPr id="1243" name="Google Shape;1243;p103"/>
            <p:cNvSpPr/>
            <p:nvPr/>
          </p:nvSpPr>
          <p:spPr>
            <a:xfrm>
              <a:off x="6801150" y="2587425"/>
              <a:ext cx="758400" cy="758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 name="Google Shape;1244;p103"/>
            <p:cNvGrpSpPr/>
            <p:nvPr/>
          </p:nvGrpSpPr>
          <p:grpSpPr>
            <a:xfrm>
              <a:off x="6964672" y="2769807"/>
              <a:ext cx="431342" cy="393630"/>
              <a:chOff x="1958520" y="2302574"/>
              <a:chExt cx="359213" cy="327807"/>
            </a:xfrm>
          </p:grpSpPr>
          <p:sp>
            <p:nvSpPr>
              <p:cNvPr id="1245" name="Google Shape;1245;p103"/>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03"/>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03"/>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8" name="Google Shape;1248;p103"/>
          <p:cNvGrpSpPr/>
          <p:nvPr/>
        </p:nvGrpSpPr>
        <p:grpSpPr>
          <a:xfrm>
            <a:off x="1584450" y="2587425"/>
            <a:ext cx="758400" cy="758400"/>
            <a:chOff x="1584450" y="2587425"/>
            <a:chExt cx="758400" cy="758400"/>
          </a:xfrm>
        </p:grpSpPr>
        <p:sp>
          <p:nvSpPr>
            <p:cNvPr id="1249" name="Google Shape;1249;p103"/>
            <p:cNvSpPr/>
            <p:nvPr/>
          </p:nvSpPr>
          <p:spPr>
            <a:xfrm>
              <a:off x="1584450" y="2587425"/>
              <a:ext cx="758400" cy="758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 name="Google Shape;1250;p103"/>
            <p:cNvGrpSpPr/>
            <p:nvPr/>
          </p:nvGrpSpPr>
          <p:grpSpPr>
            <a:xfrm>
              <a:off x="1695539" y="2784164"/>
              <a:ext cx="536204" cy="364918"/>
              <a:chOff x="6228583" y="3237664"/>
              <a:chExt cx="446539" cy="303895"/>
            </a:xfrm>
          </p:grpSpPr>
          <p:sp>
            <p:nvSpPr>
              <p:cNvPr id="1251" name="Google Shape;1251;p103"/>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03"/>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03"/>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03"/>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03"/>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03"/>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03"/>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03"/>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03"/>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03"/>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03"/>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03"/>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03"/>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03"/>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03"/>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03"/>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03"/>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8" name="Google Shape;1268;p103"/>
          <p:cNvGrpSpPr/>
          <p:nvPr/>
        </p:nvGrpSpPr>
        <p:grpSpPr>
          <a:xfrm>
            <a:off x="4192800" y="2587425"/>
            <a:ext cx="758400" cy="758400"/>
            <a:chOff x="4192800" y="2587425"/>
            <a:chExt cx="758400" cy="758400"/>
          </a:xfrm>
        </p:grpSpPr>
        <p:sp>
          <p:nvSpPr>
            <p:cNvPr id="1269" name="Google Shape;1269;p103"/>
            <p:cNvSpPr/>
            <p:nvPr/>
          </p:nvSpPr>
          <p:spPr>
            <a:xfrm>
              <a:off x="4192800" y="2587425"/>
              <a:ext cx="758400" cy="758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 name="Google Shape;1270;p103"/>
            <p:cNvGrpSpPr/>
            <p:nvPr/>
          </p:nvGrpSpPr>
          <p:grpSpPr>
            <a:xfrm>
              <a:off x="4343840" y="2755718"/>
              <a:ext cx="456319" cy="421810"/>
              <a:chOff x="7384751" y="4147984"/>
              <a:chExt cx="380012" cy="351274"/>
            </a:xfrm>
          </p:grpSpPr>
          <p:sp>
            <p:nvSpPr>
              <p:cNvPr id="1271" name="Google Shape;1271;p103"/>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03"/>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03"/>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03"/>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03"/>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42"/>
                                        </p:tgtEl>
                                        <p:attrNameLst>
                                          <p:attrName>style.visibility</p:attrName>
                                        </p:attrNameLst>
                                      </p:cBhvr>
                                      <p:to>
                                        <p:strVal val="visible"/>
                                      </p:to>
                                    </p:set>
                                    <p:anim calcmode="lin" valueType="num">
                                      <p:cBhvr additive="base">
                                        <p:cTn id="7" dur="1000"/>
                                        <p:tgtEl>
                                          <p:spTgt spid="1242"/>
                                        </p:tgtEl>
                                        <p:attrNameLst>
                                          <p:attrName>ppt_w</p:attrName>
                                        </p:attrNameLst>
                                      </p:cBhvr>
                                      <p:tavLst>
                                        <p:tav tm="0">
                                          <p:val>
                                            <p:strVal val="0"/>
                                          </p:val>
                                        </p:tav>
                                        <p:tav tm="100000">
                                          <p:val>
                                            <p:strVal val="#ppt_w"/>
                                          </p:val>
                                        </p:tav>
                                      </p:tavLst>
                                    </p:anim>
                                    <p:anim calcmode="lin" valueType="num">
                                      <p:cBhvr additive="base">
                                        <p:cTn id="8" dur="1000"/>
                                        <p:tgtEl>
                                          <p:spTgt spid="1242"/>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248"/>
                                        </p:tgtEl>
                                        <p:attrNameLst>
                                          <p:attrName>style.visibility</p:attrName>
                                        </p:attrNameLst>
                                      </p:cBhvr>
                                      <p:to>
                                        <p:strVal val="visible"/>
                                      </p:to>
                                    </p:set>
                                    <p:anim calcmode="lin" valueType="num">
                                      <p:cBhvr additive="base">
                                        <p:cTn id="11" dur="1000"/>
                                        <p:tgtEl>
                                          <p:spTgt spid="1248"/>
                                        </p:tgtEl>
                                        <p:attrNameLst>
                                          <p:attrName>ppt_w</p:attrName>
                                        </p:attrNameLst>
                                      </p:cBhvr>
                                      <p:tavLst>
                                        <p:tav tm="0">
                                          <p:val>
                                            <p:strVal val="0"/>
                                          </p:val>
                                        </p:tav>
                                        <p:tav tm="100000">
                                          <p:val>
                                            <p:strVal val="#ppt_w"/>
                                          </p:val>
                                        </p:tav>
                                      </p:tavLst>
                                    </p:anim>
                                    <p:anim calcmode="lin" valueType="num">
                                      <p:cBhvr additive="base">
                                        <p:cTn id="12" dur="1000"/>
                                        <p:tgtEl>
                                          <p:spTgt spid="124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268"/>
                                        </p:tgtEl>
                                        <p:attrNameLst>
                                          <p:attrName>style.visibility</p:attrName>
                                        </p:attrNameLst>
                                      </p:cBhvr>
                                      <p:to>
                                        <p:strVal val="visible"/>
                                      </p:to>
                                    </p:set>
                                    <p:anim calcmode="lin" valueType="num">
                                      <p:cBhvr additive="base">
                                        <p:cTn id="15" dur="1000"/>
                                        <p:tgtEl>
                                          <p:spTgt spid="1268"/>
                                        </p:tgtEl>
                                        <p:attrNameLst>
                                          <p:attrName>ppt_w</p:attrName>
                                        </p:attrNameLst>
                                      </p:cBhvr>
                                      <p:tavLst>
                                        <p:tav tm="0">
                                          <p:val>
                                            <p:strVal val="0"/>
                                          </p:val>
                                        </p:tav>
                                        <p:tav tm="100000">
                                          <p:val>
                                            <p:strVal val="#ppt_w"/>
                                          </p:val>
                                        </p:tav>
                                      </p:tavLst>
                                    </p:anim>
                                    <p:anim calcmode="lin" valueType="num">
                                      <p:cBhvr additive="base">
                                        <p:cTn id="16" dur="1000"/>
                                        <p:tgtEl>
                                          <p:spTgt spid="1268"/>
                                        </p:tgtEl>
                                        <p:attrNameLst>
                                          <p:attrName>ppt_h</p:attrName>
                                        </p:attrNameLst>
                                      </p:cBhvr>
                                      <p:tavLst>
                                        <p:tav tm="0">
                                          <p:val>
                                            <p:strVal val="0"/>
                                          </p:val>
                                        </p:tav>
                                        <p:tav tm="100000">
                                          <p:val>
                                            <p:strVal val="#ppt_h"/>
                                          </p:val>
                                        </p:tav>
                                      </p:tavLst>
                                    </p:anim>
                                  </p:childTnLst>
                                </p:cTn>
                              </p:par>
                              <p:par>
                                <p:cTn id="17" presetID="10" presetClass="entr" presetSubtype="0" fill="hold" nodeType="withEffect">
                                  <p:stCondLst>
                                    <p:cond delay="0"/>
                                  </p:stCondLst>
                                  <p:childTnLst>
                                    <p:set>
                                      <p:cBhvr>
                                        <p:cTn id="18" dur="1" fill="hold">
                                          <p:stCondLst>
                                            <p:cond delay="0"/>
                                          </p:stCondLst>
                                        </p:cTn>
                                        <p:tgtEl>
                                          <p:spTgt spid="1236"/>
                                        </p:tgtEl>
                                        <p:attrNameLst>
                                          <p:attrName>style.visibility</p:attrName>
                                        </p:attrNameLst>
                                      </p:cBhvr>
                                      <p:to>
                                        <p:strVal val="visible"/>
                                      </p:to>
                                    </p:set>
                                    <p:animEffect transition="in" filter="fade">
                                      <p:cBhvr>
                                        <p:cTn id="19" dur="1000"/>
                                        <p:tgtEl>
                                          <p:spTgt spid="1236"/>
                                        </p:tgtEl>
                                      </p:cBhvr>
                                    </p:animEffect>
                                  </p:childTnLst>
                                </p:cTn>
                              </p:par>
                              <p:par>
                                <p:cTn id="20" presetID="10" presetClass="entr" presetSubtype="0" fill="hold" nodeType="withEffect">
                                  <p:stCondLst>
                                    <p:cond delay="0"/>
                                  </p:stCondLst>
                                  <p:childTnLst>
                                    <p:set>
                                      <p:cBhvr>
                                        <p:cTn id="21" dur="1" fill="hold">
                                          <p:stCondLst>
                                            <p:cond delay="0"/>
                                          </p:stCondLst>
                                        </p:cTn>
                                        <p:tgtEl>
                                          <p:spTgt spid="1238"/>
                                        </p:tgtEl>
                                        <p:attrNameLst>
                                          <p:attrName>style.visibility</p:attrName>
                                        </p:attrNameLst>
                                      </p:cBhvr>
                                      <p:to>
                                        <p:strVal val="visible"/>
                                      </p:to>
                                    </p:set>
                                    <p:animEffect transition="in" filter="fade">
                                      <p:cBhvr>
                                        <p:cTn id="22" dur="1000"/>
                                        <p:tgtEl>
                                          <p:spTgt spid="1238"/>
                                        </p:tgtEl>
                                      </p:cBhvr>
                                    </p:animEffect>
                                  </p:childTnLst>
                                </p:cTn>
                              </p:par>
                              <p:par>
                                <p:cTn id="23" presetID="10" presetClass="entr" presetSubtype="0" fill="hold" nodeType="withEffect">
                                  <p:stCondLst>
                                    <p:cond delay="0"/>
                                  </p:stCondLst>
                                  <p:childTnLst>
                                    <p:set>
                                      <p:cBhvr>
                                        <p:cTn id="24" dur="1" fill="hold">
                                          <p:stCondLst>
                                            <p:cond delay="0"/>
                                          </p:stCondLst>
                                        </p:cTn>
                                        <p:tgtEl>
                                          <p:spTgt spid="1240"/>
                                        </p:tgtEl>
                                        <p:attrNameLst>
                                          <p:attrName>style.visibility</p:attrName>
                                        </p:attrNameLst>
                                      </p:cBhvr>
                                      <p:to>
                                        <p:strVal val="visible"/>
                                      </p:to>
                                    </p:set>
                                    <p:animEffect transition="in" filter="fade">
                                      <p:cBhvr>
                                        <p:cTn id="25" dur="1000"/>
                                        <p:tgtEl>
                                          <p:spTgt spid="1240"/>
                                        </p:tgtEl>
                                      </p:cBhvr>
                                    </p:animEffect>
                                  </p:childTnLst>
                                </p:cTn>
                              </p:par>
                              <p:par>
                                <p:cTn id="26" presetID="10" presetClass="entr" presetSubtype="0" fill="hold" nodeType="withEffect">
                                  <p:stCondLst>
                                    <p:cond delay="0"/>
                                  </p:stCondLst>
                                  <p:childTnLst>
                                    <p:set>
                                      <p:cBhvr>
                                        <p:cTn id="27" dur="1" fill="hold">
                                          <p:stCondLst>
                                            <p:cond delay="0"/>
                                          </p:stCondLst>
                                        </p:cTn>
                                        <p:tgtEl>
                                          <p:spTgt spid="1237"/>
                                        </p:tgtEl>
                                        <p:attrNameLst>
                                          <p:attrName>style.visibility</p:attrName>
                                        </p:attrNameLst>
                                      </p:cBhvr>
                                      <p:to>
                                        <p:strVal val="visible"/>
                                      </p:to>
                                    </p:set>
                                    <p:animEffect transition="in" filter="fade">
                                      <p:cBhvr>
                                        <p:cTn id="28" dur="1000"/>
                                        <p:tgtEl>
                                          <p:spTgt spid="1237"/>
                                        </p:tgtEl>
                                      </p:cBhvr>
                                    </p:animEffect>
                                  </p:childTnLst>
                                </p:cTn>
                              </p:par>
                              <p:par>
                                <p:cTn id="29" presetID="10" presetClass="entr" presetSubtype="0" fill="hold" nodeType="withEffect">
                                  <p:stCondLst>
                                    <p:cond delay="0"/>
                                  </p:stCondLst>
                                  <p:childTnLst>
                                    <p:set>
                                      <p:cBhvr>
                                        <p:cTn id="30" dur="1" fill="hold">
                                          <p:stCondLst>
                                            <p:cond delay="0"/>
                                          </p:stCondLst>
                                        </p:cTn>
                                        <p:tgtEl>
                                          <p:spTgt spid="1239"/>
                                        </p:tgtEl>
                                        <p:attrNameLst>
                                          <p:attrName>style.visibility</p:attrName>
                                        </p:attrNameLst>
                                      </p:cBhvr>
                                      <p:to>
                                        <p:strVal val="visible"/>
                                      </p:to>
                                    </p:set>
                                    <p:animEffect transition="in" filter="fade">
                                      <p:cBhvr>
                                        <p:cTn id="31" dur="1000"/>
                                        <p:tgtEl>
                                          <p:spTgt spid="1239"/>
                                        </p:tgtEl>
                                      </p:cBhvr>
                                    </p:animEffect>
                                  </p:childTnLst>
                                </p:cTn>
                              </p:par>
                              <p:par>
                                <p:cTn id="32" presetID="10" presetClass="entr" presetSubtype="0" fill="hold" nodeType="withEffect">
                                  <p:stCondLst>
                                    <p:cond delay="0"/>
                                  </p:stCondLst>
                                  <p:childTnLst>
                                    <p:set>
                                      <p:cBhvr>
                                        <p:cTn id="33" dur="1" fill="hold">
                                          <p:stCondLst>
                                            <p:cond delay="0"/>
                                          </p:stCondLst>
                                        </p:cTn>
                                        <p:tgtEl>
                                          <p:spTgt spid="1241"/>
                                        </p:tgtEl>
                                        <p:attrNameLst>
                                          <p:attrName>style.visibility</p:attrName>
                                        </p:attrNameLst>
                                      </p:cBhvr>
                                      <p:to>
                                        <p:strVal val="visible"/>
                                      </p:to>
                                    </p:set>
                                    <p:animEffect transition="in" filter="fade">
                                      <p:cBhvr>
                                        <p:cTn id="34" dur="1000"/>
                                        <p:tgtEl>
                                          <p:spTgt spid="1241"/>
                                        </p:tgtEl>
                                      </p:cBhvr>
                                    </p:animEffect>
                                  </p:childTnLst>
                                </p:cTn>
                              </p:par>
                              <p:par>
                                <p:cTn id="35" presetID="2" presetClass="entr" presetSubtype="2" fill="hold" nodeType="withEffect">
                                  <p:stCondLst>
                                    <p:cond delay="0"/>
                                  </p:stCondLst>
                                  <p:childTnLst>
                                    <p:set>
                                      <p:cBhvr>
                                        <p:cTn id="36" dur="1" fill="hold">
                                          <p:stCondLst>
                                            <p:cond delay="0"/>
                                          </p:stCondLst>
                                        </p:cTn>
                                        <p:tgtEl>
                                          <p:spTgt spid="1235"/>
                                        </p:tgtEl>
                                        <p:attrNameLst>
                                          <p:attrName>style.visibility</p:attrName>
                                        </p:attrNameLst>
                                      </p:cBhvr>
                                      <p:to>
                                        <p:strVal val="visible"/>
                                      </p:to>
                                    </p:set>
                                    <p:anim calcmode="lin" valueType="num">
                                      <p:cBhvr additive="base">
                                        <p:cTn id="37" dur="1000"/>
                                        <p:tgtEl>
                                          <p:spTgt spid="123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279"/>
        <p:cNvGrpSpPr/>
        <p:nvPr/>
      </p:nvGrpSpPr>
      <p:grpSpPr>
        <a:xfrm>
          <a:off x="0" y="0"/>
          <a:ext cx="0" cy="0"/>
          <a:chOff x="0" y="0"/>
          <a:chExt cx="0" cy="0"/>
        </a:xfrm>
      </p:grpSpPr>
      <p:sp>
        <p:nvSpPr>
          <p:cNvPr id="1280" name="Google Shape;1280;p104"/>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ADVERTISING AND PROMOTION</a:t>
            </a:r>
            <a:endParaRPr/>
          </a:p>
        </p:txBody>
      </p:sp>
      <p:sp>
        <p:nvSpPr>
          <p:cNvPr id="1281" name="Google Shape;1281;p104"/>
          <p:cNvSpPr txBox="1">
            <a:spLocks noGrp="1"/>
          </p:cNvSpPr>
          <p:nvPr>
            <p:ph type="title" idx="3"/>
          </p:nvPr>
        </p:nvSpPr>
        <p:spPr>
          <a:xfrm>
            <a:off x="3276661" y="1822042"/>
            <a:ext cx="1382700" cy="54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PR</a:t>
            </a:r>
            <a:endParaRPr/>
          </a:p>
        </p:txBody>
      </p:sp>
      <p:sp>
        <p:nvSpPr>
          <p:cNvPr id="1282" name="Google Shape;1282;p104"/>
          <p:cNvSpPr txBox="1">
            <a:spLocks noGrp="1"/>
          </p:cNvSpPr>
          <p:nvPr>
            <p:ph type="title" idx="5"/>
          </p:nvPr>
        </p:nvSpPr>
        <p:spPr>
          <a:xfrm>
            <a:off x="4180536" y="2842871"/>
            <a:ext cx="1382700" cy="54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ONLINE</a:t>
            </a:r>
            <a:endParaRPr/>
          </a:p>
        </p:txBody>
      </p:sp>
      <p:sp>
        <p:nvSpPr>
          <p:cNvPr id="1283" name="Google Shape;1283;p104"/>
          <p:cNvSpPr txBox="1">
            <a:spLocks noGrp="1"/>
          </p:cNvSpPr>
          <p:nvPr>
            <p:ph type="subTitle" idx="6"/>
          </p:nvPr>
        </p:nvSpPr>
        <p:spPr>
          <a:xfrm>
            <a:off x="5563211" y="2807550"/>
            <a:ext cx="2121000" cy="6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1284" name="Google Shape;1284;p104"/>
          <p:cNvSpPr txBox="1">
            <a:spLocks noGrp="1"/>
          </p:cNvSpPr>
          <p:nvPr>
            <p:ph type="title" idx="2"/>
          </p:nvPr>
        </p:nvSpPr>
        <p:spPr>
          <a:xfrm>
            <a:off x="5084411" y="3863700"/>
            <a:ext cx="1382700" cy="514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ADVERTISING</a:t>
            </a:r>
            <a:endParaRPr/>
          </a:p>
        </p:txBody>
      </p:sp>
      <p:sp>
        <p:nvSpPr>
          <p:cNvPr id="1285" name="Google Shape;1285;p104"/>
          <p:cNvSpPr txBox="1">
            <a:spLocks noGrp="1"/>
          </p:cNvSpPr>
          <p:nvPr>
            <p:ph type="subTitle" idx="1"/>
          </p:nvPr>
        </p:nvSpPr>
        <p:spPr>
          <a:xfrm>
            <a:off x="6467086" y="3827625"/>
            <a:ext cx="2121000" cy="648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t>Mercury is the smallest planet in the Solar System</a:t>
            </a:r>
            <a:endParaRPr/>
          </a:p>
        </p:txBody>
      </p:sp>
      <p:sp>
        <p:nvSpPr>
          <p:cNvPr id="1286" name="Google Shape;1286;p104"/>
          <p:cNvSpPr txBox="1">
            <a:spLocks noGrp="1"/>
          </p:cNvSpPr>
          <p:nvPr>
            <p:ph type="subTitle" idx="4"/>
          </p:nvPr>
        </p:nvSpPr>
        <p:spPr>
          <a:xfrm>
            <a:off x="4659336" y="1787475"/>
            <a:ext cx="2121000" cy="648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t>Saturn is composed mostly of hydrogen and helium</a:t>
            </a:r>
            <a:endParaRPr/>
          </a:p>
        </p:txBody>
      </p:sp>
      <p:grpSp>
        <p:nvGrpSpPr>
          <p:cNvPr id="1287" name="Google Shape;1287;p104"/>
          <p:cNvGrpSpPr/>
          <p:nvPr/>
        </p:nvGrpSpPr>
        <p:grpSpPr>
          <a:xfrm>
            <a:off x="3181579" y="2733600"/>
            <a:ext cx="758400" cy="758400"/>
            <a:chOff x="3181579" y="2733600"/>
            <a:chExt cx="758400" cy="758400"/>
          </a:xfrm>
        </p:grpSpPr>
        <p:sp>
          <p:nvSpPr>
            <p:cNvPr id="1288" name="Google Shape;1288;p104"/>
            <p:cNvSpPr/>
            <p:nvPr/>
          </p:nvSpPr>
          <p:spPr>
            <a:xfrm>
              <a:off x="3181579" y="2733600"/>
              <a:ext cx="758400" cy="758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 name="Google Shape;1289;p104"/>
            <p:cNvGrpSpPr/>
            <p:nvPr/>
          </p:nvGrpSpPr>
          <p:grpSpPr>
            <a:xfrm>
              <a:off x="3415370" y="2848701"/>
              <a:ext cx="283072" cy="514084"/>
              <a:chOff x="2363300" y="238200"/>
              <a:chExt cx="2873825" cy="5219125"/>
            </a:xfrm>
          </p:grpSpPr>
          <p:sp>
            <p:nvSpPr>
              <p:cNvPr id="1290" name="Google Shape;1290;p104"/>
              <p:cNvSpPr/>
              <p:nvPr/>
            </p:nvSpPr>
            <p:spPr>
              <a:xfrm>
                <a:off x="2363300" y="238200"/>
                <a:ext cx="2873825" cy="5219125"/>
              </a:xfrm>
              <a:custGeom>
                <a:avLst/>
                <a:gdLst/>
                <a:ahLst/>
                <a:cxnLst/>
                <a:rect l="l" t="t" r="r" b="b"/>
                <a:pathLst>
                  <a:path w="114953" h="208765" extrusionOk="0">
                    <a:moveTo>
                      <a:pt x="92739" y="45991"/>
                    </a:moveTo>
                    <a:lnTo>
                      <a:pt x="92739" y="50101"/>
                    </a:lnTo>
                    <a:lnTo>
                      <a:pt x="22214" y="50101"/>
                    </a:lnTo>
                    <a:lnTo>
                      <a:pt x="22214" y="45991"/>
                    </a:lnTo>
                    <a:close/>
                    <a:moveTo>
                      <a:pt x="108820" y="56201"/>
                    </a:moveTo>
                    <a:lnTo>
                      <a:pt x="108820" y="65693"/>
                    </a:lnTo>
                    <a:lnTo>
                      <a:pt x="6133" y="65693"/>
                    </a:lnTo>
                    <a:lnTo>
                      <a:pt x="6133" y="56201"/>
                    </a:lnTo>
                    <a:close/>
                    <a:moveTo>
                      <a:pt x="32849" y="122485"/>
                    </a:moveTo>
                    <a:cubicBezTo>
                      <a:pt x="30076" y="126888"/>
                      <a:pt x="28510" y="132140"/>
                      <a:pt x="28510" y="137718"/>
                    </a:cubicBezTo>
                    <a:cubicBezTo>
                      <a:pt x="28510" y="141339"/>
                      <a:pt x="29163" y="144797"/>
                      <a:pt x="30369" y="147993"/>
                    </a:cubicBezTo>
                    <a:lnTo>
                      <a:pt x="17811" y="147993"/>
                    </a:lnTo>
                    <a:lnTo>
                      <a:pt x="15266" y="122485"/>
                    </a:lnTo>
                    <a:close/>
                    <a:moveTo>
                      <a:pt x="99687" y="122485"/>
                    </a:moveTo>
                    <a:lnTo>
                      <a:pt x="97142" y="147993"/>
                    </a:lnTo>
                    <a:lnTo>
                      <a:pt x="84584" y="147993"/>
                    </a:lnTo>
                    <a:cubicBezTo>
                      <a:pt x="85791" y="144797"/>
                      <a:pt x="86443" y="141339"/>
                      <a:pt x="86443" y="137718"/>
                    </a:cubicBezTo>
                    <a:cubicBezTo>
                      <a:pt x="86443" y="132140"/>
                      <a:pt x="84877" y="126888"/>
                      <a:pt x="82105" y="122485"/>
                    </a:cubicBezTo>
                    <a:close/>
                    <a:moveTo>
                      <a:pt x="57477" y="114852"/>
                    </a:moveTo>
                    <a:cubicBezTo>
                      <a:pt x="70100" y="114852"/>
                      <a:pt x="80343" y="125094"/>
                      <a:pt x="80343" y="137718"/>
                    </a:cubicBezTo>
                    <a:cubicBezTo>
                      <a:pt x="80343" y="150309"/>
                      <a:pt x="70100" y="160585"/>
                      <a:pt x="57477" y="160585"/>
                    </a:cubicBezTo>
                    <a:cubicBezTo>
                      <a:pt x="44885" y="160585"/>
                      <a:pt x="34610" y="150309"/>
                      <a:pt x="34610" y="137718"/>
                    </a:cubicBezTo>
                    <a:cubicBezTo>
                      <a:pt x="34610" y="125094"/>
                      <a:pt x="44853" y="114852"/>
                      <a:pt x="57477" y="114852"/>
                    </a:cubicBezTo>
                    <a:close/>
                    <a:moveTo>
                      <a:pt x="64501" y="1"/>
                    </a:moveTo>
                    <a:cubicBezTo>
                      <a:pt x="61517" y="1"/>
                      <a:pt x="58548" y="887"/>
                      <a:pt x="56009" y="2607"/>
                    </a:cubicBezTo>
                    <a:cubicBezTo>
                      <a:pt x="51866" y="5445"/>
                      <a:pt x="49387" y="10109"/>
                      <a:pt x="49387" y="15133"/>
                    </a:cubicBezTo>
                    <a:lnTo>
                      <a:pt x="49387" y="22309"/>
                    </a:lnTo>
                    <a:cubicBezTo>
                      <a:pt x="49387" y="24005"/>
                      <a:pt x="50757" y="25375"/>
                      <a:pt x="52453" y="25375"/>
                    </a:cubicBezTo>
                    <a:cubicBezTo>
                      <a:pt x="54117" y="25375"/>
                      <a:pt x="55487" y="24005"/>
                      <a:pt x="55487" y="22309"/>
                    </a:cubicBezTo>
                    <a:lnTo>
                      <a:pt x="55487" y="15133"/>
                    </a:lnTo>
                    <a:cubicBezTo>
                      <a:pt x="55487" y="12132"/>
                      <a:pt x="56987" y="9359"/>
                      <a:pt x="59434" y="7663"/>
                    </a:cubicBezTo>
                    <a:cubicBezTo>
                      <a:pt x="60956" y="6641"/>
                      <a:pt x="62724" y="6112"/>
                      <a:pt x="64504" y="6112"/>
                    </a:cubicBezTo>
                    <a:cubicBezTo>
                      <a:pt x="65623" y="6112"/>
                      <a:pt x="66747" y="6321"/>
                      <a:pt x="67817" y="6749"/>
                    </a:cubicBezTo>
                    <a:lnTo>
                      <a:pt x="77538" y="10598"/>
                    </a:lnTo>
                    <a:cubicBezTo>
                      <a:pt x="78582" y="10990"/>
                      <a:pt x="79071" y="12164"/>
                      <a:pt x="78679" y="13175"/>
                    </a:cubicBezTo>
                    <a:cubicBezTo>
                      <a:pt x="78354" y="13951"/>
                      <a:pt x="77607" y="14419"/>
                      <a:pt x="76821" y="14419"/>
                    </a:cubicBezTo>
                    <a:cubicBezTo>
                      <a:pt x="76581" y="14419"/>
                      <a:pt x="76338" y="14376"/>
                      <a:pt x="76103" y="14285"/>
                    </a:cubicBezTo>
                    <a:lnTo>
                      <a:pt x="66382" y="10435"/>
                    </a:lnTo>
                    <a:cubicBezTo>
                      <a:pt x="65754" y="10192"/>
                      <a:pt x="65112" y="10069"/>
                      <a:pt x="64476" y="10069"/>
                    </a:cubicBezTo>
                    <a:cubicBezTo>
                      <a:pt x="63492" y="10069"/>
                      <a:pt x="62524" y="10363"/>
                      <a:pt x="61652" y="10957"/>
                    </a:cubicBezTo>
                    <a:cubicBezTo>
                      <a:pt x="60249" y="11903"/>
                      <a:pt x="59466" y="13436"/>
                      <a:pt x="59466" y="15133"/>
                    </a:cubicBezTo>
                    <a:lnTo>
                      <a:pt x="59466" y="39858"/>
                    </a:lnTo>
                    <a:lnTo>
                      <a:pt x="55487" y="39858"/>
                    </a:lnTo>
                    <a:lnTo>
                      <a:pt x="55487" y="35585"/>
                    </a:lnTo>
                    <a:cubicBezTo>
                      <a:pt x="55487" y="33889"/>
                      <a:pt x="54117" y="32519"/>
                      <a:pt x="52420" y="32519"/>
                    </a:cubicBezTo>
                    <a:cubicBezTo>
                      <a:pt x="50757" y="32519"/>
                      <a:pt x="49387" y="33889"/>
                      <a:pt x="49387" y="35585"/>
                    </a:cubicBezTo>
                    <a:lnTo>
                      <a:pt x="49387" y="39858"/>
                    </a:lnTo>
                    <a:lnTo>
                      <a:pt x="19148" y="39858"/>
                    </a:lnTo>
                    <a:cubicBezTo>
                      <a:pt x="17485" y="39858"/>
                      <a:pt x="16115" y="41229"/>
                      <a:pt x="16115" y="42925"/>
                    </a:cubicBezTo>
                    <a:lnTo>
                      <a:pt x="16115" y="50101"/>
                    </a:lnTo>
                    <a:lnTo>
                      <a:pt x="3067" y="50101"/>
                    </a:lnTo>
                    <a:cubicBezTo>
                      <a:pt x="1370" y="50101"/>
                      <a:pt x="0" y="51471"/>
                      <a:pt x="0" y="53135"/>
                    </a:cubicBezTo>
                    <a:lnTo>
                      <a:pt x="0" y="68760"/>
                    </a:lnTo>
                    <a:cubicBezTo>
                      <a:pt x="0" y="70423"/>
                      <a:pt x="1370" y="71793"/>
                      <a:pt x="3067" y="71793"/>
                    </a:cubicBezTo>
                    <a:lnTo>
                      <a:pt x="4110" y="71793"/>
                    </a:lnTo>
                    <a:lnTo>
                      <a:pt x="8873" y="119712"/>
                    </a:lnTo>
                    <a:lnTo>
                      <a:pt x="8873" y="119745"/>
                    </a:lnTo>
                    <a:lnTo>
                      <a:pt x="14255" y="174024"/>
                    </a:lnTo>
                    <a:cubicBezTo>
                      <a:pt x="14418" y="175590"/>
                      <a:pt x="15756" y="176797"/>
                      <a:pt x="17289" y="176797"/>
                    </a:cubicBezTo>
                    <a:cubicBezTo>
                      <a:pt x="17387" y="176797"/>
                      <a:pt x="17485" y="176764"/>
                      <a:pt x="17582" y="176764"/>
                    </a:cubicBezTo>
                    <a:cubicBezTo>
                      <a:pt x="19279" y="176601"/>
                      <a:pt x="20518" y="175100"/>
                      <a:pt x="20355" y="173437"/>
                    </a:cubicBezTo>
                    <a:lnTo>
                      <a:pt x="18431" y="154093"/>
                    </a:lnTo>
                    <a:lnTo>
                      <a:pt x="33599" y="154093"/>
                    </a:lnTo>
                    <a:cubicBezTo>
                      <a:pt x="38818" y="161694"/>
                      <a:pt x="47560" y="166685"/>
                      <a:pt x="57477" y="166685"/>
                    </a:cubicBezTo>
                    <a:cubicBezTo>
                      <a:pt x="67393" y="166685"/>
                      <a:pt x="76135" y="161694"/>
                      <a:pt x="81354" y="154093"/>
                    </a:cubicBezTo>
                    <a:lnTo>
                      <a:pt x="96523" y="154093"/>
                    </a:lnTo>
                    <a:lnTo>
                      <a:pt x="91695" y="202632"/>
                    </a:lnTo>
                    <a:lnTo>
                      <a:pt x="23258" y="202632"/>
                    </a:lnTo>
                    <a:lnTo>
                      <a:pt x="21660" y="186680"/>
                    </a:lnTo>
                    <a:cubicBezTo>
                      <a:pt x="21507" y="185116"/>
                      <a:pt x="20170" y="183926"/>
                      <a:pt x="18600" y="183926"/>
                    </a:cubicBezTo>
                    <a:cubicBezTo>
                      <a:pt x="18501" y="183926"/>
                      <a:pt x="18401" y="183931"/>
                      <a:pt x="18300" y="183940"/>
                    </a:cubicBezTo>
                    <a:cubicBezTo>
                      <a:pt x="16636" y="184104"/>
                      <a:pt x="15397" y="185604"/>
                      <a:pt x="15560" y="187300"/>
                    </a:cubicBezTo>
                    <a:lnTo>
                      <a:pt x="17419" y="206024"/>
                    </a:lnTo>
                    <a:cubicBezTo>
                      <a:pt x="17582" y="207557"/>
                      <a:pt x="18887" y="208764"/>
                      <a:pt x="20486" y="208764"/>
                    </a:cubicBezTo>
                    <a:lnTo>
                      <a:pt x="94467" y="208764"/>
                    </a:lnTo>
                    <a:cubicBezTo>
                      <a:pt x="96066" y="208764"/>
                      <a:pt x="97371" y="207557"/>
                      <a:pt x="97534" y="206024"/>
                    </a:cubicBezTo>
                    <a:lnTo>
                      <a:pt x="106080" y="119745"/>
                    </a:lnTo>
                    <a:cubicBezTo>
                      <a:pt x="106080" y="119745"/>
                      <a:pt x="106080" y="119712"/>
                      <a:pt x="106080" y="119712"/>
                    </a:cubicBezTo>
                    <a:lnTo>
                      <a:pt x="108755" y="92964"/>
                    </a:lnTo>
                    <a:cubicBezTo>
                      <a:pt x="108918" y="91300"/>
                      <a:pt x="107679" y="89799"/>
                      <a:pt x="106015" y="89636"/>
                    </a:cubicBezTo>
                    <a:cubicBezTo>
                      <a:pt x="105896" y="89623"/>
                      <a:pt x="105779" y="89616"/>
                      <a:pt x="105663" y="89616"/>
                    </a:cubicBezTo>
                    <a:cubicBezTo>
                      <a:pt x="104116" y="89616"/>
                      <a:pt x="102807" y="90799"/>
                      <a:pt x="102655" y="92376"/>
                    </a:cubicBezTo>
                    <a:lnTo>
                      <a:pt x="100274" y="116352"/>
                    </a:lnTo>
                    <a:lnTo>
                      <a:pt x="77048" y="116352"/>
                    </a:lnTo>
                    <a:cubicBezTo>
                      <a:pt x="71895" y="111622"/>
                      <a:pt x="65012" y="108752"/>
                      <a:pt x="57477" y="108752"/>
                    </a:cubicBezTo>
                    <a:cubicBezTo>
                      <a:pt x="49941" y="108752"/>
                      <a:pt x="43059" y="111622"/>
                      <a:pt x="37905" y="116352"/>
                    </a:cubicBezTo>
                    <a:lnTo>
                      <a:pt x="14679" y="116352"/>
                    </a:lnTo>
                    <a:lnTo>
                      <a:pt x="10243" y="71793"/>
                    </a:lnTo>
                    <a:lnTo>
                      <a:pt x="104710" y="71793"/>
                    </a:lnTo>
                    <a:lnTo>
                      <a:pt x="103992" y="79100"/>
                    </a:lnTo>
                    <a:cubicBezTo>
                      <a:pt x="103829" y="80764"/>
                      <a:pt x="105036" y="82264"/>
                      <a:pt x="106733" y="82427"/>
                    </a:cubicBezTo>
                    <a:cubicBezTo>
                      <a:pt x="106830" y="82460"/>
                      <a:pt x="106928" y="82460"/>
                      <a:pt x="107026" y="82460"/>
                    </a:cubicBezTo>
                    <a:cubicBezTo>
                      <a:pt x="108592" y="82460"/>
                      <a:pt x="109897" y="81286"/>
                      <a:pt x="110060" y="79687"/>
                    </a:cubicBezTo>
                    <a:lnTo>
                      <a:pt x="110843" y="71793"/>
                    </a:lnTo>
                    <a:lnTo>
                      <a:pt x="111887" y="71793"/>
                    </a:lnTo>
                    <a:cubicBezTo>
                      <a:pt x="113583" y="71793"/>
                      <a:pt x="114953" y="70423"/>
                      <a:pt x="114953" y="68760"/>
                    </a:cubicBezTo>
                    <a:lnTo>
                      <a:pt x="114953" y="53135"/>
                    </a:lnTo>
                    <a:cubicBezTo>
                      <a:pt x="114953" y="51471"/>
                      <a:pt x="113583" y="50101"/>
                      <a:pt x="111887" y="50101"/>
                    </a:cubicBezTo>
                    <a:lnTo>
                      <a:pt x="98839" y="50101"/>
                    </a:lnTo>
                    <a:lnTo>
                      <a:pt x="98839" y="42925"/>
                    </a:lnTo>
                    <a:cubicBezTo>
                      <a:pt x="98839" y="41229"/>
                      <a:pt x="97469" y="39858"/>
                      <a:pt x="95805" y="39858"/>
                    </a:cubicBezTo>
                    <a:lnTo>
                      <a:pt x="65566" y="39858"/>
                    </a:lnTo>
                    <a:lnTo>
                      <a:pt x="65566" y="16698"/>
                    </a:lnTo>
                    <a:lnTo>
                      <a:pt x="73852" y="19960"/>
                    </a:lnTo>
                    <a:cubicBezTo>
                      <a:pt x="74824" y="20343"/>
                      <a:pt x="75829" y="20525"/>
                      <a:pt x="76819" y="20525"/>
                    </a:cubicBezTo>
                    <a:cubicBezTo>
                      <a:pt x="80045" y="20525"/>
                      <a:pt x="83107" y="18596"/>
                      <a:pt x="84355" y="15426"/>
                    </a:cubicBezTo>
                    <a:cubicBezTo>
                      <a:pt x="85986" y="11251"/>
                      <a:pt x="83964" y="6554"/>
                      <a:pt x="79821" y="4923"/>
                    </a:cubicBezTo>
                    <a:lnTo>
                      <a:pt x="70068" y="1073"/>
                    </a:lnTo>
                    <a:cubicBezTo>
                      <a:pt x="68275" y="354"/>
                      <a:pt x="66385" y="1"/>
                      <a:pt x="64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04"/>
              <p:cNvSpPr/>
              <p:nvPr/>
            </p:nvSpPr>
            <p:spPr>
              <a:xfrm>
                <a:off x="3608550" y="3465850"/>
                <a:ext cx="383325" cy="153325"/>
              </a:xfrm>
              <a:custGeom>
                <a:avLst/>
                <a:gdLst/>
                <a:ahLst/>
                <a:cxnLst/>
                <a:rect l="l" t="t" r="r" b="b"/>
                <a:pathLst>
                  <a:path w="15333" h="6133" extrusionOk="0">
                    <a:moveTo>
                      <a:pt x="3035" y="0"/>
                    </a:moveTo>
                    <a:cubicBezTo>
                      <a:pt x="1371" y="0"/>
                      <a:pt x="1" y="1370"/>
                      <a:pt x="1" y="3067"/>
                    </a:cubicBezTo>
                    <a:cubicBezTo>
                      <a:pt x="1" y="4763"/>
                      <a:pt x="1371" y="6133"/>
                      <a:pt x="3035" y="6133"/>
                    </a:cubicBezTo>
                    <a:lnTo>
                      <a:pt x="12299" y="6133"/>
                    </a:lnTo>
                    <a:cubicBezTo>
                      <a:pt x="13962" y="6133"/>
                      <a:pt x="15332" y="4763"/>
                      <a:pt x="15332" y="3067"/>
                    </a:cubicBezTo>
                    <a:cubicBezTo>
                      <a:pt x="15332" y="1370"/>
                      <a:pt x="13962" y="0"/>
                      <a:pt x="12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04"/>
              <p:cNvSpPr/>
              <p:nvPr/>
            </p:nvSpPr>
            <p:spPr>
              <a:xfrm>
                <a:off x="3421800" y="3706425"/>
                <a:ext cx="756825" cy="152525"/>
              </a:xfrm>
              <a:custGeom>
                <a:avLst/>
                <a:gdLst/>
                <a:ahLst/>
                <a:cxnLst/>
                <a:rect l="l" t="t" r="r" b="b"/>
                <a:pathLst>
                  <a:path w="30273" h="6101" extrusionOk="0">
                    <a:moveTo>
                      <a:pt x="3067" y="0"/>
                    </a:moveTo>
                    <a:cubicBezTo>
                      <a:pt x="1371" y="0"/>
                      <a:pt x="1" y="1370"/>
                      <a:pt x="1" y="3067"/>
                    </a:cubicBezTo>
                    <a:cubicBezTo>
                      <a:pt x="1" y="4730"/>
                      <a:pt x="1371" y="6100"/>
                      <a:pt x="3067" y="6100"/>
                    </a:cubicBezTo>
                    <a:lnTo>
                      <a:pt x="27206" y="6100"/>
                    </a:lnTo>
                    <a:cubicBezTo>
                      <a:pt x="28902" y="6100"/>
                      <a:pt x="30272" y="4730"/>
                      <a:pt x="30272" y="3067"/>
                    </a:cubicBezTo>
                    <a:cubicBezTo>
                      <a:pt x="30272" y="1370"/>
                      <a:pt x="28902" y="0"/>
                      <a:pt x="27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3" name="Google Shape;1293;p104"/>
          <p:cNvGrpSpPr/>
          <p:nvPr/>
        </p:nvGrpSpPr>
        <p:grpSpPr>
          <a:xfrm>
            <a:off x="2267333" y="1694625"/>
            <a:ext cx="758400" cy="758400"/>
            <a:chOff x="2267333" y="1694625"/>
            <a:chExt cx="758400" cy="758400"/>
          </a:xfrm>
        </p:grpSpPr>
        <p:sp>
          <p:nvSpPr>
            <p:cNvPr id="1294" name="Google Shape;1294;p104"/>
            <p:cNvSpPr/>
            <p:nvPr/>
          </p:nvSpPr>
          <p:spPr>
            <a:xfrm>
              <a:off x="2267333" y="1694625"/>
              <a:ext cx="758400" cy="758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 name="Google Shape;1295;p104"/>
            <p:cNvGrpSpPr/>
            <p:nvPr/>
          </p:nvGrpSpPr>
          <p:grpSpPr>
            <a:xfrm>
              <a:off x="2491638" y="1840798"/>
              <a:ext cx="309795" cy="466057"/>
              <a:chOff x="2065650" y="238325"/>
              <a:chExt cx="3469150" cy="5219000"/>
            </a:xfrm>
          </p:grpSpPr>
          <p:sp>
            <p:nvSpPr>
              <p:cNvPr id="1296" name="Google Shape;1296;p104"/>
              <p:cNvSpPr/>
              <p:nvPr/>
            </p:nvSpPr>
            <p:spPr>
              <a:xfrm>
                <a:off x="2065650" y="238325"/>
                <a:ext cx="3469150" cy="5219000"/>
              </a:xfrm>
              <a:custGeom>
                <a:avLst/>
                <a:gdLst/>
                <a:ahLst/>
                <a:cxnLst/>
                <a:rect l="l" t="t" r="r" b="b"/>
                <a:pathLst>
                  <a:path w="138766" h="208760" extrusionOk="0">
                    <a:moveTo>
                      <a:pt x="18398" y="21228"/>
                    </a:moveTo>
                    <a:lnTo>
                      <a:pt x="28412" y="26349"/>
                    </a:lnTo>
                    <a:lnTo>
                      <a:pt x="28412" y="100331"/>
                    </a:lnTo>
                    <a:cubicBezTo>
                      <a:pt x="25900" y="97525"/>
                      <a:pt x="24335" y="93807"/>
                      <a:pt x="24335" y="89729"/>
                    </a:cubicBezTo>
                    <a:lnTo>
                      <a:pt x="24335" y="83727"/>
                    </a:lnTo>
                    <a:cubicBezTo>
                      <a:pt x="24335" y="78997"/>
                      <a:pt x="21986" y="74855"/>
                      <a:pt x="18398" y="72343"/>
                    </a:cubicBezTo>
                    <a:lnTo>
                      <a:pt x="18398" y="21228"/>
                    </a:lnTo>
                    <a:close/>
                    <a:moveTo>
                      <a:pt x="34545" y="8343"/>
                    </a:moveTo>
                    <a:lnTo>
                      <a:pt x="47527" y="15878"/>
                    </a:lnTo>
                    <a:lnTo>
                      <a:pt x="47527" y="20673"/>
                    </a:lnTo>
                    <a:cubicBezTo>
                      <a:pt x="47138" y="20514"/>
                      <a:pt x="46729" y="20432"/>
                      <a:pt x="46322" y="20432"/>
                    </a:cubicBezTo>
                    <a:cubicBezTo>
                      <a:pt x="45807" y="20432"/>
                      <a:pt x="45293" y="20563"/>
                      <a:pt x="44820" y="20836"/>
                    </a:cubicBezTo>
                    <a:cubicBezTo>
                      <a:pt x="43874" y="21391"/>
                      <a:pt x="43287" y="22402"/>
                      <a:pt x="43287" y="23478"/>
                    </a:cubicBezTo>
                    <a:lnTo>
                      <a:pt x="43287" y="105583"/>
                    </a:lnTo>
                    <a:lnTo>
                      <a:pt x="40220" y="105583"/>
                    </a:lnTo>
                    <a:cubicBezTo>
                      <a:pt x="38231" y="105583"/>
                      <a:pt x="36306" y="105224"/>
                      <a:pt x="34545" y="104539"/>
                    </a:cubicBezTo>
                    <a:lnTo>
                      <a:pt x="34545" y="8343"/>
                    </a:lnTo>
                    <a:close/>
                    <a:moveTo>
                      <a:pt x="49387" y="28795"/>
                    </a:moveTo>
                    <a:lnTo>
                      <a:pt x="62402" y="36331"/>
                    </a:lnTo>
                    <a:lnTo>
                      <a:pt x="62402" y="105583"/>
                    </a:lnTo>
                    <a:lnTo>
                      <a:pt x="49387" y="105583"/>
                    </a:lnTo>
                    <a:lnTo>
                      <a:pt x="49387" y="28795"/>
                    </a:lnTo>
                    <a:close/>
                    <a:moveTo>
                      <a:pt x="78516" y="8343"/>
                    </a:moveTo>
                    <a:lnTo>
                      <a:pt x="78516" y="22565"/>
                    </a:lnTo>
                    <a:lnTo>
                      <a:pt x="74961" y="24653"/>
                    </a:lnTo>
                    <a:cubicBezTo>
                      <a:pt x="74015" y="25175"/>
                      <a:pt x="73427" y="26186"/>
                      <a:pt x="73427" y="27295"/>
                    </a:cubicBezTo>
                    <a:lnTo>
                      <a:pt x="73427" y="105583"/>
                    </a:lnTo>
                    <a:lnTo>
                      <a:pt x="68502" y="105583"/>
                    </a:lnTo>
                    <a:lnTo>
                      <a:pt x="68502" y="34569"/>
                    </a:lnTo>
                    <a:cubicBezTo>
                      <a:pt x="68502" y="33460"/>
                      <a:pt x="67947" y="32449"/>
                      <a:pt x="67001" y="31927"/>
                    </a:cubicBezTo>
                    <a:lnTo>
                      <a:pt x="65533" y="31079"/>
                    </a:lnTo>
                    <a:lnTo>
                      <a:pt x="65533" y="15878"/>
                    </a:lnTo>
                    <a:lnTo>
                      <a:pt x="78516" y="8343"/>
                    </a:lnTo>
                    <a:close/>
                    <a:moveTo>
                      <a:pt x="92543" y="21521"/>
                    </a:moveTo>
                    <a:lnTo>
                      <a:pt x="92543" y="28828"/>
                    </a:lnTo>
                    <a:lnTo>
                      <a:pt x="92477" y="28795"/>
                    </a:lnTo>
                    <a:cubicBezTo>
                      <a:pt x="92004" y="28518"/>
                      <a:pt x="91474" y="28379"/>
                      <a:pt x="90944" y="28379"/>
                    </a:cubicBezTo>
                    <a:cubicBezTo>
                      <a:pt x="90414" y="28379"/>
                      <a:pt x="89884" y="28518"/>
                      <a:pt x="89411" y="28795"/>
                    </a:cubicBezTo>
                    <a:cubicBezTo>
                      <a:pt x="88465" y="29350"/>
                      <a:pt x="87878" y="30361"/>
                      <a:pt x="87878" y="31438"/>
                    </a:cubicBezTo>
                    <a:lnTo>
                      <a:pt x="87878" y="105583"/>
                    </a:lnTo>
                    <a:lnTo>
                      <a:pt x="79560" y="105583"/>
                    </a:lnTo>
                    <a:lnTo>
                      <a:pt x="79560" y="29056"/>
                    </a:lnTo>
                    <a:lnTo>
                      <a:pt x="83050" y="27034"/>
                    </a:lnTo>
                    <a:cubicBezTo>
                      <a:pt x="83050" y="27034"/>
                      <a:pt x="83083" y="27001"/>
                      <a:pt x="83083" y="27001"/>
                    </a:cubicBezTo>
                    <a:lnTo>
                      <a:pt x="92543" y="21521"/>
                    </a:lnTo>
                    <a:close/>
                    <a:moveTo>
                      <a:pt x="93978" y="36755"/>
                    </a:moveTo>
                    <a:lnTo>
                      <a:pt x="94141" y="36852"/>
                    </a:lnTo>
                    <a:lnTo>
                      <a:pt x="102818" y="41843"/>
                    </a:lnTo>
                    <a:cubicBezTo>
                      <a:pt x="102818" y="41876"/>
                      <a:pt x="102851" y="41876"/>
                      <a:pt x="102883" y="41876"/>
                    </a:cubicBezTo>
                    <a:lnTo>
                      <a:pt x="106993" y="44290"/>
                    </a:lnTo>
                    <a:lnTo>
                      <a:pt x="106993" y="103169"/>
                    </a:lnTo>
                    <a:cubicBezTo>
                      <a:pt x="104547" y="104702"/>
                      <a:pt x="101644" y="105583"/>
                      <a:pt x="98545" y="105583"/>
                    </a:cubicBezTo>
                    <a:lnTo>
                      <a:pt x="93978" y="105583"/>
                    </a:lnTo>
                    <a:lnTo>
                      <a:pt x="93978" y="36755"/>
                    </a:lnTo>
                    <a:close/>
                    <a:moveTo>
                      <a:pt x="44396" y="138822"/>
                    </a:moveTo>
                    <a:cubicBezTo>
                      <a:pt x="41688" y="143258"/>
                      <a:pt x="40090" y="148478"/>
                      <a:pt x="40090" y="154088"/>
                    </a:cubicBezTo>
                    <a:cubicBezTo>
                      <a:pt x="40090" y="157742"/>
                      <a:pt x="40775" y="161265"/>
                      <a:pt x="42015" y="164494"/>
                    </a:cubicBezTo>
                    <a:lnTo>
                      <a:pt x="15495" y="164494"/>
                    </a:lnTo>
                    <a:lnTo>
                      <a:pt x="12885" y="138822"/>
                    </a:lnTo>
                    <a:close/>
                    <a:moveTo>
                      <a:pt x="125880" y="138822"/>
                    </a:moveTo>
                    <a:lnTo>
                      <a:pt x="123271" y="164494"/>
                    </a:lnTo>
                    <a:lnTo>
                      <a:pt x="96751" y="164494"/>
                    </a:lnTo>
                    <a:cubicBezTo>
                      <a:pt x="97990" y="161265"/>
                      <a:pt x="98675" y="157742"/>
                      <a:pt x="98675" y="154088"/>
                    </a:cubicBezTo>
                    <a:cubicBezTo>
                      <a:pt x="98675" y="148478"/>
                      <a:pt x="97077" y="143258"/>
                      <a:pt x="94369" y="138822"/>
                    </a:cubicBezTo>
                    <a:close/>
                    <a:moveTo>
                      <a:pt x="69383" y="130896"/>
                    </a:moveTo>
                    <a:cubicBezTo>
                      <a:pt x="82170" y="130896"/>
                      <a:pt x="92543" y="141301"/>
                      <a:pt x="92543" y="154088"/>
                    </a:cubicBezTo>
                    <a:cubicBezTo>
                      <a:pt x="92543" y="166843"/>
                      <a:pt x="82170" y="177248"/>
                      <a:pt x="69383" y="177248"/>
                    </a:cubicBezTo>
                    <a:cubicBezTo>
                      <a:pt x="56596" y="177248"/>
                      <a:pt x="46222" y="166843"/>
                      <a:pt x="46222" y="154088"/>
                    </a:cubicBezTo>
                    <a:cubicBezTo>
                      <a:pt x="46222" y="141301"/>
                      <a:pt x="56596" y="130896"/>
                      <a:pt x="69383" y="130896"/>
                    </a:cubicBezTo>
                    <a:close/>
                    <a:moveTo>
                      <a:pt x="31478" y="0"/>
                    </a:moveTo>
                    <a:cubicBezTo>
                      <a:pt x="30948" y="0"/>
                      <a:pt x="30418" y="139"/>
                      <a:pt x="29945" y="416"/>
                    </a:cubicBezTo>
                    <a:cubicBezTo>
                      <a:pt x="28999" y="938"/>
                      <a:pt x="28412" y="1949"/>
                      <a:pt x="28412" y="3058"/>
                    </a:cubicBezTo>
                    <a:lnTo>
                      <a:pt x="28412" y="19466"/>
                    </a:lnTo>
                    <a:lnTo>
                      <a:pt x="16734" y="13497"/>
                    </a:lnTo>
                    <a:cubicBezTo>
                      <a:pt x="16291" y="13267"/>
                      <a:pt x="15804" y="13153"/>
                      <a:pt x="15318" y="13153"/>
                    </a:cubicBezTo>
                    <a:cubicBezTo>
                      <a:pt x="14768" y="13153"/>
                      <a:pt x="14218" y="13300"/>
                      <a:pt x="13733" y="13594"/>
                    </a:cubicBezTo>
                    <a:cubicBezTo>
                      <a:pt x="12820" y="14149"/>
                      <a:pt x="12265" y="15160"/>
                      <a:pt x="12265" y="16204"/>
                    </a:cubicBezTo>
                    <a:lnTo>
                      <a:pt x="12265" y="69962"/>
                    </a:lnTo>
                    <a:cubicBezTo>
                      <a:pt x="11678" y="69864"/>
                      <a:pt x="11058" y="69831"/>
                      <a:pt x="10438" y="69831"/>
                    </a:cubicBezTo>
                    <a:lnTo>
                      <a:pt x="3132" y="69831"/>
                    </a:lnTo>
                    <a:cubicBezTo>
                      <a:pt x="2251" y="69831"/>
                      <a:pt x="1435" y="70190"/>
                      <a:pt x="848" y="70842"/>
                    </a:cubicBezTo>
                    <a:cubicBezTo>
                      <a:pt x="294" y="71462"/>
                      <a:pt x="0" y="72343"/>
                      <a:pt x="98" y="73191"/>
                    </a:cubicBezTo>
                    <a:lnTo>
                      <a:pt x="4665" y="118304"/>
                    </a:lnTo>
                    <a:cubicBezTo>
                      <a:pt x="4818" y="119869"/>
                      <a:pt x="6155" y="121059"/>
                      <a:pt x="7725" y="121059"/>
                    </a:cubicBezTo>
                    <a:cubicBezTo>
                      <a:pt x="7824" y="121059"/>
                      <a:pt x="7924" y="121054"/>
                      <a:pt x="8025" y="121044"/>
                    </a:cubicBezTo>
                    <a:cubicBezTo>
                      <a:pt x="9688" y="120881"/>
                      <a:pt x="10928" y="119381"/>
                      <a:pt x="10732" y="117684"/>
                    </a:cubicBezTo>
                    <a:lnTo>
                      <a:pt x="6524" y="75931"/>
                    </a:lnTo>
                    <a:lnTo>
                      <a:pt x="10438" y="75931"/>
                    </a:lnTo>
                    <a:cubicBezTo>
                      <a:pt x="14744" y="75931"/>
                      <a:pt x="18235" y="79421"/>
                      <a:pt x="18235" y="83727"/>
                    </a:cubicBezTo>
                    <a:lnTo>
                      <a:pt x="18235" y="89729"/>
                    </a:lnTo>
                    <a:cubicBezTo>
                      <a:pt x="18235" y="101864"/>
                      <a:pt x="28086" y="111715"/>
                      <a:pt x="40220" y="111715"/>
                    </a:cubicBezTo>
                    <a:lnTo>
                      <a:pt x="98545" y="111715"/>
                    </a:lnTo>
                    <a:cubicBezTo>
                      <a:pt x="110679" y="111715"/>
                      <a:pt x="120531" y="101864"/>
                      <a:pt x="120531" y="89729"/>
                    </a:cubicBezTo>
                    <a:lnTo>
                      <a:pt x="120531" y="83727"/>
                    </a:lnTo>
                    <a:cubicBezTo>
                      <a:pt x="120531" y="79421"/>
                      <a:pt x="124021" y="75931"/>
                      <a:pt x="128327" y="75931"/>
                    </a:cubicBezTo>
                    <a:lnTo>
                      <a:pt x="132241" y="75931"/>
                    </a:lnTo>
                    <a:lnTo>
                      <a:pt x="126500" y="132722"/>
                    </a:lnTo>
                    <a:cubicBezTo>
                      <a:pt x="126369" y="132722"/>
                      <a:pt x="126239" y="132690"/>
                      <a:pt x="126109" y="132690"/>
                    </a:cubicBezTo>
                    <a:lnTo>
                      <a:pt x="89379" y="132690"/>
                    </a:lnTo>
                    <a:cubicBezTo>
                      <a:pt x="84127" y="127797"/>
                      <a:pt x="77113" y="124796"/>
                      <a:pt x="69383" y="124796"/>
                    </a:cubicBezTo>
                    <a:cubicBezTo>
                      <a:pt x="61652" y="124796"/>
                      <a:pt x="54638" y="127797"/>
                      <a:pt x="49387" y="132690"/>
                    </a:cubicBezTo>
                    <a:lnTo>
                      <a:pt x="12657" y="132690"/>
                    </a:lnTo>
                    <a:cubicBezTo>
                      <a:pt x="12526" y="132690"/>
                      <a:pt x="12396" y="132722"/>
                      <a:pt x="12265" y="132722"/>
                    </a:cubicBezTo>
                    <a:lnTo>
                      <a:pt x="12102" y="130961"/>
                    </a:lnTo>
                    <a:cubicBezTo>
                      <a:pt x="11918" y="129368"/>
                      <a:pt x="10583" y="128206"/>
                      <a:pt x="9043" y="128206"/>
                    </a:cubicBezTo>
                    <a:cubicBezTo>
                      <a:pt x="8944" y="128206"/>
                      <a:pt x="8843" y="128211"/>
                      <a:pt x="8742" y="128221"/>
                    </a:cubicBezTo>
                    <a:cubicBezTo>
                      <a:pt x="7046" y="128384"/>
                      <a:pt x="5839" y="129884"/>
                      <a:pt x="6002" y="131581"/>
                    </a:cubicBezTo>
                    <a:lnTo>
                      <a:pt x="9688" y="167821"/>
                    </a:lnTo>
                    <a:cubicBezTo>
                      <a:pt x="9688" y="167854"/>
                      <a:pt x="9688" y="167886"/>
                      <a:pt x="9688" y="167919"/>
                    </a:cubicBezTo>
                    <a:lnTo>
                      <a:pt x="13537" y="206019"/>
                    </a:lnTo>
                    <a:cubicBezTo>
                      <a:pt x="13700" y="207585"/>
                      <a:pt x="15005" y="208759"/>
                      <a:pt x="16571" y="208759"/>
                    </a:cubicBezTo>
                    <a:lnTo>
                      <a:pt x="122194" y="208759"/>
                    </a:lnTo>
                    <a:cubicBezTo>
                      <a:pt x="123760" y="208759"/>
                      <a:pt x="125065" y="207585"/>
                      <a:pt x="125228" y="206019"/>
                    </a:cubicBezTo>
                    <a:lnTo>
                      <a:pt x="126109" y="197342"/>
                    </a:lnTo>
                    <a:cubicBezTo>
                      <a:pt x="126272" y="195679"/>
                      <a:pt x="125032" y="194178"/>
                      <a:pt x="123368" y="194015"/>
                    </a:cubicBezTo>
                    <a:cubicBezTo>
                      <a:pt x="123252" y="194001"/>
                      <a:pt x="123136" y="193995"/>
                      <a:pt x="123022" y="193995"/>
                    </a:cubicBezTo>
                    <a:cubicBezTo>
                      <a:pt x="121497" y="193995"/>
                      <a:pt x="120160" y="195175"/>
                      <a:pt x="120009" y="196722"/>
                    </a:cubicBezTo>
                    <a:lnTo>
                      <a:pt x="119421" y="202659"/>
                    </a:lnTo>
                    <a:lnTo>
                      <a:pt x="19344" y="202659"/>
                    </a:lnTo>
                    <a:lnTo>
                      <a:pt x="16114" y="170627"/>
                    </a:lnTo>
                    <a:lnTo>
                      <a:pt x="45244" y="170627"/>
                    </a:lnTo>
                    <a:cubicBezTo>
                      <a:pt x="50528" y="178292"/>
                      <a:pt x="59368" y="183348"/>
                      <a:pt x="69383" y="183348"/>
                    </a:cubicBezTo>
                    <a:cubicBezTo>
                      <a:pt x="79397" y="183348"/>
                      <a:pt x="88237" y="178292"/>
                      <a:pt x="93521" y="170594"/>
                    </a:cubicBezTo>
                    <a:lnTo>
                      <a:pt x="122651" y="170594"/>
                    </a:lnTo>
                    <a:lnTo>
                      <a:pt x="121346" y="183479"/>
                    </a:lnTo>
                    <a:cubicBezTo>
                      <a:pt x="121183" y="185142"/>
                      <a:pt x="122422" y="186643"/>
                      <a:pt x="124086" y="186806"/>
                    </a:cubicBezTo>
                    <a:cubicBezTo>
                      <a:pt x="124184" y="186839"/>
                      <a:pt x="124314" y="186839"/>
                      <a:pt x="124412" y="186839"/>
                    </a:cubicBezTo>
                    <a:cubicBezTo>
                      <a:pt x="125945" y="186839"/>
                      <a:pt x="127283" y="185664"/>
                      <a:pt x="127446" y="184099"/>
                    </a:cubicBezTo>
                    <a:lnTo>
                      <a:pt x="129077" y="167919"/>
                    </a:lnTo>
                    <a:cubicBezTo>
                      <a:pt x="129077" y="167886"/>
                      <a:pt x="129077" y="167854"/>
                      <a:pt x="129077" y="167821"/>
                    </a:cubicBezTo>
                    <a:lnTo>
                      <a:pt x="138667" y="73191"/>
                    </a:lnTo>
                    <a:cubicBezTo>
                      <a:pt x="138765" y="72343"/>
                      <a:pt x="138471" y="71462"/>
                      <a:pt x="137917" y="70842"/>
                    </a:cubicBezTo>
                    <a:cubicBezTo>
                      <a:pt x="137330" y="70190"/>
                      <a:pt x="136514" y="69831"/>
                      <a:pt x="135634" y="69831"/>
                    </a:cubicBezTo>
                    <a:lnTo>
                      <a:pt x="128327" y="69831"/>
                    </a:lnTo>
                    <a:cubicBezTo>
                      <a:pt x="127707" y="69831"/>
                      <a:pt x="127087" y="69864"/>
                      <a:pt x="126467" y="69962"/>
                    </a:cubicBezTo>
                    <a:lnTo>
                      <a:pt x="126467" y="32840"/>
                    </a:lnTo>
                    <a:cubicBezTo>
                      <a:pt x="126467" y="31177"/>
                      <a:pt x="125130" y="29807"/>
                      <a:pt x="123434" y="29807"/>
                    </a:cubicBezTo>
                    <a:cubicBezTo>
                      <a:pt x="121737" y="29807"/>
                      <a:pt x="120367" y="31177"/>
                      <a:pt x="120367" y="32840"/>
                    </a:cubicBezTo>
                    <a:lnTo>
                      <a:pt x="120367" y="72343"/>
                    </a:lnTo>
                    <a:cubicBezTo>
                      <a:pt x="116779" y="74855"/>
                      <a:pt x="114398" y="78997"/>
                      <a:pt x="114398" y="83727"/>
                    </a:cubicBezTo>
                    <a:lnTo>
                      <a:pt x="114398" y="89729"/>
                    </a:lnTo>
                    <a:cubicBezTo>
                      <a:pt x="114398" y="91980"/>
                      <a:pt x="113941" y="94100"/>
                      <a:pt x="113093" y="96025"/>
                    </a:cubicBezTo>
                    <a:lnTo>
                      <a:pt x="113093" y="42528"/>
                    </a:lnTo>
                    <a:cubicBezTo>
                      <a:pt x="113093" y="41419"/>
                      <a:pt x="112539" y="40408"/>
                      <a:pt x="111593" y="39853"/>
                    </a:cubicBezTo>
                    <a:lnTo>
                      <a:pt x="107385" y="37440"/>
                    </a:lnTo>
                    <a:lnTo>
                      <a:pt x="107385" y="17998"/>
                    </a:lnTo>
                    <a:lnTo>
                      <a:pt x="120367" y="10496"/>
                    </a:lnTo>
                    <a:lnTo>
                      <a:pt x="120367" y="19597"/>
                    </a:lnTo>
                    <a:cubicBezTo>
                      <a:pt x="120367" y="21293"/>
                      <a:pt x="121737" y="22663"/>
                      <a:pt x="123434" y="22663"/>
                    </a:cubicBezTo>
                    <a:cubicBezTo>
                      <a:pt x="125130" y="22663"/>
                      <a:pt x="126467" y="21293"/>
                      <a:pt x="126467" y="19597"/>
                    </a:cubicBezTo>
                    <a:lnTo>
                      <a:pt x="126467" y="5179"/>
                    </a:lnTo>
                    <a:cubicBezTo>
                      <a:pt x="126467" y="4069"/>
                      <a:pt x="125913" y="3058"/>
                      <a:pt x="124967" y="2536"/>
                    </a:cubicBezTo>
                    <a:cubicBezTo>
                      <a:pt x="124494" y="2259"/>
                      <a:pt x="123964" y="2120"/>
                      <a:pt x="123434" y="2120"/>
                    </a:cubicBezTo>
                    <a:cubicBezTo>
                      <a:pt x="122904" y="2120"/>
                      <a:pt x="122374" y="2259"/>
                      <a:pt x="121901" y="2536"/>
                    </a:cubicBezTo>
                    <a:lnTo>
                      <a:pt x="102785" y="13594"/>
                    </a:lnTo>
                    <a:cubicBezTo>
                      <a:pt x="101839" y="14149"/>
                      <a:pt x="101252" y="15160"/>
                      <a:pt x="101252" y="16237"/>
                    </a:cubicBezTo>
                    <a:lnTo>
                      <a:pt x="101252" y="33884"/>
                    </a:lnTo>
                    <a:lnTo>
                      <a:pt x="98675" y="32384"/>
                    </a:lnTo>
                    <a:lnTo>
                      <a:pt x="98675" y="16204"/>
                    </a:lnTo>
                    <a:cubicBezTo>
                      <a:pt x="98675" y="15128"/>
                      <a:pt x="98088" y="14116"/>
                      <a:pt x="97142" y="13562"/>
                    </a:cubicBezTo>
                    <a:cubicBezTo>
                      <a:pt x="96669" y="13285"/>
                      <a:pt x="96139" y="13146"/>
                      <a:pt x="95609" y="13146"/>
                    </a:cubicBezTo>
                    <a:cubicBezTo>
                      <a:pt x="95079" y="13146"/>
                      <a:pt x="94549" y="13285"/>
                      <a:pt x="94076" y="13562"/>
                    </a:cubicBezTo>
                    <a:lnTo>
                      <a:pt x="84649" y="19042"/>
                    </a:lnTo>
                    <a:lnTo>
                      <a:pt x="84649" y="3058"/>
                    </a:lnTo>
                    <a:cubicBezTo>
                      <a:pt x="84649" y="1949"/>
                      <a:pt x="84062" y="938"/>
                      <a:pt x="83116" y="416"/>
                    </a:cubicBezTo>
                    <a:cubicBezTo>
                      <a:pt x="82643" y="139"/>
                      <a:pt x="82112" y="0"/>
                      <a:pt x="81582" y="0"/>
                    </a:cubicBezTo>
                    <a:cubicBezTo>
                      <a:pt x="81052" y="0"/>
                      <a:pt x="80522" y="139"/>
                      <a:pt x="80049" y="416"/>
                    </a:cubicBezTo>
                    <a:lnTo>
                      <a:pt x="60934" y="11474"/>
                    </a:lnTo>
                    <a:cubicBezTo>
                      <a:pt x="59988" y="12029"/>
                      <a:pt x="59434" y="13040"/>
                      <a:pt x="59434" y="14116"/>
                    </a:cubicBezTo>
                    <a:lnTo>
                      <a:pt x="59434" y="27523"/>
                    </a:lnTo>
                    <a:lnTo>
                      <a:pt x="53660" y="24196"/>
                    </a:lnTo>
                    <a:lnTo>
                      <a:pt x="53660" y="14116"/>
                    </a:lnTo>
                    <a:cubicBezTo>
                      <a:pt x="53660" y="13040"/>
                      <a:pt x="53073" y="12029"/>
                      <a:pt x="52127" y="11474"/>
                    </a:cubicBezTo>
                    <a:lnTo>
                      <a:pt x="33011" y="416"/>
                    </a:lnTo>
                    <a:cubicBezTo>
                      <a:pt x="32538" y="139"/>
                      <a:pt x="32008" y="0"/>
                      <a:pt x="31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04"/>
              <p:cNvSpPr/>
              <p:nvPr/>
            </p:nvSpPr>
            <p:spPr>
              <a:xfrm>
                <a:off x="3606925" y="3873600"/>
                <a:ext cx="386575" cy="153325"/>
              </a:xfrm>
              <a:custGeom>
                <a:avLst/>
                <a:gdLst/>
                <a:ahLst/>
                <a:cxnLst/>
                <a:rect l="l" t="t" r="r" b="b"/>
                <a:pathLst>
                  <a:path w="15463" h="6133" extrusionOk="0">
                    <a:moveTo>
                      <a:pt x="3067" y="0"/>
                    </a:moveTo>
                    <a:cubicBezTo>
                      <a:pt x="1371" y="0"/>
                      <a:pt x="1" y="1370"/>
                      <a:pt x="1" y="3067"/>
                    </a:cubicBezTo>
                    <a:cubicBezTo>
                      <a:pt x="1" y="4763"/>
                      <a:pt x="1371" y="6133"/>
                      <a:pt x="3067" y="6133"/>
                    </a:cubicBezTo>
                    <a:lnTo>
                      <a:pt x="12396" y="6133"/>
                    </a:lnTo>
                    <a:cubicBezTo>
                      <a:pt x="14092" y="6133"/>
                      <a:pt x="15462" y="4763"/>
                      <a:pt x="15462" y="3067"/>
                    </a:cubicBezTo>
                    <a:cubicBezTo>
                      <a:pt x="15462" y="1370"/>
                      <a:pt x="14092" y="0"/>
                      <a:pt x="12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04"/>
              <p:cNvSpPr/>
              <p:nvPr/>
            </p:nvSpPr>
            <p:spPr>
              <a:xfrm>
                <a:off x="3418550" y="4116625"/>
                <a:ext cx="763325" cy="153325"/>
              </a:xfrm>
              <a:custGeom>
                <a:avLst/>
                <a:gdLst/>
                <a:ahLst/>
                <a:cxnLst/>
                <a:rect l="l" t="t" r="r" b="b"/>
                <a:pathLst>
                  <a:path w="30533" h="6133" extrusionOk="0">
                    <a:moveTo>
                      <a:pt x="3067" y="0"/>
                    </a:moveTo>
                    <a:cubicBezTo>
                      <a:pt x="1371" y="0"/>
                      <a:pt x="0" y="1370"/>
                      <a:pt x="0" y="3066"/>
                    </a:cubicBezTo>
                    <a:cubicBezTo>
                      <a:pt x="0" y="4763"/>
                      <a:pt x="1371" y="6133"/>
                      <a:pt x="3067" y="6133"/>
                    </a:cubicBezTo>
                    <a:lnTo>
                      <a:pt x="27466" y="6133"/>
                    </a:lnTo>
                    <a:cubicBezTo>
                      <a:pt x="29163" y="6133"/>
                      <a:pt x="30533" y="4763"/>
                      <a:pt x="30533" y="3066"/>
                    </a:cubicBezTo>
                    <a:cubicBezTo>
                      <a:pt x="30533" y="1370"/>
                      <a:pt x="29163" y="0"/>
                      <a:pt x="27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9" name="Google Shape;1299;p104"/>
          <p:cNvGrpSpPr/>
          <p:nvPr/>
        </p:nvGrpSpPr>
        <p:grpSpPr>
          <a:xfrm>
            <a:off x="4075086" y="3772575"/>
            <a:ext cx="758400" cy="758400"/>
            <a:chOff x="4075086" y="3772575"/>
            <a:chExt cx="758400" cy="758400"/>
          </a:xfrm>
        </p:grpSpPr>
        <p:sp>
          <p:nvSpPr>
            <p:cNvPr id="1300" name="Google Shape;1300;p104"/>
            <p:cNvSpPr/>
            <p:nvPr/>
          </p:nvSpPr>
          <p:spPr>
            <a:xfrm>
              <a:off x="4075086" y="3772575"/>
              <a:ext cx="758400" cy="758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 name="Google Shape;1301;p104"/>
            <p:cNvGrpSpPr/>
            <p:nvPr/>
          </p:nvGrpSpPr>
          <p:grpSpPr>
            <a:xfrm>
              <a:off x="4301003" y="3901784"/>
              <a:ext cx="341836" cy="466088"/>
              <a:chOff x="1878900" y="237975"/>
              <a:chExt cx="3827950" cy="5219350"/>
            </a:xfrm>
          </p:grpSpPr>
          <p:sp>
            <p:nvSpPr>
              <p:cNvPr id="1302" name="Google Shape;1302;p104"/>
              <p:cNvSpPr/>
              <p:nvPr/>
            </p:nvSpPr>
            <p:spPr>
              <a:xfrm>
                <a:off x="1878900" y="237975"/>
                <a:ext cx="3827950" cy="5219350"/>
              </a:xfrm>
              <a:custGeom>
                <a:avLst/>
                <a:gdLst/>
                <a:ahLst/>
                <a:cxnLst/>
                <a:rect l="l" t="t" r="r" b="b"/>
                <a:pathLst>
                  <a:path w="153118" h="208774" extrusionOk="0">
                    <a:moveTo>
                      <a:pt x="127055" y="96593"/>
                    </a:moveTo>
                    <a:cubicBezTo>
                      <a:pt x="128522" y="96593"/>
                      <a:pt x="129729" y="97800"/>
                      <a:pt x="129729" y="99268"/>
                    </a:cubicBezTo>
                    <a:lnTo>
                      <a:pt x="129729" y="143175"/>
                    </a:lnTo>
                    <a:cubicBezTo>
                      <a:pt x="129729" y="144642"/>
                      <a:pt x="128522" y="145817"/>
                      <a:pt x="127055" y="145817"/>
                    </a:cubicBezTo>
                    <a:lnTo>
                      <a:pt x="113909" y="145817"/>
                    </a:lnTo>
                    <a:lnTo>
                      <a:pt x="113909" y="96593"/>
                    </a:lnTo>
                    <a:close/>
                    <a:moveTo>
                      <a:pt x="124412" y="79338"/>
                    </a:moveTo>
                    <a:cubicBezTo>
                      <a:pt x="136840" y="79338"/>
                      <a:pt x="146985" y="89482"/>
                      <a:pt x="146985" y="101943"/>
                    </a:cubicBezTo>
                    <a:lnTo>
                      <a:pt x="146985" y="140500"/>
                    </a:lnTo>
                    <a:cubicBezTo>
                      <a:pt x="146985" y="152961"/>
                      <a:pt x="136840" y="163105"/>
                      <a:pt x="124412" y="163105"/>
                    </a:cubicBezTo>
                    <a:lnTo>
                      <a:pt x="113909" y="163105"/>
                    </a:lnTo>
                    <a:lnTo>
                      <a:pt x="113909" y="151949"/>
                    </a:lnTo>
                    <a:lnTo>
                      <a:pt x="127055" y="151949"/>
                    </a:lnTo>
                    <a:cubicBezTo>
                      <a:pt x="131882" y="151949"/>
                      <a:pt x="135829" y="148002"/>
                      <a:pt x="135829" y="143175"/>
                    </a:cubicBezTo>
                    <a:lnTo>
                      <a:pt x="135829" y="99268"/>
                    </a:lnTo>
                    <a:cubicBezTo>
                      <a:pt x="135829" y="94441"/>
                      <a:pt x="131882" y="90494"/>
                      <a:pt x="127055" y="90494"/>
                    </a:cubicBezTo>
                    <a:lnTo>
                      <a:pt x="113909" y="90494"/>
                    </a:lnTo>
                    <a:lnTo>
                      <a:pt x="113909" y="79338"/>
                    </a:lnTo>
                    <a:close/>
                    <a:moveTo>
                      <a:pt x="57261" y="1"/>
                    </a:moveTo>
                    <a:cubicBezTo>
                      <a:pt x="55643" y="1"/>
                      <a:pt x="54276" y="1241"/>
                      <a:pt x="54182" y="2844"/>
                    </a:cubicBezTo>
                    <a:cubicBezTo>
                      <a:pt x="54051" y="4540"/>
                      <a:pt x="55323" y="6008"/>
                      <a:pt x="57020" y="6106"/>
                    </a:cubicBezTo>
                    <a:cubicBezTo>
                      <a:pt x="63935" y="6595"/>
                      <a:pt x="69317" y="12402"/>
                      <a:pt x="69317" y="19350"/>
                    </a:cubicBezTo>
                    <a:cubicBezTo>
                      <a:pt x="69317" y="20035"/>
                      <a:pt x="69285" y="20752"/>
                      <a:pt x="69154" y="21405"/>
                    </a:cubicBezTo>
                    <a:cubicBezTo>
                      <a:pt x="68991" y="22612"/>
                      <a:pt x="69513" y="23819"/>
                      <a:pt x="70524" y="24471"/>
                    </a:cubicBezTo>
                    <a:cubicBezTo>
                      <a:pt x="71030" y="24797"/>
                      <a:pt x="71601" y="24960"/>
                      <a:pt x="72176" y="24960"/>
                    </a:cubicBezTo>
                    <a:cubicBezTo>
                      <a:pt x="72751" y="24960"/>
                      <a:pt x="73330" y="24797"/>
                      <a:pt x="73852" y="24471"/>
                    </a:cubicBezTo>
                    <a:cubicBezTo>
                      <a:pt x="74895" y="23786"/>
                      <a:pt x="76135" y="23427"/>
                      <a:pt x="77407" y="23427"/>
                    </a:cubicBezTo>
                    <a:cubicBezTo>
                      <a:pt x="81061" y="23427"/>
                      <a:pt x="84029" y="26395"/>
                      <a:pt x="84062" y="30016"/>
                    </a:cubicBezTo>
                    <a:cubicBezTo>
                      <a:pt x="84062" y="30082"/>
                      <a:pt x="84062" y="30147"/>
                      <a:pt x="84062" y="30212"/>
                    </a:cubicBezTo>
                    <a:cubicBezTo>
                      <a:pt x="84062" y="31093"/>
                      <a:pt x="84453" y="31941"/>
                      <a:pt x="85138" y="32528"/>
                    </a:cubicBezTo>
                    <a:cubicBezTo>
                      <a:pt x="85688" y="33000"/>
                      <a:pt x="86365" y="33261"/>
                      <a:pt x="87066" y="33261"/>
                    </a:cubicBezTo>
                    <a:cubicBezTo>
                      <a:pt x="87238" y="33261"/>
                      <a:pt x="87411" y="33245"/>
                      <a:pt x="87585" y="33213"/>
                    </a:cubicBezTo>
                    <a:cubicBezTo>
                      <a:pt x="87976" y="33148"/>
                      <a:pt x="88400" y="33115"/>
                      <a:pt x="88791" y="33115"/>
                    </a:cubicBezTo>
                    <a:cubicBezTo>
                      <a:pt x="92347" y="33115"/>
                      <a:pt x="95381" y="35529"/>
                      <a:pt x="96196" y="38987"/>
                    </a:cubicBezTo>
                    <a:cubicBezTo>
                      <a:pt x="96424" y="40031"/>
                      <a:pt x="97207" y="40879"/>
                      <a:pt x="98219" y="41205"/>
                    </a:cubicBezTo>
                    <a:cubicBezTo>
                      <a:pt x="98536" y="41314"/>
                      <a:pt x="98859" y="41366"/>
                      <a:pt x="99179" y="41366"/>
                    </a:cubicBezTo>
                    <a:cubicBezTo>
                      <a:pt x="99910" y="41366"/>
                      <a:pt x="100619" y="41094"/>
                      <a:pt x="101187" y="40618"/>
                    </a:cubicBezTo>
                    <a:cubicBezTo>
                      <a:pt x="102524" y="39411"/>
                      <a:pt x="104253" y="38758"/>
                      <a:pt x="106047" y="38726"/>
                    </a:cubicBezTo>
                    <a:cubicBezTo>
                      <a:pt x="106088" y="38725"/>
                      <a:pt x="106128" y="38725"/>
                      <a:pt x="106169" y="38725"/>
                    </a:cubicBezTo>
                    <a:cubicBezTo>
                      <a:pt x="108147" y="38725"/>
                      <a:pt x="110024" y="39505"/>
                      <a:pt x="111495" y="40911"/>
                    </a:cubicBezTo>
                    <a:cubicBezTo>
                      <a:pt x="112963" y="42379"/>
                      <a:pt x="113778" y="44304"/>
                      <a:pt x="113778" y="46294"/>
                    </a:cubicBezTo>
                    <a:cubicBezTo>
                      <a:pt x="113778" y="46913"/>
                      <a:pt x="113713" y="47533"/>
                      <a:pt x="113550" y="48120"/>
                    </a:cubicBezTo>
                    <a:cubicBezTo>
                      <a:pt x="113419" y="48707"/>
                      <a:pt x="112865" y="49132"/>
                      <a:pt x="112213" y="49132"/>
                    </a:cubicBezTo>
                    <a:lnTo>
                      <a:pt x="86997" y="49132"/>
                    </a:lnTo>
                    <a:lnTo>
                      <a:pt x="86997" y="42542"/>
                    </a:lnTo>
                    <a:cubicBezTo>
                      <a:pt x="86997" y="40879"/>
                      <a:pt x="85627" y="39509"/>
                      <a:pt x="83964" y="39509"/>
                    </a:cubicBezTo>
                    <a:cubicBezTo>
                      <a:pt x="82267" y="39509"/>
                      <a:pt x="80897" y="40879"/>
                      <a:pt x="80897" y="42542"/>
                    </a:cubicBezTo>
                    <a:lnTo>
                      <a:pt x="80897" y="62245"/>
                    </a:lnTo>
                    <a:cubicBezTo>
                      <a:pt x="80897" y="65539"/>
                      <a:pt x="78223" y="68214"/>
                      <a:pt x="74928" y="68214"/>
                    </a:cubicBezTo>
                    <a:cubicBezTo>
                      <a:pt x="71633" y="68214"/>
                      <a:pt x="68959" y="65539"/>
                      <a:pt x="68959" y="62245"/>
                    </a:cubicBezTo>
                    <a:lnTo>
                      <a:pt x="68959" y="42542"/>
                    </a:lnTo>
                    <a:cubicBezTo>
                      <a:pt x="68959" y="40879"/>
                      <a:pt x="67589" y="39509"/>
                      <a:pt x="65892" y="39509"/>
                    </a:cubicBezTo>
                    <a:cubicBezTo>
                      <a:pt x="64229" y="39509"/>
                      <a:pt x="62859" y="40879"/>
                      <a:pt x="62859" y="42542"/>
                    </a:cubicBezTo>
                    <a:lnTo>
                      <a:pt x="62859" y="49132"/>
                    </a:lnTo>
                    <a:lnTo>
                      <a:pt x="56465" y="49132"/>
                    </a:lnTo>
                    <a:lnTo>
                      <a:pt x="56465" y="42542"/>
                    </a:lnTo>
                    <a:cubicBezTo>
                      <a:pt x="56465" y="40879"/>
                      <a:pt x="55095" y="39509"/>
                      <a:pt x="53399" y="39509"/>
                    </a:cubicBezTo>
                    <a:cubicBezTo>
                      <a:pt x="51703" y="39509"/>
                      <a:pt x="50333" y="40879"/>
                      <a:pt x="50333" y="42542"/>
                    </a:cubicBezTo>
                    <a:lnTo>
                      <a:pt x="50333" y="83741"/>
                    </a:lnTo>
                    <a:cubicBezTo>
                      <a:pt x="50333" y="87036"/>
                      <a:pt x="47658" y="89711"/>
                      <a:pt x="44363" y="89711"/>
                    </a:cubicBezTo>
                    <a:cubicBezTo>
                      <a:pt x="41101" y="89711"/>
                      <a:pt x="38426" y="87036"/>
                      <a:pt x="38426" y="83741"/>
                    </a:cubicBezTo>
                    <a:lnTo>
                      <a:pt x="38426" y="42542"/>
                    </a:lnTo>
                    <a:cubicBezTo>
                      <a:pt x="38426" y="40879"/>
                      <a:pt x="37056" y="39509"/>
                      <a:pt x="35360" y="39509"/>
                    </a:cubicBezTo>
                    <a:cubicBezTo>
                      <a:pt x="33664" y="39509"/>
                      <a:pt x="32294" y="40879"/>
                      <a:pt x="32294" y="42542"/>
                    </a:cubicBezTo>
                    <a:lnTo>
                      <a:pt x="32294" y="49132"/>
                    </a:lnTo>
                    <a:lnTo>
                      <a:pt x="8123" y="49132"/>
                    </a:lnTo>
                    <a:cubicBezTo>
                      <a:pt x="7144" y="49132"/>
                      <a:pt x="6850" y="48381"/>
                      <a:pt x="6752" y="48055"/>
                    </a:cubicBezTo>
                    <a:cubicBezTo>
                      <a:pt x="6655" y="47598"/>
                      <a:pt x="6655" y="46979"/>
                      <a:pt x="7405" y="46587"/>
                    </a:cubicBezTo>
                    <a:cubicBezTo>
                      <a:pt x="7796" y="46359"/>
                      <a:pt x="8253" y="46163"/>
                      <a:pt x="8710" y="46033"/>
                    </a:cubicBezTo>
                    <a:cubicBezTo>
                      <a:pt x="9525" y="45804"/>
                      <a:pt x="10178" y="45250"/>
                      <a:pt x="10569" y="44467"/>
                    </a:cubicBezTo>
                    <a:cubicBezTo>
                      <a:pt x="10960" y="43717"/>
                      <a:pt x="11026" y="42836"/>
                      <a:pt x="10732" y="42053"/>
                    </a:cubicBezTo>
                    <a:cubicBezTo>
                      <a:pt x="10373" y="41074"/>
                      <a:pt x="10243" y="40031"/>
                      <a:pt x="10373" y="38954"/>
                    </a:cubicBezTo>
                    <a:cubicBezTo>
                      <a:pt x="10699" y="35888"/>
                      <a:pt x="13211" y="33441"/>
                      <a:pt x="16310" y="33148"/>
                    </a:cubicBezTo>
                    <a:cubicBezTo>
                      <a:pt x="16507" y="33131"/>
                      <a:pt x="16703" y="33123"/>
                      <a:pt x="16898" y="33123"/>
                    </a:cubicBezTo>
                    <a:cubicBezTo>
                      <a:pt x="18257" y="33123"/>
                      <a:pt x="19569" y="33519"/>
                      <a:pt x="20681" y="34289"/>
                    </a:cubicBezTo>
                    <a:cubicBezTo>
                      <a:pt x="21199" y="34635"/>
                      <a:pt x="21797" y="34811"/>
                      <a:pt x="22400" y="34811"/>
                    </a:cubicBezTo>
                    <a:cubicBezTo>
                      <a:pt x="22822" y="34811"/>
                      <a:pt x="23247" y="34725"/>
                      <a:pt x="23650" y="34550"/>
                    </a:cubicBezTo>
                    <a:cubicBezTo>
                      <a:pt x="24628" y="34126"/>
                      <a:pt x="25281" y="33246"/>
                      <a:pt x="25444" y="32202"/>
                    </a:cubicBezTo>
                    <a:cubicBezTo>
                      <a:pt x="26390" y="25710"/>
                      <a:pt x="32000" y="20817"/>
                      <a:pt x="38557" y="20817"/>
                    </a:cubicBezTo>
                    <a:cubicBezTo>
                      <a:pt x="38883" y="20817"/>
                      <a:pt x="39209" y="20850"/>
                      <a:pt x="39601" y="20883"/>
                    </a:cubicBezTo>
                    <a:cubicBezTo>
                      <a:pt x="39681" y="20889"/>
                      <a:pt x="39761" y="20892"/>
                      <a:pt x="39841" y="20892"/>
                    </a:cubicBezTo>
                    <a:cubicBezTo>
                      <a:pt x="41403" y="20892"/>
                      <a:pt x="42739" y="19693"/>
                      <a:pt x="42863" y="18110"/>
                    </a:cubicBezTo>
                    <a:cubicBezTo>
                      <a:pt x="43124" y="15272"/>
                      <a:pt x="44265" y="12630"/>
                      <a:pt x="46190" y="10510"/>
                    </a:cubicBezTo>
                    <a:cubicBezTo>
                      <a:pt x="47299" y="9270"/>
                      <a:pt x="47201" y="7313"/>
                      <a:pt x="45929" y="6204"/>
                    </a:cubicBezTo>
                    <a:cubicBezTo>
                      <a:pt x="45356" y="5676"/>
                      <a:pt x="44629" y="5420"/>
                      <a:pt x="43904" y="5420"/>
                    </a:cubicBezTo>
                    <a:cubicBezTo>
                      <a:pt x="43061" y="5420"/>
                      <a:pt x="42219" y="5766"/>
                      <a:pt x="41623" y="6432"/>
                    </a:cubicBezTo>
                    <a:cubicBezTo>
                      <a:pt x="39470" y="8846"/>
                      <a:pt x="38002" y="11684"/>
                      <a:pt x="37252" y="14750"/>
                    </a:cubicBezTo>
                    <a:cubicBezTo>
                      <a:pt x="29586" y="15272"/>
                      <a:pt x="22932" y="20393"/>
                      <a:pt x="20355" y="27472"/>
                    </a:cubicBezTo>
                    <a:cubicBezTo>
                      <a:pt x="19271" y="27166"/>
                      <a:pt x="18154" y="27013"/>
                      <a:pt x="17026" y="27013"/>
                    </a:cubicBezTo>
                    <a:cubicBezTo>
                      <a:pt x="16593" y="27013"/>
                      <a:pt x="16158" y="27035"/>
                      <a:pt x="15723" y="27080"/>
                    </a:cubicBezTo>
                    <a:cubicBezTo>
                      <a:pt x="9786" y="27635"/>
                      <a:pt x="4958" y="32332"/>
                      <a:pt x="4273" y="38269"/>
                    </a:cubicBezTo>
                    <a:cubicBezTo>
                      <a:pt x="4176" y="39280"/>
                      <a:pt x="4176" y="40292"/>
                      <a:pt x="4306" y="41303"/>
                    </a:cubicBezTo>
                    <a:cubicBezTo>
                      <a:pt x="1370" y="42966"/>
                      <a:pt x="0" y="46294"/>
                      <a:pt x="848" y="49588"/>
                    </a:cubicBezTo>
                    <a:cubicBezTo>
                      <a:pt x="1566" y="52459"/>
                      <a:pt x="3817" y="54546"/>
                      <a:pt x="6589" y="55101"/>
                    </a:cubicBezTo>
                    <a:lnTo>
                      <a:pt x="6589" y="150612"/>
                    </a:lnTo>
                    <a:cubicBezTo>
                      <a:pt x="6589" y="152308"/>
                      <a:pt x="7959" y="153678"/>
                      <a:pt x="9656" y="153678"/>
                    </a:cubicBezTo>
                    <a:cubicBezTo>
                      <a:pt x="11319" y="153678"/>
                      <a:pt x="12689" y="152308"/>
                      <a:pt x="12689" y="150612"/>
                    </a:cubicBezTo>
                    <a:lnTo>
                      <a:pt x="12689" y="55264"/>
                    </a:lnTo>
                    <a:lnTo>
                      <a:pt x="32294" y="55264"/>
                    </a:lnTo>
                    <a:lnTo>
                      <a:pt x="32294" y="83741"/>
                    </a:lnTo>
                    <a:cubicBezTo>
                      <a:pt x="32294" y="89776"/>
                      <a:pt x="36730" y="94767"/>
                      <a:pt x="42504" y="95680"/>
                    </a:cubicBezTo>
                    <a:lnTo>
                      <a:pt x="42504" y="171391"/>
                    </a:lnTo>
                    <a:cubicBezTo>
                      <a:pt x="42504" y="173087"/>
                      <a:pt x="43874" y="174457"/>
                      <a:pt x="45570" y="174457"/>
                    </a:cubicBezTo>
                    <a:lnTo>
                      <a:pt x="51833" y="174457"/>
                    </a:lnTo>
                    <a:cubicBezTo>
                      <a:pt x="53497" y="174457"/>
                      <a:pt x="54867" y="173087"/>
                      <a:pt x="54867" y="171391"/>
                    </a:cubicBezTo>
                    <a:cubicBezTo>
                      <a:pt x="54867" y="169727"/>
                      <a:pt x="53497" y="168357"/>
                      <a:pt x="51833" y="168357"/>
                    </a:cubicBezTo>
                    <a:lnTo>
                      <a:pt x="48636" y="168357"/>
                    </a:lnTo>
                    <a:lnTo>
                      <a:pt x="48636" y="95028"/>
                    </a:lnTo>
                    <a:cubicBezTo>
                      <a:pt x="53203" y="93331"/>
                      <a:pt x="56465" y="88895"/>
                      <a:pt x="56465" y="83741"/>
                    </a:cubicBezTo>
                    <a:lnTo>
                      <a:pt x="56465" y="55264"/>
                    </a:lnTo>
                    <a:lnTo>
                      <a:pt x="62859" y="55264"/>
                    </a:lnTo>
                    <a:lnTo>
                      <a:pt x="62859" y="62245"/>
                    </a:lnTo>
                    <a:cubicBezTo>
                      <a:pt x="62859" y="65180"/>
                      <a:pt x="63902" y="67855"/>
                      <a:pt x="65631" y="69976"/>
                    </a:cubicBezTo>
                    <a:lnTo>
                      <a:pt x="65631" y="171391"/>
                    </a:lnTo>
                    <a:cubicBezTo>
                      <a:pt x="65631" y="173087"/>
                      <a:pt x="67001" y="174457"/>
                      <a:pt x="68698" y="174457"/>
                    </a:cubicBezTo>
                    <a:lnTo>
                      <a:pt x="74928" y="174457"/>
                    </a:lnTo>
                    <a:cubicBezTo>
                      <a:pt x="76624" y="174457"/>
                      <a:pt x="77994" y="173087"/>
                      <a:pt x="77994" y="171391"/>
                    </a:cubicBezTo>
                    <a:cubicBezTo>
                      <a:pt x="77994" y="169695"/>
                      <a:pt x="76624" y="168357"/>
                      <a:pt x="74928" y="168357"/>
                    </a:cubicBezTo>
                    <a:lnTo>
                      <a:pt x="71731" y="168357"/>
                    </a:lnTo>
                    <a:lnTo>
                      <a:pt x="71731" y="73923"/>
                    </a:lnTo>
                    <a:cubicBezTo>
                      <a:pt x="72742" y="74184"/>
                      <a:pt x="73819" y="74347"/>
                      <a:pt x="74928" y="74347"/>
                    </a:cubicBezTo>
                    <a:cubicBezTo>
                      <a:pt x="81582" y="74347"/>
                      <a:pt x="86997" y="68932"/>
                      <a:pt x="86997" y="62245"/>
                    </a:cubicBezTo>
                    <a:lnTo>
                      <a:pt x="86997" y="55264"/>
                    </a:lnTo>
                    <a:lnTo>
                      <a:pt x="107809" y="55264"/>
                    </a:lnTo>
                    <a:lnTo>
                      <a:pt x="107809" y="183395"/>
                    </a:lnTo>
                    <a:lnTo>
                      <a:pt x="12689" y="183395"/>
                    </a:lnTo>
                    <a:lnTo>
                      <a:pt x="12689" y="163888"/>
                    </a:lnTo>
                    <a:cubicBezTo>
                      <a:pt x="12689" y="162192"/>
                      <a:pt x="11319" y="160822"/>
                      <a:pt x="9656" y="160822"/>
                    </a:cubicBezTo>
                    <a:cubicBezTo>
                      <a:pt x="7959" y="160822"/>
                      <a:pt x="6589" y="162192"/>
                      <a:pt x="6589" y="163888"/>
                    </a:cubicBezTo>
                    <a:lnTo>
                      <a:pt x="6589" y="198955"/>
                    </a:lnTo>
                    <a:cubicBezTo>
                      <a:pt x="6589" y="204369"/>
                      <a:pt x="10993" y="208773"/>
                      <a:pt x="16408" y="208773"/>
                    </a:cubicBezTo>
                    <a:lnTo>
                      <a:pt x="77962" y="208773"/>
                    </a:lnTo>
                    <a:cubicBezTo>
                      <a:pt x="79658" y="208773"/>
                      <a:pt x="81028" y="207403"/>
                      <a:pt x="81028" y="205707"/>
                    </a:cubicBezTo>
                    <a:cubicBezTo>
                      <a:pt x="81028" y="204011"/>
                      <a:pt x="79658" y="202641"/>
                      <a:pt x="77962" y="202641"/>
                    </a:cubicBezTo>
                    <a:lnTo>
                      <a:pt x="16408" y="202641"/>
                    </a:lnTo>
                    <a:cubicBezTo>
                      <a:pt x="14386" y="202641"/>
                      <a:pt x="12689" y="200977"/>
                      <a:pt x="12689" y="198955"/>
                    </a:cubicBezTo>
                    <a:lnTo>
                      <a:pt x="12689" y="189527"/>
                    </a:lnTo>
                    <a:lnTo>
                      <a:pt x="107809" y="189527"/>
                    </a:lnTo>
                    <a:lnTo>
                      <a:pt x="107809" y="198955"/>
                    </a:lnTo>
                    <a:cubicBezTo>
                      <a:pt x="107809" y="200977"/>
                      <a:pt x="106145" y="202641"/>
                      <a:pt x="104090" y="202641"/>
                    </a:cubicBezTo>
                    <a:lnTo>
                      <a:pt x="91238" y="202641"/>
                    </a:lnTo>
                    <a:cubicBezTo>
                      <a:pt x="89542" y="202641"/>
                      <a:pt x="88172" y="204011"/>
                      <a:pt x="88172" y="205707"/>
                    </a:cubicBezTo>
                    <a:cubicBezTo>
                      <a:pt x="88172" y="207403"/>
                      <a:pt x="89542" y="208773"/>
                      <a:pt x="91238" y="208773"/>
                    </a:cubicBezTo>
                    <a:lnTo>
                      <a:pt x="104090" y="208773"/>
                    </a:lnTo>
                    <a:cubicBezTo>
                      <a:pt x="109505" y="208773"/>
                      <a:pt x="113909" y="204369"/>
                      <a:pt x="113909" y="198955"/>
                    </a:cubicBezTo>
                    <a:lnTo>
                      <a:pt x="113909" y="169205"/>
                    </a:lnTo>
                    <a:lnTo>
                      <a:pt x="124412" y="169205"/>
                    </a:lnTo>
                    <a:cubicBezTo>
                      <a:pt x="140233" y="169205"/>
                      <a:pt x="153118" y="156353"/>
                      <a:pt x="153118" y="140500"/>
                    </a:cubicBezTo>
                    <a:lnTo>
                      <a:pt x="153118" y="101943"/>
                    </a:lnTo>
                    <a:cubicBezTo>
                      <a:pt x="153118" y="86090"/>
                      <a:pt x="140233" y="73205"/>
                      <a:pt x="124412" y="73205"/>
                    </a:cubicBezTo>
                    <a:lnTo>
                      <a:pt x="113909" y="73205"/>
                    </a:lnTo>
                    <a:lnTo>
                      <a:pt x="113909" y="55068"/>
                    </a:lnTo>
                    <a:cubicBezTo>
                      <a:pt x="116616" y="54449"/>
                      <a:pt x="118834" y="52361"/>
                      <a:pt x="119487" y="49588"/>
                    </a:cubicBezTo>
                    <a:cubicBezTo>
                      <a:pt x="119780" y="48544"/>
                      <a:pt x="119911" y="47435"/>
                      <a:pt x="119911" y="46294"/>
                    </a:cubicBezTo>
                    <a:cubicBezTo>
                      <a:pt x="119911" y="42640"/>
                      <a:pt x="118443" y="39182"/>
                      <a:pt x="115768" y="36573"/>
                    </a:cubicBezTo>
                    <a:cubicBezTo>
                      <a:pt x="113153" y="33989"/>
                      <a:pt x="109758" y="32591"/>
                      <a:pt x="106193" y="32591"/>
                    </a:cubicBezTo>
                    <a:cubicBezTo>
                      <a:pt x="106112" y="32591"/>
                      <a:pt x="106031" y="32592"/>
                      <a:pt x="105949" y="32593"/>
                    </a:cubicBezTo>
                    <a:cubicBezTo>
                      <a:pt x="104090" y="32626"/>
                      <a:pt x="102296" y="33050"/>
                      <a:pt x="100632" y="33768"/>
                    </a:cubicBezTo>
                    <a:cubicBezTo>
                      <a:pt x="98382" y="29951"/>
                      <a:pt x="94402" y="27374"/>
                      <a:pt x="89803" y="27048"/>
                    </a:cubicBezTo>
                    <a:cubicBezTo>
                      <a:pt x="88433" y="21470"/>
                      <a:pt x="83409" y="17327"/>
                      <a:pt x="77407" y="17327"/>
                    </a:cubicBezTo>
                    <a:cubicBezTo>
                      <a:pt x="76722" y="17327"/>
                      <a:pt x="76037" y="17360"/>
                      <a:pt x="75352" y="17490"/>
                    </a:cubicBezTo>
                    <a:cubicBezTo>
                      <a:pt x="74471" y="8194"/>
                      <a:pt x="66904" y="691"/>
                      <a:pt x="57444" y="6"/>
                    </a:cubicBezTo>
                    <a:cubicBezTo>
                      <a:pt x="57382" y="2"/>
                      <a:pt x="57321" y="1"/>
                      <a:pt x="57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04"/>
              <p:cNvSpPr/>
              <p:nvPr/>
            </p:nvSpPr>
            <p:spPr>
              <a:xfrm>
                <a:off x="2364100" y="1745975"/>
                <a:ext cx="309100" cy="2853450"/>
              </a:xfrm>
              <a:custGeom>
                <a:avLst/>
                <a:gdLst/>
                <a:ahLst/>
                <a:cxnLst/>
                <a:rect l="l" t="t" r="r" b="b"/>
                <a:pathLst>
                  <a:path w="12364" h="114138" extrusionOk="0">
                    <a:moveTo>
                      <a:pt x="3067" y="0"/>
                    </a:moveTo>
                    <a:cubicBezTo>
                      <a:pt x="1371" y="0"/>
                      <a:pt x="1" y="1370"/>
                      <a:pt x="1" y="3034"/>
                    </a:cubicBezTo>
                    <a:lnTo>
                      <a:pt x="1" y="111071"/>
                    </a:lnTo>
                    <a:cubicBezTo>
                      <a:pt x="1" y="112767"/>
                      <a:pt x="1371" y="114137"/>
                      <a:pt x="3067" y="114137"/>
                    </a:cubicBezTo>
                    <a:lnTo>
                      <a:pt x="9298" y="114137"/>
                    </a:lnTo>
                    <a:cubicBezTo>
                      <a:pt x="10994" y="114137"/>
                      <a:pt x="12364" y="112767"/>
                      <a:pt x="12364" y="111071"/>
                    </a:cubicBezTo>
                    <a:cubicBezTo>
                      <a:pt x="12364" y="109375"/>
                      <a:pt x="10994" y="108037"/>
                      <a:pt x="9298" y="108037"/>
                    </a:cubicBezTo>
                    <a:lnTo>
                      <a:pt x="6101" y="108037"/>
                    </a:lnTo>
                    <a:lnTo>
                      <a:pt x="6101" y="3034"/>
                    </a:lnTo>
                    <a:cubicBezTo>
                      <a:pt x="6101" y="1370"/>
                      <a:pt x="4731"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04"/>
              <p:cNvSpPr/>
              <p:nvPr/>
            </p:nvSpPr>
            <p:spPr>
              <a:xfrm>
                <a:off x="4097050" y="1745975"/>
                <a:ext cx="309100" cy="2853450"/>
              </a:xfrm>
              <a:custGeom>
                <a:avLst/>
                <a:gdLst/>
                <a:ahLst/>
                <a:cxnLst/>
                <a:rect l="l" t="t" r="r" b="b"/>
                <a:pathLst>
                  <a:path w="12364" h="114138" extrusionOk="0">
                    <a:moveTo>
                      <a:pt x="3066" y="0"/>
                    </a:moveTo>
                    <a:cubicBezTo>
                      <a:pt x="1370" y="0"/>
                      <a:pt x="0" y="1370"/>
                      <a:pt x="0" y="3034"/>
                    </a:cubicBezTo>
                    <a:lnTo>
                      <a:pt x="0" y="111071"/>
                    </a:lnTo>
                    <a:cubicBezTo>
                      <a:pt x="0" y="112767"/>
                      <a:pt x="1370" y="114137"/>
                      <a:pt x="3066" y="114137"/>
                    </a:cubicBezTo>
                    <a:lnTo>
                      <a:pt x="9329" y="114137"/>
                    </a:lnTo>
                    <a:cubicBezTo>
                      <a:pt x="10993" y="114137"/>
                      <a:pt x="12363" y="112767"/>
                      <a:pt x="12363" y="111071"/>
                    </a:cubicBezTo>
                    <a:cubicBezTo>
                      <a:pt x="12363" y="109375"/>
                      <a:pt x="10993" y="108037"/>
                      <a:pt x="9329" y="108037"/>
                    </a:cubicBezTo>
                    <a:lnTo>
                      <a:pt x="6133" y="108037"/>
                    </a:lnTo>
                    <a:lnTo>
                      <a:pt x="6133" y="3034"/>
                    </a:lnTo>
                    <a:cubicBezTo>
                      <a:pt x="6133" y="1370"/>
                      <a:pt x="4763" y="0"/>
                      <a:pt x="3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04"/>
              <p:cNvSpPr/>
              <p:nvPr/>
            </p:nvSpPr>
            <p:spPr>
              <a:xfrm>
                <a:off x="5334975" y="2840350"/>
                <a:ext cx="152525" cy="856300"/>
              </a:xfrm>
              <a:custGeom>
                <a:avLst/>
                <a:gdLst/>
                <a:ahLst/>
                <a:cxnLst/>
                <a:rect l="l" t="t" r="r" b="b"/>
                <a:pathLst>
                  <a:path w="6101" h="34252" extrusionOk="0">
                    <a:moveTo>
                      <a:pt x="3066" y="1"/>
                    </a:moveTo>
                    <a:cubicBezTo>
                      <a:pt x="1370" y="1"/>
                      <a:pt x="0" y="1371"/>
                      <a:pt x="0" y="3067"/>
                    </a:cubicBezTo>
                    <a:lnTo>
                      <a:pt x="0" y="31186"/>
                    </a:lnTo>
                    <a:cubicBezTo>
                      <a:pt x="0" y="32882"/>
                      <a:pt x="1370" y="34252"/>
                      <a:pt x="3066" y="34252"/>
                    </a:cubicBezTo>
                    <a:cubicBezTo>
                      <a:pt x="4730" y="34252"/>
                      <a:pt x="6100" y="32882"/>
                      <a:pt x="6100" y="31186"/>
                    </a:cubicBezTo>
                    <a:lnTo>
                      <a:pt x="6100" y="3067"/>
                    </a:lnTo>
                    <a:cubicBezTo>
                      <a:pt x="6100" y="1371"/>
                      <a:pt x="4730" y="1"/>
                      <a:pt x="3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87"/>
                                        </p:tgtEl>
                                        <p:attrNameLst>
                                          <p:attrName>style.visibility</p:attrName>
                                        </p:attrNameLst>
                                      </p:cBhvr>
                                      <p:to>
                                        <p:strVal val="visible"/>
                                      </p:to>
                                    </p:set>
                                    <p:anim calcmode="lin" valueType="num">
                                      <p:cBhvr additive="base">
                                        <p:cTn id="7" dur="1000"/>
                                        <p:tgtEl>
                                          <p:spTgt spid="1287"/>
                                        </p:tgtEl>
                                        <p:attrNameLst>
                                          <p:attrName>ppt_w</p:attrName>
                                        </p:attrNameLst>
                                      </p:cBhvr>
                                      <p:tavLst>
                                        <p:tav tm="0">
                                          <p:val>
                                            <p:strVal val="0"/>
                                          </p:val>
                                        </p:tav>
                                        <p:tav tm="100000">
                                          <p:val>
                                            <p:strVal val="#ppt_w"/>
                                          </p:val>
                                        </p:tav>
                                      </p:tavLst>
                                    </p:anim>
                                    <p:anim calcmode="lin" valueType="num">
                                      <p:cBhvr additive="base">
                                        <p:cTn id="8" dur="1000"/>
                                        <p:tgtEl>
                                          <p:spTgt spid="1287"/>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293"/>
                                        </p:tgtEl>
                                        <p:attrNameLst>
                                          <p:attrName>style.visibility</p:attrName>
                                        </p:attrNameLst>
                                      </p:cBhvr>
                                      <p:to>
                                        <p:strVal val="visible"/>
                                      </p:to>
                                    </p:set>
                                    <p:anim calcmode="lin" valueType="num">
                                      <p:cBhvr additive="base">
                                        <p:cTn id="11" dur="1000"/>
                                        <p:tgtEl>
                                          <p:spTgt spid="1293"/>
                                        </p:tgtEl>
                                        <p:attrNameLst>
                                          <p:attrName>ppt_w</p:attrName>
                                        </p:attrNameLst>
                                      </p:cBhvr>
                                      <p:tavLst>
                                        <p:tav tm="0">
                                          <p:val>
                                            <p:strVal val="0"/>
                                          </p:val>
                                        </p:tav>
                                        <p:tav tm="100000">
                                          <p:val>
                                            <p:strVal val="#ppt_w"/>
                                          </p:val>
                                        </p:tav>
                                      </p:tavLst>
                                    </p:anim>
                                    <p:anim calcmode="lin" valueType="num">
                                      <p:cBhvr additive="base">
                                        <p:cTn id="12" dur="1000"/>
                                        <p:tgtEl>
                                          <p:spTgt spid="1293"/>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299"/>
                                        </p:tgtEl>
                                        <p:attrNameLst>
                                          <p:attrName>style.visibility</p:attrName>
                                        </p:attrNameLst>
                                      </p:cBhvr>
                                      <p:to>
                                        <p:strVal val="visible"/>
                                      </p:to>
                                    </p:set>
                                    <p:anim calcmode="lin" valueType="num">
                                      <p:cBhvr additive="base">
                                        <p:cTn id="15" dur="1000"/>
                                        <p:tgtEl>
                                          <p:spTgt spid="1299"/>
                                        </p:tgtEl>
                                        <p:attrNameLst>
                                          <p:attrName>ppt_w</p:attrName>
                                        </p:attrNameLst>
                                      </p:cBhvr>
                                      <p:tavLst>
                                        <p:tav tm="0">
                                          <p:val>
                                            <p:strVal val="0"/>
                                          </p:val>
                                        </p:tav>
                                        <p:tav tm="100000">
                                          <p:val>
                                            <p:strVal val="#ppt_w"/>
                                          </p:val>
                                        </p:tav>
                                      </p:tavLst>
                                    </p:anim>
                                    <p:anim calcmode="lin" valueType="num">
                                      <p:cBhvr additive="base">
                                        <p:cTn id="16" dur="1000"/>
                                        <p:tgtEl>
                                          <p:spTgt spid="1299"/>
                                        </p:tgtEl>
                                        <p:attrNameLst>
                                          <p:attrName>ppt_h</p:attrName>
                                        </p:attrNameLst>
                                      </p:cBhvr>
                                      <p:tavLst>
                                        <p:tav tm="0">
                                          <p:val>
                                            <p:strVal val="0"/>
                                          </p:val>
                                        </p:tav>
                                        <p:tav tm="100000">
                                          <p:val>
                                            <p:strVal val="#ppt_h"/>
                                          </p:val>
                                        </p:tav>
                                      </p:tavLst>
                                    </p:anim>
                                  </p:childTnLst>
                                </p:cTn>
                              </p:par>
                              <p:par>
                                <p:cTn id="17" presetID="10" presetClass="entr" presetSubtype="0" fill="hold" nodeType="withEffect">
                                  <p:stCondLst>
                                    <p:cond delay="0"/>
                                  </p:stCondLst>
                                  <p:childTnLst>
                                    <p:set>
                                      <p:cBhvr>
                                        <p:cTn id="18" dur="1" fill="hold">
                                          <p:stCondLst>
                                            <p:cond delay="0"/>
                                          </p:stCondLst>
                                        </p:cTn>
                                        <p:tgtEl>
                                          <p:spTgt spid="1281"/>
                                        </p:tgtEl>
                                        <p:attrNameLst>
                                          <p:attrName>style.visibility</p:attrName>
                                        </p:attrNameLst>
                                      </p:cBhvr>
                                      <p:to>
                                        <p:strVal val="visible"/>
                                      </p:to>
                                    </p:set>
                                    <p:animEffect transition="in" filter="fade">
                                      <p:cBhvr>
                                        <p:cTn id="19" dur="1000"/>
                                        <p:tgtEl>
                                          <p:spTgt spid="1281"/>
                                        </p:tgtEl>
                                      </p:cBhvr>
                                    </p:animEffect>
                                  </p:childTnLst>
                                </p:cTn>
                              </p:par>
                              <p:par>
                                <p:cTn id="20" presetID="10" presetClass="entr" presetSubtype="0" fill="hold" nodeType="withEffect">
                                  <p:stCondLst>
                                    <p:cond delay="0"/>
                                  </p:stCondLst>
                                  <p:childTnLst>
                                    <p:set>
                                      <p:cBhvr>
                                        <p:cTn id="21" dur="1" fill="hold">
                                          <p:stCondLst>
                                            <p:cond delay="0"/>
                                          </p:stCondLst>
                                        </p:cTn>
                                        <p:tgtEl>
                                          <p:spTgt spid="1282"/>
                                        </p:tgtEl>
                                        <p:attrNameLst>
                                          <p:attrName>style.visibility</p:attrName>
                                        </p:attrNameLst>
                                      </p:cBhvr>
                                      <p:to>
                                        <p:strVal val="visible"/>
                                      </p:to>
                                    </p:set>
                                    <p:animEffect transition="in" filter="fade">
                                      <p:cBhvr>
                                        <p:cTn id="22" dur="1000"/>
                                        <p:tgtEl>
                                          <p:spTgt spid="1282"/>
                                        </p:tgtEl>
                                      </p:cBhvr>
                                    </p:animEffect>
                                  </p:childTnLst>
                                </p:cTn>
                              </p:par>
                              <p:par>
                                <p:cTn id="23" presetID="10" presetClass="entr" presetSubtype="0" fill="hold" nodeType="withEffect">
                                  <p:stCondLst>
                                    <p:cond delay="0"/>
                                  </p:stCondLst>
                                  <p:childTnLst>
                                    <p:set>
                                      <p:cBhvr>
                                        <p:cTn id="24" dur="1" fill="hold">
                                          <p:stCondLst>
                                            <p:cond delay="0"/>
                                          </p:stCondLst>
                                        </p:cTn>
                                        <p:tgtEl>
                                          <p:spTgt spid="1283"/>
                                        </p:tgtEl>
                                        <p:attrNameLst>
                                          <p:attrName>style.visibility</p:attrName>
                                        </p:attrNameLst>
                                      </p:cBhvr>
                                      <p:to>
                                        <p:strVal val="visible"/>
                                      </p:to>
                                    </p:set>
                                    <p:animEffect transition="in" filter="fade">
                                      <p:cBhvr>
                                        <p:cTn id="25" dur="1000"/>
                                        <p:tgtEl>
                                          <p:spTgt spid="1283"/>
                                        </p:tgtEl>
                                      </p:cBhvr>
                                    </p:animEffect>
                                  </p:childTnLst>
                                </p:cTn>
                              </p:par>
                              <p:par>
                                <p:cTn id="26" presetID="10" presetClass="entr" presetSubtype="0" fill="hold" nodeType="withEffect">
                                  <p:stCondLst>
                                    <p:cond delay="0"/>
                                  </p:stCondLst>
                                  <p:childTnLst>
                                    <p:set>
                                      <p:cBhvr>
                                        <p:cTn id="27" dur="1" fill="hold">
                                          <p:stCondLst>
                                            <p:cond delay="0"/>
                                          </p:stCondLst>
                                        </p:cTn>
                                        <p:tgtEl>
                                          <p:spTgt spid="1284"/>
                                        </p:tgtEl>
                                        <p:attrNameLst>
                                          <p:attrName>style.visibility</p:attrName>
                                        </p:attrNameLst>
                                      </p:cBhvr>
                                      <p:to>
                                        <p:strVal val="visible"/>
                                      </p:to>
                                    </p:set>
                                    <p:animEffect transition="in" filter="fade">
                                      <p:cBhvr>
                                        <p:cTn id="28" dur="1000"/>
                                        <p:tgtEl>
                                          <p:spTgt spid="1284"/>
                                        </p:tgtEl>
                                      </p:cBhvr>
                                    </p:animEffect>
                                  </p:childTnLst>
                                </p:cTn>
                              </p:par>
                              <p:par>
                                <p:cTn id="29" presetID="10" presetClass="entr" presetSubtype="0" fill="hold" nodeType="withEffect">
                                  <p:stCondLst>
                                    <p:cond delay="0"/>
                                  </p:stCondLst>
                                  <p:childTnLst>
                                    <p:set>
                                      <p:cBhvr>
                                        <p:cTn id="30" dur="1" fill="hold">
                                          <p:stCondLst>
                                            <p:cond delay="0"/>
                                          </p:stCondLst>
                                        </p:cTn>
                                        <p:tgtEl>
                                          <p:spTgt spid="1285"/>
                                        </p:tgtEl>
                                        <p:attrNameLst>
                                          <p:attrName>style.visibility</p:attrName>
                                        </p:attrNameLst>
                                      </p:cBhvr>
                                      <p:to>
                                        <p:strVal val="visible"/>
                                      </p:to>
                                    </p:set>
                                    <p:animEffect transition="in" filter="fade">
                                      <p:cBhvr>
                                        <p:cTn id="31" dur="1000"/>
                                        <p:tgtEl>
                                          <p:spTgt spid="1285"/>
                                        </p:tgtEl>
                                      </p:cBhvr>
                                    </p:animEffect>
                                  </p:childTnLst>
                                </p:cTn>
                              </p:par>
                              <p:par>
                                <p:cTn id="32" presetID="10" presetClass="entr" presetSubtype="0" fill="hold" nodeType="withEffect">
                                  <p:stCondLst>
                                    <p:cond delay="0"/>
                                  </p:stCondLst>
                                  <p:childTnLst>
                                    <p:set>
                                      <p:cBhvr>
                                        <p:cTn id="33" dur="1" fill="hold">
                                          <p:stCondLst>
                                            <p:cond delay="0"/>
                                          </p:stCondLst>
                                        </p:cTn>
                                        <p:tgtEl>
                                          <p:spTgt spid="1286"/>
                                        </p:tgtEl>
                                        <p:attrNameLst>
                                          <p:attrName>style.visibility</p:attrName>
                                        </p:attrNameLst>
                                      </p:cBhvr>
                                      <p:to>
                                        <p:strVal val="visible"/>
                                      </p:to>
                                    </p:set>
                                    <p:animEffect transition="in" filter="fade">
                                      <p:cBhvr>
                                        <p:cTn id="34" dur="1000"/>
                                        <p:tgtEl>
                                          <p:spTgt spid="1286"/>
                                        </p:tgtEl>
                                      </p:cBhvr>
                                    </p:animEffect>
                                  </p:childTnLst>
                                </p:cTn>
                              </p:par>
                              <p:par>
                                <p:cTn id="35" presetID="2" presetClass="entr" presetSubtype="2" fill="hold" nodeType="withEffect">
                                  <p:stCondLst>
                                    <p:cond delay="0"/>
                                  </p:stCondLst>
                                  <p:childTnLst>
                                    <p:set>
                                      <p:cBhvr>
                                        <p:cTn id="36" dur="1" fill="hold">
                                          <p:stCondLst>
                                            <p:cond delay="0"/>
                                          </p:stCondLst>
                                        </p:cTn>
                                        <p:tgtEl>
                                          <p:spTgt spid="1280"/>
                                        </p:tgtEl>
                                        <p:attrNameLst>
                                          <p:attrName>style.visibility</p:attrName>
                                        </p:attrNameLst>
                                      </p:cBhvr>
                                      <p:to>
                                        <p:strVal val="visible"/>
                                      </p:to>
                                    </p:set>
                                    <p:anim calcmode="lin" valueType="num">
                                      <p:cBhvr additive="base">
                                        <p:cTn id="37" dur="1000"/>
                                        <p:tgtEl>
                                          <p:spTgt spid="128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309"/>
        <p:cNvGrpSpPr/>
        <p:nvPr/>
      </p:nvGrpSpPr>
      <p:grpSpPr>
        <a:xfrm>
          <a:off x="0" y="0"/>
          <a:ext cx="0" cy="0"/>
          <a:chOff x="0" y="0"/>
          <a:chExt cx="0" cy="0"/>
        </a:xfrm>
      </p:grpSpPr>
      <p:sp>
        <p:nvSpPr>
          <p:cNvPr id="1310" name="Google Shape;1310;p105"/>
          <p:cNvSpPr txBox="1">
            <a:spLocks noGrp="1"/>
          </p:cNvSpPr>
          <p:nvPr>
            <p:ph type="title"/>
          </p:nvPr>
        </p:nvSpPr>
        <p:spPr>
          <a:xfrm>
            <a:off x="5354354" y="2080475"/>
            <a:ext cx="2832000" cy="157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MANAGEMENT PLAN</a:t>
            </a:r>
            <a:endParaRPr/>
          </a:p>
        </p:txBody>
      </p:sp>
      <p:sp>
        <p:nvSpPr>
          <p:cNvPr id="1311" name="Google Shape;1311;p105"/>
          <p:cNvSpPr txBox="1">
            <a:spLocks noGrp="1"/>
          </p:cNvSpPr>
          <p:nvPr>
            <p:ph type="title" idx="2"/>
          </p:nvPr>
        </p:nvSpPr>
        <p:spPr>
          <a:xfrm>
            <a:off x="5354354" y="942400"/>
            <a:ext cx="2832000" cy="141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
        <p:nvSpPr>
          <p:cNvPr id="1312" name="Google Shape;1312;p105"/>
          <p:cNvSpPr txBox="1">
            <a:spLocks noGrp="1"/>
          </p:cNvSpPr>
          <p:nvPr>
            <p:ph type="subTitle" idx="1"/>
          </p:nvPr>
        </p:nvSpPr>
        <p:spPr>
          <a:xfrm>
            <a:off x="5354354" y="3451550"/>
            <a:ext cx="28320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a:p>
            <a:pPr marL="0" lvl="0" indent="0" algn="ctr" rtl="0">
              <a:spcBef>
                <a:spcPts val="0"/>
              </a:spcBef>
              <a:spcAft>
                <a:spcPts val="0"/>
              </a:spcAft>
              <a:buNone/>
            </a:pPr>
            <a:endParaRPr/>
          </a:p>
        </p:txBody>
      </p:sp>
      <p:grpSp>
        <p:nvGrpSpPr>
          <p:cNvPr id="1313" name="Google Shape;1313;p105"/>
          <p:cNvGrpSpPr/>
          <p:nvPr/>
        </p:nvGrpSpPr>
        <p:grpSpPr>
          <a:xfrm>
            <a:off x="-1" y="-99775"/>
            <a:ext cx="5432751" cy="5573097"/>
            <a:chOff x="-1" y="-99775"/>
            <a:chExt cx="5432751" cy="5573097"/>
          </a:xfrm>
        </p:grpSpPr>
        <p:pic>
          <p:nvPicPr>
            <p:cNvPr id="1314" name="Google Shape;1314;p105"/>
            <p:cNvPicPr preferRelativeResize="0"/>
            <p:nvPr/>
          </p:nvPicPr>
          <p:blipFill rotWithShape="1">
            <a:blip r:embed="rId3">
              <a:alphaModFix/>
            </a:blip>
            <a:srcRect l="2439" t="5540" r="17329" b="-5540"/>
            <a:stretch/>
          </p:blipFill>
          <p:spPr>
            <a:xfrm>
              <a:off x="-1" y="0"/>
              <a:ext cx="5230475" cy="5473322"/>
            </a:xfrm>
            <a:prstGeom prst="rect">
              <a:avLst/>
            </a:prstGeom>
            <a:noFill/>
            <a:ln>
              <a:noFill/>
            </a:ln>
          </p:spPr>
        </p:pic>
        <p:sp>
          <p:nvSpPr>
            <p:cNvPr id="1315" name="Google Shape;1315;p105"/>
            <p:cNvSpPr/>
            <p:nvPr/>
          </p:nvSpPr>
          <p:spPr>
            <a:xfrm>
              <a:off x="1979675" y="-99775"/>
              <a:ext cx="3453075" cy="5273525"/>
            </a:xfrm>
            <a:custGeom>
              <a:avLst/>
              <a:gdLst/>
              <a:ahLst/>
              <a:cxnLst/>
              <a:rect l="l" t="t" r="r" b="b"/>
              <a:pathLst>
                <a:path w="138123" h="210941" extrusionOk="0">
                  <a:moveTo>
                    <a:pt x="133499" y="0"/>
                  </a:moveTo>
                  <a:lnTo>
                    <a:pt x="0" y="210941"/>
                  </a:lnTo>
                  <a:lnTo>
                    <a:pt x="138123" y="210941"/>
                  </a:lnTo>
                  <a:close/>
                </a:path>
              </a:pathLst>
            </a:custGeom>
            <a:solidFill>
              <a:schemeClr val="accent2"/>
            </a:solidFill>
            <a:ln>
              <a:noFill/>
            </a:ln>
          </p:spPr>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13"/>
                                        </p:tgtEl>
                                        <p:attrNameLst>
                                          <p:attrName>style.visibility</p:attrName>
                                        </p:attrNameLst>
                                      </p:cBhvr>
                                      <p:to>
                                        <p:strVal val="visible"/>
                                      </p:to>
                                    </p:set>
                                    <p:anim calcmode="lin" valueType="num">
                                      <p:cBhvr additive="base">
                                        <p:cTn id="7" dur="1000"/>
                                        <p:tgtEl>
                                          <p:spTgt spid="1313"/>
                                        </p:tgtEl>
                                        <p:attrNameLst>
                                          <p:attrName>ppt_x</p:attrName>
                                        </p:attrNameLst>
                                      </p:cBhvr>
                                      <p:tavLst>
                                        <p:tav tm="0">
                                          <p:val>
                                            <p:strVal val="#ppt_x-1"/>
                                          </p:val>
                                        </p:tav>
                                        <p:tav tm="100000">
                                          <p:val>
                                            <p:strVal val="#ppt_x"/>
                                          </p:val>
                                        </p:tav>
                                      </p:tavLst>
                                    </p:anim>
                                  </p:childTnLst>
                                </p:cTn>
                              </p:par>
                              <p:par>
                                <p:cTn id="8" presetID="2" presetClass="entr" presetSubtype="1" fill="hold" nodeType="withEffect">
                                  <p:stCondLst>
                                    <p:cond delay="0"/>
                                  </p:stCondLst>
                                  <p:childTnLst>
                                    <p:set>
                                      <p:cBhvr>
                                        <p:cTn id="9" dur="1" fill="hold">
                                          <p:stCondLst>
                                            <p:cond delay="0"/>
                                          </p:stCondLst>
                                        </p:cTn>
                                        <p:tgtEl>
                                          <p:spTgt spid="1311"/>
                                        </p:tgtEl>
                                        <p:attrNameLst>
                                          <p:attrName>style.visibility</p:attrName>
                                        </p:attrNameLst>
                                      </p:cBhvr>
                                      <p:to>
                                        <p:strVal val="visible"/>
                                      </p:to>
                                    </p:set>
                                    <p:anim calcmode="lin" valueType="num">
                                      <p:cBhvr additive="base">
                                        <p:cTn id="10" dur="1000"/>
                                        <p:tgtEl>
                                          <p:spTgt spid="1311"/>
                                        </p:tgtEl>
                                        <p:attrNameLst>
                                          <p:attrName>ppt_y</p:attrName>
                                        </p:attrNameLst>
                                      </p:cBhvr>
                                      <p:tavLst>
                                        <p:tav tm="0">
                                          <p:val>
                                            <p:strVal val="#ppt_y-1"/>
                                          </p:val>
                                        </p:tav>
                                        <p:tav tm="100000">
                                          <p:val>
                                            <p:strVal val="#ppt_y"/>
                                          </p:val>
                                        </p:tav>
                                      </p:tavLst>
                                    </p:anim>
                                  </p:childTnLst>
                                </p:cTn>
                              </p:par>
                              <p:par>
                                <p:cTn id="11" presetID="2" presetClass="entr" presetSubtype="2" fill="hold" nodeType="withEffect">
                                  <p:stCondLst>
                                    <p:cond delay="0"/>
                                  </p:stCondLst>
                                  <p:childTnLst>
                                    <p:set>
                                      <p:cBhvr>
                                        <p:cTn id="12" dur="1" fill="hold">
                                          <p:stCondLst>
                                            <p:cond delay="0"/>
                                          </p:stCondLst>
                                        </p:cTn>
                                        <p:tgtEl>
                                          <p:spTgt spid="1310"/>
                                        </p:tgtEl>
                                        <p:attrNameLst>
                                          <p:attrName>style.visibility</p:attrName>
                                        </p:attrNameLst>
                                      </p:cBhvr>
                                      <p:to>
                                        <p:strVal val="visible"/>
                                      </p:to>
                                    </p:set>
                                    <p:anim calcmode="lin" valueType="num">
                                      <p:cBhvr additive="base">
                                        <p:cTn id="13" dur="1000"/>
                                        <p:tgtEl>
                                          <p:spTgt spid="1310"/>
                                        </p:tgtEl>
                                        <p:attrNameLst>
                                          <p:attrName>ppt_x</p:attrName>
                                        </p:attrNameLst>
                                      </p:cBhvr>
                                      <p:tavLst>
                                        <p:tav tm="0">
                                          <p:val>
                                            <p:strVal val="#ppt_x+1"/>
                                          </p:val>
                                        </p:tav>
                                        <p:tav tm="100000">
                                          <p:val>
                                            <p:strVal val="#ppt_x"/>
                                          </p:val>
                                        </p:tav>
                                      </p:tavLst>
                                    </p:anim>
                                  </p:childTnLst>
                                </p:cTn>
                              </p:par>
                              <p:par>
                                <p:cTn id="14" presetID="2" presetClass="entr" presetSubtype="4" fill="hold" nodeType="withEffect">
                                  <p:stCondLst>
                                    <p:cond delay="0"/>
                                  </p:stCondLst>
                                  <p:childTnLst>
                                    <p:set>
                                      <p:cBhvr>
                                        <p:cTn id="15" dur="1" fill="hold">
                                          <p:stCondLst>
                                            <p:cond delay="0"/>
                                          </p:stCondLst>
                                        </p:cTn>
                                        <p:tgtEl>
                                          <p:spTgt spid="1312"/>
                                        </p:tgtEl>
                                        <p:attrNameLst>
                                          <p:attrName>style.visibility</p:attrName>
                                        </p:attrNameLst>
                                      </p:cBhvr>
                                      <p:to>
                                        <p:strVal val="visible"/>
                                      </p:to>
                                    </p:set>
                                    <p:anim calcmode="lin" valueType="num">
                                      <p:cBhvr additive="base">
                                        <p:cTn id="16" dur="1000"/>
                                        <p:tgtEl>
                                          <p:spTgt spid="13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319"/>
        <p:cNvGrpSpPr/>
        <p:nvPr/>
      </p:nvGrpSpPr>
      <p:grpSpPr>
        <a:xfrm>
          <a:off x="0" y="0"/>
          <a:ext cx="0" cy="0"/>
          <a:chOff x="0" y="0"/>
          <a:chExt cx="0" cy="0"/>
        </a:xfrm>
      </p:grpSpPr>
      <p:sp>
        <p:nvSpPr>
          <p:cNvPr id="1320" name="Google Shape;1320;p106"/>
          <p:cNvSpPr txBox="1">
            <a:spLocks noGrp="1"/>
          </p:cNvSpPr>
          <p:nvPr>
            <p:ph type="title"/>
          </p:nvPr>
        </p:nvSpPr>
        <p:spPr>
          <a:xfrm>
            <a:off x="556125" y="3142382"/>
            <a:ext cx="2207100" cy="572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HEAD WAITER</a:t>
            </a:r>
            <a:endParaRPr/>
          </a:p>
        </p:txBody>
      </p:sp>
      <p:sp>
        <p:nvSpPr>
          <p:cNvPr id="1321" name="Google Shape;1321;p106"/>
          <p:cNvSpPr txBox="1">
            <a:spLocks noGrp="1"/>
          </p:cNvSpPr>
          <p:nvPr>
            <p:ph type="subTitle" idx="1"/>
          </p:nvPr>
        </p:nvSpPr>
        <p:spPr>
          <a:xfrm>
            <a:off x="556150" y="3633905"/>
            <a:ext cx="2207100" cy="1210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a:t>
            </a:r>
            <a:endParaRPr/>
          </a:p>
        </p:txBody>
      </p:sp>
      <p:sp>
        <p:nvSpPr>
          <p:cNvPr id="1322" name="Google Shape;1322;p106"/>
          <p:cNvSpPr txBox="1">
            <a:spLocks noGrp="1"/>
          </p:cNvSpPr>
          <p:nvPr>
            <p:ph type="title" idx="2"/>
          </p:nvPr>
        </p:nvSpPr>
        <p:spPr>
          <a:xfrm>
            <a:off x="6380756" y="3142382"/>
            <a:ext cx="22071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CHEF</a:t>
            </a:r>
            <a:endParaRPr/>
          </a:p>
        </p:txBody>
      </p:sp>
      <p:sp>
        <p:nvSpPr>
          <p:cNvPr id="1323" name="Google Shape;1323;p106"/>
          <p:cNvSpPr txBox="1">
            <a:spLocks noGrp="1"/>
          </p:cNvSpPr>
          <p:nvPr>
            <p:ph type="subTitle" idx="3"/>
          </p:nvPr>
        </p:nvSpPr>
        <p:spPr>
          <a:xfrm>
            <a:off x="6380775" y="3633905"/>
            <a:ext cx="2207100" cy="121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a:t>
            </a:r>
            <a:endParaRPr/>
          </a:p>
          <a:p>
            <a:pPr marL="0" lvl="0" indent="0" algn="l" rtl="0">
              <a:spcBef>
                <a:spcPts val="0"/>
              </a:spcBef>
              <a:spcAft>
                <a:spcPts val="0"/>
              </a:spcAft>
              <a:buNone/>
            </a:pPr>
            <a:endParaRPr/>
          </a:p>
        </p:txBody>
      </p:sp>
      <p:sp>
        <p:nvSpPr>
          <p:cNvPr id="1324" name="Google Shape;1324;p106"/>
          <p:cNvSpPr txBox="1">
            <a:spLocks noGrp="1"/>
          </p:cNvSpPr>
          <p:nvPr>
            <p:ph type="title" idx="4"/>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pic>
        <p:nvPicPr>
          <p:cNvPr id="1325" name="Google Shape;1325;p106"/>
          <p:cNvPicPr preferRelativeResize="0"/>
          <p:nvPr/>
        </p:nvPicPr>
        <p:blipFill rotWithShape="1">
          <a:blip r:embed="rId3">
            <a:alphaModFix/>
          </a:blip>
          <a:srcRect l="31145" t="7670" r="25978" b="11755"/>
          <a:stretch/>
        </p:blipFill>
        <p:spPr>
          <a:xfrm>
            <a:off x="4732075" y="1958675"/>
            <a:ext cx="1311047" cy="2463778"/>
          </a:xfrm>
          <a:prstGeom prst="rect">
            <a:avLst/>
          </a:prstGeom>
          <a:noFill/>
          <a:ln>
            <a:noFill/>
          </a:ln>
        </p:spPr>
      </p:pic>
      <p:pic>
        <p:nvPicPr>
          <p:cNvPr id="1326" name="Google Shape;1326;p106"/>
          <p:cNvPicPr preferRelativeResize="0"/>
          <p:nvPr/>
        </p:nvPicPr>
        <p:blipFill rotWithShape="1">
          <a:blip r:embed="rId4">
            <a:alphaModFix/>
          </a:blip>
          <a:srcRect l="40282" r="25952" b="4816"/>
          <a:stretch/>
        </p:blipFill>
        <p:spPr>
          <a:xfrm>
            <a:off x="3110325" y="1958675"/>
            <a:ext cx="1311048" cy="246377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26"/>
                                        </p:tgtEl>
                                        <p:attrNameLst>
                                          <p:attrName>style.visibility</p:attrName>
                                        </p:attrNameLst>
                                      </p:cBhvr>
                                      <p:to>
                                        <p:strVal val="visible"/>
                                      </p:to>
                                    </p:set>
                                    <p:anim calcmode="lin" valueType="num">
                                      <p:cBhvr additive="base">
                                        <p:cTn id="7" dur="1000"/>
                                        <p:tgtEl>
                                          <p:spTgt spid="1326"/>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1325"/>
                                        </p:tgtEl>
                                        <p:attrNameLst>
                                          <p:attrName>style.visibility</p:attrName>
                                        </p:attrNameLst>
                                      </p:cBhvr>
                                      <p:to>
                                        <p:strVal val="visible"/>
                                      </p:to>
                                    </p:set>
                                    <p:anim calcmode="lin" valueType="num">
                                      <p:cBhvr additive="base">
                                        <p:cTn id="10" dur="1000"/>
                                        <p:tgtEl>
                                          <p:spTgt spid="1325"/>
                                        </p:tgtEl>
                                        <p:attrNameLst>
                                          <p:attrName>ppt_y</p:attrName>
                                        </p:attrNameLst>
                                      </p:cBhvr>
                                      <p:tavLst>
                                        <p:tav tm="0">
                                          <p:val>
                                            <p:strVal val="#ppt_y+1"/>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1322"/>
                                        </p:tgtEl>
                                        <p:attrNameLst>
                                          <p:attrName>style.visibility</p:attrName>
                                        </p:attrNameLst>
                                      </p:cBhvr>
                                      <p:to>
                                        <p:strVal val="visible"/>
                                      </p:to>
                                    </p:set>
                                    <p:animEffect transition="in" filter="fade">
                                      <p:cBhvr>
                                        <p:cTn id="13" dur="1000"/>
                                        <p:tgtEl>
                                          <p:spTgt spid="1322"/>
                                        </p:tgtEl>
                                      </p:cBhvr>
                                    </p:animEffect>
                                  </p:childTnLst>
                                </p:cTn>
                              </p:par>
                              <p:par>
                                <p:cTn id="14" presetID="10" presetClass="entr" presetSubtype="0" fill="hold" nodeType="withEffect">
                                  <p:stCondLst>
                                    <p:cond delay="0"/>
                                  </p:stCondLst>
                                  <p:childTnLst>
                                    <p:set>
                                      <p:cBhvr>
                                        <p:cTn id="15" dur="1" fill="hold">
                                          <p:stCondLst>
                                            <p:cond delay="0"/>
                                          </p:stCondLst>
                                        </p:cTn>
                                        <p:tgtEl>
                                          <p:spTgt spid="1323"/>
                                        </p:tgtEl>
                                        <p:attrNameLst>
                                          <p:attrName>style.visibility</p:attrName>
                                        </p:attrNameLst>
                                      </p:cBhvr>
                                      <p:to>
                                        <p:strVal val="visible"/>
                                      </p:to>
                                    </p:set>
                                    <p:animEffect transition="in" filter="fade">
                                      <p:cBhvr>
                                        <p:cTn id="16" dur="1000"/>
                                        <p:tgtEl>
                                          <p:spTgt spid="1323"/>
                                        </p:tgtEl>
                                      </p:cBhvr>
                                    </p:animEffect>
                                  </p:childTnLst>
                                </p:cTn>
                              </p:par>
                              <p:par>
                                <p:cTn id="17" presetID="10" presetClass="entr" presetSubtype="0" fill="hold" nodeType="withEffect">
                                  <p:stCondLst>
                                    <p:cond delay="0"/>
                                  </p:stCondLst>
                                  <p:childTnLst>
                                    <p:set>
                                      <p:cBhvr>
                                        <p:cTn id="18" dur="1" fill="hold">
                                          <p:stCondLst>
                                            <p:cond delay="0"/>
                                          </p:stCondLst>
                                        </p:cTn>
                                        <p:tgtEl>
                                          <p:spTgt spid="1320"/>
                                        </p:tgtEl>
                                        <p:attrNameLst>
                                          <p:attrName>style.visibility</p:attrName>
                                        </p:attrNameLst>
                                      </p:cBhvr>
                                      <p:to>
                                        <p:strVal val="visible"/>
                                      </p:to>
                                    </p:set>
                                    <p:animEffect transition="in" filter="fade">
                                      <p:cBhvr>
                                        <p:cTn id="19" dur="1000"/>
                                        <p:tgtEl>
                                          <p:spTgt spid="1320"/>
                                        </p:tgtEl>
                                      </p:cBhvr>
                                    </p:animEffect>
                                  </p:childTnLst>
                                </p:cTn>
                              </p:par>
                              <p:par>
                                <p:cTn id="20" presetID="10" presetClass="entr" presetSubtype="0" fill="hold" nodeType="withEffect">
                                  <p:stCondLst>
                                    <p:cond delay="0"/>
                                  </p:stCondLst>
                                  <p:childTnLst>
                                    <p:set>
                                      <p:cBhvr>
                                        <p:cTn id="21" dur="1" fill="hold">
                                          <p:stCondLst>
                                            <p:cond delay="0"/>
                                          </p:stCondLst>
                                        </p:cTn>
                                        <p:tgtEl>
                                          <p:spTgt spid="1321"/>
                                        </p:tgtEl>
                                        <p:attrNameLst>
                                          <p:attrName>style.visibility</p:attrName>
                                        </p:attrNameLst>
                                      </p:cBhvr>
                                      <p:to>
                                        <p:strVal val="visible"/>
                                      </p:to>
                                    </p:set>
                                    <p:animEffect transition="in" filter="fade">
                                      <p:cBhvr>
                                        <p:cTn id="22" dur="1000"/>
                                        <p:tgtEl>
                                          <p:spTgt spid="1321"/>
                                        </p:tgtEl>
                                      </p:cBhvr>
                                    </p:animEffect>
                                  </p:childTnLst>
                                </p:cTn>
                              </p:par>
                              <p:par>
                                <p:cTn id="23" presetID="2" presetClass="entr" presetSubtype="2" fill="hold" nodeType="withEffect">
                                  <p:stCondLst>
                                    <p:cond delay="0"/>
                                  </p:stCondLst>
                                  <p:childTnLst>
                                    <p:set>
                                      <p:cBhvr>
                                        <p:cTn id="24" dur="1" fill="hold">
                                          <p:stCondLst>
                                            <p:cond delay="0"/>
                                          </p:stCondLst>
                                        </p:cTn>
                                        <p:tgtEl>
                                          <p:spTgt spid="1324"/>
                                        </p:tgtEl>
                                        <p:attrNameLst>
                                          <p:attrName>style.visibility</p:attrName>
                                        </p:attrNameLst>
                                      </p:cBhvr>
                                      <p:to>
                                        <p:strVal val="visible"/>
                                      </p:to>
                                    </p:set>
                                    <p:anim calcmode="lin" valueType="num">
                                      <p:cBhvr additive="base">
                                        <p:cTn id="25" dur="1000"/>
                                        <p:tgtEl>
                                          <p:spTgt spid="132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330"/>
        <p:cNvGrpSpPr/>
        <p:nvPr/>
      </p:nvGrpSpPr>
      <p:grpSpPr>
        <a:xfrm>
          <a:off x="0" y="0"/>
          <a:ext cx="0" cy="0"/>
          <a:chOff x="0" y="0"/>
          <a:chExt cx="0" cy="0"/>
        </a:xfrm>
      </p:grpSpPr>
      <p:sp>
        <p:nvSpPr>
          <p:cNvPr id="1331" name="Google Shape;1331;p107"/>
          <p:cNvSpPr txBox="1">
            <a:spLocks noGrp="1"/>
          </p:cNvSpPr>
          <p:nvPr>
            <p:ph type="title"/>
          </p:nvPr>
        </p:nvSpPr>
        <p:spPr>
          <a:xfrm>
            <a:off x="2026485" y="1548369"/>
            <a:ext cx="1918200" cy="263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ADAM SMITH</a:t>
            </a:r>
            <a:endParaRPr/>
          </a:p>
        </p:txBody>
      </p:sp>
      <p:sp>
        <p:nvSpPr>
          <p:cNvPr id="1332" name="Google Shape;1332;p107"/>
          <p:cNvSpPr txBox="1">
            <a:spLocks noGrp="1"/>
          </p:cNvSpPr>
          <p:nvPr>
            <p:ph type="subTitle" idx="1"/>
          </p:nvPr>
        </p:nvSpPr>
        <p:spPr>
          <a:xfrm>
            <a:off x="2026485" y="1812150"/>
            <a:ext cx="1918200" cy="735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a:t>
            </a:r>
            <a:endParaRPr/>
          </a:p>
        </p:txBody>
      </p:sp>
      <p:sp>
        <p:nvSpPr>
          <p:cNvPr id="1333" name="Google Shape;1333;p107"/>
          <p:cNvSpPr txBox="1">
            <a:spLocks noGrp="1"/>
          </p:cNvSpPr>
          <p:nvPr>
            <p:ph type="title" idx="2"/>
          </p:nvPr>
        </p:nvSpPr>
        <p:spPr>
          <a:xfrm>
            <a:off x="5109375" y="3363753"/>
            <a:ext cx="1918200" cy="263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JAMES DOE</a:t>
            </a:r>
            <a:endParaRPr/>
          </a:p>
        </p:txBody>
      </p:sp>
      <p:sp>
        <p:nvSpPr>
          <p:cNvPr id="1334" name="Google Shape;1334;p107"/>
          <p:cNvSpPr txBox="1">
            <a:spLocks noGrp="1"/>
          </p:cNvSpPr>
          <p:nvPr>
            <p:ph type="subTitle" idx="3"/>
          </p:nvPr>
        </p:nvSpPr>
        <p:spPr>
          <a:xfrm>
            <a:off x="5109375" y="3627425"/>
            <a:ext cx="1918200" cy="73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replace the image on the screen with your own</a:t>
            </a:r>
            <a:endParaRPr/>
          </a:p>
        </p:txBody>
      </p:sp>
      <p:sp>
        <p:nvSpPr>
          <p:cNvPr id="1335" name="Google Shape;1335;p107"/>
          <p:cNvSpPr txBox="1">
            <a:spLocks noGrp="1"/>
          </p:cNvSpPr>
          <p:nvPr>
            <p:ph type="title" idx="4"/>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OUR TEAM</a:t>
            </a:r>
            <a:endParaRPr>
              <a:solidFill>
                <a:schemeClr val="dk1"/>
              </a:solidFill>
            </a:endParaRPr>
          </a:p>
        </p:txBody>
      </p:sp>
      <p:pic>
        <p:nvPicPr>
          <p:cNvPr id="1336" name="Google Shape;1336;p107"/>
          <p:cNvPicPr preferRelativeResize="0"/>
          <p:nvPr/>
        </p:nvPicPr>
        <p:blipFill rotWithShape="1">
          <a:blip r:embed="rId3">
            <a:alphaModFix/>
          </a:blip>
          <a:srcRect l="5678" b="5633"/>
          <a:stretch/>
        </p:blipFill>
        <p:spPr>
          <a:xfrm flipH="1">
            <a:off x="7100425" y="3094431"/>
            <a:ext cx="1414800" cy="1414800"/>
          </a:xfrm>
          <a:prstGeom prst="ellipse">
            <a:avLst/>
          </a:prstGeom>
          <a:noFill/>
          <a:ln>
            <a:noFill/>
          </a:ln>
        </p:spPr>
      </p:pic>
      <p:pic>
        <p:nvPicPr>
          <p:cNvPr id="1337" name="Google Shape;1337;p107"/>
          <p:cNvPicPr preferRelativeResize="0"/>
          <p:nvPr/>
        </p:nvPicPr>
        <p:blipFill>
          <a:blip r:embed="rId4">
            <a:alphaModFix/>
          </a:blip>
          <a:stretch>
            <a:fillRect/>
          </a:stretch>
        </p:blipFill>
        <p:spPr>
          <a:xfrm>
            <a:off x="542275" y="1283408"/>
            <a:ext cx="1414800" cy="1414800"/>
          </a:xfrm>
          <a:prstGeom prst="ellipse">
            <a:avLst/>
          </a:prstGeom>
          <a:noFill/>
          <a:ln>
            <a:noFill/>
          </a:ln>
        </p:spPr>
      </p:pic>
      <p:pic>
        <p:nvPicPr>
          <p:cNvPr id="1338" name="Google Shape;1338;p107"/>
          <p:cNvPicPr preferRelativeResize="0"/>
          <p:nvPr/>
        </p:nvPicPr>
        <p:blipFill rotWithShape="1">
          <a:blip r:embed="rId5">
            <a:alphaModFix/>
          </a:blip>
          <a:srcRect l="8043" t="5236" r="12243" b="15063"/>
          <a:stretch/>
        </p:blipFill>
        <p:spPr>
          <a:xfrm flipH="1">
            <a:off x="1630663" y="3094431"/>
            <a:ext cx="1414800" cy="1414800"/>
          </a:xfrm>
          <a:prstGeom prst="ellipse">
            <a:avLst/>
          </a:prstGeom>
          <a:noFill/>
          <a:ln>
            <a:noFill/>
          </a:ln>
        </p:spPr>
      </p:pic>
      <p:pic>
        <p:nvPicPr>
          <p:cNvPr id="1339" name="Google Shape;1339;p107"/>
          <p:cNvPicPr preferRelativeResize="0"/>
          <p:nvPr/>
        </p:nvPicPr>
        <p:blipFill rotWithShape="1">
          <a:blip r:embed="rId6">
            <a:alphaModFix/>
          </a:blip>
          <a:srcRect l="5671" r="9048" b="14726"/>
          <a:stretch/>
        </p:blipFill>
        <p:spPr>
          <a:xfrm>
            <a:off x="6007420" y="1283408"/>
            <a:ext cx="1414800" cy="1414800"/>
          </a:xfrm>
          <a:prstGeom prst="ellipse">
            <a:avLst/>
          </a:prstGeom>
          <a:noFill/>
          <a:ln>
            <a:noFill/>
          </a:ln>
        </p:spPr>
      </p:pic>
      <p:sp>
        <p:nvSpPr>
          <p:cNvPr id="1340" name="Google Shape;1340;p107"/>
          <p:cNvSpPr txBox="1">
            <a:spLocks noGrp="1"/>
          </p:cNvSpPr>
          <p:nvPr>
            <p:ph type="title" idx="5"/>
          </p:nvPr>
        </p:nvSpPr>
        <p:spPr>
          <a:xfrm>
            <a:off x="4016950" y="1548369"/>
            <a:ext cx="1918200" cy="263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LINDA JONES</a:t>
            </a:r>
            <a:endParaRPr/>
          </a:p>
        </p:txBody>
      </p:sp>
      <p:sp>
        <p:nvSpPr>
          <p:cNvPr id="1341" name="Google Shape;1341;p107"/>
          <p:cNvSpPr txBox="1">
            <a:spLocks noGrp="1"/>
          </p:cNvSpPr>
          <p:nvPr>
            <p:ph type="subTitle" idx="6"/>
          </p:nvPr>
        </p:nvSpPr>
        <p:spPr>
          <a:xfrm>
            <a:off x="4016950" y="1812150"/>
            <a:ext cx="1918200" cy="73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You can replace the image on the screen with your own</a:t>
            </a:r>
            <a:endParaRPr/>
          </a:p>
        </p:txBody>
      </p:sp>
      <p:sp>
        <p:nvSpPr>
          <p:cNvPr id="1342" name="Google Shape;1342;p107"/>
          <p:cNvSpPr txBox="1">
            <a:spLocks noGrp="1"/>
          </p:cNvSpPr>
          <p:nvPr>
            <p:ph type="title" idx="7"/>
          </p:nvPr>
        </p:nvSpPr>
        <p:spPr>
          <a:xfrm>
            <a:off x="3118330" y="3363753"/>
            <a:ext cx="1918200" cy="263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ANNA SMITH</a:t>
            </a:r>
            <a:endParaRPr/>
          </a:p>
        </p:txBody>
      </p:sp>
      <p:sp>
        <p:nvSpPr>
          <p:cNvPr id="1343" name="Google Shape;1343;p107"/>
          <p:cNvSpPr txBox="1">
            <a:spLocks noGrp="1"/>
          </p:cNvSpPr>
          <p:nvPr>
            <p:ph type="subTitle" idx="8"/>
          </p:nvPr>
        </p:nvSpPr>
        <p:spPr>
          <a:xfrm>
            <a:off x="3118330" y="3627425"/>
            <a:ext cx="1918200" cy="735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337"/>
                                        </p:tgtEl>
                                        <p:attrNameLst>
                                          <p:attrName>style.visibility</p:attrName>
                                        </p:attrNameLst>
                                      </p:cBhvr>
                                      <p:to>
                                        <p:strVal val="visible"/>
                                      </p:to>
                                    </p:set>
                                    <p:anim calcmode="lin" valueType="num">
                                      <p:cBhvr additive="base">
                                        <p:cTn id="7" dur="1000"/>
                                        <p:tgtEl>
                                          <p:spTgt spid="1337"/>
                                        </p:tgtEl>
                                        <p:attrNameLst>
                                          <p:attrName>ppt_w</p:attrName>
                                        </p:attrNameLst>
                                      </p:cBhvr>
                                      <p:tavLst>
                                        <p:tav tm="0">
                                          <p:val>
                                            <p:strVal val="0"/>
                                          </p:val>
                                        </p:tav>
                                        <p:tav tm="100000">
                                          <p:val>
                                            <p:strVal val="#ppt_w"/>
                                          </p:val>
                                        </p:tav>
                                      </p:tavLst>
                                    </p:anim>
                                    <p:anim calcmode="lin" valueType="num">
                                      <p:cBhvr additive="base">
                                        <p:cTn id="8" dur="1000"/>
                                        <p:tgtEl>
                                          <p:spTgt spid="1337"/>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338"/>
                                        </p:tgtEl>
                                        <p:attrNameLst>
                                          <p:attrName>style.visibility</p:attrName>
                                        </p:attrNameLst>
                                      </p:cBhvr>
                                      <p:to>
                                        <p:strVal val="visible"/>
                                      </p:to>
                                    </p:set>
                                    <p:anim calcmode="lin" valueType="num">
                                      <p:cBhvr additive="base">
                                        <p:cTn id="11" dur="1000"/>
                                        <p:tgtEl>
                                          <p:spTgt spid="1338"/>
                                        </p:tgtEl>
                                        <p:attrNameLst>
                                          <p:attrName>ppt_w</p:attrName>
                                        </p:attrNameLst>
                                      </p:cBhvr>
                                      <p:tavLst>
                                        <p:tav tm="0">
                                          <p:val>
                                            <p:strVal val="0"/>
                                          </p:val>
                                        </p:tav>
                                        <p:tav tm="100000">
                                          <p:val>
                                            <p:strVal val="#ppt_w"/>
                                          </p:val>
                                        </p:tav>
                                      </p:tavLst>
                                    </p:anim>
                                    <p:anim calcmode="lin" valueType="num">
                                      <p:cBhvr additive="base">
                                        <p:cTn id="12" dur="1000"/>
                                        <p:tgtEl>
                                          <p:spTgt spid="133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339"/>
                                        </p:tgtEl>
                                        <p:attrNameLst>
                                          <p:attrName>style.visibility</p:attrName>
                                        </p:attrNameLst>
                                      </p:cBhvr>
                                      <p:to>
                                        <p:strVal val="visible"/>
                                      </p:to>
                                    </p:set>
                                    <p:anim calcmode="lin" valueType="num">
                                      <p:cBhvr additive="base">
                                        <p:cTn id="15" dur="1000"/>
                                        <p:tgtEl>
                                          <p:spTgt spid="1339"/>
                                        </p:tgtEl>
                                        <p:attrNameLst>
                                          <p:attrName>ppt_w</p:attrName>
                                        </p:attrNameLst>
                                      </p:cBhvr>
                                      <p:tavLst>
                                        <p:tav tm="0">
                                          <p:val>
                                            <p:strVal val="0"/>
                                          </p:val>
                                        </p:tav>
                                        <p:tav tm="100000">
                                          <p:val>
                                            <p:strVal val="#ppt_w"/>
                                          </p:val>
                                        </p:tav>
                                      </p:tavLst>
                                    </p:anim>
                                    <p:anim calcmode="lin" valueType="num">
                                      <p:cBhvr additive="base">
                                        <p:cTn id="16" dur="1000"/>
                                        <p:tgtEl>
                                          <p:spTgt spid="1339"/>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336"/>
                                        </p:tgtEl>
                                        <p:attrNameLst>
                                          <p:attrName>style.visibility</p:attrName>
                                        </p:attrNameLst>
                                      </p:cBhvr>
                                      <p:to>
                                        <p:strVal val="visible"/>
                                      </p:to>
                                    </p:set>
                                    <p:anim calcmode="lin" valueType="num">
                                      <p:cBhvr additive="base">
                                        <p:cTn id="19" dur="1000"/>
                                        <p:tgtEl>
                                          <p:spTgt spid="1336"/>
                                        </p:tgtEl>
                                        <p:attrNameLst>
                                          <p:attrName>ppt_w</p:attrName>
                                        </p:attrNameLst>
                                      </p:cBhvr>
                                      <p:tavLst>
                                        <p:tav tm="0">
                                          <p:val>
                                            <p:strVal val="0"/>
                                          </p:val>
                                        </p:tav>
                                        <p:tav tm="100000">
                                          <p:val>
                                            <p:strVal val="#ppt_w"/>
                                          </p:val>
                                        </p:tav>
                                      </p:tavLst>
                                    </p:anim>
                                    <p:anim calcmode="lin" valueType="num">
                                      <p:cBhvr additive="base">
                                        <p:cTn id="20" dur="1000"/>
                                        <p:tgtEl>
                                          <p:spTgt spid="1336"/>
                                        </p:tgtEl>
                                        <p:attrNameLst>
                                          <p:attrName>ppt_h</p:attrName>
                                        </p:attrNameLst>
                                      </p:cBhvr>
                                      <p:tavLst>
                                        <p:tav tm="0">
                                          <p:val>
                                            <p:strVal val="0"/>
                                          </p:val>
                                        </p:tav>
                                        <p:tav tm="100000">
                                          <p:val>
                                            <p:strVal val="#ppt_h"/>
                                          </p:val>
                                        </p:tav>
                                      </p:tavLst>
                                    </p:anim>
                                  </p:childTnLst>
                                </p:cTn>
                              </p:par>
                              <p:par>
                                <p:cTn id="21" presetID="10" presetClass="entr" presetSubtype="0" fill="hold" nodeType="withEffect">
                                  <p:stCondLst>
                                    <p:cond delay="0"/>
                                  </p:stCondLst>
                                  <p:childTnLst>
                                    <p:set>
                                      <p:cBhvr>
                                        <p:cTn id="22" dur="1" fill="hold">
                                          <p:stCondLst>
                                            <p:cond delay="0"/>
                                          </p:stCondLst>
                                        </p:cTn>
                                        <p:tgtEl>
                                          <p:spTgt spid="1333"/>
                                        </p:tgtEl>
                                        <p:attrNameLst>
                                          <p:attrName>style.visibility</p:attrName>
                                        </p:attrNameLst>
                                      </p:cBhvr>
                                      <p:to>
                                        <p:strVal val="visible"/>
                                      </p:to>
                                    </p:set>
                                    <p:animEffect transition="in" filter="fade">
                                      <p:cBhvr>
                                        <p:cTn id="23" dur="1000"/>
                                        <p:tgtEl>
                                          <p:spTgt spid="1333"/>
                                        </p:tgtEl>
                                      </p:cBhvr>
                                    </p:animEffect>
                                  </p:childTnLst>
                                </p:cTn>
                              </p:par>
                              <p:par>
                                <p:cTn id="24" presetID="10" presetClass="entr" presetSubtype="0" fill="hold" nodeType="withEffect">
                                  <p:stCondLst>
                                    <p:cond delay="0"/>
                                  </p:stCondLst>
                                  <p:childTnLst>
                                    <p:set>
                                      <p:cBhvr>
                                        <p:cTn id="25" dur="1" fill="hold">
                                          <p:stCondLst>
                                            <p:cond delay="0"/>
                                          </p:stCondLst>
                                        </p:cTn>
                                        <p:tgtEl>
                                          <p:spTgt spid="1334"/>
                                        </p:tgtEl>
                                        <p:attrNameLst>
                                          <p:attrName>style.visibility</p:attrName>
                                        </p:attrNameLst>
                                      </p:cBhvr>
                                      <p:to>
                                        <p:strVal val="visible"/>
                                      </p:to>
                                    </p:set>
                                    <p:animEffect transition="in" filter="fade">
                                      <p:cBhvr>
                                        <p:cTn id="26" dur="1000"/>
                                        <p:tgtEl>
                                          <p:spTgt spid="1334"/>
                                        </p:tgtEl>
                                      </p:cBhvr>
                                    </p:animEffect>
                                  </p:childTnLst>
                                </p:cTn>
                              </p:par>
                              <p:par>
                                <p:cTn id="27" presetID="10" presetClass="entr" presetSubtype="0" fill="hold" nodeType="withEffect">
                                  <p:stCondLst>
                                    <p:cond delay="0"/>
                                  </p:stCondLst>
                                  <p:childTnLst>
                                    <p:set>
                                      <p:cBhvr>
                                        <p:cTn id="28" dur="1" fill="hold">
                                          <p:stCondLst>
                                            <p:cond delay="0"/>
                                          </p:stCondLst>
                                        </p:cTn>
                                        <p:tgtEl>
                                          <p:spTgt spid="1342"/>
                                        </p:tgtEl>
                                        <p:attrNameLst>
                                          <p:attrName>style.visibility</p:attrName>
                                        </p:attrNameLst>
                                      </p:cBhvr>
                                      <p:to>
                                        <p:strVal val="visible"/>
                                      </p:to>
                                    </p:set>
                                    <p:animEffect transition="in" filter="fade">
                                      <p:cBhvr>
                                        <p:cTn id="29" dur="1000"/>
                                        <p:tgtEl>
                                          <p:spTgt spid="1342"/>
                                        </p:tgtEl>
                                      </p:cBhvr>
                                    </p:animEffect>
                                  </p:childTnLst>
                                </p:cTn>
                              </p:par>
                              <p:par>
                                <p:cTn id="30" presetID="10" presetClass="entr" presetSubtype="0" fill="hold" nodeType="withEffect">
                                  <p:stCondLst>
                                    <p:cond delay="0"/>
                                  </p:stCondLst>
                                  <p:childTnLst>
                                    <p:set>
                                      <p:cBhvr>
                                        <p:cTn id="31" dur="1" fill="hold">
                                          <p:stCondLst>
                                            <p:cond delay="0"/>
                                          </p:stCondLst>
                                        </p:cTn>
                                        <p:tgtEl>
                                          <p:spTgt spid="1343"/>
                                        </p:tgtEl>
                                        <p:attrNameLst>
                                          <p:attrName>style.visibility</p:attrName>
                                        </p:attrNameLst>
                                      </p:cBhvr>
                                      <p:to>
                                        <p:strVal val="visible"/>
                                      </p:to>
                                    </p:set>
                                    <p:animEffect transition="in" filter="fade">
                                      <p:cBhvr>
                                        <p:cTn id="32" dur="1000"/>
                                        <p:tgtEl>
                                          <p:spTgt spid="1343"/>
                                        </p:tgtEl>
                                      </p:cBhvr>
                                    </p:animEffect>
                                  </p:childTnLst>
                                </p:cTn>
                              </p:par>
                              <p:par>
                                <p:cTn id="33" presetID="10" presetClass="entr" presetSubtype="0" fill="hold" nodeType="withEffect">
                                  <p:stCondLst>
                                    <p:cond delay="0"/>
                                  </p:stCondLst>
                                  <p:childTnLst>
                                    <p:set>
                                      <p:cBhvr>
                                        <p:cTn id="34" dur="1" fill="hold">
                                          <p:stCondLst>
                                            <p:cond delay="0"/>
                                          </p:stCondLst>
                                        </p:cTn>
                                        <p:tgtEl>
                                          <p:spTgt spid="1331"/>
                                        </p:tgtEl>
                                        <p:attrNameLst>
                                          <p:attrName>style.visibility</p:attrName>
                                        </p:attrNameLst>
                                      </p:cBhvr>
                                      <p:to>
                                        <p:strVal val="visible"/>
                                      </p:to>
                                    </p:set>
                                    <p:animEffect transition="in" filter="fade">
                                      <p:cBhvr>
                                        <p:cTn id="35" dur="1000"/>
                                        <p:tgtEl>
                                          <p:spTgt spid="1331"/>
                                        </p:tgtEl>
                                      </p:cBhvr>
                                    </p:animEffect>
                                  </p:childTnLst>
                                </p:cTn>
                              </p:par>
                              <p:par>
                                <p:cTn id="36" presetID="10" presetClass="entr" presetSubtype="0" fill="hold" nodeType="withEffect">
                                  <p:stCondLst>
                                    <p:cond delay="0"/>
                                  </p:stCondLst>
                                  <p:childTnLst>
                                    <p:set>
                                      <p:cBhvr>
                                        <p:cTn id="37" dur="1" fill="hold">
                                          <p:stCondLst>
                                            <p:cond delay="0"/>
                                          </p:stCondLst>
                                        </p:cTn>
                                        <p:tgtEl>
                                          <p:spTgt spid="1332"/>
                                        </p:tgtEl>
                                        <p:attrNameLst>
                                          <p:attrName>style.visibility</p:attrName>
                                        </p:attrNameLst>
                                      </p:cBhvr>
                                      <p:to>
                                        <p:strVal val="visible"/>
                                      </p:to>
                                    </p:set>
                                    <p:animEffect transition="in" filter="fade">
                                      <p:cBhvr>
                                        <p:cTn id="38" dur="1000"/>
                                        <p:tgtEl>
                                          <p:spTgt spid="1332"/>
                                        </p:tgtEl>
                                      </p:cBhvr>
                                    </p:animEffect>
                                  </p:childTnLst>
                                </p:cTn>
                              </p:par>
                              <p:par>
                                <p:cTn id="39" presetID="10" presetClass="entr" presetSubtype="0" fill="hold" nodeType="withEffect">
                                  <p:stCondLst>
                                    <p:cond delay="0"/>
                                  </p:stCondLst>
                                  <p:childTnLst>
                                    <p:set>
                                      <p:cBhvr>
                                        <p:cTn id="40" dur="1" fill="hold">
                                          <p:stCondLst>
                                            <p:cond delay="0"/>
                                          </p:stCondLst>
                                        </p:cTn>
                                        <p:tgtEl>
                                          <p:spTgt spid="1340"/>
                                        </p:tgtEl>
                                        <p:attrNameLst>
                                          <p:attrName>style.visibility</p:attrName>
                                        </p:attrNameLst>
                                      </p:cBhvr>
                                      <p:to>
                                        <p:strVal val="visible"/>
                                      </p:to>
                                    </p:set>
                                    <p:animEffect transition="in" filter="fade">
                                      <p:cBhvr>
                                        <p:cTn id="41" dur="1000"/>
                                        <p:tgtEl>
                                          <p:spTgt spid="1340"/>
                                        </p:tgtEl>
                                      </p:cBhvr>
                                    </p:animEffect>
                                  </p:childTnLst>
                                </p:cTn>
                              </p:par>
                              <p:par>
                                <p:cTn id="42" presetID="10" presetClass="entr" presetSubtype="0" fill="hold" nodeType="withEffect">
                                  <p:stCondLst>
                                    <p:cond delay="0"/>
                                  </p:stCondLst>
                                  <p:childTnLst>
                                    <p:set>
                                      <p:cBhvr>
                                        <p:cTn id="43" dur="1" fill="hold">
                                          <p:stCondLst>
                                            <p:cond delay="0"/>
                                          </p:stCondLst>
                                        </p:cTn>
                                        <p:tgtEl>
                                          <p:spTgt spid="1341"/>
                                        </p:tgtEl>
                                        <p:attrNameLst>
                                          <p:attrName>style.visibility</p:attrName>
                                        </p:attrNameLst>
                                      </p:cBhvr>
                                      <p:to>
                                        <p:strVal val="visible"/>
                                      </p:to>
                                    </p:set>
                                    <p:animEffect transition="in" filter="fade">
                                      <p:cBhvr>
                                        <p:cTn id="44" dur="1000"/>
                                        <p:tgtEl>
                                          <p:spTgt spid="1341"/>
                                        </p:tgtEl>
                                      </p:cBhvr>
                                    </p:animEffect>
                                  </p:childTnLst>
                                </p:cTn>
                              </p:par>
                              <p:par>
                                <p:cTn id="45" presetID="2" presetClass="entr" presetSubtype="2" fill="hold" nodeType="withEffect">
                                  <p:stCondLst>
                                    <p:cond delay="0"/>
                                  </p:stCondLst>
                                  <p:childTnLst>
                                    <p:set>
                                      <p:cBhvr>
                                        <p:cTn id="46" dur="1" fill="hold">
                                          <p:stCondLst>
                                            <p:cond delay="0"/>
                                          </p:stCondLst>
                                        </p:cTn>
                                        <p:tgtEl>
                                          <p:spTgt spid="1335"/>
                                        </p:tgtEl>
                                        <p:attrNameLst>
                                          <p:attrName>style.visibility</p:attrName>
                                        </p:attrNameLst>
                                      </p:cBhvr>
                                      <p:to>
                                        <p:strVal val="visible"/>
                                      </p:to>
                                    </p:set>
                                    <p:anim calcmode="lin" valueType="num">
                                      <p:cBhvr additive="base">
                                        <p:cTn id="47" dur="1000"/>
                                        <p:tgtEl>
                                          <p:spTgt spid="133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sp>
        <p:nvSpPr>
          <p:cNvPr id="1348" name="Google Shape;1348;p108"/>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ORGANIZATIONAL CHART</a:t>
            </a:r>
            <a:endParaRPr/>
          </a:p>
        </p:txBody>
      </p:sp>
      <p:sp>
        <p:nvSpPr>
          <p:cNvPr id="1349" name="Google Shape;1349;p108"/>
          <p:cNvSpPr txBox="1">
            <a:spLocks noGrp="1"/>
          </p:cNvSpPr>
          <p:nvPr>
            <p:ph type="title" idx="4294967295"/>
          </p:nvPr>
        </p:nvSpPr>
        <p:spPr>
          <a:xfrm>
            <a:off x="3481471" y="1544775"/>
            <a:ext cx="2181000" cy="40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CEO</a:t>
            </a:r>
            <a:endParaRPr sz="2400">
              <a:solidFill>
                <a:schemeClr val="lt1"/>
              </a:solidFill>
            </a:endParaRPr>
          </a:p>
        </p:txBody>
      </p:sp>
      <p:sp>
        <p:nvSpPr>
          <p:cNvPr id="1350" name="Google Shape;1350;p108"/>
          <p:cNvSpPr txBox="1">
            <a:spLocks noGrp="1"/>
          </p:cNvSpPr>
          <p:nvPr>
            <p:ph type="subTitle" idx="4294967295"/>
          </p:nvPr>
        </p:nvSpPr>
        <p:spPr>
          <a:xfrm>
            <a:off x="3481493" y="1943881"/>
            <a:ext cx="21810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lt1"/>
                </a:solidFill>
              </a:rPr>
              <a:t>Jenna Doe</a:t>
            </a:r>
            <a:endParaRPr sz="1400">
              <a:solidFill>
                <a:schemeClr val="lt1"/>
              </a:solidFill>
            </a:endParaRPr>
          </a:p>
        </p:txBody>
      </p:sp>
      <p:sp>
        <p:nvSpPr>
          <p:cNvPr id="1351" name="Google Shape;1351;p108"/>
          <p:cNvSpPr txBox="1">
            <a:spLocks noGrp="1"/>
          </p:cNvSpPr>
          <p:nvPr>
            <p:ph type="title" idx="4294967295"/>
          </p:nvPr>
        </p:nvSpPr>
        <p:spPr>
          <a:xfrm>
            <a:off x="3481475" y="2732100"/>
            <a:ext cx="2181000" cy="55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800">
                <a:solidFill>
                  <a:schemeClr val="lt1"/>
                </a:solidFill>
              </a:rPr>
              <a:t>PR MANAGER</a:t>
            </a:r>
            <a:endParaRPr sz="1800">
              <a:solidFill>
                <a:schemeClr val="lt1"/>
              </a:solidFill>
            </a:endParaRPr>
          </a:p>
        </p:txBody>
      </p:sp>
      <p:sp>
        <p:nvSpPr>
          <p:cNvPr id="1352" name="Google Shape;1352;p108"/>
          <p:cNvSpPr txBox="1">
            <a:spLocks noGrp="1"/>
          </p:cNvSpPr>
          <p:nvPr>
            <p:ph type="subTitle" idx="4294967295"/>
          </p:nvPr>
        </p:nvSpPr>
        <p:spPr>
          <a:xfrm>
            <a:off x="3481500" y="3156101"/>
            <a:ext cx="2181000" cy="469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solidFill>
                  <a:schemeClr val="lt1"/>
                </a:solidFill>
              </a:rPr>
              <a:t>Helena Patterson</a:t>
            </a:r>
            <a:endParaRPr sz="1400">
              <a:solidFill>
                <a:schemeClr val="lt1"/>
              </a:solidFill>
            </a:endParaRPr>
          </a:p>
        </p:txBody>
      </p:sp>
      <p:sp>
        <p:nvSpPr>
          <p:cNvPr id="1353" name="Google Shape;1353;p108"/>
          <p:cNvSpPr txBox="1">
            <a:spLocks noGrp="1"/>
          </p:cNvSpPr>
          <p:nvPr>
            <p:ph type="title" idx="4294967295"/>
          </p:nvPr>
        </p:nvSpPr>
        <p:spPr>
          <a:xfrm>
            <a:off x="1068650" y="2732100"/>
            <a:ext cx="2181000" cy="55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800">
                <a:solidFill>
                  <a:schemeClr val="lt1"/>
                </a:solidFill>
              </a:rPr>
              <a:t>HEAD WAITER</a:t>
            </a:r>
            <a:endParaRPr sz="1800">
              <a:solidFill>
                <a:schemeClr val="lt1"/>
              </a:solidFill>
            </a:endParaRPr>
          </a:p>
        </p:txBody>
      </p:sp>
      <p:sp>
        <p:nvSpPr>
          <p:cNvPr id="1354" name="Google Shape;1354;p108"/>
          <p:cNvSpPr txBox="1">
            <a:spLocks noGrp="1"/>
          </p:cNvSpPr>
          <p:nvPr>
            <p:ph type="subTitle" idx="4294967295"/>
          </p:nvPr>
        </p:nvSpPr>
        <p:spPr>
          <a:xfrm>
            <a:off x="1068675" y="3156101"/>
            <a:ext cx="2181000" cy="469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solidFill>
                  <a:schemeClr val="lt1"/>
                </a:solidFill>
              </a:rPr>
              <a:t>John James</a:t>
            </a:r>
            <a:endParaRPr sz="1400">
              <a:solidFill>
                <a:schemeClr val="lt1"/>
              </a:solidFill>
            </a:endParaRPr>
          </a:p>
        </p:txBody>
      </p:sp>
      <p:sp>
        <p:nvSpPr>
          <p:cNvPr id="1355" name="Google Shape;1355;p108"/>
          <p:cNvSpPr txBox="1">
            <a:spLocks noGrp="1"/>
          </p:cNvSpPr>
          <p:nvPr>
            <p:ph type="title" idx="4294967295"/>
          </p:nvPr>
        </p:nvSpPr>
        <p:spPr>
          <a:xfrm>
            <a:off x="5894325" y="2732100"/>
            <a:ext cx="2181000" cy="55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800">
                <a:solidFill>
                  <a:schemeClr val="lt1"/>
                </a:solidFill>
              </a:rPr>
              <a:t>CHEF</a:t>
            </a:r>
            <a:endParaRPr sz="1800">
              <a:solidFill>
                <a:schemeClr val="lt1"/>
              </a:solidFill>
            </a:endParaRPr>
          </a:p>
        </p:txBody>
      </p:sp>
      <p:sp>
        <p:nvSpPr>
          <p:cNvPr id="1356" name="Google Shape;1356;p108"/>
          <p:cNvSpPr txBox="1">
            <a:spLocks noGrp="1"/>
          </p:cNvSpPr>
          <p:nvPr>
            <p:ph type="subTitle" idx="4294967295"/>
          </p:nvPr>
        </p:nvSpPr>
        <p:spPr>
          <a:xfrm>
            <a:off x="5894343" y="3156090"/>
            <a:ext cx="2181000" cy="469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solidFill>
                  <a:schemeClr val="lt1"/>
                </a:solidFill>
              </a:rPr>
              <a:t>Justin Bing</a:t>
            </a:r>
            <a:endParaRPr sz="1400">
              <a:solidFill>
                <a:schemeClr val="lt1"/>
              </a:solidFill>
            </a:endParaRPr>
          </a:p>
        </p:txBody>
      </p:sp>
      <p:sp>
        <p:nvSpPr>
          <p:cNvPr id="1357" name="Google Shape;1357;p108"/>
          <p:cNvSpPr txBox="1">
            <a:spLocks noGrp="1"/>
          </p:cNvSpPr>
          <p:nvPr>
            <p:ph type="title" idx="4294967295"/>
          </p:nvPr>
        </p:nvSpPr>
        <p:spPr>
          <a:xfrm>
            <a:off x="3481500" y="3960505"/>
            <a:ext cx="2181000" cy="55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800">
                <a:solidFill>
                  <a:schemeClr val="lt1"/>
                </a:solidFill>
              </a:rPr>
              <a:t>TEAM 2</a:t>
            </a:r>
            <a:endParaRPr sz="1800">
              <a:solidFill>
                <a:schemeClr val="lt1"/>
              </a:solidFill>
            </a:endParaRPr>
          </a:p>
        </p:txBody>
      </p:sp>
      <p:sp>
        <p:nvSpPr>
          <p:cNvPr id="1358" name="Google Shape;1358;p108"/>
          <p:cNvSpPr txBox="1">
            <a:spLocks noGrp="1"/>
          </p:cNvSpPr>
          <p:nvPr>
            <p:ph type="title" idx="4294967295"/>
          </p:nvPr>
        </p:nvSpPr>
        <p:spPr>
          <a:xfrm>
            <a:off x="5894325" y="3960505"/>
            <a:ext cx="2181000" cy="55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800">
                <a:solidFill>
                  <a:schemeClr val="lt1"/>
                </a:solidFill>
              </a:rPr>
              <a:t>TEAM 3</a:t>
            </a:r>
            <a:endParaRPr sz="1800">
              <a:solidFill>
                <a:schemeClr val="lt1"/>
              </a:solidFill>
            </a:endParaRPr>
          </a:p>
        </p:txBody>
      </p:sp>
      <p:sp>
        <p:nvSpPr>
          <p:cNvPr id="1359" name="Google Shape;1359;p108"/>
          <p:cNvSpPr txBox="1">
            <a:spLocks noGrp="1"/>
          </p:cNvSpPr>
          <p:nvPr>
            <p:ph type="title" idx="4294967295"/>
          </p:nvPr>
        </p:nvSpPr>
        <p:spPr>
          <a:xfrm>
            <a:off x="1068650" y="3960505"/>
            <a:ext cx="2181000" cy="55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800">
                <a:solidFill>
                  <a:schemeClr val="lt1"/>
                </a:solidFill>
              </a:rPr>
              <a:t>TEAM 1</a:t>
            </a:r>
            <a:endParaRPr sz="1800">
              <a:solidFill>
                <a:schemeClr val="lt1"/>
              </a:solidFill>
            </a:endParaRPr>
          </a:p>
        </p:txBody>
      </p:sp>
      <p:cxnSp>
        <p:nvCxnSpPr>
          <p:cNvPr id="1360" name="Google Shape;1360;p108"/>
          <p:cNvCxnSpPr>
            <a:stCxn id="1349" idx="1"/>
            <a:endCxn id="1353" idx="0"/>
          </p:cNvCxnSpPr>
          <p:nvPr/>
        </p:nvCxnSpPr>
        <p:spPr>
          <a:xfrm flipH="1">
            <a:off x="2159071" y="1746975"/>
            <a:ext cx="1322400" cy="985200"/>
          </a:xfrm>
          <a:prstGeom prst="bentConnector2">
            <a:avLst/>
          </a:prstGeom>
          <a:noFill/>
          <a:ln w="19050" cap="flat" cmpd="sng">
            <a:solidFill>
              <a:schemeClr val="accent2"/>
            </a:solidFill>
            <a:prstDash val="solid"/>
            <a:round/>
            <a:headEnd type="none" w="med" len="med"/>
            <a:tailEnd type="none" w="med" len="med"/>
          </a:ln>
        </p:spPr>
      </p:cxnSp>
      <p:cxnSp>
        <p:nvCxnSpPr>
          <p:cNvPr id="1361" name="Google Shape;1361;p108"/>
          <p:cNvCxnSpPr>
            <a:stCxn id="1349" idx="3"/>
            <a:endCxn id="1355" idx="0"/>
          </p:cNvCxnSpPr>
          <p:nvPr/>
        </p:nvCxnSpPr>
        <p:spPr>
          <a:xfrm>
            <a:off x="5662471" y="1746975"/>
            <a:ext cx="1322400" cy="985200"/>
          </a:xfrm>
          <a:prstGeom prst="bentConnector2">
            <a:avLst/>
          </a:prstGeom>
          <a:noFill/>
          <a:ln w="19050" cap="flat" cmpd="sng">
            <a:solidFill>
              <a:schemeClr val="accent2"/>
            </a:solidFill>
            <a:prstDash val="solid"/>
            <a:round/>
            <a:headEnd type="none" w="med" len="med"/>
            <a:tailEnd type="none" w="med" len="med"/>
          </a:ln>
        </p:spPr>
      </p:cxnSp>
      <p:cxnSp>
        <p:nvCxnSpPr>
          <p:cNvPr id="1362" name="Google Shape;1362;p108"/>
          <p:cNvCxnSpPr>
            <a:stCxn id="1350" idx="2"/>
            <a:endCxn id="1351" idx="0"/>
          </p:cNvCxnSpPr>
          <p:nvPr/>
        </p:nvCxnSpPr>
        <p:spPr>
          <a:xfrm rot="-5400000" flipH="1">
            <a:off x="4412843" y="2572231"/>
            <a:ext cx="318900" cy="600"/>
          </a:xfrm>
          <a:prstGeom prst="bentConnector3">
            <a:avLst>
              <a:gd name="adj1" fmla="val 50019"/>
            </a:avLst>
          </a:prstGeom>
          <a:noFill/>
          <a:ln w="19050" cap="flat" cmpd="sng">
            <a:solidFill>
              <a:schemeClr val="accent2"/>
            </a:solidFill>
            <a:prstDash val="solid"/>
            <a:round/>
            <a:headEnd type="none" w="med" len="med"/>
            <a:tailEnd type="none" w="med" len="med"/>
          </a:ln>
        </p:spPr>
      </p:cxnSp>
      <p:cxnSp>
        <p:nvCxnSpPr>
          <p:cNvPr id="1363" name="Google Shape;1363;p108"/>
          <p:cNvCxnSpPr>
            <a:stCxn id="1354" idx="2"/>
            <a:endCxn id="1359" idx="0"/>
          </p:cNvCxnSpPr>
          <p:nvPr/>
        </p:nvCxnSpPr>
        <p:spPr>
          <a:xfrm>
            <a:off x="2159175" y="3625301"/>
            <a:ext cx="0" cy="335100"/>
          </a:xfrm>
          <a:prstGeom prst="straightConnector1">
            <a:avLst/>
          </a:prstGeom>
          <a:noFill/>
          <a:ln w="19050" cap="flat" cmpd="sng">
            <a:solidFill>
              <a:schemeClr val="accent2"/>
            </a:solidFill>
            <a:prstDash val="solid"/>
            <a:round/>
            <a:headEnd type="none" w="med" len="med"/>
            <a:tailEnd type="none" w="med" len="med"/>
          </a:ln>
        </p:spPr>
      </p:cxnSp>
      <p:cxnSp>
        <p:nvCxnSpPr>
          <p:cNvPr id="1364" name="Google Shape;1364;p108"/>
          <p:cNvCxnSpPr>
            <a:stCxn id="1352" idx="2"/>
            <a:endCxn id="1357" idx="0"/>
          </p:cNvCxnSpPr>
          <p:nvPr/>
        </p:nvCxnSpPr>
        <p:spPr>
          <a:xfrm>
            <a:off x="4572000" y="3625301"/>
            <a:ext cx="0" cy="335100"/>
          </a:xfrm>
          <a:prstGeom prst="straightConnector1">
            <a:avLst/>
          </a:prstGeom>
          <a:noFill/>
          <a:ln w="19050" cap="flat" cmpd="sng">
            <a:solidFill>
              <a:schemeClr val="accent2"/>
            </a:solidFill>
            <a:prstDash val="solid"/>
            <a:round/>
            <a:headEnd type="none" w="med" len="med"/>
            <a:tailEnd type="none" w="med" len="med"/>
          </a:ln>
        </p:spPr>
      </p:cxnSp>
      <p:cxnSp>
        <p:nvCxnSpPr>
          <p:cNvPr id="1365" name="Google Shape;1365;p108"/>
          <p:cNvCxnSpPr>
            <a:stCxn id="1356" idx="2"/>
            <a:endCxn id="1358" idx="0"/>
          </p:cNvCxnSpPr>
          <p:nvPr/>
        </p:nvCxnSpPr>
        <p:spPr>
          <a:xfrm>
            <a:off x="6984843" y="3625290"/>
            <a:ext cx="0" cy="335100"/>
          </a:xfrm>
          <a:prstGeom prst="straightConnector1">
            <a:avLst/>
          </a:prstGeom>
          <a:noFill/>
          <a:ln w="19050" cap="flat" cmpd="sng">
            <a:solidFill>
              <a:schemeClr val="accent2"/>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49"/>
                                        </p:tgtEl>
                                        <p:attrNameLst>
                                          <p:attrName>style.visibility</p:attrName>
                                        </p:attrNameLst>
                                      </p:cBhvr>
                                      <p:to>
                                        <p:strVal val="visible"/>
                                      </p:to>
                                    </p:set>
                                    <p:animEffect transition="in" filter="fade">
                                      <p:cBhvr>
                                        <p:cTn id="7" dur="1000"/>
                                        <p:tgtEl>
                                          <p:spTgt spid="1349"/>
                                        </p:tgtEl>
                                      </p:cBhvr>
                                    </p:animEffect>
                                  </p:childTnLst>
                                </p:cTn>
                              </p:par>
                              <p:par>
                                <p:cTn id="8" presetID="10" presetClass="entr" presetSubtype="0" fill="hold" nodeType="withEffect">
                                  <p:stCondLst>
                                    <p:cond delay="0"/>
                                  </p:stCondLst>
                                  <p:childTnLst>
                                    <p:set>
                                      <p:cBhvr>
                                        <p:cTn id="9" dur="1" fill="hold">
                                          <p:stCondLst>
                                            <p:cond delay="0"/>
                                          </p:stCondLst>
                                        </p:cTn>
                                        <p:tgtEl>
                                          <p:spTgt spid="1350"/>
                                        </p:tgtEl>
                                        <p:attrNameLst>
                                          <p:attrName>style.visibility</p:attrName>
                                        </p:attrNameLst>
                                      </p:cBhvr>
                                      <p:to>
                                        <p:strVal val="visible"/>
                                      </p:to>
                                    </p:set>
                                    <p:animEffect transition="in" filter="fade">
                                      <p:cBhvr>
                                        <p:cTn id="10" dur="1000"/>
                                        <p:tgtEl>
                                          <p:spTgt spid="1350"/>
                                        </p:tgtEl>
                                      </p:cBhvr>
                                    </p:animEffect>
                                  </p:childTnLst>
                                </p:cTn>
                              </p:par>
                              <p:par>
                                <p:cTn id="11" presetID="10" presetClass="entr" presetSubtype="0" fill="hold" nodeType="withEffect">
                                  <p:stCondLst>
                                    <p:cond delay="0"/>
                                  </p:stCondLst>
                                  <p:childTnLst>
                                    <p:set>
                                      <p:cBhvr>
                                        <p:cTn id="12" dur="1" fill="hold">
                                          <p:stCondLst>
                                            <p:cond delay="0"/>
                                          </p:stCondLst>
                                        </p:cTn>
                                        <p:tgtEl>
                                          <p:spTgt spid="1351"/>
                                        </p:tgtEl>
                                        <p:attrNameLst>
                                          <p:attrName>style.visibility</p:attrName>
                                        </p:attrNameLst>
                                      </p:cBhvr>
                                      <p:to>
                                        <p:strVal val="visible"/>
                                      </p:to>
                                    </p:set>
                                    <p:animEffect transition="in" filter="fade">
                                      <p:cBhvr>
                                        <p:cTn id="13" dur="1000"/>
                                        <p:tgtEl>
                                          <p:spTgt spid="1351"/>
                                        </p:tgtEl>
                                      </p:cBhvr>
                                    </p:animEffect>
                                  </p:childTnLst>
                                </p:cTn>
                              </p:par>
                              <p:par>
                                <p:cTn id="14" presetID="10" presetClass="entr" presetSubtype="0" fill="hold" nodeType="withEffect">
                                  <p:stCondLst>
                                    <p:cond delay="0"/>
                                  </p:stCondLst>
                                  <p:childTnLst>
                                    <p:set>
                                      <p:cBhvr>
                                        <p:cTn id="15" dur="1" fill="hold">
                                          <p:stCondLst>
                                            <p:cond delay="0"/>
                                          </p:stCondLst>
                                        </p:cTn>
                                        <p:tgtEl>
                                          <p:spTgt spid="1352"/>
                                        </p:tgtEl>
                                        <p:attrNameLst>
                                          <p:attrName>style.visibility</p:attrName>
                                        </p:attrNameLst>
                                      </p:cBhvr>
                                      <p:to>
                                        <p:strVal val="visible"/>
                                      </p:to>
                                    </p:set>
                                    <p:animEffect transition="in" filter="fade">
                                      <p:cBhvr>
                                        <p:cTn id="16" dur="1000"/>
                                        <p:tgtEl>
                                          <p:spTgt spid="1352"/>
                                        </p:tgtEl>
                                      </p:cBhvr>
                                    </p:animEffect>
                                  </p:childTnLst>
                                </p:cTn>
                              </p:par>
                              <p:par>
                                <p:cTn id="17" presetID="10" presetClass="entr" presetSubtype="0" fill="hold" nodeType="withEffect">
                                  <p:stCondLst>
                                    <p:cond delay="0"/>
                                  </p:stCondLst>
                                  <p:childTnLst>
                                    <p:set>
                                      <p:cBhvr>
                                        <p:cTn id="18" dur="1" fill="hold">
                                          <p:stCondLst>
                                            <p:cond delay="0"/>
                                          </p:stCondLst>
                                        </p:cTn>
                                        <p:tgtEl>
                                          <p:spTgt spid="1353"/>
                                        </p:tgtEl>
                                        <p:attrNameLst>
                                          <p:attrName>style.visibility</p:attrName>
                                        </p:attrNameLst>
                                      </p:cBhvr>
                                      <p:to>
                                        <p:strVal val="visible"/>
                                      </p:to>
                                    </p:set>
                                    <p:animEffect transition="in" filter="fade">
                                      <p:cBhvr>
                                        <p:cTn id="19" dur="1000"/>
                                        <p:tgtEl>
                                          <p:spTgt spid="1353"/>
                                        </p:tgtEl>
                                      </p:cBhvr>
                                    </p:animEffect>
                                  </p:childTnLst>
                                </p:cTn>
                              </p:par>
                              <p:par>
                                <p:cTn id="20" presetID="10" presetClass="entr" presetSubtype="0" fill="hold" nodeType="withEffect">
                                  <p:stCondLst>
                                    <p:cond delay="0"/>
                                  </p:stCondLst>
                                  <p:childTnLst>
                                    <p:set>
                                      <p:cBhvr>
                                        <p:cTn id="21" dur="1" fill="hold">
                                          <p:stCondLst>
                                            <p:cond delay="0"/>
                                          </p:stCondLst>
                                        </p:cTn>
                                        <p:tgtEl>
                                          <p:spTgt spid="1354"/>
                                        </p:tgtEl>
                                        <p:attrNameLst>
                                          <p:attrName>style.visibility</p:attrName>
                                        </p:attrNameLst>
                                      </p:cBhvr>
                                      <p:to>
                                        <p:strVal val="visible"/>
                                      </p:to>
                                    </p:set>
                                    <p:animEffect transition="in" filter="fade">
                                      <p:cBhvr>
                                        <p:cTn id="22" dur="1000"/>
                                        <p:tgtEl>
                                          <p:spTgt spid="1354"/>
                                        </p:tgtEl>
                                      </p:cBhvr>
                                    </p:animEffect>
                                  </p:childTnLst>
                                </p:cTn>
                              </p:par>
                              <p:par>
                                <p:cTn id="23" presetID="10" presetClass="entr" presetSubtype="0" fill="hold" nodeType="withEffect">
                                  <p:stCondLst>
                                    <p:cond delay="0"/>
                                  </p:stCondLst>
                                  <p:childTnLst>
                                    <p:set>
                                      <p:cBhvr>
                                        <p:cTn id="24" dur="1" fill="hold">
                                          <p:stCondLst>
                                            <p:cond delay="0"/>
                                          </p:stCondLst>
                                        </p:cTn>
                                        <p:tgtEl>
                                          <p:spTgt spid="1355"/>
                                        </p:tgtEl>
                                        <p:attrNameLst>
                                          <p:attrName>style.visibility</p:attrName>
                                        </p:attrNameLst>
                                      </p:cBhvr>
                                      <p:to>
                                        <p:strVal val="visible"/>
                                      </p:to>
                                    </p:set>
                                    <p:animEffect transition="in" filter="fade">
                                      <p:cBhvr>
                                        <p:cTn id="25" dur="1000"/>
                                        <p:tgtEl>
                                          <p:spTgt spid="1355"/>
                                        </p:tgtEl>
                                      </p:cBhvr>
                                    </p:animEffect>
                                  </p:childTnLst>
                                </p:cTn>
                              </p:par>
                              <p:par>
                                <p:cTn id="26" presetID="10" presetClass="entr" presetSubtype="0" fill="hold" nodeType="withEffect">
                                  <p:stCondLst>
                                    <p:cond delay="0"/>
                                  </p:stCondLst>
                                  <p:childTnLst>
                                    <p:set>
                                      <p:cBhvr>
                                        <p:cTn id="27" dur="1" fill="hold">
                                          <p:stCondLst>
                                            <p:cond delay="0"/>
                                          </p:stCondLst>
                                        </p:cTn>
                                        <p:tgtEl>
                                          <p:spTgt spid="1356"/>
                                        </p:tgtEl>
                                        <p:attrNameLst>
                                          <p:attrName>style.visibility</p:attrName>
                                        </p:attrNameLst>
                                      </p:cBhvr>
                                      <p:to>
                                        <p:strVal val="visible"/>
                                      </p:to>
                                    </p:set>
                                    <p:animEffect transition="in" filter="fade">
                                      <p:cBhvr>
                                        <p:cTn id="28" dur="1000"/>
                                        <p:tgtEl>
                                          <p:spTgt spid="1356"/>
                                        </p:tgtEl>
                                      </p:cBhvr>
                                    </p:animEffect>
                                  </p:childTnLst>
                                </p:cTn>
                              </p:par>
                              <p:par>
                                <p:cTn id="29" presetID="10" presetClass="entr" presetSubtype="0" fill="hold" nodeType="withEffect">
                                  <p:stCondLst>
                                    <p:cond delay="0"/>
                                  </p:stCondLst>
                                  <p:childTnLst>
                                    <p:set>
                                      <p:cBhvr>
                                        <p:cTn id="30" dur="1" fill="hold">
                                          <p:stCondLst>
                                            <p:cond delay="0"/>
                                          </p:stCondLst>
                                        </p:cTn>
                                        <p:tgtEl>
                                          <p:spTgt spid="1357"/>
                                        </p:tgtEl>
                                        <p:attrNameLst>
                                          <p:attrName>style.visibility</p:attrName>
                                        </p:attrNameLst>
                                      </p:cBhvr>
                                      <p:to>
                                        <p:strVal val="visible"/>
                                      </p:to>
                                    </p:set>
                                    <p:animEffect transition="in" filter="fade">
                                      <p:cBhvr>
                                        <p:cTn id="31" dur="1000"/>
                                        <p:tgtEl>
                                          <p:spTgt spid="1357"/>
                                        </p:tgtEl>
                                      </p:cBhvr>
                                    </p:animEffect>
                                  </p:childTnLst>
                                </p:cTn>
                              </p:par>
                              <p:par>
                                <p:cTn id="32" presetID="10" presetClass="entr" presetSubtype="0" fill="hold" nodeType="withEffect">
                                  <p:stCondLst>
                                    <p:cond delay="0"/>
                                  </p:stCondLst>
                                  <p:childTnLst>
                                    <p:set>
                                      <p:cBhvr>
                                        <p:cTn id="33" dur="1" fill="hold">
                                          <p:stCondLst>
                                            <p:cond delay="0"/>
                                          </p:stCondLst>
                                        </p:cTn>
                                        <p:tgtEl>
                                          <p:spTgt spid="1358"/>
                                        </p:tgtEl>
                                        <p:attrNameLst>
                                          <p:attrName>style.visibility</p:attrName>
                                        </p:attrNameLst>
                                      </p:cBhvr>
                                      <p:to>
                                        <p:strVal val="visible"/>
                                      </p:to>
                                    </p:set>
                                    <p:animEffect transition="in" filter="fade">
                                      <p:cBhvr>
                                        <p:cTn id="34" dur="1000"/>
                                        <p:tgtEl>
                                          <p:spTgt spid="1358"/>
                                        </p:tgtEl>
                                      </p:cBhvr>
                                    </p:animEffect>
                                  </p:childTnLst>
                                </p:cTn>
                              </p:par>
                              <p:par>
                                <p:cTn id="35" presetID="10" presetClass="entr" presetSubtype="0" fill="hold" nodeType="withEffect">
                                  <p:stCondLst>
                                    <p:cond delay="0"/>
                                  </p:stCondLst>
                                  <p:childTnLst>
                                    <p:set>
                                      <p:cBhvr>
                                        <p:cTn id="36" dur="1" fill="hold">
                                          <p:stCondLst>
                                            <p:cond delay="0"/>
                                          </p:stCondLst>
                                        </p:cTn>
                                        <p:tgtEl>
                                          <p:spTgt spid="1359"/>
                                        </p:tgtEl>
                                        <p:attrNameLst>
                                          <p:attrName>style.visibility</p:attrName>
                                        </p:attrNameLst>
                                      </p:cBhvr>
                                      <p:to>
                                        <p:strVal val="visible"/>
                                      </p:to>
                                    </p:set>
                                    <p:animEffect transition="in" filter="fade">
                                      <p:cBhvr>
                                        <p:cTn id="37" dur="1000"/>
                                        <p:tgtEl>
                                          <p:spTgt spid="1359"/>
                                        </p:tgtEl>
                                      </p:cBhvr>
                                    </p:animEffect>
                                  </p:childTnLst>
                                </p:cTn>
                              </p:par>
                              <p:par>
                                <p:cTn id="38" presetID="10" presetClass="entr" presetSubtype="0" fill="hold" nodeType="withEffect">
                                  <p:stCondLst>
                                    <p:cond delay="0"/>
                                  </p:stCondLst>
                                  <p:childTnLst>
                                    <p:set>
                                      <p:cBhvr>
                                        <p:cTn id="39" dur="1" fill="hold">
                                          <p:stCondLst>
                                            <p:cond delay="0"/>
                                          </p:stCondLst>
                                        </p:cTn>
                                        <p:tgtEl>
                                          <p:spTgt spid="1360"/>
                                        </p:tgtEl>
                                        <p:attrNameLst>
                                          <p:attrName>style.visibility</p:attrName>
                                        </p:attrNameLst>
                                      </p:cBhvr>
                                      <p:to>
                                        <p:strVal val="visible"/>
                                      </p:to>
                                    </p:set>
                                    <p:animEffect transition="in" filter="fade">
                                      <p:cBhvr>
                                        <p:cTn id="40" dur="1000"/>
                                        <p:tgtEl>
                                          <p:spTgt spid="1360"/>
                                        </p:tgtEl>
                                      </p:cBhvr>
                                    </p:animEffect>
                                  </p:childTnLst>
                                </p:cTn>
                              </p:par>
                              <p:par>
                                <p:cTn id="41" presetID="10" presetClass="entr" presetSubtype="0" fill="hold" nodeType="withEffect">
                                  <p:stCondLst>
                                    <p:cond delay="0"/>
                                  </p:stCondLst>
                                  <p:childTnLst>
                                    <p:set>
                                      <p:cBhvr>
                                        <p:cTn id="42" dur="1" fill="hold">
                                          <p:stCondLst>
                                            <p:cond delay="0"/>
                                          </p:stCondLst>
                                        </p:cTn>
                                        <p:tgtEl>
                                          <p:spTgt spid="1361"/>
                                        </p:tgtEl>
                                        <p:attrNameLst>
                                          <p:attrName>style.visibility</p:attrName>
                                        </p:attrNameLst>
                                      </p:cBhvr>
                                      <p:to>
                                        <p:strVal val="visible"/>
                                      </p:to>
                                    </p:set>
                                    <p:animEffect transition="in" filter="fade">
                                      <p:cBhvr>
                                        <p:cTn id="43" dur="1000"/>
                                        <p:tgtEl>
                                          <p:spTgt spid="1361"/>
                                        </p:tgtEl>
                                      </p:cBhvr>
                                    </p:animEffect>
                                  </p:childTnLst>
                                </p:cTn>
                              </p:par>
                              <p:par>
                                <p:cTn id="44" presetID="10" presetClass="entr" presetSubtype="0" fill="hold" nodeType="withEffect">
                                  <p:stCondLst>
                                    <p:cond delay="0"/>
                                  </p:stCondLst>
                                  <p:childTnLst>
                                    <p:set>
                                      <p:cBhvr>
                                        <p:cTn id="45" dur="1" fill="hold">
                                          <p:stCondLst>
                                            <p:cond delay="0"/>
                                          </p:stCondLst>
                                        </p:cTn>
                                        <p:tgtEl>
                                          <p:spTgt spid="1362"/>
                                        </p:tgtEl>
                                        <p:attrNameLst>
                                          <p:attrName>style.visibility</p:attrName>
                                        </p:attrNameLst>
                                      </p:cBhvr>
                                      <p:to>
                                        <p:strVal val="visible"/>
                                      </p:to>
                                    </p:set>
                                    <p:animEffect transition="in" filter="fade">
                                      <p:cBhvr>
                                        <p:cTn id="46" dur="1000"/>
                                        <p:tgtEl>
                                          <p:spTgt spid="1362"/>
                                        </p:tgtEl>
                                      </p:cBhvr>
                                    </p:animEffect>
                                  </p:childTnLst>
                                </p:cTn>
                              </p:par>
                              <p:par>
                                <p:cTn id="47" presetID="10" presetClass="entr" presetSubtype="0" fill="hold" nodeType="withEffect">
                                  <p:stCondLst>
                                    <p:cond delay="0"/>
                                  </p:stCondLst>
                                  <p:childTnLst>
                                    <p:set>
                                      <p:cBhvr>
                                        <p:cTn id="48" dur="1" fill="hold">
                                          <p:stCondLst>
                                            <p:cond delay="0"/>
                                          </p:stCondLst>
                                        </p:cTn>
                                        <p:tgtEl>
                                          <p:spTgt spid="1363"/>
                                        </p:tgtEl>
                                        <p:attrNameLst>
                                          <p:attrName>style.visibility</p:attrName>
                                        </p:attrNameLst>
                                      </p:cBhvr>
                                      <p:to>
                                        <p:strVal val="visible"/>
                                      </p:to>
                                    </p:set>
                                    <p:animEffect transition="in" filter="fade">
                                      <p:cBhvr>
                                        <p:cTn id="49" dur="1000"/>
                                        <p:tgtEl>
                                          <p:spTgt spid="1363"/>
                                        </p:tgtEl>
                                      </p:cBhvr>
                                    </p:animEffect>
                                  </p:childTnLst>
                                </p:cTn>
                              </p:par>
                              <p:par>
                                <p:cTn id="50" presetID="10" presetClass="entr" presetSubtype="0" fill="hold" nodeType="withEffect">
                                  <p:stCondLst>
                                    <p:cond delay="0"/>
                                  </p:stCondLst>
                                  <p:childTnLst>
                                    <p:set>
                                      <p:cBhvr>
                                        <p:cTn id="51" dur="1" fill="hold">
                                          <p:stCondLst>
                                            <p:cond delay="0"/>
                                          </p:stCondLst>
                                        </p:cTn>
                                        <p:tgtEl>
                                          <p:spTgt spid="1364"/>
                                        </p:tgtEl>
                                        <p:attrNameLst>
                                          <p:attrName>style.visibility</p:attrName>
                                        </p:attrNameLst>
                                      </p:cBhvr>
                                      <p:to>
                                        <p:strVal val="visible"/>
                                      </p:to>
                                    </p:set>
                                    <p:animEffect transition="in" filter="fade">
                                      <p:cBhvr>
                                        <p:cTn id="52" dur="1000"/>
                                        <p:tgtEl>
                                          <p:spTgt spid="1364"/>
                                        </p:tgtEl>
                                      </p:cBhvr>
                                    </p:animEffect>
                                  </p:childTnLst>
                                </p:cTn>
                              </p:par>
                              <p:par>
                                <p:cTn id="53" presetID="10" presetClass="entr" presetSubtype="0" fill="hold" nodeType="withEffect">
                                  <p:stCondLst>
                                    <p:cond delay="0"/>
                                  </p:stCondLst>
                                  <p:childTnLst>
                                    <p:set>
                                      <p:cBhvr>
                                        <p:cTn id="54" dur="1" fill="hold">
                                          <p:stCondLst>
                                            <p:cond delay="0"/>
                                          </p:stCondLst>
                                        </p:cTn>
                                        <p:tgtEl>
                                          <p:spTgt spid="1365"/>
                                        </p:tgtEl>
                                        <p:attrNameLst>
                                          <p:attrName>style.visibility</p:attrName>
                                        </p:attrNameLst>
                                      </p:cBhvr>
                                      <p:to>
                                        <p:strVal val="visible"/>
                                      </p:to>
                                    </p:set>
                                    <p:animEffect transition="in" filter="fade">
                                      <p:cBhvr>
                                        <p:cTn id="55" dur="1000"/>
                                        <p:tgtEl>
                                          <p:spTgt spid="1365"/>
                                        </p:tgtEl>
                                      </p:cBhvr>
                                    </p:animEffect>
                                  </p:childTnLst>
                                </p:cTn>
                              </p:par>
                              <p:par>
                                <p:cTn id="56" presetID="2" presetClass="entr" presetSubtype="2" fill="hold" nodeType="withEffect">
                                  <p:stCondLst>
                                    <p:cond delay="0"/>
                                  </p:stCondLst>
                                  <p:childTnLst>
                                    <p:set>
                                      <p:cBhvr>
                                        <p:cTn id="57" dur="1" fill="hold">
                                          <p:stCondLst>
                                            <p:cond delay="0"/>
                                          </p:stCondLst>
                                        </p:cTn>
                                        <p:tgtEl>
                                          <p:spTgt spid="1348"/>
                                        </p:tgtEl>
                                        <p:attrNameLst>
                                          <p:attrName>style.visibility</p:attrName>
                                        </p:attrNameLst>
                                      </p:cBhvr>
                                      <p:to>
                                        <p:strVal val="visible"/>
                                      </p:to>
                                    </p:set>
                                    <p:anim calcmode="lin" valueType="num">
                                      <p:cBhvr additive="base">
                                        <p:cTn id="58" dur="1000"/>
                                        <p:tgtEl>
                                          <p:spTgt spid="1348"/>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69"/>
        <p:cNvGrpSpPr/>
        <p:nvPr/>
      </p:nvGrpSpPr>
      <p:grpSpPr>
        <a:xfrm>
          <a:off x="0" y="0"/>
          <a:ext cx="0" cy="0"/>
          <a:chOff x="0" y="0"/>
          <a:chExt cx="0" cy="0"/>
        </a:xfrm>
      </p:grpSpPr>
      <p:cxnSp>
        <p:nvCxnSpPr>
          <p:cNvPr id="1370" name="Google Shape;1370;p109"/>
          <p:cNvCxnSpPr/>
          <p:nvPr/>
        </p:nvCxnSpPr>
        <p:spPr>
          <a:xfrm>
            <a:off x="4919499" y="1649603"/>
            <a:ext cx="1740300" cy="2700"/>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1371" name="Google Shape;1371;p109"/>
          <p:cNvCxnSpPr/>
          <p:nvPr/>
        </p:nvCxnSpPr>
        <p:spPr>
          <a:xfrm rot="10800000" flipH="1">
            <a:off x="2400556" y="1652562"/>
            <a:ext cx="2103300" cy="1293600"/>
          </a:xfrm>
          <a:prstGeom prst="bentConnector3">
            <a:avLst>
              <a:gd name="adj1" fmla="val 50000"/>
            </a:avLst>
          </a:prstGeom>
          <a:noFill/>
          <a:ln w="19050" cap="flat" cmpd="sng">
            <a:solidFill>
              <a:schemeClr val="dk1"/>
            </a:solidFill>
            <a:prstDash val="solid"/>
            <a:round/>
            <a:headEnd type="none" w="med" len="med"/>
            <a:tailEnd type="none" w="med" len="med"/>
          </a:ln>
        </p:spPr>
      </p:cxnSp>
      <p:sp>
        <p:nvSpPr>
          <p:cNvPr id="1372" name="Google Shape;1372;p109"/>
          <p:cNvSpPr/>
          <p:nvPr/>
        </p:nvSpPr>
        <p:spPr>
          <a:xfrm>
            <a:off x="4461617" y="1419763"/>
            <a:ext cx="473240" cy="458683"/>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09"/>
          <p:cNvSpPr txBox="1">
            <a:spLocks noGrp="1"/>
          </p:cNvSpPr>
          <p:nvPr>
            <p:ph type="title" idx="4294967295"/>
          </p:nvPr>
        </p:nvSpPr>
        <p:spPr>
          <a:xfrm>
            <a:off x="4438737" y="1443562"/>
            <a:ext cx="519000" cy="40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1</a:t>
            </a:r>
            <a:endParaRPr sz="2400"/>
          </a:p>
        </p:txBody>
      </p:sp>
      <p:sp>
        <p:nvSpPr>
          <p:cNvPr id="1374" name="Google Shape;1374;p109"/>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ORGANIZATIONAL CHART</a:t>
            </a:r>
            <a:endParaRPr>
              <a:solidFill>
                <a:schemeClr val="dk1"/>
              </a:solidFill>
            </a:endParaRPr>
          </a:p>
        </p:txBody>
      </p:sp>
      <p:sp>
        <p:nvSpPr>
          <p:cNvPr id="1375" name="Google Shape;1375;p109"/>
          <p:cNvSpPr txBox="1">
            <a:spLocks noGrp="1"/>
          </p:cNvSpPr>
          <p:nvPr>
            <p:ph type="subTitle" idx="4294967295"/>
          </p:nvPr>
        </p:nvSpPr>
        <p:spPr>
          <a:xfrm>
            <a:off x="1026600" y="3310750"/>
            <a:ext cx="2181000" cy="40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Jenna Doe</a:t>
            </a:r>
            <a:endParaRPr sz="1400"/>
          </a:p>
        </p:txBody>
      </p:sp>
      <p:sp>
        <p:nvSpPr>
          <p:cNvPr id="1376" name="Google Shape;1376;p109"/>
          <p:cNvSpPr txBox="1">
            <a:spLocks noGrp="1"/>
          </p:cNvSpPr>
          <p:nvPr>
            <p:ph type="title" idx="4294967295"/>
          </p:nvPr>
        </p:nvSpPr>
        <p:spPr>
          <a:xfrm>
            <a:off x="3828087" y="3016300"/>
            <a:ext cx="1740300" cy="55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800"/>
              <a:t>PR MANAGER</a:t>
            </a:r>
            <a:endParaRPr sz="1800"/>
          </a:p>
        </p:txBody>
      </p:sp>
      <p:sp>
        <p:nvSpPr>
          <p:cNvPr id="1377" name="Google Shape;1377;p109"/>
          <p:cNvSpPr txBox="1">
            <a:spLocks noGrp="1"/>
          </p:cNvSpPr>
          <p:nvPr>
            <p:ph type="subTitle" idx="4294967295"/>
          </p:nvPr>
        </p:nvSpPr>
        <p:spPr>
          <a:xfrm>
            <a:off x="3828087" y="3440300"/>
            <a:ext cx="1740300" cy="469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t>Helena Patterson</a:t>
            </a:r>
            <a:endParaRPr sz="1400"/>
          </a:p>
        </p:txBody>
      </p:sp>
      <p:sp>
        <p:nvSpPr>
          <p:cNvPr id="1378" name="Google Shape;1378;p109"/>
          <p:cNvSpPr txBox="1">
            <a:spLocks noGrp="1"/>
          </p:cNvSpPr>
          <p:nvPr>
            <p:ph type="title" idx="4294967295"/>
          </p:nvPr>
        </p:nvSpPr>
        <p:spPr>
          <a:xfrm>
            <a:off x="3868437" y="1887725"/>
            <a:ext cx="1659600" cy="55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800"/>
              <a:t>HEAD WAITER</a:t>
            </a:r>
            <a:endParaRPr sz="1800"/>
          </a:p>
        </p:txBody>
      </p:sp>
      <p:sp>
        <p:nvSpPr>
          <p:cNvPr id="1379" name="Google Shape;1379;p109"/>
          <p:cNvSpPr txBox="1">
            <a:spLocks noGrp="1"/>
          </p:cNvSpPr>
          <p:nvPr>
            <p:ph type="subTitle" idx="4294967295"/>
          </p:nvPr>
        </p:nvSpPr>
        <p:spPr>
          <a:xfrm>
            <a:off x="3868437" y="2311725"/>
            <a:ext cx="1659600" cy="469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400"/>
              <a:t>John James</a:t>
            </a:r>
            <a:endParaRPr sz="1400"/>
          </a:p>
        </p:txBody>
      </p:sp>
      <p:sp>
        <p:nvSpPr>
          <p:cNvPr id="1380" name="Google Shape;1380;p109"/>
          <p:cNvSpPr txBox="1">
            <a:spLocks noGrp="1"/>
          </p:cNvSpPr>
          <p:nvPr>
            <p:ph type="title" idx="4294967295"/>
          </p:nvPr>
        </p:nvSpPr>
        <p:spPr>
          <a:xfrm>
            <a:off x="6796000" y="2500775"/>
            <a:ext cx="1397100" cy="55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t>CHEF</a:t>
            </a:r>
            <a:endParaRPr sz="1800"/>
          </a:p>
        </p:txBody>
      </p:sp>
      <p:sp>
        <p:nvSpPr>
          <p:cNvPr id="1381" name="Google Shape;1381;p109"/>
          <p:cNvSpPr txBox="1">
            <a:spLocks noGrp="1"/>
          </p:cNvSpPr>
          <p:nvPr>
            <p:ph type="subTitle" idx="4294967295"/>
          </p:nvPr>
        </p:nvSpPr>
        <p:spPr>
          <a:xfrm>
            <a:off x="6796011" y="2924769"/>
            <a:ext cx="1397100" cy="469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t>Justin Bing</a:t>
            </a:r>
            <a:endParaRPr sz="1400"/>
          </a:p>
        </p:txBody>
      </p:sp>
      <p:sp>
        <p:nvSpPr>
          <p:cNvPr id="1382" name="Google Shape;1382;p109"/>
          <p:cNvSpPr txBox="1">
            <a:spLocks noGrp="1"/>
          </p:cNvSpPr>
          <p:nvPr>
            <p:ph type="title" idx="4294967295"/>
          </p:nvPr>
        </p:nvSpPr>
        <p:spPr>
          <a:xfrm>
            <a:off x="6796000" y="3856500"/>
            <a:ext cx="1397100" cy="55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t>TEAM 2</a:t>
            </a:r>
            <a:endParaRPr sz="1800"/>
          </a:p>
        </p:txBody>
      </p:sp>
      <p:sp>
        <p:nvSpPr>
          <p:cNvPr id="1383" name="Google Shape;1383;p109"/>
          <p:cNvSpPr txBox="1">
            <a:spLocks noGrp="1"/>
          </p:cNvSpPr>
          <p:nvPr>
            <p:ph type="title" idx="4294967295"/>
          </p:nvPr>
        </p:nvSpPr>
        <p:spPr>
          <a:xfrm>
            <a:off x="6796000" y="1375850"/>
            <a:ext cx="1397100" cy="55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t>TEAM 1</a:t>
            </a:r>
            <a:endParaRPr sz="1800"/>
          </a:p>
        </p:txBody>
      </p:sp>
      <p:cxnSp>
        <p:nvCxnSpPr>
          <p:cNvPr id="1384" name="Google Shape;1384;p109"/>
          <p:cNvCxnSpPr/>
          <p:nvPr/>
        </p:nvCxnSpPr>
        <p:spPr>
          <a:xfrm>
            <a:off x="4896398" y="4144045"/>
            <a:ext cx="1740300" cy="2700"/>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1385" name="Google Shape;1385;p109"/>
          <p:cNvCxnSpPr/>
          <p:nvPr/>
        </p:nvCxnSpPr>
        <p:spPr>
          <a:xfrm>
            <a:off x="2408413" y="2944578"/>
            <a:ext cx="2082600" cy="1201500"/>
          </a:xfrm>
          <a:prstGeom prst="bentConnector3">
            <a:avLst>
              <a:gd name="adj1" fmla="val 50000"/>
            </a:avLst>
          </a:prstGeom>
          <a:noFill/>
          <a:ln w="19050" cap="flat" cmpd="sng">
            <a:solidFill>
              <a:schemeClr val="dk1"/>
            </a:solidFill>
            <a:prstDash val="solid"/>
            <a:round/>
            <a:headEnd type="none" w="med" len="med"/>
            <a:tailEnd type="none" w="med" len="med"/>
          </a:ln>
        </p:spPr>
      </p:cxnSp>
      <p:sp>
        <p:nvSpPr>
          <p:cNvPr id="1386" name="Google Shape;1386;p109"/>
          <p:cNvSpPr/>
          <p:nvPr/>
        </p:nvSpPr>
        <p:spPr>
          <a:xfrm>
            <a:off x="4461601" y="3909494"/>
            <a:ext cx="473271" cy="458683"/>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09"/>
          <p:cNvSpPr/>
          <p:nvPr/>
        </p:nvSpPr>
        <p:spPr>
          <a:xfrm>
            <a:off x="1807461" y="2629946"/>
            <a:ext cx="619329" cy="62034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09"/>
          <p:cNvSpPr txBox="1">
            <a:spLocks noGrp="1"/>
          </p:cNvSpPr>
          <p:nvPr>
            <p:ph type="title" idx="4294967295"/>
          </p:nvPr>
        </p:nvSpPr>
        <p:spPr>
          <a:xfrm>
            <a:off x="1857610" y="2737900"/>
            <a:ext cx="519000" cy="40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CEO</a:t>
            </a:r>
            <a:endParaRPr sz="2400"/>
          </a:p>
        </p:txBody>
      </p:sp>
      <p:sp>
        <p:nvSpPr>
          <p:cNvPr id="1389" name="Google Shape;1389;p109"/>
          <p:cNvSpPr txBox="1">
            <a:spLocks noGrp="1"/>
          </p:cNvSpPr>
          <p:nvPr>
            <p:ph type="title" idx="4294967295"/>
          </p:nvPr>
        </p:nvSpPr>
        <p:spPr>
          <a:xfrm>
            <a:off x="4438737" y="3929410"/>
            <a:ext cx="519000" cy="40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4</a:t>
            </a:r>
            <a:endParaRPr sz="2400"/>
          </a:p>
        </p:txBody>
      </p:sp>
      <p:cxnSp>
        <p:nvCxnSpPr>
          <p:cNvPr id="1390" name="Google Shape;1390;p109"/>
          <p:cNvCxnSpPr/>
          <p:nvPr/>
        </p:nvCxnSpPr>
        <p:spPr>
          <a:xfrm>
            <a:off x="3441875" y="2947372"/>
            <a:ext cx="3028200" cy="0"/>
          </a:xfrm>
          <a:prstGeom prst="straightConnector1">
            <a:avLst/>
          </a:prstGeom>
          <a:noFill/>
          <a:ln w="19050" cap="flat" cmpd="sng">
            <a:solidFill>
              <a:schemeClr val="dk1"/>
            </a:solidFill>
            <a:prstDash val="solid"/>
            <a:round/>
            <a:headEnd type="none" w="med" len="med"/>
            <a:tailEnd type="none" w="med" len="med"/>
          </a:ln>
        </p:spPr>
      </p:cxnSp>
      <p:sp>
        <p:nvSpPr>
          <p:cNvPr id="1391" name="Google Shape;1391;p109"/>
          <p:cNvSpPr/>
          <p:nvPr/>
        </p:nvSpPr>
        <p:spPr>
          <a:xfrm>
            <a:off x="6239780" y="1421600"/>
            <a:ext cx="473240" cy="458683"/>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09"/>
          <p:cNvSpPr/>
          <p:nvPr/>
        </p:nvSpPr>
        <p:spPr>
          <a:xfrm>
            <a:off x="6239780" y="3916063"/>
            <a:ext cx="473240" cy="458683"/>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09"/>
          <p:cNvSpPr/>
          <p:nvPr/>
        </p:nvSpPr>
        <p:spPr>
          <a:xfrm>
            <a:off x="6239780" y="2682413"/>
            <a:ext cx="473240" cy="458683"/>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09"/>
          <p:cNvSpPr txBox="1">
            <a:spLocks noGrp="1"/>
          </p:cNvSpPr>
          <p:nvPr>
            <p:ph type="title" idx="4294967295"/>
          </p:nvPr>
        </p:nvSpPr>
        <p:spPr>
          <a:xfrm>
            <a:off x="6216900" y="1443562"/>
            <a:ext cx="519000" cy="40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2</a:t>
            </a:r>
            <a:endParaRPr sz="2400"/>
          </a:p>
        </p:txBody>
      </p:sp>
      <p:sp>
        <p:nvSpPr>
          <p:cNvPr id="1395" name="Google Shape;1395;p109"/>
          <p:cNvSpPr txBox="1">
            <a:spLocks noGrp="1"/>
          </p:cNvSpPr>
          <p:nvPr>
            <p:ph type="title" idx="4294967295"/>
          </p:nvPr>
        </p:nvSpPr>
        <p:spPr>
          <a:xfrm>
            <a:off x="6216900" y="3943224"/>
            <a:ext cx="519000" cy="40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5</a:t>
            </a:r>
            <a:endParaRPr sz="2400"/>
          </a:p>
        </p:txBody>
      </p:sp>
      <p:sp>
        <p:nvSpPr>
          <p:cNvPr id="1396" name="Google Shape;1396;p109"/>
          <p:cNvSpPr txBox="1">
            <a:spLocks noGrp="1"/>
          </p:cNvSpPr>
          <p:nvPr>
            <p:ph type="title" idx="4294967295"/>
          </p:nvPr>
        </p:nvSpPr>
        <p:spPr>
          <a:xfrm>
            <a:off x="6216900" y="2709562"/>
            <a:ext cx="519000" cy="40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3</a:t>
            </a:r>
            <a:endParaRPr sz="24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70"/>
                                        </p:tgtEl>
                                        <p:attrNameLst>
                                          <p:attrName>style.visibility</p:attrName>
                                        </p:attrNameLst>
                                      </p:cBhvr>
                                      <p:to>
                                        <p:strVal val="visible"/>
                                      </p:to>
                                    </p:set>
                                    <p:animEffect transition="in" filter="fade">
                                      <p:cBhvr>
                                        <p:cTn id="7" dur="1000"/>
                                        <p:tgtEl>
                                          <p:spTgt spid="1370"/>
                                        </p:tgtEl>
                                      </p:cBhvr>
                                    </p:animEffect>
                                  </p:childTnLst>
                                </p:cTn>
                              </p:par>
                              <p:par>
                                <p:cTn id="8" presetID="10" presetClass="entr" presetSubtype="0" fill="hold" nodeType="withEffect">
                                  <p:stCondLst>
                                    <p:cond delay="0"/>
                                  </p:stCondLst>
                                  <p:childTnLst>
                                    <p:set>
                                      <p:cBhvr>
                                        <p:cTn id="9" dur="1" fill="hold">
                                          <p:stCondLst>
                                            <p:cond delay="0"/>
                                          </p:stCondLst>
                                        </p:cTn>
                                        <p:tgtEl>
                                          <p:spTgt spid="1371"/>
                                        </p:tgtEl>
                                        <p:attrNameLst>
                                          <p:attrName>style.visibility</p:attrName>
                                        </p:attrNameLst>
                                      </p:cBhvr>
                                      <p:to>
                                        <p:strVal val="visible"/>
                                      </p:to>
                                    </p:set>
                                    <p:animEffect transition="in" filter="fade">
                                      <p:cBhvr>
                                        <p:cTn id="10" dur="1000"/>
                                        <p:tgtEl>
                                          <p:spTgt spid="1371"/>
                                        </p:tgtEl>
                                      </p:cBhvr>
                                    </p:animEffect>
                                  </p:childTnLst>
                                </p:cTn>
                              </p:par>
                              <p:par>
                                <p:cTn id="11" presetID="10" presetClass="entr" presetSubtype="0" fill="hold" nodeType="withEffect">
                                  <p:stCondLst>
                                    <p:cond delay="0"/>
                                  </p:stCondLst>
                                  <p:childTnLst>
                                    <p:set>
                                      <p:cBhvr>
                                        <p:cTn id="12" dur="1" fill="hold">
                                          <p:stCondLst>
                                            <p:cond delay="0"/>
                                          </p:stCondLst>
                                        </p:cTn>
                                        <p:tgtEl>
                                          <p:spTgt spid="1372"/>
                                        </p:tgtEl>
                                        <p:attrNameLst>
                                          <p:attrName>style.visibility</p:attrName>
                                        </p:attrNameLst>
                                      </p:cBhvr>
                                      <p:to>
                                        <p:strVal val="visible"/>
                                      </p:to>
                                    </p:set>
                                    <p:animEffect transition="in" filter="fade">
                                      <p:cBhvr>
                                        <p:cTn id="13" dur="1000"/>
                                        <p:tgtEl>
                                          <p:spTgt spid="1372"/>
                                        </p:tgtEl>
                                      </p:cBhvr>
                                    </p:animEffect>
                                  </p:childTnLst>
                                </p:cTn>
                              </p:par>
                              <p:par>
                                <p:cTn id="14" presetID="10" presetClass="entr" presetSubtype="0" fill="hold" nodeType="withEffect">
                                  <p:stCondLst>
                                    <p:cond delay="0"/>
                                  </p:stCondLst>
                                  <p:childTnLst>
                                    <p:set>
                                      <p:cBhvr>
                                        <p:cTn id="15" dur="1" fill="hold">
                                          <p:stCondLst>
                                            <p:cond delay="0"/>
                                          </p:stCondLst>
                                        </p:cTn>
                                        <p:tgtEl>
                                          <p:spTgt spid="1373"/>
                                        </p:tgtEl>
                                        <p:attrNameLst>
                                          <p:attrName>style.visibility</p:attrName>
                                        </p:attrNameLst>
                                      </p:cBhvr>
                                      <p:to>
                                        <p:strVal val="visible"/>
                                      </p:to>
                                    </p:set>
                                    <p:animEffect transition="in" filter="fade">
                                      <p:cBhvr>
                                        <p:cTn id="16" dur="1000"/>
                                        <p:tgtEl>
                                          <p:spTgt spid="1373"/>
                                        </p:tgtEl>
                                      </p:cBhvr>
                                    </p:animEffect>
                                  </p:childTnLst>
                                </p:cTn>
                              </p:par>
                              <p:par>
                                <p:cTn id="17" presetID="10" presetClass="entr" presetSubtype="0" fill="hold" nodeType="withEffect">
                                  <p:stCondLst>
                                    <p:cond delay="0"/>
                                  </p:stCondLst>
                                  <p:childTnLst>
                                    <p:set>
                                      <p:cBhvr>
                                        <p:cTn id="18" dur="1" fill="hold">
                                          <p:stCondLst>
                                            <p:cond delay="0"/>
                                          </p:stCondLst>
                                        </p:cTn>
                                        <p:tgtEl>
                                          <p:spTgt spid="1375"/>
                                        </p:tgtEl>
                                        <p:attrNameLst>
                                          <p:attrName>style.visibility</p:attrName>
                                        </p:attrNameLst>
                                      </p:cBhvr>
                                      <p:to>
                                        <p:strVal val="visible"/>
                                      </p:to>
                                    </p:set>
                                    <p:animEffect transition="in" filter="fade">
                                      <p:cBhvr>
                                        <p:cTn id="19" dur="1000"/>
                                        <p:tgtEl>
                                          <p:spTgt spid="1375"/>
                                        </p:tgtEl>
                                      </p:cBhvr>
                                    </p:animEffect>
                                  </p:childTnLst>
                                </p:cTn>
                              </p:par>
                              <p:par>
                                <p:cTn id="20" presetID="10" presetClass="entr" presetSubtype="0" fill="hold" nodeType="withEffect">
                                  <p:stCondLst>
                                    <p:cond delay="0"/>
                                  </p:stCondLst>
                                  <p:childTnLst>
                                    <p:set>
                                      <p:cBhvr>
                                        <p:cTn id="21" dur="1" fill="hold">
                                          <p:stCondLst>
                                            <p:cond delay="0"/>
                                          </p:stCondLst>
                                        </p:cTn>
                                        <p:tgtEl>
                                          <p:spTgt spid="1376"/>
                                        </p:tgtEl>
                                        <p:attrNameLst>
                                          <p:attrName>style.visibility</p:attrName>
                                        </p:attrNameLst>
                                      </p:cBhvr>
                                      <p:to>
                                        <p:strVal val="visible"/>
                                      </p:to>
                                    </p:set>
                                    <p:animEffect transition="in" filter="fade">
                                      <p:cBhvr>
                                        <p:cTn id="22" dur="1000"/>
                                        <p:tgtEl>
                                          <p:spTgt spid="1376"/>
                                        </p:tgtEl>
                                      </p:cBhvr>
                                    </p:animEffect>
                                  </p:childTnLst>
                                </p:cTn>
                              </p:par>
                              <p:par>
                                <p:cTn id="23" presetID="10" presetClass="entr" presetSubtype="0" fill="hold" nodeType="withEffect">
                                  <p:stCondLst>
                                    <p:cond delay="0"/>
                                  </p:stCondLst>
                                  <p:childTnLst>
                                    <p:set>
                                      <p:cBhvr>
                                        <p:cTn id="24" dur="1" fill="hold">
                                          <p:stCondLst>
                                            <p:cond delay="0"/>
                                          </p:stCondLst>
                                        </p:cTn>
                                        <p:tgtEl>
                                          <p:spTgt spid="1377"/>
                                        </p:tgtEl>
                                        <p:attrNameLst>
                                          <p:attrName>style.visibility</p:attrName>
                                        </p:attrNameLst>
                                      </p:cBhvr>
                                      <p:to>
                                        <p:strVal val="visible"/>
                                      </p:to>
                                    </p:set>
                                    <p:animEffect transition="in" filter="fade">
                                      <p:cBhvr>
                                        <p:cTn id="25" dur="1000"/>
                                        <p:tgtEl>
                                          <p:spTgt spid="1377"/>
                                        </p:tgtEl>
                                      </p:cBhvr>
                                    </p:animEffect>
                                  </p:childTnLst>
                                </p:cTn>
                              </p:par>
                              <p:par>
                                <p:cTn id="26" presetID="10" presetClass="entr" presetSubtype="0" fill="hold" nodeType="withEffect">
                                  <p:stCondLst>
                                    <p:cond delay="0"/>
                                  </p:stCondLst>
                                  <p:childTnLst>
                                    <p:set>
                                      <p:cBhvr>
                                        <p:cTn id="27" dur="1" fill="hold">
                                          <p:stCondLst>
                                            <p:cond delay="0"/>
                                          </p:stCondLst>
                                        </p:cTn>
                                        <p:tgtEl>
                                          <p:spTgt spid="1378"/>
                                        </p:tgtEl>
                                        <p:attrNameLst>
                                          <p:attrName>style.visibility</p:attrName>
                                        </p:attrNameLst>
                                      </p:cBhvr>
                                      <p:to>
                                        <p:strVal val="visible"/>
                                      </p:to>
                                    </p:set>
                                    <p:animEffect transition="in" filter="fade">
                                      <p:cBhvr>
                                        <p:cTn id="28" dur="1000"/>
                                        <p:tgtEl>
                                          <p:spTgt spid="1378"/>
                                        </p:tgtEl>
                                      </p:cBhvr>
                                    </p:animEffect>
                                  </p:childTnLst>
                                </p:cTn>
                              </p:par>
                              <p:par>
                                <p:cTn id="29" presetID="10" presetClass="entr" presetSubtype="0" fill="hold" nodeType="withEffect">
                                  <p:stCondLst>
                                    <p:cond delay="0"/>
                                  </p:stCondLst>
                                  <p:childTnLst>
                                    <p:set>
                                      <p:cBhvr>
                                        <p:cTn id="30" dur="1" fill="hold">
                                          <p:stCondLst>
                                            <p:cond delay="0"/>
                                          </p:stCondLst>
                                        </p:cTn>
                                        <p:tgtEl>
                                          <p:spTgt spid="1379"/>
                                        </p:tgtEl>
                                        <p:attrNameLst>
                                          <p:attrName>style.visibility</p:attrName>
                                        </p:attrNameLst>
                                      </p:cBhvr>
                                      <p:to>
                                        <p:strVal val="visible"/>
                                      </p:to>
                                    </p:set>
                                    <p:animEffect transition="in" filter="fade">
                                      <p:cBhvr>
                                        <p:cTn id="31" dur="1000"/>
                                        <p:tgtEl>
                                          <p:spTgt spid="1379"/>
                                        </p:tgtEl>
                                      </p:cBhvr>
                                    </p:animEffect>
                                  </p:childTnLst>
                                </p:cTn>
                              </p:par>
                              <p:par>
                                <p:cTn id="32" presetID="10" presetClass="entr" presetSubtype="0" fill="hold" nodeType="withEffect">
                                  <p:stCondLst>
                                    <p:cond delay="0"/>
                                  </p:stCondLst>
                                  <p:childTnLst>
                                    <p:set>
                                      <p:cBhvr>
                                        <p:cTn id="33" dur="1" fill="hold">
                                          <p:stCondLst>
                                            <p:cond delay="0"/>
                                          </p:stCondLst>
                                        </p:cTn>
                                        <p:tgtEl>
                                          <p:spTgt spid="1380"/>
                                        </p:tgtEl>
                                        <p:attrNameLst>
                                          <p:attrName>style.visibility</p:attrName>
                                        </p:attrNameLst>
                                      </p:cBhvr>
                                      <p:to>
                                        <p:strVal val="visible"/>
                                      </p:to>
                                    </p:set>
                                    <p:animEffect transition="in" filter="fade">
                                      <p:cBhvr>
                                        <p:cTn id="34" dur="1000"/>
                                        <p:tgtEl>
                                          <p:spTgt spid="1380"/>
                                        </p:tgtEl>
                                      </p:cBhvr>
                                    </p:animEffect>
                                  </p:childTnLst>
                                </p:cTn>
                              </p:par>
                              <p:par>
                                <p:cTn id="35" presetID="10" presetClass="entr" presetSubtype="0" fill="hold" nodeType="withEffect">
                                  <p:stCondLst>
                                    <p:cond delay="0"/>
                                  </p:stCondLst>
                                  <p:childTnLst>
                                    <p:set>
                                      <p:cBhvr>
                                        <p:cTn id="36" dur="1" fill="hold">
                                          <p:stCondLst>
                                            <p:cond delay="0"/>
                                          </p:stCondLst>
                                        </p:cTn>
                                        <p:tgtEl>
                                          <p:spTgt spid="1381"/>
                                        </p:tgtEl>
                                        <p:attrNameLst>
                                          <p:attrName>style.visibility</p:attrName>
                                        </p:attrNameLst>
                                      </p:cBhvr>
                                      <p:to>
                                        <p:strVal val="visible"/>
                                      </p:to>
                                    </p:set>
                                    <p:animEffect transition="in" filter="fade">
                                      <p:cBhvr>
                                        <p:cTn id="37" dur="1000"/>
                                        <p:tgtEl>
                                          <p:spTgt spid="1381"/>
                                        </p:tgtEl>
                                      </p:cBhvr>
                                    </p:animEffect>
                                  </p:childTnLst>
                                </p:cTn>
                              </p:par>
                              <p:par>
                                <p:cTn id="38" presetID="10" presetClass="entr" presetSubtype="0" fill="hold" nodeType="withEffect">
                                  <p:stCondLst>
                                    <p:cond delay="0"/>
                                  </p:stCondLst>
                                  <p:childTnLst>
                                    <p:set>
                                      <p:cBhvr>
                                        <p:cTn id="39" dur="1" fill="hold">
                                          <p:stCondLst>
                                            <p:cond delay="0"/>
                                          </p:stCondLst>
                                        </p:cTn>
                                        <p:tgtEl>
                                          <p:spTgt spid="1382"/>
                                        </p:tgtEl>
                                        <p:attrNameLst>
                                          <p:attrName>style.visibility</p:attrName>
                                        </p:attrNameLst>
                                      </p:cBhvr>
                                      <p:to>
                                        <p:strVal val="visible"/>
                                      </p:to>
                                    </p:set>
                                    <p:animEffect transition="in" filter="fade">
                                      <p:cBhvr>
                                        <p:cTn id="40" dur="1000"/>
                                        <p:tgtEl>
                                          <p:spTgt spid="1382"/>
                                        </p:tgtEl>
                                      </p:cBhvr>
                                    </p:animEffect>
                                  </p:childTnLst>
                                </p:cTn>
                              </p:par>
                              <p:par>
                                <p:cTn id="41" presetID="10" presetClass="entr" presetSubtype="0" fill="hold" nodeType="withEffect">
                                  <p:stCondLst>
                                    <p:cond delay="0"/>
                                  </p:stCondLst>
                                  <p:childTnLst>
                                    <p:set>
                                      <p:cBhvr>
                                        <p:cTn id="42" dur="1" fill="hold">
                                          <p:stCondLst>
                                            <p:cond delay="0"/>
                                          </p:stCondLst>
                                        </p:cTn>
                                        <p:tgtEl>
                                          <p:spTgt spid="1383"/>
                                        </p:tgtEl>
                                        <p:attrNameLst>
                                          <p:attrName>style.visibility</p:attrName>
                                        </p:attrNameLst>
                                      </p:cBhvr>
                                      <p:to>
                                        <p:strVal val="visible"/>
                                      </p:to>
                                    </p:set>
                                    <p:animEffect transition="in" filter="fade">
                                      <p:cBhvr>
                                        <p:cTn id="43" dur="1000"/>
                                        <p:tgtEl>
                                          <p:spTgt spid="1383"/>
                                        </p:tgtEl>
                                      </p:cBhvr>
                                    </p:animEffect>
                                  </p:childTnLst>
                                </p:cTn>
                              </p:par>
                              <p:par>
                                <p:cTn id="44" presetID="10" presetClass="entr" presetSubtype="0" fill="hold" nodeType="withEffect">
                                  <p:stCondLst>
                                    <p:cond delay="0"/>
                                  </p:stCondLst>
                                  <p:childTnLst>
                                    <p:set>
                                      <p:cBhvr>
                                        <p:cTn id="45" dur="1" fill="hold">
                                          <p:stCondLst>
                                            <p:cond delay="0"/>
                                          </p:stCondLst>
                                        </p:cTn>
                                        <p:tgtEl>
                                          <p:spTgt spid="1384"/>
                                        </p:tgtEl>
                                        <p:attrNameLst>
                                          <p:attrName>style.visibility</p:attrName>
                                        </p:attrNameLst>
                                      </p:cBhvr>
                                      <p:to>
                                        <p:strVal val="visible"/>
                                      </p:to>
                                    </p:set>
                                    <p:animEffect transition="in" filter="fade">
                                      <p:cBhvr>
                                        <p:cTn id="46" dur="1000"/>
                                        <p:tgtEl>
                                          <p:spTgt spid="1384"/>
                                        </p:tgtEl>
                                      </p:cBhvr>
                                    </p:animEffect>
                                  </p:childTnLst>
                                </p:cTn>
                              </p:par>
                              <p:par>
                                <p:cTn id="47" presetID="10" presetClass="entr" presetSubtype="0" fill="hold" nodeType="withEffect">
                                  <p:stCondLst>
                                    <p:cond delay="0"/>
                                  </p:stCondLst>
                                  <p:childTnLst>
                                    <p:set>
                                      <p:cBhvr>
                                        <p:cTn id="48" dur="1" fill="hold">
                                          <p:stCondLst>
                                            <p:cond delay="0"/>
                                          </p:stCondLst>
                                        </p:cTn>
                                        <p:tgtEl>
                                          <p:spTgt spid="1385"/>
                                        </p:tgtEl>
                                        <p:attrNameLst>
                                          <p:attrName>style.visibility</p:attrName>
                                        </p:attrNameLst>
                                      </p:cBhvr>
                                      <p:to>
                                        <p:strVal val="visible"/>
                                      </p:to>
                                    </p:set>
                                    <p:animEffect transition="in" filter="fade">
                                      <p:cBhvr>
                                        <p:cTn id="49" dur="1000"/>
                                        <p:tgtEl>
                                          <p:spTgt spid="1385"/>
                                        </p:tgtEl>
                                      </p:cBhvr>
                                    </p:animEffect>
                                  </p:childTnLst>
                                </p:cTn>
                              </p:par>
                              <p:par>
                                <p:cTn id="50" presetID="10" presetClass="entr" presetSubtype="0" fill="hold" nodeType="withEffect">
                                  <p:stCondLst>
                                    <p:cond delay="0"/>
                                  </p:stCondLst>
                                  <p:childTnLst>
                                    <p:set>
                                      <p:cBhvr>
                                        <p:cTn id="51" dur="1" fill="hold">
                                          <p:stCondLst>
                                            <p:cond delay="0"/>
                                          </p:stCondLst>
                                        </p:cTn>
                                        <p:tgtEl>
                                          <p:spTgt spid="1386"/>
                                        </p:tgtEl>
                                        <p:attrNameLst>
                                          <p:attrName>style.visibility</p:attrName>
                                        </p:attrNameLst>
                                      </p:cBhvr>
                                      <p:to>
                                        <p:strVal val="visible"/>
                                      </p:to>
                                    </p:set>
                                    <p:animEffect transition="in" filter="fade">
                                      <p:cBhvr>
                                        <p:cTn id="52" dur="1000"/>
                                        <p:tgtEl>
                                          <p:spTgt spid="1386"/>
                                        </p:tgtEl>
                                      </p:cBhvr>
                                    </p:animEffect>
                                  </p:childTnLst>
                                </p:cTn>
                              </p:par>
                              <p:par>
                                <p:cTn id="53" presetID="10" presetClass="entr" presetSubtype="0" fill="hold" nodeType="withEffect">
                                  <p:stCondLst>
                                    <p:cond delay="0"/>
                                  </p:stCondLst>
                                  <p:childTnLst>
                                    <p:set>
                                      <p:cBhvr>
                                        <p:cTn id="54" dur="1" fill="hold">
                                          <p:stCondLst>
                                            <p:cond delay="0"/>
                                          </p:stCondLst>
                                        </p:cTn>
                                        <p:tgtEl>
                                          <p:spTgt spid="1387"/>
                                        </p:tgtEl>
                                        <p:attrNameLst>
                                          <p:attrName>style.visibility</p:attrName>
                                        </p:attrNameLst>
                                      </p:cBhvr>
                                      <p:to>
                                        <p:strVal val="visible"/>
                                      </p:to>
                                    </p:set>
                                    <p:animEffect transition="in" filter="fade">
                                      <p:cBhvr>
                                        <p:cTn id="55" dur="1000"/>
                                        <p:tgtEl>
                                          <p:spTgt spid="1387"/>
                                        </p:tgtEl>
                                      </p:cBhvr>
                                    </p:animEffect>
                                  </p:childTnLst>
                                </p:cTn>
                              </p:par>
                              <p:par>
                                <p:cTn id="56" presetID="10" presetClass="entr" presetSubtype="0" fill="hold" nodeType="withEffect">
                                  <p:stCondLst>
                                    <p:cond delay="0"/>
                                  </p:stCondLst>
                                  <p:childTnLst>
                                    <p:set>
                                      <p:cBhvr>
                                        <p:cTn id="57" dur="1" fill="hold">
                                          <p:stCondLst>
                                            <p:cond delay="0"/>
                                          </p:stCondLst>
                                        </p:cTn>
                                        <p:tgtEl>
                                          <p:spTgt spid="1388"/>
                                        </p:tgtEl>
                                        <p:attrNameLst>
                                          <p:attrName>style.visibility</p:attrName>
                                        </p:attrNameLst>
                                      </p:cBhvr>
                                      <p:to>
                                        <p:strVal val="visible"/>
                                      </p:to>
                                    </p:set>
                                    <p:animEffect transition="in" filter="fade">
                                      <p:cBhvr>
                                        <p:cTn id="58" dur="1000"/>
                                        <p:tgtEl>
                                          <p:spTgt spid="1388"/>
                                        </p:tgtEl>
                                      </p:cBhvr>
                                    </p:animEffect>
                                  </p:childTnLst>
                                </p:cTn>
                              </p:par>
                              <p:par>
                                <p:cTn id="59" presetID="10" presetClass="entr" presetSubtype="0" fill="hold" nodeType="withEffect">
                                  <p:stCondLst>
                                    <p:cond delay="0"/>
                                  </p:stCondLst>
                                  <p:childTnLst>
                                    <p:set>
                                      <p:cBhvr>
                                        <p:cTn id="60" dur="1" fill="hold">
                                          <p:stCondLst>
                                            <p:cond delay="0"/>
                                          </p:stCondLst>
                                        </p:cTn>
                                        <p:tgtEl>
                                          <p:spTgt spid="1389"/>
                                        </p:tgtEl>
                                        <p:attrNameLst>
                                          <p:attrName>style.visibility</p:attrName>
                                        </p:attrNameLst>
                                      </p:cBhvr>
                                      <p:to>
                                        <p:strVal val="visible"/>
                                      </p:to>
                                    </p:set>
                                    <p:animEffect transition="in" filter="fade">
                                      <p:cBhvr>
                                        <p:cTn id="61" dur="1000"/>
                                        <p:tgtEl>
                                          <p:spTgt spid="1389"/>
                                        </p:tgtEl>
                                      </p:cBhvr>
                                    </p:animEffect>
                                  </p:childTnLst>
                                </p:cTn>
                              </p:par>
                              <p:par>
                                <p:cTn id="62" presetID="10" presetClass="entr" presetSubtype="0" fill="hold" nodeType="withEffect">
                                  <p:stCondLst>
                                    <p:cond delay="0"/>
                                  </p:stCondLst>
                                  <p:childTnLst>
                                    <p:set>
                                      <p:cBhvr>
                                        <p:cTn id="63" dur="1" fill="hold">
                                          <p:stCondLst>
                                            <p:cond delay="0"/>
                                          </p:stCondLst>
                                        </p:cTn>
                                        <p:tgtEl>
                                          <p:spTgt spid="1390"/>
                                        </p:tgtEl>
                                        <p:attrNameLst>
                                          <p:attrName>style.visibility</p:attrName>
                                        </p:attrNameLst>
                                      </p:cBhvr>
                                      <p:to>
                                        <p:strVal val="visible"/>
                                      </p:to>
                                    </p:set>
                                    <p:animEffect transition="in" filter="fade">
                                      <p:cBhvr>
                                        <p:cTn id="64" dur="1000"/>
                                        <p:tgtEl>
                                          <p:spTgt spid="1390"/>
                                        </p:tgtEl>
                                      </p:cBhvr>
                                    </p:animEffect>
                                  </p:childTnLst>
                                </p:cTn>
                              </p:par>
                              <p:par>
                                <p:cTn id="65" presetID="10" presetClass="entr" presetSubtype="0" fill="hold" nodeType="withEffect">
                                  <p:stCondLst>
                                    <p:cond delay="0"/>
                                  </p:stCondLst>
                                  <p:childTnLst>
                                    <p:set>
                                      <p:cBhvr>
                                        <p:cTn id="66" dur="1" fill="hold">
                                          <p:stCondLst>
                                            <p:cond delay="0"/>
                                          </p:stCondLst>
                                        </p:cTn>
                                        <p:tgtEl>
                                          <p:spTgt spid="1391"/>
                                        </p:tgtEl>
                                        <p:attrNameLst>
                                          <p:attrName>style.visibility</p:attrName>
                                        </p:attrNameLst>
                                      </p:cBhvr>
                                      <p:to>
                                        <p:strVal val="visible"/>
                                      </p:to>
                                    </p:set>
                                    <p:animEffect transition="in" filter="fade">
                                      <p:cBhvr>
                                        <p:cTn id="67" dur="1000"/>
                                        <p:tgtEl>
                                          <p:spTgt spid="1391"/>
                                        </p:tgtEl>
                                      </p:cBhvr>
                                    </p:animEffect>
                                  </p:childTnLst>
                                </p:cTn>
                              </p:par>
                              <p:par>
                                <p:cTn id="68" presetID="10" presetClass="entr" presetSubtype="0" fill="hold" nodeType="withEffect">
                                  <p:stCondLst>
                                    <p:cond delay="0"/>
                                  </p:stCondLst>
                                  <p:childTnLst>
                                    <p:set>
                                      <p:cBhvr>
                                        <p:cTn id="69" dur="1" fill="hold">
                                          <p:stCondLst>
                                            <p:cond delay="0"/>
                                          </p:stCondLst>
                                        </p:cTn>
                                        <p:tgtEl>
                                          <p:spTgt spid="1392"/>
                                        </p:tgtEl>
                                        <p:attrNameLst>
                                          <p:attrName>style.visibility</p:attrName>
                                        </p:attrNameLst>
                                      </p:cBhvr>
                                      <p:to>
                                        <p:strVal val="visible"/>
                                      </p:to>
                                    </p:set>
                                    <p:animEffect transition="in" filter="fade">
                                      <p:cBhvr>
                                        <p:cTn id="70" dur="1000"/>
                                        <p:tgtEl>
                                          <p:spTgt spid="1392"/>
                                        </p:tgtEl>
                                      </p:cBhvr>
                                    </p:animEffect>
                                  </p:childTnLst>
                                </p:cTn>
                              </p:par>
                              <p:par>
                                <p:cTn id="71" presetID="10" presetClass="entr" presetSubtype="0" fill="hold" nodeType="withEffect">
                                  <p:stCondLst>
                                    <p:cond delay="0"/>
                                  </p:stCondLst>
                                  <p:childTnLst>
                                    <p:set>
                                      <p:cBhvr>
                                        <p:cTn id="72" dur="1" fill="hold">
                                          <p:stCondLst>
                                            <p:cond delay="0"/>
                                          </p:stCondLst>
                                        </p:cTn>
                                        <p:tgtEl>
                                          <p:spTgt spid="1393"/>
                                        </p:tgtEl>
                                        <p:attrNameLst>
                                          <p:attrName>style.visibility</p:attrName>
                                        </p:attrNameLst>
                                      </p:cBhvr>
                                      <p:to>
                                        <p:strVal val="visible"/>
                                      </p:to>
                                    </p:set>
                                    <p:animEffect transition="in" filter="fade">
                                      <p:cBhvr>
                                        <p:cTn id="73" dur="1000"/>
                                        <p:tgtEl>
                                          <p:spTgt spid="1393"/>
                                        </p:tgtEl>
                                      </p:cBhvr>
                                    </p:animEffect>
                                  </p:childTnLst>
                                </p:cTn>
                              </p:par>
                              <p:par>
                                <p:cTn id="74" presetID="10" presetClass="entr" presetSubtype="0" fill="hold" nodeType="withEffect">
                                  <p:stCondLst>
                                    <p:cond delay="0"/>
                                  </p:stCondLst>
                                  <p:childTnLst>
                                    <p:set>
                                      <p:cBhvr>
                                        <p:cTn id="75" dur="1" fill="hold">
                                          <p:stCondLst>
                                            <p:cond delay="0"/>
                                          </p:stCondLst>
                                        </p:cTn>
                                        <p:tgtEl>
                                          <p:spTgt spid="1394"/>
                                        </p:tgtEl>
                                        <p:attrNameLst>
                                          <p:attrName>style.visibility</p:attrName>
                                        </p:attrNameLst>
                                      </p:cBhvr>
                                      <p:to>
                                        <p:strVal val="visible"/>
                                      </p:to>
                                    </p:set>
                                    <p:animEffect transition="in" filter="fade">
                                      <p:cBhvr>
                                        <p:cTn id="76" dur="1000"/>
                                        <p:tgtEl>
                                          <p:spTgt spid="1394"/>
                                        </p:tgtEl>
                                      </p:cBhvr>
                                    </p:animEffect>
                                  </p:childTnLst>
                                </p:cTn>
                              </p:par>
                              <p:par>
                                <p:cTn id="77" presetID="10" presetClass="entr" presetSubtype="0" fill="hold" nodeType="withEffect">
                                  <p:stCondLst>
                                    <p:cond delay="0"/>
                                  </p:stCondLst>
                                  <p:childTnLst>
                                    <p:set>
                                      <p:cBhvr>
                                        <p:cTn id="78" dur="1" fill="hold">
                                          <p:stCondLst>
                                            <p:cond delay="0"/>
                                          </p:stCondLst>
                                        </p:cTn>
                                        <p:tgtEl>
                                          <p:spTgt spid="1395"/>
                                        </p:tgtEl>
                                        <p:attrNameLst>
                                          <p:attrName>style.visibility</p:attrName>
                                        </p:attrNameLst>
                                      </p:cBhvr>
                                      <p:to>
                                        <p:strVal val="visible"/>
                                      </p:to>
                                    </p:set>
                                    <p:animEffect transition="in" filter="fade">
                                      <p:cBhvr>
                                        <p:cTn id="79" dur="1000"/>
                                        <p:tgtEl>
                                          <p:spTgt spid="1395"/>
                                        </p:tgtEl>
                                      </p:cBhvr>
                                    </p:animEffect>
                                  </p:childTnLst>
                                </p:cTn>
                              </p:par>
                              <p:par>
                                <p:cTn id="80" presetID="10" presetClass="entr" presetSubtype="0" fill="hold" nodeType="withEffect">
                                  <p:stCondLst>
                                    <p:cond delay="0"/>
                                  </p:stCondLst>
                                  <p:childTnLst>
                                    <p:set>
                                      <p:cBhvr>
                                        <p:cTn id="81" dur="1" fill="hold">
                                          <p:stCondLst>
                                            <p:cond delay="0"/>
                                          </p:stCondLst>
                                        </p:cTn>
                                        <p:tgtEl>
                                          <p:spTgt spid="1396"/>
                                        </p:tgtEl>
                                        <p:attrNameLst>
                                          <p:attrName>style.visibility</p:attrName>
                                        </p:attrNameLst>
                                      </p:cBhvr>
                                      <p:to>
                                        <p:strVal val="visible"/>
                                      </p:to>
                                    </p:set>
                                    <p:animEffect transition="in" filter="fade">
                                      <p:cBhvr>
                                        <p:cTn id="82" dur="1000"/>
                                        <p:tgtEl>
                                          <p:spTgt spid="1396"/>
                                        </p:tgtEl>
                                      </p:cBhvr>
                                    </p:animEffect>
                                  </p:childTnLst>
                                </p:cTn>
                              </p:par>
                              <p:par>
                                <p:cTn id="83" presetID="2" presetClass="entr" presetSubtype="2" fill="hold" nodeType="withEffect">
                                  <p:stCondLst>
                                    <p:cond delay="0"/>
                                  </p:stCondLst>
                                  <p:childTnLst>
                                    <p:set>
                                      <p:cBhvr>
                                        <p:cTn id="84" dur="1" fill="hold">
                                          <p:stCondLst>
                                            <p:cond delay="0"/>
                                          </p:stCondLst>
                                        </p:cTn>
                                        <p:tgtEl>
                                          <p:spTgt spid="1374"/>
                                        </p:tgtEl>
                                        <p:attrNameLst>
                                          <p:attrName>style.visibility</p:attrName>
                                        </p:attrNameLst>
                                      </p:cBhvr>
                                      <p:to>
                                        <p:strVal val="visible"/>
                                      </p:to>
                                    </p:set>
                                    <p:anim calcmode="lin" valueType="num">
                                      <p:cBhvr additive="base">
                                        <p:cTn id="85" dur="1000"/>
                                        <p:tgtEl>
                                          <p:spTgt spid="137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400"/>
        <p:cNvGrpSpPr/>
        <p:nvPr/>
      </p:nvGrpSpPr>
      <p:grpSpPr>
        <a:xfrm>
          <a:off x="0" y="0"/>
          <a:ext cx="0" cy="0"/>
          <a:chOff x="0" y="0"/>
          <a:chExt cx="0" cy="0"/>
        </a:xfrm>
      </p:grpSpPr>
      <p:sp>
        <p:nvSpPr>
          <p:cNvPr id="1401" name="Google Shape;1401;p110"/>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PARTNERS</a:t>
            </a:r>
            <a:endParaRPr/>
          </a:p>
        </p:txBody>
      </p:sp>
      <p:sp>
        <p:nvSpPr>
          <p:cNvPr id="1402" name="Google Shape;1402;p110"/>
          <p:cNvSpPr txBox="1">
            <a:spLocks noGrp="1"/>
          </p:cNvSpPr>
          <p:nvPr>
            <p:ph type="title" idx="2"/>
          </p:nvPr>
        </p:nvSpPr>
        <p:spPr>
          <a:xfrm>
            <a:off x="1805505" y="1259400"/>
            <a:ext cx="24876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1403" name="Google Shape;1403;p110"/>
          <p:cNvSpPr txBox="1">
            <a:spLocks noGrp="1"/>
          </p:cNvSpPr>
          <p:nvPr>
            <p:ph type="subTitle" idx="1"/>
          </p:nvPr>
        </p:nvSpPr>
        <p:spPr>
          <a:xfrm>
            <a:off x="1805500" y="1755900"/>
            <a:ext cx="2487600" cy="62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1404" name="Google Shape;1404;p110"/>
          <p:cNvSpPr txBox="1">
            <a:spLocks noGrp="1"/>
          </p:cNvSpPr>
          <p:nvPr>
            <p:ph type="title" idx="3"/>
          </p:nvPr>
        </p:nvSpPr>
        <p:spPr>
          <a:xfrm>
            <a:off x="1805505" y="2383500"/>
            <a:ext cx="24876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1405" name="Google Shape;1405;p110"/>
          <p:cNvSpPr txBox="1">
            <a:spLocks noGrp="1"/>
          </p:cNvSpPr>
          <p:nvPr>
            <p:ph type="subTitle" idx="4"/>
          </p:nvPr>
        </p:nvSpPr>
        <p:spPr>
          <a:xfrm>
            <a:off x="1805500" y="2880000"/>
            <a:ext cx="2487600" cy="62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a:t>
            </a:r>
            <a:endParaRPr/>
          </a:p>
        </p:txBody>
      </p:sp>
      <p:sp>
        <p:nvSpPr>
          <p:cNvPr id="1406" name="Google Shape;1406;p110"/>
          <p:cNvSpPr txBox="1">
            <a:spLocks noGrp="1"/>
          </p:cNvSpPr>
          <p:nvPr>
            <p:ph type="title" idx="5"/>
          </p:nvPr>
        </p:nvSpPr>
        <p:spPr>
          <a:xfrm>
            <a:off x="1805505" y="3507600"/>
            <a:ext cx="24876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1407" name="Google Shape;1407;p110"/>
          <p:cNvSpPr txBox="1">
            <a:spLocks noGrp="1"/>
          </p:cNvSpPr>
          <p:nvPr>
            <p:ph type="subTitle" idx="6"/>
          </p:nvPr>
        </p:nvSpPr>
        <p:spPr>
          <a:xfrm>
            <a:off x="1805500" y="4004100"/>
            <a:ext cx="2487600" cy="62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p:txBody>
      </p:sp>
      <p:pic>
        <p:nvPicPr>
          <p:cNvPr id="1408" name="Google Shape;1408;p110"/>
          <p:cNvPicPr preferRelativeResize="0"/>
          <p:nvPr/>
        </p:nvPicPr>
        <p:blipFill rotWithShape="1">
          <a:blip r:embed="rId3">
            <a:alphaModFix/>
          </a:blip>
          <a:srcRect r="19543"/>
          <a:stretch/>
        </p:blipFill>
        <p:spPr>
          <a:xfrm>
            <a:off x="4893375" y="1485900"/>
            <a:ext cx="4250624" cy="2971749"/>
          </a:xfrm>
          <a:prstGeom prst="rect">
            <a:avLst/>
          </a:prstGeom>
          <a:noFill/>
          <a:ln>
            <a:noFill/>
          </a:ln>
        </p:spPr>
      </p:pic>
      <p:grpSp>
        <p:nvGrpSpPr>
          <p:cNvPr id="1409" name="Google Shape;1409;p110"/>
          <p:cNvGrpSpPr/>
          <p:nvPr/>
        </p:nvGrpSpPr>
        <p:grpSpPr>
          <a:xfrm>
            <a:off x="958050" y="1576150"/>
            <a:ext cx="627600" cy="627600"/>
            <a:chOff x="958050" y="1576150"/>
            <a:chExt cx="627600" cy="627600"/>
          </a:xfrm>
        </p:grpSpPr>
        <p:sp>
          <p:nvSpPr>
            <p:cNvPr id="1410" name="Google Shape;1410;p110"/>
            <p:cNvSpPr/>
            <p:nvPr/>
          </p:nvSpPr>
          <p:spPr>
            <a:xfrm>
              <a:off x="958050" y="1576150"/>
              <a:ext cx="627600" cy="627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 name="Google Shape;1411;p110"/>
            <p:cNvGrpSpPr/>
            <p:nvPr/>
          </p:nvGrpSpPr>
          <p:grpSpPr>
            <a:xfrm>
              <a:off x="1055744" y="1686589"/>
              <a:ext cx="413608" cy="406721"/>
              <a:chOff x="860940" y="2746477"/>
              <a:chExt cx="371883" cy="365691"/>
            </a:xfrm>
          </p:grpSpPr>
          <p:sp>
            <p:nvSpPr>
              <p:cNvPr id="1412" name="Google Shape;1412;p110"/>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10"/>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10"/>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10"/>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10"/>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7" name="Google Shape;1417;p110"/>
          <p:cNvGrpSpPr/>
          <p:nvPr/>
        </p:nvGrpSpPr>
        <p:grpSpPr>
          <a:xfrm>
            <a:off x="958050" y="2703100"/>
            <a:ext cx="627600" cy="627600"/>
            <a:chOff x="958050" y="2703100"/>
            <a:chExt cx="627600" cy="627600"/>
          </a:xfrm>
        </p:grpSpPr>
        <p:sp>
          <p:nvSpPr>
            <p:cNvPr id="1418" name="Google Shape;1418;p110"/>
            <p:cNvSpPr/>
            <p:nvPr/>
          </p:nvSpPr>
          <p:spPr>
            <a:xfrm>
              <a:off x="958050" y="2703100"/>
              <a:ext cx="627600" cy="627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 name="Google Shape;1419;p110"/>
            <p:cNvGrpSpPr/>
            <p:nvPr/>
          </p:nvGrpSpPr>
          <p:grpSpPr>
            <a:xfrm>
              <a:off x="1064517" y="2826399"/>
              <a:ext cx="414668" cy="381010"/>
              <a:chOff x="1952836" y="2774422"/>
              <a:chExt cx="372835" cy="342573"/>
            </a:xfrm>
          </p:grpSpPr>
          <p:sp>
            <p:nvSpPr>
              <p:cNvPr id="1420" name="Google Shape;1420;p110"/>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10"/>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10"/>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3" name="Google Shape;1423;p110"/>
          <p:cNvGrpSpPr/>
          <p:nvPr/>
        </p:nvGrpSpPr>
        <p:grpSpPr>
          <a:xfrm>
            <a:off x="958050" y="3830050"/>
            <a:ext cx="627600" cy="627600"/>
            <a:chOff x="958050" y="3830050"/>
            <a:chExt cx="627600" cy="627600"/>
          </a:xfrm>
        </p:grpSpPr>
        <p:sp>
          <p:nvSpPr>
            <p:cNvPr id="1424" name="Google Shape;1424;p110"/>
            <p:cNvSpPr/>
            <p:nvPr/>
          </p:nvSpPr>
          <p:spPr>
            <a:xfrm>
              <a:off x="958050" y="3830050"/>
              <a:ext cx="627600" cy="627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5" name="Google Shape;1425;p110"/>
            <p:cNvGrpSpPr/>
            <p:nvPr/>
          </p:nvGrpSpPr>
          <p:grpSpPr>
            <a:xfrm>
              <a:off x="1069155" y="3997920"/>
              <a:ext cx="405379" cy="291867"/>
              <a:chOff x="3588440" y="3258368"/>
              <a:chExt cx="364484" cy="262423"/>
            </a:xfrm>
          </p:grpSpPr>
          <p:sp>
            <p:nvSpPr>
              <p:cNvPr id="1426" name="Google Shape;1426;p110"/>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10"/>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10"/>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0"/>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10"/>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10"/>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408"/>
                                        </p:tgtEl>
                                        <p:attrNameLst>
                                          <p:attrName>style.visibility</p:attrName>
                                        </p:attrNameLst>
                                      </p:cBhvr>
                                      <p:to>
                                        <p:strVal val="visible"/>
                                      </p:to>
                                    </p:set>
                                    <p:anim calcmode="lin" valueType="num">
                                      <p:cBhvr additive="base">
                                        <p:cTn id="7" dur="1000"/>
                                        <p:tgtEl>
                                          <p:spTgt spid="1408"/>
                                        </p:tgtEl>
                                        <p:attrNameLst>
                                          <p:attrName>ppt_x</p:attrName>
                                        </p:attrNameLst>
                                      </p:cBhvr>
                                      <p:tavLst>
                                        <p:tav tm="0">
                                          <p:val>
                                            <p:strVal val="#ppt_x+1"/>
                                          </p:val>
                                        </p:tav>
                                        <p:tav tm="100000">
                                          <p:val>
                                            <p:strVal val="#ppt_x"/>
                                          </p:val>
                                        </p:tav>
                                      </p:tavLst>
                                    </p:anim>
                                  </p:childTnLst>
                                </p:cTn>
                              </p:par>
                              <p:par>
                                <p:cTn id="8" presetID="23" presetClass="entr" presetSubtype="16" fill="hold" nodeType="withEffect">
                                  <p:stCondLst>
                                    <p:cond delay="0"/>
                                  </p:stCondLst>
                                  <p:childTnLst>
                                    <p:set>
                                      <p:cBhvr>
                                        <p:cTn id="9" dur="1" fill="hold">
                                          <p:stCondLst>
                                            <p:cond delay="0"/>
                                          </p:stCondLst>
                                        </p:cTn>
                                        <p:tgtEl>
                                          <p:spTgt spid="1409"/>
                                        </p:tgtEl>
                                        <p:attrNameLst>
                                          <p:attrName>style.visibility</p:attrName>
                                        </p:attrNameLst>
                                      </p:cBhvr>
                                      <p:to>
                                        <p:strVal val="visible"/>
                                      </p:to>
                                    </p:set>
                                    <p:anim calcmode="lin" valueType="num">
                                      <p:cBhvr additive="base">
                                        <p:cTn id="10" dur="1000"/>
                                        <p:tgtEl>
                                          <p:spTgt spid="1409"/>
                                        </p:tgtEl>
                                        <p:attrNameLst>
                                          <p:attrName>ppt_w</p:attrName>
                                        </p:attrNameLst>
                                      </p:cBhvr>
                                      <p:tavLst>
                                        <p:tav tm="0">
                                          <p:val>
                                            <p:strVal val="0"/>
                                          </p:val>
                                        </p:tav>
                                        <p:tav tm="100000">
                                          <p:val>
                                            <p:strVal val="#ppt_w"/>
                                          </p:val>
                                        </p:tav>
                                      </p:tavLst>
                                    </p:anim>
                                    <p:anim calcmode="lin" valueType="num">
                                      <p:cBhvr additive="base">
                                        <p:cTn id="11" dur="1000"/>
                                        <p:tgtEl>
                                          <p:spTgt spid="1409"/>
                                        </p:tgtEl>
                                        <p:attrNameLst>
                                          <p:attrName>ppt_h</p:attrName>
                                        </p:attrNameLst>
                                      </p:cBhvr>
                                      <p:tavLst>
                                        <p:tav tm="0">
                                          <p:val>
                                            <p:strVal val="0"/>
                                          </p:val>
                                        </p:tav>
                                        <p:tav tm="100000">
                                          <p:val>
                                            <p:strVal val="#ppt_h"/>
                                          </p:val>
                                        </p:tav>
                                      </p:tavLst>
                                    </p:anim>
                                  </p:childTnLst>
                                </p:cTn>
                              </p:par>
                              <p:par>
                                <p:cTn id="12" presetID="23" presetClass="entr" presetSubtype="16" fill="hold" nodeType="withEffect">
                                  <p:stCondLst>
                                    <p:cond delay="0"/>
                                  </p:stCondLst>
                                  <p:childTnLst>
                                    <p:set>
                                      <p:cBhvr>
                                        <p:cTn id="13" dur="1" fill="hold">
                                          <p:stCondLst>
                                            <p:cond delay="0"/>
                                          </p:stCondLst>
                                        </p:cTn>
                                        <p:tgtEl>
                                          <p:spTgt spid="1417"/>
                                        </p:tgtEl>
                                        <p:attrNameLst>
                                          <p:attrName>style.visibility</p:attrName>
                                        </p:attrNameLst>
                                      </p:cBhvr>
                                      <p:to>
                                        <p:strVal val="visible"/>
                                      </p:to>
                                    </p:set>
                                    <p:anim calcmode="lin" valueType="num">
                                      <p:cBhvr additive="base">
                                        <p:cTn id="14" dur="1000"/>
                                        <p:tgtEl>
                                          <p:spTgt spid="1417"/>
                                        </p:tgtEl>
                                        <p:attrNameLst>
                                          <p:attrName>ppt_w</p:attrName>
                                        </p:attrNameLst>
                                      </p:cBhvr>
                                      <p:tavLst>
                                        <p:tav tm="0">
                                          <p:val>
                                            <p:strVal val="0"/>
                                          </p:val>
                                        </p:tav>
                                        <p:tav tm="100000">
                                          <p:val>
                                            <p:strVal val="#ppt_w"/>
                                          </p:val>
                                        </p:tav>
                                      </p:tavLst>
                                    </p:anim>
                                    <p:anim calcmode="lin" valueType="num">
                                      <p:cBhvr additive="base">
                                        <p:cTn id="15" dur="1000"/>
                                        <p:tgtEl>
                                          <p:spTgt spid="1417"/>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1423"/>
                                        </p:tgtEl>
                                        <p:attrNameLst>
                                          <p:attrName>style.visibility</p:attrName>
                                        </p:attrNameLst>
                                      </p:cBhvr>
                                      <p:to>
                                        <p:strVal val="visible"/>
                                      </p:to>
                                    </p:set>
                                    <p:anim calcmode="lin" valueType="num">
                                      <p:cBhvr additive="base">
                                        <p:cTn id="18" dur="1000"/>
                                        <p:tgtEl>
                                          <p:spTgt spid="1423"/>
                                        </p:tgtEl>
                                        <p:attrNameLst>
                                          <p:attrName>ppt_w</p:attrName>
                                        </p:attrNameLst>
                                      </p:cBhvr>
                                      <p:tavLst>
                                        <p:tav tm="0">
                                          <p:val>
                                            <p:strVal val="0"/>
                                          </p:val>
                                        </p:tav>
                                        <p:tav tm="100000">
                                          <p:val>
                                            <p:strVal val="#ppt_w"/>
                                          </p:val>
                                        </p:tav>
                                      </p:tavLst>
                                    </p:anim>
                                    <p:anim calcmode="lin" valueType="num">
                                      <p:cBhvr additive="base">
                                        <p:cTn id="19" dur="1000"/>
                                        <p:tgtEl>
                                          <p:spTgt spid="1423"/>
                                        </p:tgtEl>
                                        <p:attrNameLst>
                                          <p:attrName>ppt_h</p:attrName>
                                        </p:attrNameLst>
                                      </p:cBhvr>
                                      <p:tavLst>
                                        <p:tav tm="0">
                                          <p:val>
                                            <p:strVal val="0"/>
                                          </p:val>
                                        </p:tav>
                                        <p:tav tm="100000">
                                          <p:val>
                                            <p:strVal val="#ppt_h"/>
                                          </p:val>
                                        </p:tav>
                                      </p:tavLst>
                                    </p:anim>
                                  </p:childTnLst>
                                </p:cTn>
                              </p:par>
                              <p:par>
                                <p:cTn id="20" presetID="10" presetClass="entr" presetSubtype="0" fill="hold" nodeType="withEffect">
                                  <p:stCondLst>
                                    <p:cond delay="0"/>
                                  </p:stCondLst>
                                  <p:childTnLst>
                                    <p:set>
                                      <p:cBhvr>
                                        <p:cTn id="21" dur="1" fill="hold">
                                          <p:stCondLst>
                                            <p:cond delay="0"/>
                                          </p:stCondLst>
                                        </p:cTn>
                                        <p:tgtEl>
                                          <p:spTgt spid="1402"/>
                                        </p:tgtEl>
                                        <p:attrNameLst>
                                          <p:attrName>style.visibility</p:attrName>
                                        </p:attrNameLst>
                                      </p:cBhvr>
                                      <p:to>
                                        <p:strVal val="visible"/>
                                      </p:to>
                                    </p:set>
                                    <p:animEffect transition="in" filter="fade">
                                      <p:cBhvr>
                                        <p:cTn id="22" dur="1000"/>
                                        <p:tgtEl>
                                          <p:spTgt spid="1402"/>
                                        </p:tgtEl>
                                      </p:cBhvr>
                                    </p:animEffect>
                                  </p:childTnLst>
                                </p:cTn>
                              </p:par>
                              <p:par>
                                <p:cTn id="23" presetID="10" presetClass="entr" presetSubtype="0" fill="hold" nodeType="withEffect">
                                  <p:stCondLst>
                                    <p:cond delay="0"/>
                                  </p:stCondLst>
                                  <p:childTnLst>
                                    <p:set>
                                      <p:cBhvr>
                                        <p:cTn id="24" dur="1" fill="hold">
                                          <p:stCondLst>
                                            <p:cond delay="0"/>
                                          </p:stCondLst>
                                        </p:cTn>
                                        <p:tgtEl>
                                          <p:spTgt spid="1403"/>
                                        </p:tgtEl>
                                        <p:attrNameLst>
                                          <p:attrName>style.visibility</p:attrName>
                                        </p:attrNameLst>
                                      </p:cBhvr>
                                      <p:to>
                                        <p:strVal val="visible"/>
                                      </p:to>
                                    </p:set>
                                    <p:animEffect transition="in" filter="fade">
                                      <p:cBhvr>
                                        <p:cTn id="25" dur="1000"/>
                                        <p:tgtEl>
                                          <p:spTgt spid="1403"/>
                                        </p:tgtEl>
                                      </p:cBhvr>
                                    </p:animEffect>
                                  </p:childTnLst>
                                </p:cTn>
                              </p:par>
                              <p:par>
                                <p:cTn id="26" presetID="10" presetClass="entr" presetSubtype="0" fill="hold" nodeType="withEffect">
                                  <p:stCondLst>
                                    <p:cond delay="0"/>
                                  </p:stCondLst>
                                  <p:childTnLst>
                                    <p:set>
                                      <p:cBhvr>
                                        <p:cTn id="27" dur="1" fill="hold">
                                          <p:stCondLst>
                                            <p:cond delay="0"/>
                                          </p:stCondLst>
                                        </p:cTn>
                                        <p:tgtEl>
                                          <p:spTgt spid="1404"/>
                                        </p:tgtEl>
                                        <p:attrNameLst>
                                          <p:attrName>style.visibility</p:attrName>
                                        </p:attrNameLst>
                                      </p:cBhvr>
                                      <p:to>
                                        <p:strVal val="visible"/>
                                      </p:to>
                                    </p:set>
                                    <p:animEffect transition="in" filter="fade">
                                      <p:cBhvr>
                                        <p:cTn id="28" dur="1000"/>
                                        <p:tgtEl>
                                          <p:spTgt spid="1404"/>
                                        </p:tgtEl>
                                      </p:cBhvr>
                                    </p:animEffect>
                                  </p:childTnLst>
                                </p:cTn>
                              </p:par>
                              <p:par>
                                <p:cTn id="29" presetID="10" presetClass="entr" presetSubtype="0" fill="hold" nodeType="withEffect">
                                  <p:stCondLst>
                                    <p:cond delay="0"/>
                                  </p:stCondLst>
                                  <p:childTnLst>
                                    <p:set>
                                      <p:cBhvr>
                                        <p:cTn id="30" dur="1" fill="hold">
                                          <p:stCondLst>
                                            <p:cond delay="0"/>
                                          </p:stCondLst>
                                        </p:cTn>
                                        <p:tgtEl>
                                          <p:spTgt spid="1405"/>
                                        </p:tgtEl>
                                        <p:attrNameLst>
                                          <p:attrName>style.visibility</p:attrName>
                                        </p:attrNameLst>
                                      </p:cBhvr>
                                      <p:to>
                                        <p:strVal val="visible"/>
                                      </p:to>
                                    </p:set>
                                    <p:animEffect transition="in" filter="fade">
                                      <p:cBhvr>
                                        <p:cTn id="31" dur="1000"/>
                                        <p:tgtEl>
                                          <p:spTgt spid="1405"/>
                                        </p:tgtEl>
                                      </p:cBhvr>
                                    </p:animEffect>
                                  </p:childTnLst>
                                </p:cTn>
                              </p:par>
                              <p:par>
                                <p:cTn id="32" presetID="10" presetClass="entr" presetSubtype="0" fill="hold" nodeType="withEffect">
                                  <p:stCondLst>
                                    <p:cond delay="0"/>
                                  </p:stCondLst>
                                  <p:childTnLst>
                                    <p:set>
                                      <p:cBhvr>
                                        <p:cTn id="33" dur="1" fill="hold">
                                          <p:stCondLst>
                                            <p:cond delay="0"/>
                                          </p:stCondLst>
                                        </p:cTn>
                                        <p:tgtEl>
                                          <p:spTgt spid="1406"/>
                                        </p:tgtEl>
                                        <p:attrNameLst>
                                          <p:attrName>style.visibility</p:attrName>
                                        </p:attrNameLst>
                                      </p:cBhvr>
                                      <p:to>
                                        <p:strVal val="visible"/>
                                      </p:to>
                                    </p:set>
                                    <p:animEffect transition="in" filter="fade">
                                      <p:cBhvr>
                                        <p:cTn id="34" dur="1000"/>
                                        <p:tgtEl>
                                          <p:spTgt spid="1406"/>
                                        </p:tgtEl>
                                      </p:cBhvr>
                                    </p:animEffect>
                                  </p:childTnLst>
                                </p:cTn>
                              </p:par>
                              <p:par>
                                <p:cTn id="35" presetID="10" presetClass="entr" presetSubtype="0" fill="hold" nodeType="withEffect">
                                  <p:stCondLst>
                                    <p:cond delay="0"/>
                                  </p:stCondLst>
                                  <p:childTnLst>
                                    <p:set>
                                      <p:cBhvr>
                                        <p:cTn id="36" dur="1" fill="hold">
                                          <p:stCondLst>
                                            <p:cond delay="0"/>
                                          </p:stCondLst>
                                        </p:cTn>
                                        <p:tgtEl>
                                          <p:spTgt spid="1407"/>
                                        </p:tgtEl>
                                        <p:attrNameLst>
                                          <p:attrName>style.visibility</p:attrName>
                                        </p:attrNameLst>
                                      </p:cBhvr>
                                      <p:to>
                                        <p:strVal val="visible"/>
                                      </p:to>
                                    </p:set>
                                    <p:animEffect transition="in" filter="fade">
                                      <p:cBhvr>
                                        <p:cTn id="37" dur="1000"/>
                                        <p:tgtEl>
                                          <p:spTgt spid="1407"/>
                                        </p:tgtEl>
                                      </p:cBhvr>
                                    </p:animEffect>
                                  </p:childTnLst>
                                </p:cTn>
                              </p:par>
                              <p:par>
                                <p:cTn id="38" presetID="2" presetClass="entr" presetSubtype="1" fill="hold" nodeType="withEffect">
                                  <p:stCondLst>
                                    <p:cond delay="0"/>
                                  </p:stCondLst>
                                  <p:childTnLst>
                                    <p:set>
                                      <p:cBhvr>
                                        <p:cTn id="39" dur="1" fill="hold">
                                          <p:stCondLst>
                                            <p:cond delay="0"/>
                                          </p:stCondLst>
                                        </p:cTn>
                                        <p:tgtEl>
                                          <p:spTgt spid="1401"/>
                                        </p:tgtEl>
                                        <p:attrNameLst>
                                          <p:attrName>style.visibility</p:attrName>
                                        </p:attrNameLst>
                                      </p:cBhvr>
                                      <p:to>
                                        <p:strVal val="visible"/>
                                      </p:to>
                                    </p:set>
                                    <p:anim calcmode="lin" valueType="num">
                                      <p:cBhvr additive="base">
                                        <p:cTn id="40" dur="1000"/>
                                        <p:tgtEl>
                                          <p:spTgt spid="14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435"/>
        <p:cNvGrpSpPr/>
        <p:nvPr/>
      </p:nvGrpSpPr>
      <p:grpSpPr>
        <a:xfrm>
          <a:off x="0" y="0"/>
          <a:ext cx="0" cy="0"/>
          <a:chOff x="0" y="0"/>
          <a:chExt cx="0" cy="0"/>
        </a:xfrm>
      </p:grpSpPr>
      <p:sp>
        <p:nvSpPr>
          <p:cNvPr id="1436" name="Google Shape;1436;p111"/>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OUR PARTNERS</a:t>
            </a:r>
            <a:endParaRPr>
              <a:solidFill>
                <a:schemeClr val="dk1"/>
              </a:solidFill>
            </a:endParaRPr>
          </a:p>
        </p:txBody>
      </p:sp>
      <p:sp>
        <p:nvSpPr>
          <p:cNvPr id="1437" name="Google Shape;1437;p111"/>
          <p:cNvSpPr txBox="1">
            <a:spLocks noGrp="1"/>
          </p:cNvSpPr>
          <p:nvPr>
            <p:ph type="title" idx="2"/>
          </p:nvPr>
        </p:nvSpPr>
        <p:spPr>
          <a:xfrm>
            <a:off x="716952" y="2814693"/>
            <a:ext cx="24876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438" name="Google Shape;1438;p111"/>
          <p:cNvSpPr txBox="1">
            <a:spLocks noGrp="1"/>
          </p:cNvSpPr>
          <p:nvPr>
            <p:ph type="subTitle" idx="1"/>
          </p:nvPr>
        </p:nvSpPr>
        <p:spPr>
          <a:xfrm>
            <a:off x="828252" y="3311193"/>
            <a:ext cx="2265000" cy="62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closest planet to the Sun and the smallest one of them all</a:t>
            </a:r>
            <a:endParaRPr/>
          </a:p>
        </p:txBody>
      </p:sp>
      <p:sp>
        <p:nvSpPr>
          <p:cNvPr id="1439" name="Google Shape;1439;p111"/>
          <p:cNvSpPr txBox="1">
            <a:spLocks noGrp="1"/>
          </p:cNvSpPr>
          <p:nvPr>
            <p:ph type="title" idx="3"/>
          </p:nvPr>
        </p:nvSpPr>
        <p:spPr>
          <a:xfrm>
            <a:off x="3328202" y="3440943"/>
            <a:ext cx="24876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440" name="Google Shape;1440;p111"/>
          <p:cNvSpPr txBox="1">
            <a:spLocks noGrp="1"/>
          </p:cNvSpPr>
          <p:nvPr>
            <p:ph type="subTitle" idx="4"/>
          </p:nvPr>
        </p:nvSpPr>
        <p:spPr>
          <a:xfrm>
            <a:off x="3439502" y="3937443"/>
            <a:ext cx="2265000" cy="62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441" name="Google Shape;1441;p111"/>
          <p:cNvSpPr txBox="1">
            <a:spLocks noGrp="1"/>
          </p:cNvSpPr>
          <p:nvPr>
            <p:ph type="title" idx="5"/>
          </p:nvPr>
        </p:nvSpPr>
        <p:spPr>
          <a:xfrm>
            <a:off x="5939452" y="2814693"/>
            <a:ext cx="24876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442" name="Google Shape;1442;p111"/>
          <p:cNvSpPr txBox="1">
            <a:spLocks noGrp="1"/>
          </p:cNvSpPr>
          <p:nvPr>
            <p:ph type="subTitle" idx="6"/>
          </p:nvPr>
        </p:nvSpPr>
        <p:spPr>
          <a:xfrm>
            <a:off x="6050752" y="3311193"/>
            <a:ext cx="2265000" cy="62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grpSp>
        <p:nvGrpSpPr>
          <p:cNvPr id="1443" name="Google Shape;1443;p111"/>
          <p:cNvGrpSpPr/>
          <p:nvPr/>
        </p:nvGrpSpPr>
        <p:grpSpPr>
          <a:xfrm>
            <a:off x="4156194" y="2609356"/>
            <a:ext cx="831600" cy="831600"/>
            <a:chOff x="4156194" y="2609356"/>
            <a:chExt cx="831600" cy="831600"/>
          </a:xfrm>
        </p:grpSpPr>
        <p:sp>
          <p:nvSpPr>
            <p:cNvPr id="1444" name="Google Shape;1444;p111"/>
            <p:cNvSpPr/>
            <p:nvPr/>
          </p:nvSpPr>
          <p:spPr>
            <a:xfrm>
              <a:off x="4156194" y="2609356"/>
              <a:ext cx="831600" cy="831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 name="Google Shape;1445;p111"/>
            <p:cNvGrpSpPr/>
            <p:nvPr/>
          </p:nvGrpSpPr>
          <p:grpSpPr>
            <a:xfrm>
              <a:off x="4323046" y="2868226"/>
              <a:ext cx="497912" cy="313840"/>
              <a:chOff x="1190625" y="1202850"/>
              <a:chExt cx="5219200" cy="3289725"/>
            </a:xfrm>
          </p:grpSpPr>
          <p:sp>
            <p:nvSpPr>
              <p:cNvPr id="1446" name="Google Shape;1446;p111"/>
              <p:cNvSpPr/>
              <p:nvPr/>
            </p:nvSpPr>
            <p:spPr>
              <a:xfrm>
                <a:off x="1190625" y="1202850"/>
                <a:ext cx="5219200" cy="3289725"/>
              </a:xfrm>
              <a:custGeom>
                <a:avLst/>
                <a:gdLst/>
                <a:ahLst/>
                <a:cxnLst/>
                <a:rect l="l" t="t" r="r" b="b"/>
                <a:pathLst>
                  <a:path w="208768" h="131589" extrusionOk="0">
                    <a:moveTo>
                      <a:pt x="39731" y="21464"/>
                    </a:moveTo>
                    <a:cubicBezTo>
                      <a:pt x="49550" y="21464"/>
                      <a:pt x="58683" y="26259"/>
                      <a:pt x="64294" y="34153"/>
                    </a:cubicBezTo>
                    <a:cubicBezTo>
                      <a:pt x="50332" y="40743"/>
                      <a:pt x="37970" y="50757"/>
                      <a:pt x="28673" y="63185"/>
                    </a:cubicBezTo>
                    <a:cubicBezTo>
                      <a:pt x="25835" y="66969"/>
                      <a:pt x="23291" y="70949"/>
                      <a:pt x="21072" y="75059"/>
                    </a:cubicBezTo>
                    <a:cubicBezTo>
                      <a:pt x="13896" y="69383"/>
                      <a:pt x="9688" y="60738"/>
                      <a:pt x="9688" y="51507"/>
                    </a:cubicBezTo>
                    <a:cubicBezTo>
                      <a:pt x="9688" y="34936"/>
                      <a:pt x="23160" y="21464"/>
                      <a:pt x="39731" y="21464"/>
                    </a:cubicBezTo>
                    <a:close/>
                    <a:moveTo>
                      <a:pt x="15723" y="78582"/>
                    </a:moveTo>
                    <a:cubicBezTo>
                      <a:pt x="16571" y="79299"/>
                      <a:pt x="17419" y="79984"/>
                      <a:pt x="18300" y="80637"/>
                    </a:cubicBezTo>
                    <a:cubicBezTo>
                      <a:pt x="14973" y="87976"/>
                      <a:pt x="12591" y="95707"/>
                      <a:pt x="11221" y="103699"/>
                    </a:cubicBezTo>
                    <a:cubicBezTo>
                      <a:pt x="10243" y="102492"/>
                      <a:pt x="8873" y="101579"/>
                      <a:pt x="7242" y="101187"/>
                    </a:cubicBezTo>
                    <a:cubicBezTo>
                      <a:pt x="6296" y="100926"/>
                      <a:pt x="6133" y="100274"/>
                      <a:pt x="6133" y="99752"/>
                    </a:cubicBezTo>
                    <a:cubicBezTo>
                      <a:pt x="6133" y="99360"/>
                      <a:pt x="6230" y="98447"/>
                      <a:pt x="7372" y="98284"/>
                    </a:cubicBezTo>
                    <a:cubicBezTo>
                      <a:pt x="11123" y="97664"/>
                      <a:pt x="13766" y="94565"/>
                      <a:pt x="13766" y="90749"/>
                    </a:cubicBezTo>
                    <a:cubicBezTo>
                      <a:pt x="13766" y="87780"/>
                      <a:pt x="12037" y="85138"/>
                      <a:pt x="9297" y="83866"/>
                    </a:cubicBezTo>
                    <a:cubicBezTo>
                      <a:pt x="8383" y="83442"/>
                      <a:pt x="8383" y="82659"/>
                      <a:pt x="8481" y="82202"/>
                    </a:cubicBezTo>
                    <a:cubicBezTo>
                      <a:pt x="8579" y="81778"/>
                      <a:pt x="8873" y="81061"/>
                      <a:pt x="9916" y="81061"/>
                    </a:cubicBezTo>
                    <a:lnTo>
                      <a:pt x="9982" y="81061"/>
                    </a:lnTo>
                    <a:cubicBezTo>
                      <a:pt x="12037" y="81061"/>
                      <a:pt x="13961" y="80343"/>
                      <a:pt x="15397" y="78908"/>
                    </a:cubicBezTo>
                    <a:cubicBezTo>
                      <a:pt x="15527" y="78810"/>
                      <a:pt x="15625" y="78679"/>
                      <a:pt x="15723" y="78582"/>
                    </a:cubicBezTo>
                    <a:close/>
                    <a:moveTo>
                      <a:pt x="193044" y="78582"/>
                    </a:moveTo>
                    <a:cubicBezTo>
                      <a:pt x="193077" y="78614"/>
                      <a:pt x="193110" y="78647"/>
                      <a:pt x="193142" y="78712"/>
                    </a:cubicBezTo>
                    <a:cubicBezTo>
                      <a:pt x="194577" y="80213"/>
                      <a:pt x="196535" y="81061"/>
                      <a:pt x="198655" y="81061"/>
                    </a:cubicBezTo>
                    <a:lnTo>
                      <a:pt x="198818" y="81061"/>
                    </a:lnTo>
                    <a:cubicBezTo>
                      <a:pt x="198864" y="81057"/>
                      <a:pt x="198909" y="81056"/>
                      <a:pt x="198953" y="81056"/>
                    </a:cubicBezTo>
                    <a:cubicBezTo>
                      <a:pt x="199340" y="81056"/>
                      <a:pt x="199627" y="81185"/>
                      <a:pt x="199862" y="81419"/>
                    </a:cubicBezTo>
                    <a:cubicBezTo>
                      <a:pt x="200155" y="81713"/>
                      <a:pt x="200319" y="82137"/>
                      <a:pt x="200319" y="82594"/>
                    </a:cubicBezTo>
                    <a:cubicBezTo>
                      <a:pt x="200319" y="83475"/>
                      <a:pt x="199666" y="83768"/>
                      <a:pt x="199438" y="83866"/>
                    </a:cubicBezTo>
                    <a:cubicBezTo>
                      <a:pt x="196730" y="85138"/>
                      <a:pt x="195002" y="87780"/>
                      <a:pt x="195002" y="90749"/>
                    </a:cubicBezTo>
                    <a:cubicBezTo>
                      <a:pt x="195002" y="94565"/>
                      <a:pt x="197644" y="97664"/>
                      <a:pt x="201395" y="98284"/>
                    </a:cubicBezTo>
                    <a:cubicBezTo>
                      <a:pt x="202537" y="98447"/>
                      <a:pt x="202635" y="99360"/>
                      <a:pt x="202635" y="99752"/>
                    </a:cubicBezTo>
                    <a:cubicBezTo>
                      <a:pt x="202635" y="100274"/>
                      <a:pt x="202471" y="100926"/>
                      <a:pt x="201526" y="101187"/>
                    </a:cubicBezTo>
                    <a:cubicBezTo>
                      <a:pt x="199895" y="101579"/>
                      <a:pt x="198524" y="102492"/>
                      <a:pt x="197546" y="103699"/>
                    </a:cubicBezTo>
                    <a:cubicBezTo>
                      <a:pt x="196176" y="95707"/>
                      <a:pt x="193795" y="87943"/>
                      <a:pt x="190467" y="80637"/>
                    </a:cubicBezTo>
                    <a:cubicBezTo>
                      <a:pt x="191348" y="79984"/>
                      <a:pt x="192229" y="79299"/>
                      <a:pt x="193044" y="78582"/>
                    </a:cubicBezTo>
                    <a:close/>
                    <a:moveTo>
                      <a:pt x="198753" y="114529"/>
                    </a:moveTo>
                    <a:lnTo>
                      <a:pt x="198753" y="114529"/>
                    </a:lnTo>
                    <a:cubicBezTo>
                      <a:pt x="199373" y="115018"/>
                      <a:pt x="200090" y="115409"/>
                      <a:pt x="200873" y="115703"/>
                    </a:cubicBezTo>
                    <a:cubicBezTo>
                      <a:pt x="201884" y="116029"/>
                      <a:pt x="201917" y="116845"/>
                      <a:pt x="201852" y="117301"/>
                    </a:cubicBezTo>
                    <a:cubicBezTo>
                      <a:pt x="201786" y="117725"/>
                      <a:pt x="201526" y="118508"/>
                      <a:pt x="200482" y="118574"/>
                    </a:cubicBezTo>
                    <a:cubicBezTo>
                      <a:pt x="199927" y="118606"/>
                      <a:pt x="199405" y="118704"/>
                      <a:pt x="198883" y="118834"/>
                    </a:cubicBezTo>
                    <a:cubicBezTo>
                      <a:pt x="198851" y="117399"/>
                      <a:pt x="198818" y="115964"/>
                      <a:pt x="198753" y="114529"/>
                    </a:cubicBezTo>
                    <a:close/>
                    <a:moveTo>
                      <a:pt x="10014" y="114529"/>
                    </a:moveTo>
                    <a:lnTo>
                      <a:pt x="10014" y="114529"/>
                    </a:lnTo>
                    <a:cubicBezTo>
                      <a:pt x="9949" y="115964"/>
                      <a:pt x="9916" y="117399"/>
                      <a:pt x="9884" y="118867"/>
                    </a:cubicBezTo>
                    <a:cubicBezTo>
                      <a:pt x="9362" y="118704"/>
                      <a:pt x="8840" y="118606"/>
                      <a:pt x="8285" y="118574"/>
                    </a:cubicBezTo>
                    <a:cubicBezTo>
                      <a:pt x="6948" y="118476"/>
                      <a:pt x="6883" y="117301"/>
                      <a:pt x="6883" y="117040"/>
                    </a:cubicBezTo>
                    <a:cubicBezTo>
                      <a:pt x="6883" y="116388"/>
                      <a:pt x="7242" y="115931"/>
                      <a:pt x="7894" y="115703"/>
                    </a:cubicBezTo>
                    <a:cubicBezTo>
                      <a:pt x="8677" y="115409"/>
                      <a:pt x="9395" y="115018"/>
                      <a:pt x="10014" y="114529"/>
                    </a:cubicBezTo>
                    <a:close/>
                    <a:moveTo>
                      <a:pt x="95739" y="0"/>
                    </a:moveTo>
                    <a:cubicBezTo>
                      <a:pt x="91792" y="0"/>
                      <a:pt x="88596" y="2838"/>
                      <a:pt x="88139" y="6720"/>
                    </a:cubicBezTo>
                    <a:cubicBezTo>
                      <a:pt x="88008" y="7992"/>
                      <a:pt x="86769" y="8025"/>
                      <a:pt x="86638" y="8025"/>
                    </a:cubicBezTo>
                    <a:cubicBezTo>
                      <a:pt x="86084" y="8025"/>
                      <a:pt x="85627" y="7764"/>
                      <a:pt x="85366" y="7242"/>
                    </a:cubicBezTo>
                    <a:cubicBezTo>
                      <a:pt x="84029" y="4632"/>
                      <a:pt x="81550" y="3099"/>
                      <a:pt x="78679" y="3099"/>
                    </a:cubicBezTo>
                    <a:cubicBezTo>
                      <a:pt x="76526" y="3099"/>
                      <a:pt x="74471" y="3980"/>
                      <a:pt x="73003" y="5513"/>
                    </a:cubicBezTo>
                    <a:cubicBezTo>
                      <a:pt x="71601" y="7014"/>
                      <a:pt x="70883" y="9036"/>
                      <a:pt x="71013" y="11222"/>
                    </a:cubicBezTo>
                    <a:cubicBezTo>
                      <a:pt x="71046" y="11254"/>
                      <a:pt x="71046" y="11287"/>
                      <a:pt x="71046" y="11319"/>
                    </a:cubicBezTo>
                    <a:cubicBezTo>
                      <a:pt x="71046" y="12233"/>
                      <a:pt x="70328" y="12592"/>
                      <a:pt x="70035" y="12689"/>
                    </a:cubicBezTo>
                    <a:cubicBezTo>
                      <a:pt x="69893" y="12737"/>
                      <a:pt x="69709" y="12780"/>
                      <a:pt x="69505" y="12780"/>
                    </a:cubicBezTo>
                    <a:cubicBezTo>
                      <a:pt x="69145" y="12780"/>
                      <a:pt x="68725" y="12646"/>
                      <a:pt x="68371" y="12168"/>
                    </a:cubicBezTo>
                    <a:cubicBezTo>
                      <a:pt x="66903" y="10276"/>
                      <a:pt x="64750" y="9166"/>
                      <a:pt x="62402" y="9166"/>
                    </a:cubicBezTo>
                    <a:cubicBezTo>
                      <a:pt x="60053" y="9166"/>
                      <a:pt x="57770" y="10308"/>
                      <a:pt x="56302" y="12168"/>
                    </a:cubicBezTo>
                    <a:cubicBezTo>
                      <a:pt x="54867" y="13994"/>
                      <a:pt x="54377" y="16310"/>
                      <a:pt x="54964" y="18626"/>
                    </a:cubicBezTo>
                    <a:cubicBezTo>
                      <a:pt x="54997" y="18659"/>
                      <a:pt x="54997" y="18691"/>
                      <a:pt x="54997" y="18724"/>
                    </a:cubicBezTo>
                    <a:cubicBezTo>
                      <a:pt x="50300" y="16539"/>
                      <a:pt x="45113" y="15332"/>
                      <a:pt x="39731" y="15332"/>
                    </a:cubicBezTo>
                    <a:cubicBezTo>
                      <a:pt x="19800" y="15332"/>
                      <a:pt x="3556" y="31576"/>
                      <a:pt x="3556" y="51507"/>
                    </a:cubicBezTo>
                    <a:cubicBezTo>
                      <a:pt x="3556" y="59825"/>
                      <a:pt x="6393" y="67752"/>
                      <a:pt x="11450" y="74080"/>
                    </a:cubicBezTo>
                    <a:cubicBezTo>
                      <a:pt x="11384" y="74243"/>
                      <a:pt x="11254" y="74406"/>
                      <a:pt x="11123" y="74569"/>
                    </a:cubicBezTo>
                    <a:cubicBezTo>
                      <a:pt x="10862" y="74798"/>
                      <a:pt x="10536" y="74928"/>
                      <a:pt x="10112" y="74928"/>
                    </a:cubicBezTo>
                    <a:lnTo>
                      <a:pt x="9916" y="74928"/>
                    </a:lnTo>
                    <a:cubicBezTo>
                      <a:pt x="6263" y="74928"/>
                      <a:pt x="3295" y="77342"/>
                      <a:pt x="2512" y="80930"/>
                    </a:cubicBezTo>
                    <a:cubicBezTo>
                      <a:pt x="1729" y="84486"/>
                      <a:pt x="3425" y="87911"/>
                      <a:pt x="6752" y="89444"/>
                    </a:cubicBezTo>
                    <a:cubicBezTo>
                      <a:pt x="7503" y="89770"/>
                      <a:pt x="7633" y="90325"/>
                      <a:pt x="7633" y="90749"/>
                    </a:cubicBezTo>
                    <a:cubicBezTo>
                      <a:pt x="7633" y="90977"/>
                      <a:pt x="7568" y="92054"/>
                      <a:pt x="6393" y="92249"/>
                    </a:cubicBezTo>
                    <a:cubicBezTo>
                      <a:pt x="2642" y="92836"/>
                      <a:pt x="0" y="95935"/>
                      <a:pt x="0" y="99752"/>
                    </a:cubicBezTo>
                    <a:cubicBezTo>
                      <a:pt x="0" y="103275"/>
                      <a:pt x="2283" y="106211"/>
                      <a:pt x="5708" y="107091"/>
                    </a:cubicBezTo>
                    <a:cubicBezTo>
                      <a:pt x="6720" y="107352"/>
                      <a:pt x="6850" y="108200"/>
                      <a:pt x="6850" y="108527"/>
                    </a:cubicBezTo>
                    <a:cubicBezTo>
                      <a:pt x="6850" y="108918"/>
                      <a:pt x="6720" y="109636"/>
                      <a:pt x="5839" y="109929"/>
                    </a:cubicBezTo>
                    <a:cubicBezTo>
                      <a:pt x="2773" y="111006"/>
                      <a:pt x="783" y="113811"/>
                      <a:pt x="783" y="117040"/>
                    </a:cubicBezTo>
                    <a:cubicBezTo>
                      <a:pt x="783" y="121118"/>
                      <a:pt x="3817" y="124380"/>
                      <a:pt x="7829" y="124673"/>
                    </a:cubicBezTo>
                    <a:cubicBezTo>
                      <a:pt x="8090" y="124673"/>
                      <a:pt x="8318" y="124739"/>
                      <a:pt x="8481" y="124837"/>
                    </a:cubicBezTo>
                    <a:cubicBezTo>
                      <a:pt x="8644" y="124934"/>
                      <a:pt x="8807" y="125065"/>
                      <a:pt x="8905" y="125228"/>
                    </a:cubicBezTo>
                    <a:cubicBezTo>
                      <a:pt x="9166" y="125587"/>
                      <a:pt x="9525" y="125848"/>
                      <a:pt x="9884" y="126076"/>
                    </a:cubicBezTo>
                    <a:lnTo>
                      <a:pt x="9884" y="128523"/>
                    </a:lnTo>
                    <a:cubicBezTo>
                      <a:pt x="9884" y="130219"/>
                      <a:pt x="11254" y="131589"/>
                      <a:pt x="12950" y="131589"/>
                    </a:cubicBezTo>
                    <a:lnTo>
                      <a:pt x="158794" y="131589"/>
                    </a:lnTo>
                    <a:cubicBezTo>
                      <a:pt x="160457" y="131589"/>
                      <a:pt x="161827" y="130219"/>
                      <a:pt x="161827" y="128523"/>
                    </a:cubicBezTo>
                    <a:cubicBezTo>
                      <a:pt x="161827" y="126859"/>
                      <a:pt x="160457" y="125489"/>
                      <a:pt x="158794" y="125489"/>
                    </a:cubicBezTo>
                    <a:lnTo>
                      <a:pt x="15984" y="125489"/>
                    </a:lnTo>
                    <a:lnTo>
                      <a:pt x="15984" y="119748"/>
                    </a:lnTo>
                    <a:cubicBezTo>
                      <a:pt x="15984" y="83833"/>
                      <a:pt x="37219" y="52192"/>
                      <a:pt x="69676" y="38427"/>
                    </a:cubicBezTo>
                    <a:cubicBezTo>
                      <a:pt x="69807" y="38361"/>
                      <a:pt x="69937" y="38329"/>
                      <a:pt x="70100" y="38231"/>
                    </a:cubicBezTo>
                    <a:cubicBezTo>
                      <a:pt x="72710" y="37154"/>
                      <a:pt x="75385" y="36176"/>
                      <a:pt x="78125" y="35328"/>
                    </a:cubicBezTo>
                    <a:cubicBezTo>
                      <a:pt x="79756" y="34806"/>
                      <a:pt x="80636" y="33109"/>
                      <a:pt x="80147" y="31478"/>
                    </a:cubicBezTo>
                    <a:cubicBezTo>
                      <a:pt x="79751" y="30186"/>
                      <a:pt x="78545" y="29341"/>
                      <a:pt x="77253" y="29341"/>
                    </a:cubicBezTo>
                    <a:cubicBezTo>
                      <a:pt x="76947" y="29341"/>
                      <a:pt x="76636" y="29389"/>
                      <a:pt x="76330" y="29489"/>
                    </a:cubicBezTo>
                    <a:cubicBezTo>
                      <a:pt x="74178" y="30141"/>
                      <a:pt x="72090" y="30891"/>
                      <a:pt x="70002" y="31707"/>
                    </a:cubicBezTo>
                    <a:cubicBezTo>
                      <a:pt x="67458" y="27825"/>
                      <a:pt x="64261" y="24530"/>
                      <a:pt x="60575" y="21953"/>
                    </a:cubicBezTo>
                    <a:cubicBezTo>
                      <a:pt x="60934" y="21040"/>
                      <a:pt x="61162" y="20062"/>
                      <a:pt x="61162" y="19050"/>
                    </a:cubicBezTo>
                    <a:cubicBezTo>
                      <a:pt x="61162" y="18431"/>
                      <a:pt x="61064" y="17811"/>
                      <a:pt x="60901" y="17158"/>
                    </a:cubicBezTo>
                    <a:cubicBezTo>
                      <a:pt x="60803" y="16669"/>
                      <a:pt x="60869" y="16278"/>
                      <a:pt x="61130" y="15919"/>
                    </a:cubicBezTo>
                    <a:cubicBezTo>
                      <a:pt x="61423" y="15527"/>
                      <a:pt x="61945" y="15299"/>
                      <a:pt x="62434" y="15299"/>
                    </a:cubicBezTo>
                    <a:cubicBezTo>
                      <a:pt x="62858" y="15299"/>
                      <a:pt x="63217" y="15495"/>
                      <a:pt x="63511" y="15886"/>
                    </a:cubicBezTo>
                    <a:cubicBezTo>
                      <a:pt x="64996" y="17827"/>
                      <a:pt x="67186" y="18888"/>
                      <a:pt x="69484" y="18888"/>
                    </a:cubicBezTo>
                    <a:cubicBezTo>
                      <a:pt x="70315" y="18888"/>
                      <a:pt x="71161" y="18749"/>
                      <a:pt x="71992" y="18463"/>
                    </a:cubicBezTo>
                    <a:cubicBezTo>
                      <a:pt x="75124" y="17419"/>
                      <a:pt x="77146" y="14614"/>
                      <a:pt x="77146" y="11319"/>
                    </a:cubicBezTo>
                    <a:cubicBezTo>
                      <a:pt x="77146" y="11124"/>
                      <a:pt x="77146" y="10961"/>
                      <a:pt x="77146" y="10797"/>
                    </a:cubicBezTo>
                    <a:cubicBezTo>
                      <a:pt x="77113" y="10341"/>
                      <a:pt x="77211" y="9982"/>
                      <a:pt x="77472" y="9688"/>
                    </a:cubicBezTo>
                    <a:cubicBezTo>
                      <a:pt x="77766" y="9395"/>
                      <a:pt x="78222" y="9199"/>
                      <a:pt x="78679" y="9199"/>
                    </a:cubicBezTo>
                    <a:cubicBezTo>
                      <a:pt x="79495" y="9199"/>
                      <a:pt x="79821" y="9819"/>
                      <a:pt x="79919" y="10015"/>
                    </a:cubicBezTo>
                    <a:cubicBezTo>
                      <a:pt x="81256" y="12592"/>
                      <a:pt x="83768" y="14157"/>
                      <a:pt x="86638" y="14157"/>
                    </a:cubicBezTo>
                    <a:cubicBezTo>
                      <a:pt x="90585" y="14157"/>
                      <a:pt x="93782" y="11319"/>
                      <a:pt x="94239" y="7438"/>
                    </a:cubicBezTo>
                    <a:cubicBezTo>
                      <a:pt x="94369" y="6198"/>
                      <a:pt x="95413" y="6100"/>
                      <a:pt x="95739" y="6100"/>
                    </a:cubicBezTo>
                    <a:cubicBezTo>
                      <a:pt x="96229" y="6100"/>
                      <a:pt x="96848" y="6296"/>
                      <a:pt x="97109" y="7144"/>
                    </a:cubicBezTo>
                    <a:cubicBezTo>
                      <a:pt x="98088" y="10373"/>
                      <a:pt x="101024" y="12559"/>
                      <a:pt x="104384" y="12559"/>
                    </a:cubicBezTo>
                    <a:cubicBezTo>
                      <a:pt x="107743" y="12559"/>
                      <a:pt x="110679" y="10373"/>
                      <a:pt x="111658" y="7177"/>
                    </a:cubicBezTo>
                    <a:cubicBezTo>
                      <a:pt x="111919" y="6296"/>
                      <a:pt x="112539" y="6100"/>
                      <a:pt x="113028" y="6100"/>
                    </a:cubicBezTo>
                    <a:cubicBezTo>
                      <a:pt x="113354" y="6100"/>
                      <a:pt x="114398" y="6198"/>
                      <a:pt x="114528" y="7438"/>
                    </a:cubicBezTo>
                    <a:cubicBezTo>
                      <a:pt x="114985" y="11319"/>
                      <a:pt x="118182" y="14157"/>
                      <a:pt x="122129" y="14157"/>
                    </a:cubicBezTo>
                    <a:cubicBezTo>
                      <a:pt x="124999" y="14157"/>
                      <a:pt x="127511" y="12592"/>
                      <a:pt x="128848" y="10015"/>
                    </a:cubicBezTo>
                    <a:cubicBezTo>
                      <a:pt x="129173" y="9365"/>
                      <a:pt x="129663" y="9211"/>
                      <a:pt x="130059" y="9211"/>
                    </a:cubicBezTo>
                    <a:cubicBezTo>
                      <a:pt x="130221" y="9211"/>
                      <a:pt x="130366" y="9236"/>
                      <a:pt x="130479" y="9264"/>
                    </a:cubicBezTo>
                    <a:cubicBezTo>
                      <a:pt x="130838" y="9330"/>
                      <a:pt x="131654" y="9623"/>
                      <a:pt x="131654" y="10634"/>
                    </a:cubicBezTo>
                    <a:cubicBezTo>
                      <a:pt x="131654" y="10700"/>
                      <a:pt x="131654" y="10732"/>
                      <a:pt x="131621" y="10797"/>
                    </a:cubicBezTo>
                    <a:cubicBezTo>
                      <a:pt x="131491" y="12918"/>
                      <a:pt x="132208" y="14940"/>
                      <a:pt x="133611" y="16441"/>
                    </a:cubicBezTo>
                    <a:cubicBezTo>
                      <a:pt x="135079" y="18006"/>
                      <a:pt x="137134" y="18887"/>
                      <a:pt x="139254" y="18887"/>
                    </a:cubicBezTo>
                    <a:cubicBezTo>
                      <a:pt x="141603" y="18887"/>
                      <a:pt x="143788" y="17811"/>
                      <a:pt x="145256" y="15886"/>
                    </a:cubicBezTo>
                    <a:cubicBezTo>
                      <a:pt x="145566" y="15481"/>
                      <a:pt x="145946" y="15285"/>
                      <a:pt x="146369" y="15285"/>
                    </a:cubicBezTo>
                    <a:cubicBezTo>
                      <a:pt x="146525" y="15285"/>
                      <a:pt x="146688" y="15312"/>
                      <a:pt x="146855" y="15364"/>
                    </a:cubicBezTo>
                    <a:cubicBezTo>
                      <a:pt x="147344" y="15560"/>
                      <a:pt x="147898" y="15984"/>
                      <a:pt x="147898" y="16702"/>
                    </a:cubicBezTo>
                    <a:cubicBezTo>
                      <a:pt x="147898" y="16832"/>
                      <a:pt x="147898" y="16995"/>
                      <a:pt x="147866" y="17158"/>
                    </a:cubicBezTo>
                    <a:cubicBezTo>
                      <a:pt x="147442" y="18789"/>
                      <a:pt x="147605" y="20453"/>
                      <a:pt x="148192" y="21888"/>
                    </a:cubicBezTo>
                    <a:cubicBezTo>
                      <a:pt x="144539" y="24498"/>
                      <a:pt x="141342" y="27792"/>
                      <a:pt x="138765" y="31674"/>
                    </a:cubicBezTo>
                    <a:cubicBezTo>
                      <a:pt x="127968" y="27434"/>
                      <a:pt x="116355" y="25248"/>
                      <a:pt x="104384" y="25248"/>
                    </a:cubicBezTo>
                    <a:cubicBezTo>
                      <a:pt x="99588" y="25248"/>
                      <a:pt x="94761" y="25607"/>
                      <a:pt x="90031" y="26325"/>
                    </a:cubicBezTo>
                    <a:cubicBezTo>
                      <a:pt x="88367" y="26585"/>
                      <a:pt x="87226" y="28151"/>
                      <a:pt x="87454" y="29815"/>
                    </a:cubicBezTo>
                    <a:cubicBezTo>
                      <a:pt x="87690" y="31319"/>
                      <a:pt x="88992" y="32396"/>
                      <a:pt x="90469" y="32396"/>
                    </a:cubicBezTo>
                    <a:cubicBezTo>
                      <a:pt x="90626" y="32396"/>
                      <a:pt x="90785" y="32384"/>
                      <a:pt x="90944" y="32359"/>
                    </a:cubicBezTo>
                    <a:cubicBezTo>
                      <a:pt x="95380" y="31707"/>
                      <a:pt x="99882" y="31348"/>
                      <a:pt x="104384" y="31348"/>
                    </a:cubicBezTo>
                    <a:cubicBezTo>
                      <a:pt x="153118" y="31348"/>
                      <a:pt x="192783" y="71014"/>
                      <a:pt x="192783" y="119748"/>
                    </a:cubicBezTo>
                    <a:lnTo>
                      <a:pt x="192783" y="125489"/>
                    </a:lnTo>
                    <a:lnTo>
                      <a:pt x="172037" y="125489"/>
                    </a:lnTo>
                    <a:cubicBezTo>
                      <a:pt x="170341" y="125489"/>
                      <a:pt x="168971" y="126859"/>
                      <a:pt x="168971" y="128523"/>
                    </a:cubicBezTo>
                    <a:cubicBezTo>
                      <a:pt x="168971" y="130219"/>
                      <a:pt x="170341" y="131589"/>
                      <a:pt x="172037" y="131589"/>
                    </a:cubicBezTo>
                    <a:lnTo>
                      <a:pt x="195817" y="131589"/>
                    </a:lnTo>
                    <a:cubicBezTo>
                      <a:pt x="197513" y="131589"/>
                      <a:pt x="198883" y="130219"/>
                      <a:pt x="198883" y="128523"/>
                    </a:cubicBezTo>
                    <a:lnTo>
                      <a:pt x="198883" y="126076"/>
                    </a:lnTo>
                    <a:cubicBezTo>
                      <a:pt x="199242" y="125848"/>
                      <a:pt x="199601" y="125587"/>
                      <a:pt x="199862" y="125228"/>
                    </a:cubicBezTo>
                    <a:cubicBezTo>
                      <a:pt x="200090" y="124869"/>
                      <a:pt x="200449" y="124706"/>
                      <a:pt x="200938" y="124673"/>
                    </a:cubicBezTo>
                    <a:cubicBezTo>
                      <a:pt x="204624" y="124412"/>
                      <a:pt x="207430" y="121770"/>
                      <a:pt x="207919" y="118117"/>
                    </a:cubicBezTo>
                    <a:cubicBezTo>
                      <a:pt x="208408" y="114463"/>
                      <a:pt x="206419" y="111169"/>
                      <a:pt x="202928" y="109929"/>
                    </a:cubicBezTo>
                    <a:cubicBezTo>
                      <a:pt x="202047" y="109636"/>
                      <a:pt x="201917" y="108918"/>
                      <a:pt x="201917" y="108527"/>
                    </a:cubicBezTo>
                    <a:cubicBezTo>
                      <a:pt x="201917" y="108200"/>
                      <a:pt x="202047" y="107352"/>
                      <a:pt x="203059" y="107091"/>
                    </a:cubicBezTo>
                    <a:cubicBezTo>
                      <a:pt x="206484" y="106211"/>
                      <a:pt x="208767" y="103275"/>
                      <a:pt x="208767" y="99752"/>
                    </a:cubicBezTo>
                    <a:cubicBezTo>
                      <a:pt x="208767" y="95935"/>
                      <a:pt x="206125" y="92836"/>
                      <a:pt x="202374" y="92249"/>
                    </a:cubicBezTo>
                    <a:cubicBezTo>
                      <a:pt x="201199" y="92054"/>
                      <a:pt x="201134" y="90977"/>
                      <a:pt x="201134" y="90749"/>
                    </a:cubicBezTo>
                    <a:cubicBezTo>
                      <a:pt x="201134" y="90325"/>
                      <a:pt x="201265" y="89770"/>
                      <a:pt x="201982" y="89444"/>
                    </a:cubicBezTo>
                    <a:cubicBezTo>
                      <a:pt x="204755" y="88172"/>
                      <a:pt x="206451" y="85562"/>
                      <a:pt x="206451" y="82594"/>
                    </a:cubicBezTo>
                    <a:cubicBezTo>
                      <a:pt x="206451" y="80506"/>
                      <a:pt x="205603" y="78484"/>
                      <a:pt x="204135" y="77048"/>
                    </a:cubicBezTo>
                    <a:cubicBezTo>
                      <a:pt x="202730" y="75675"/>
                      <a:pt x="200855" y="74927"/>
                      <a:pt x="198849" y="74927"/>
                    </a:cubicBezTo>
                    <a:cubicBezTo>
                      <a:pt x="198806" y="74927"/>
                      <a:pt x="198763" y="74927"/>
                      <a:pt x="198720" y="74928"/>
                    </a:cubicBezTo>
                    <a:lnTo>
                      <a:pt x="198655" y="74928"/>
                    </a:lnTo>
                    <a:cubicBezTo>
                      <a:pt x="198198" y="74928"/>
                      <a:pt x="197872" y="74798"/>
                      <a:pt x="197611" y="74504"/>
                    </a:cubicBezTo>
                    <a:cubicBezTo>
                      <a:pt x="197481" y="74374"/>
                      <a:pt x="197383" y="74243"/>
                      <a:pt x="197318" y="74047"/>
                    </a:cubicBezTo>
                    <a:cubicBezTo>
                      <a:pt x="202374" y="67752"/>
                      <a:pt x="205212" y="59825"/>
                      <a:pt x="205212" y="51507"/>
                    </a:cubicBezTo>
                    <a:cubicBezTo>
                      <a:pt x="205212" y="45668"/>
                      <a:pt x="203776" y="39862"/>
                      <a:pt x="201036" y="34708"/>
                    </a:cubicBezTo>
                    <a:cubicBezTo>
                      <a:pt x="200489" y="33659"/>
                      <a:pt x="199431" y="33056"/>
                      <a:pt x="198331" y="33056"/>
                    </a:cubicBezTo>
                    <a:cubicBezTo>
                      <a:pt x="197858" y="33056"/>
                      <a:pt x="197377" y="33168"/>
                      <a:pt x="196926" y="33403"/>
                    </a:cubicBezTo>
                    <a:cubicBezTo>
                      <a:pt x="195426" y="34219"/>
                      <a:pt x="194838" y="36045"/>
                      <a:pt x="195654" y="37546"/>
                    </a:cubicBezTo>
                    <a:cubicBezTo>
                      <a:pt x="197937" y="41884"/>
                      <a:pt x="199079" y="46581"/>
                      <a:pt x="199079" y="51507"/>
                    </a:cubicBezTo>
                    <a:cubicBezTo>
                      <a:pt x="199079" y="60738"/>
                      <a:pt x="194871" y="69383"/>
                      <a:pt x="187695" y="75059"/>
                    </a:cubicBezTo>
                    <a:cubicBezTo>
                      <a:pt x="183389" y="67002"/>
                      <a:pt x="177844" y="59564"/>
                      <a:pt x="171222" y="52910"/>
                    </a:cubicBezTo>
                    <a:cubicBezTo>
                      <a:pt x="163328" y="45048"/>
                      <a:pt x="154292" y="38720"/>
                      <a:pt x="144506" y="34121"/>
                    </a:cubicBezTo>
                    <a:cubicBezTo>
                      <a:pt x="147018" y="30565"/>
                      <a:pt x="150214" y="27662"/>
                      <a:pt x="153868" y="25509"/>
                    </a:cubicBezTo>
                    <a:cubicBezTo>
                      <a:pt x="154064" y="25444"/>
                      <a:pt x="154259" y="25346"/>
                      <a:pt x="154422" y="25215"/>
                    </a:cubicBezTo>
                    <a:cubicBezTo>
                      <a:pt x="158794" y="22769"/>
                      <a:pt x="163784" y="21464"/>
                      <a:pt x="169036" y="21464"/>
                    </a:cubicBezTo>
                    <a:cubicBezTo>
                      <a:pt x="175919" y="21464"/>
                      <a:pt x="182639" y="23845"/>
                      <a:pt x="187956" y="28184"/>
                    </a:cubicBezTo>
                    <a:cubicBezTo>
                      <a:pt x="188529" y="28645"/>
                      <a:pt x="189210" y="28867"/>
                      <a:pt x="189883" y="28867"/>
                    </a:cubicBezTo>
                    <a:cubicBezTo>
                      <a:pt x="190781" y="28867"/>
                      <a:pt x="191665" y="28473"/>
                      <a:pt x="192261" y="27727"/>
                    </a:cubicBezTo>
                    <a:cubicBezTo>
                      <a:pt x="193338" y="26422"/>
                      <a:pt x="193142" y="24498"/>
                      <a:pt x="191837" y="23421"/>
                    </a:cubicBezTo>
                    <a:cubicBezTo>
                      <a:pt x="185411" y="18202"/>
                      <a:pt x="177322" y="15332"/>
                      <a:pt x="169036" y="15332"/>
                    </a:cubicBezTo>
                    <a:cubicBezTo>
                      <a:pt x="163654" y="15332"/>
                      <a:pt x="158467" y="16506"/>
                      <a:pt x="153770" y="18659"/>
                    </a:cubicBezTo>
                    <a:cubicBezTo>
                      <a:pt x="153770" y="18659"/>
                      <a:pt x="153770" y="18659"/>
                      <a:pt x="153803" y="18626"/>
                    </a:cubicBezTo>
                    <a:cubicBezTo>
                      <a:pt x="153933" y="17974"/>
                      <a:pt x="154031" y="17354"/>
                      <a:pt x="154031" y="16702"/>
                    </a:cubicBezTo>
                    <a:cubicBezTo>
                      <a:pt x="154031" y="13505"/>
                      <a:pt x="151943" y="10634"/>
                      <a:pt x="148812" y="9591"/>
                    </a:cubicBezTo>
                    <a:cubicBezTo>
                      <a:pt x="148001" y="9318"/>
                      <a:pt x="147175" y="9185"/>
                      <a:pt x="146361" y="9185"/>
                    </a:cubicBezTo>
                    <a:cubicBezTo>
                      <a:pt x="144064" y="9185"/>
                      <a:pt x="141865" y="10241"/>
                      <a:pt x="140396" y="12168"/>
                    </a:cubicBezTo>
                    <a:cubicBezTo>
                      <a:pt x="140070" y="12592"/>
                      <a:pt x="139711" y="12755"/>
                      <a:pt x="139254" y="12755"/>
                    </a:cubicBezTo>
                    <a:cubicBezTo>
                      <a:pt x="138830" y="12755"/>
                      <a:pt x="138373" y="12592"/>
                      <a:pt x="138080" y="12265"/>
                    </a:cubicBezTo>
                    <a:cubicBezTo>
                      <a:pt x="137819" y="11972"/>
                      <a:pt x="137721" y="11646"/>
                      <a:pt x="137721" y="11189"/>
                    </a:cubicBezTo>
                    <a:cubicBezTo>
                      <a:pt x="137754" y="11026"/>
                      <a:pt x="137754" y="10830"/>
                      <a:pt x="137754" y="10634"/>
                    </a:cubicBezTo>
                    <a:cubicBezTo>
                      <a:pt x="137754" y="7111"/>
                      <a:pt x="135405" y="4143"/>
                      <a:pt x="131915" y="3295"/>
                    </a:cubicBezTo>
                    <a:cubicBezTo>
                      <a:pt x="131306" y="3151"/>
                      <a:pt x="130698" y="3082"/>
                      <a:pt x="130100" y="3082"/>
                    </a:cubicBezTo>
                    <a:cubicBezTo>
                      <a:pt x="127306" y="3082"/>
                      <a:pt x="124745" y="4608"/>
                      <a:pt x="123401" y="7242"/>
                    </a:cubicBezTo>
                    <a:cubicBezTo>
                      <a:pt x="123107" y="7764"/>
                      <a:pt x="122683" y="8025"/>
                      <a:pt x="122129" y="8025"/>
                    </a:cubicBezTo>
                    <a:cubicBezTo>
                      <a:pt x="121966" y="8025"/>
                      <a:pt x="120759" y="7992"/>
                      <a:pt x="120596" y="6720"/>
                    </a:cubicBezTo>
                    <a:cubicBezTo>
                      <a:pt x="120172" y="2838"/>
                      <a:pt x="116975" y="0"/>
                      <a:pt x="113028" y="0"/>
                    </a:cubicBezTo>
                    <a:cubicBezTo>
                      <a:pt x="109635" y="0"/>
                      <a:pt x="106797" y="2121"/>
                      <a:pt x="105786" y="5383"/>
                    </a:cubicBezTo>
                    <a:cubicBezTo>
                      <a:pt x="105525" y="6329"/>
                      <a:pt x="104710" y="6459"/>
                      <a:pt x="104384" y="6459"/>
                    </a:cubicBezTo>
                    <a:cubicBezTo>
                      <a:pt x="104057" y="6459"/>
                      <a:pt x="103242" y="6329"/>
                      <a:pt x="102981" y="5383"/>
                    </a:cubicBezTo>
                    <a:cubicBezTo>
                      <a:pt x="101970" y="2121"/>
                      <a:pt x="99132" y="0"/>
                      <a:pt x="95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11"/>
              <p:cNvSpPr/>
              <p:nvPr/>
            </p:nvSpPr>
            <p:spPr>
              <a:xfrm>
                <a:off x="2108050" y="1874000"/>
                <a:ext cx="152525" cy="262625"/>
              </a:xfrm>
              <a:custGeom>
                <a:avLst/>
                <a:gdLst/>
                <a:ahLst/>
                <a:cxnLst/>
                <a:rect l="l" t="t" r="r" b="b"/>
                <a:pathLst>
                  <a:path w="6101" h="10505" extrusionOk="0">
                    <a:moveTo>
                      <a:pt x="3034" y="0"/>
                    </a:moveTo>
                    <a:cubicBezTo>
                      <a:pt x="1370" y="0"/>
                      <a:pt x="0" y="1370"/>
                      <a:pt x="0" y="3034"/>
                    </a:cubicBezTo>
                    <a:lnTo>
                      <a:pt x="0" y="7470"/>
                    </a:lnTo>
                    <a:cubicBezTo>
                      <a:pt x="0" y="9134"/>
                      <a:pt x="1370" y="10504"/>
                      <a:pt x="3034" y="10504"/>
                    </a:cubicBezTo>
                    <a:cubicBezTo>
                      <a:pt x="4730" y="10504"/>
                      <a:pt x="6100" y="9134"/>
                      <a:pt x="6100" y="7470"/>
                    </a:cubicBezTo>
                    <a:lnTo>
                      <a:pt x="6100" y="3034"/>
                    </a:lnTo>
                    <a:cubicBezTo>
                      <a:pt x="6100" y="1370"/>
                      <a:pt x="4730"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11"/>
              <p:cNvSpPr/>
              <p:nvPr/>
            </p:nvSpPr>
            <p:spPr>
              <a:xfrm>
                <a:off x="1567375" y="2413850"/>
                <a:ext cx="262600" cy="153350"/>
              </a:xfrm>
              <a:custGeom>
                <a:avLst/>
                <a:gdLst/>
                <a:ahLst/>
                <a:cxnLst/>
                <a:rect l="l" t="t" r="r" b="b"/>
                <a:pathLst>
                  <a:path w="10504" h="6134" extrusionOk="0">
                    <a:moveTo>
                      <a:pt x="3034" y="1"/>
                    </a:moveTo>
                    <a:cubicBezTo>
                      <a:pt x="1370" y="1"/>
                      <a:pt x="0" y="1371"/>
                      <a:pt x="0" y="3067"/>
                    </a:cubicBezTo>
                    <a:cubicBezTo>
                      <a:pt x="0" y="4763"/>
                      <a:pt x="1370" y="6133"/>
                      <a:pt x="3034" y="6133"/>
                    </a:cubicBezTo>
                    <a:lnTo>
                      <a:pt x="7470" y="6133"/>
                    </a:lnTo>
                    <a:cubicBezTo>
                      <a:pt x="9134" y="6133"/>
                      <a:pt x="10504" y="4763"/>
                      <a:pt x="10504" y="3067"/>
                    </a:cubicBezTo>
                    <a:cubicBezTo>
                      <a:pt x="10504" y="1371"/>
                      <a:pt x="9134" y="1"/>
                      <a:pt x="7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11"/>
              <p:cNvSpPr/>
              <p:nvPr/>
            </p:nvSpPr>
            <p:spPr>
              <a:xfrm>
                <a:off x="5339850" y="1874000"/>
                <a:ext cx="152525" cy="262625"/>
              </a:xfrm>
              <a:custGeom>
                <a:avLst/>
                <a:gdLst/>
                <a:ahLst/>
                <a:cxnLst/>
                <a:rect l="l" t="t" r="r" b="b"/>
                <a:pathLst>
                  <a:path w="6101" h="10505" extrusionOk="0">
                    <a:moveTo>
                      <a:pt x="3067" y="0"/>
                    </a:moveTo>
                    <a:cubicBezTo>
                      <a:pt x="1371" y="0"/>
                      <a:pt x="1" y="1370"/>
                      <a:pt x="1" y="3034"/>
                    </a:cubicBezTo>
                    <a:lnTo>
                      <a:pt x="1" y="7470"/>
                    </a:lnTo>
                    <a:cubicBezTo>
                      <a:pt x="1" y="9134"/>
                      <a:pt x="1371" y="10504"/>
                      <a:pt x="3067" y="10504"/>
                    </a:cubicBezTo>
                    <a:cubicBezTo>
                      <a:pt x="4731" y="10504"/>
                      <a:pt x="6101" y="9134"/>
                      <a:pt x="6101" y="7470"/>
                    </a:cubicBezTo>
                    <a:lnTo>
                      <a:pt x="6101" y="3034"/>
                    </a:lnTo>
                    <a:cubicBezTo>
                      <a:pt x="6101" y="1370"/>
                      <a:pt x="4731"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11"/>
              <p:cNvSpPr/>
              <p:nvPr/>
            </p:nvSpPr>
            <p:spPr>
              <a:xfrm>
                <a:off x="5770450" y="2413850"/>
                <a:ext cx="262600" cy="153350"/>
              </a:xfrm>
              <a:custGeom>
                <a:avLst/>
                <a:gdLst/>
                <a:ahLst/>
                <a:cxnLst/>
                <a:rect l="l" t="t" r="r" b="b"/>
                <a:pathLst>
                  <a:path w="10504" h="6134" extrusionOk="0">
                    <a:moveTo>
                      <a:pt x="3034" y="1"/>
                    </a:moveTo>
                    <a:cubicBezTo>
                      <a:pt x="1370" y="1"/>
                      <a:pt x="0" y="1371"/>
                      <a:pt x="0" y="3067"/>
                    </a:cubicBezTo>
                    <a:cubicBezTo>
                      <a:pt x="0" y="4763"/>
                      <a:pt x="1370" y="6133"/>
                      <a:pt x="3034" y="6133"/>
                    </a:cubicBezTo>
                    <a:lnTo>
                      <a:pt x="7470" y="6133"/>
                    </a:lnTo>
                    <a:cubicBezTo>
                      <a:pt x="9134" y="6133"/>
                      <a:pt x="10504" y="4763"/>
                      <a:pt x="10504" y="3067"/>
                    </a:cubicBezTo>
                    <a:cubicBezTo>
                      <a:pt x="10504" y="1371"/>
                      <a:pt x="9134" y="1"/>
                      <a:pt x="7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11"/>
              <p:cNvSpPr/>
              <p:nvPr/>
            </p:nvSpPr>
            <p:spPr>
              <a:xfrm>
                <a:off x="3819775" y="3270950"/>
                <a:ext cx="153325" cy="172100"/>
              </a:xfrm>
              <a:custGeom>
                <a:avLst/>
                <a:gdLst/>
                <a:ahLst/>
                <a:cxnLst/>
                <a:rect l="l" t="t" r="r" b="b"/>
                <a:pathLst>
                  <a:path w="6133" h="6884" extrusionOk="0">
                    <a:moveTo>
                      <a:pt x="3067" y="0"/>
                    </a:moveTo>
                    <a:cubicBezTo>
                      <a:pt x="1370" y="0"/>
                      <a:pt x="0" y="1370"/>
                      <a:pt x="0" y="3067"/>
                    </a:cubicBezTo>
                    <a:lnTo>
                      <a:pt x="0" y="3817"/>
                    </a:lnTo>
                    <a:cubicBezTo>
                      <a:pt x="0" y="5513"/>
                      <a:pt x="1370" y="6883"/>
                      <a:pt x="3067" y="6883"/>
                    </a:cubicBezTo>
                    <a:cubicBezTo>
                      <a:pt x="4763" y="6883"/>
                      <a:pt x="6133" y="5513"/>
                      <a:pt x="6133" y="3817"/>
                    </a:cubicBezTo>
                    <a:lnTo>
                      <a:pt x="6133" y="3067"/>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11"/>
              <p:cNvSpPr/>
              <p:nvPr/>
            </p:nvSpPr>
            <p:spPr>
              <a:xfrm>
                <a:off x="5150675" y="3111925"/>
                <a:ext cx="152500" cy="172100"/>
              </a:xfrm>
              <a:custGeom>
                <a:avLst/>
                <a:gdLst/>
                <a:ahLst/>
                <a:cxnLst/>
                <a:rect l="l" t="t" r="r" b="b"/>
                <a:pathLst>
                  <a:path w="6100" h="6884" extrusionOk="0">
                    <a:moveTo>
                      <a:pt x="3034" y="0"/>
                    </a:moveTo>
                    <a:cubicBezTo>
                      <a:pt x="1370" y="0"/>
                      <a:pt x="0" y="1370"/>
                      <a:pt x="0" y="3067"/>
                    </a:cubicBezTo>
                    <a:lnTo>
                      <a:pt x="0" y="3817"/>
                    </a:lnTo>
                    <a:cubicBezTo>
                      <a:pt x="0" y="5513"/>
                      <a:pt x="1370" y="6883"/>
                      <a:pt x="3034" y="6883"/>
                    </a:cubicBezTo>
                    <a:cubicBezTo>
                      <a:pt x="4730" y="6883"/>
                      <a:pt x="6100" y="5513"/>
                      <a:pt x="6100" y="3817"/>
                    </a:cubicBezTo>
                    <a:lnTo>
                      <a:pt x="6100" y="3067"/>
                    </a:lnTo>
                    <a:cubicBezTo>
                      <a:pt x="6100" y="1370"/>
                      <a:pt x="4730"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11"/>
              <p:cNvSpPr/>
              <p:nvPr/>
            </p:nvSpPr>
            <p:spPr>
              <a:xfrm>
                <a:off x="2815900" y="2688675"/>
                <a:ext cx="153325" cy="171275"/>
              </a:xfrm>
              <a:custGeom>
                <a:avLst/>
                <a:gdLst/>
                <a:ahLst/>
                <a:cxnLst/>
                <a:rect l="l" t="t" r="r" b="b"/>
                <a:pathLst>
                  <a:path w="6133" h="6851" extrusionOk="0">
                    <a:moveTo>
                      <a:pt x="3067" y="1"/>
                    </a:moveTo>
                    <a:cubicBezTo>
                      <a:pt x="1370" y="1"/>
                      <a:pt x="0" y="1371"/>
                      <a:pt x="0" y="3034"/>
                    </a:cubicBezTo>
                    <a:lnTo>
                      <a:pt x="0" y="3785"/>
                    </a:lnTo>
                    <a:cubicBezTo>
                      <a:pt x="0" y="5481"/>
                      <a:pt x="1370" y="6851"/>
                      <a:pt x="3067" y="6851"/>
                    </a:cubicBezTo>
                    <a:cubicBezTo>
                      <a:pt x="4763" y="6851"/>
                      <a:pt x="6133" y="5481"/>
                      <a:pt x="6133" y="3785"/>
                    </a:cubicBezTo>
                    <a:lnTo>
                      <a:pt x="6133" y="3034"/>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11"/>
              <p:cNvSpPr/>
              <p:nvPr/>
            </p:nvSpPr>
            <p:spPr>
              <a:xfrm>
                <a:off x="4455850" y="3612650"/>
                <a:ext cx="152525" cy="171275"/>
              </a:xfrm>
              <a:custGeom>
                <a:avLst/>
                <a:gdLst/>
                <a:ahLst/>
                <a:cxnLst/>
                <a:rect l="l" t="t" r="r" b="b"/>
                <a:pathLst>
                  <a:path w="6101" h="6851" extrusionOk="0">
                    <a:moveTo>
                      <a:pt x="3067" y="0"/>
                    </a:moveTo>
                    <a:cubicBezTo>
                      <a:pt x="1371" y="0"/>
                      <a:pt x="1" y="1370"/>
                      <a:pt x="1" y="3034"/>
                    </a:cubicBezTo>
                    <a:lnTo>
                      <a:pt x="1" y="3784"/>
                    </a:lnTo>
                    <a:cubicBezTo>
                      <a:pt x="1" y="5480"/>
                      <a:pt x="1371" y="6850"/>
                      <a:pt x="3067" y="6850"/>
                    </a:cubicBezTo>
                    <a:cubicBezTo>
                      <a:pt x="4731" y="6850"/>
                      <a:pt x="6101" y="5480"/>
                      <a:pt x="6101" y="3784"/>
                    </a:cubicBezTo>
                    <a:lnTo>
                      <a:pt x="6101" y="3034"/>
                    </a:lnTo>
                    <a:cubicBezTo>
                      <a:pt x="6101" y="1370"/>
                      <a:pt x="4731"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11"/>
              <p:cNvSpPr/>
              <p:nvPr/>
            </p:nvSpPr>
            <p:spPr>
              <a:xfrm>
                <a:off x="2234450" y="3637925"/>
                <a:ext cx="152525" cy="171275"/>
              </a:xfrm>
              <a:custGeom>
                <a:avLst/>
                <a:gdLst/>
                <a:ahLst/>
                <a:cxnLst/>
                <a:rect l="l" t="t" r="r" b="b"/>
                <a:pathLst>
                  <a:path w="6101" h="6851" extrusionOk="0">
                    <a:moveTo>
                      <a:pt x="3034" y="0"/>
                    </a:moveTo>
                    <a:cubicBezTo>
                      <a:pt x="1370" y="0"/>
                      <a:pt x="0" y="1370"/>
                      <a:pt x="0" y="3066"/>
                    </a:cubicBezTo>
                    <a:lnTo>
                      <a:pt x="0" y="3817"/>
                    </a:lnTo>
                    <a:cubicBezTo>
                      <a:pt x="0" y="5480"/>
                      <a:pt x="1370" y="6850"/>
                      <a:pt x="3034" y="6850"/>
                    </a:cubicBezTo>
                    <a:cubicBezTo>
                      <a:pt x="4730" y="6850"/>
                      <a:pt x="6100" y="5480"/>
                      <a:pt x="6100" y="3817"/>
                    </a:cubicBezTo>
                    <a:lnTo>
                      <a:pt x="6100" y="3066"/>
                    </a:lnTo>
                    <a:cubicBezTo>
                      <a:pt x="6100" y="1370"/>
                      <a:pt x="4730"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11"/>
              <p:cNvSpPr/>
              <p:nvPr/>
            </p:nvSpPr>
            <p:spPr>
              <a:xfrm>
                <a:off x="2890100" y="3690925"/>
                <a:ext cx="153350" cy="171275"/>
              </a:xfrm>
              <a:custGeom>
                <a:avLst/>
                <a:gdLst/>
                <a:ahLst/>
                <a:cxnLst/>
                <a:rect l="l" t="t" r="r" b="b"/>
                <a:pathLst>
                  <a:path w="6134" h="6851" extrusionOk="0">
                    <a:moveTo>
                      <a:pt x="3067" y="1"/>
                    </a:moveTo>
                    <a:cubicBezTo>
                      <a:pt x="1371" y="1"/>
                      <a:pt x="1" y="1371"/>
                      <a:pt x="1" y="3067"/>
                    </a:cubicBezTo>
                    <a:lnTo>
                      <a:pt x="1" y="3817"/>
                    </a:lnTo>
                    <a:cubicBezTo>
                      <a:pt x="1" y="5513"/>
                      <a:pt x="1371" y="6851"/>
                      <a:pt x="3067" y="6851"/>
                    </a:cubicBezTo>
                    <a:cubicBezTo>
                      <a:pt x="4763" y="6851"/>
                      <a:pt x="6133" y="5513"/>
                      <a:pt x="6133" y="3817"/>
                    </a:cubicBezTo>
                    <a:lnTo>
                      <a:pt x="6133" y="3067"/>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7" name="Google Shape;1457;p111"/>
          <p:cNvGrpSpPr/>
          <p:nvPr/>
        </p:nvGrpSpPr>
        <p:grpSpPr>
          <a:xfrm>
            <a:off x="1544952" y="1990776"/>
            <a:ext cx="831600" cy="831600"/>
            <a:chOff x="1544952" y="1990776"/>
            <a:chExt cx="831600" cy="831600"/>
          </a:xfrm>
        </p:grpSpPr>
        <p:sp>
          <p:nvSpPr>
            <p:cNvPr id="1458" name="Google Shape;1458;p111"/>
            <p:cNvSpPr/>
            <p:nvPr/>
          </p:nvSpPr>
          <p:spPr>
            <a:xfrm>
              <a:off x="1544952" y="1990776"/>
              <a:ext cx="831600" cy="831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9" name="Google Shape;1459;p111"/>
            <p:cNvGrpSpPr/>
            <p:nvPr/>
          </p:nvGrpSpPr>
          <p:grpSpPr>
            <a:xfrm>
              <a:off x="1711796" y="2170089"/>
              <a:ext cx="497912" cy="497912"/>
              <a:chOff x="1190625" y="238125"/>
              <a:chExt cx="5219200" cy="5219200"/>
            </a:xfrm>
          </p:grpSpPr>
          <p:sp>
            <p:nvSpPr>
              <p:cNvPr id="1460" name="Google Shape;1460;p111"/>
              <p:cNvSpPr/>
              <p:nvPr/>
            </p:nvSpPr>
            <p:spPr>
              <a:xfrm>
                <a:off x="1190625" y="238125"/>
                <a:ext cx="5219200" cy="5219200"/>
              </a:xfrm>
              <a:custGeom>
                <a:avLst/>
                <a:gdLst/>
                <a:ahLst/>
                <a:cxnLst/>
                <a:rect l="l" t="t" r="r" b="b"/>
                <a:pathLst>
                  <a:path w="208768" h="208768" extrusionOk="0">
                    <a:moveTo>
                      <a:pt x="104384" y="0"/>
                    </a:moveTo>
                    <a:cubicBezTo>
                      <a:pt x="83605" y="0"/>
                      <a:pt x="63511" y="6100"/>
                      <a:pt x="46320" y="17615"/>
                    </a:cubicBezTo>
                    <a:cubicBezTo>
                      <a:pt x="44918" y="18561"/>
                      <a:pt x="44559" y="20453"/>
                      <a:pt x="45505" y="21855"/>
                    </a:cubicBezTo>
                    <a:cubicBezTo>
                      <a:pt x="46080" y="22738"/>
                      <a:pt x="47056" y="23221"/>
                      <a:pt x="48050" y="23221"/>
                    </a:cubicBezTo>
                    <a:cubicBezTo>
                      <a:pt x="48635" y="23221"/>
                      <a:pt x="49226" y="23054"/>
                      <a:pt x="49745" y="22703"/>
                    </a:cubicBezTo>
                    <a:cubicBezTo>
                      <a:pt x="65925" y="11841"/>
                      <a:pt x="84812" y="6133"/>
                      <a:pt x="104384" y="6133"/>
                    </a:cubicBezTo>
                    <a:cubicBezTo>
                      <a:pt x="120237" y="6133"/>
                      <a:pt x="135601" y="9949"/>
                      <a:pt x="149366" y="17028"/>
                    </a:cubicBezTo>
                    <a:cubicBezTo>
                      <a:pt x="141407" y="23193"/>
                      <a:pt x="139483" y="32326"/>
                      <a:pt x="137917" y="39894"/>
                    </a:cubicBezTo>
                    <a:cubicBezTo>
                      <a:pt x="136775" y="45276"/>
                      <a:pt x="135796" y="49941"/>
                      <a:pt x="133024" y="51539"/>
                    </a:cubicBezTo>
                    <a:cubicBezTo>
                      <a:pt x="132113" y="52072"/>
                      <a:pt x="130912" y="52340"/>
                      <a:pt x="129428" y="52340"/>
                    </a:cubicBezTo>
                    <a:cubicBezTo>
                      <a:pt x="127459" y="52340"/>
                      <a:pt x="124989" y="51868"/>
                      <a:pt x="122031" y="50920"/>
                    </a:cubicBezTo>
                    <a:cubicBezTo>
                      <a:pt x="109825" y="47020"/>
                      <a:pt x="98303" y="45040"/>
                      <a:pt x="88029" y="45040"/>
                    </a:cubicBezTo>
                    <a:cubicBezTo>
                      <a:pt x="83092" y="45040"/>
                      <a:pt x="78443" y="45497"/>
                      <a:pt x="74145" y="46418"/>
                    </a:cubicBezTo>
                    <a:cubicBezTo>
                      <a:pt x="57705" y="49908"/>
                      <a:pt x="46222" y="59857"/>
                      <a:pt x="39992" y="75906"/>
                    </a:cubicBezTo>
                    <a:cubicBezTo>
                      <a:pt x="34459" y="90232"/>
                      <a:pt x="24562" y="94401"/>
                      <a:pt x="14940" y="94401"/>
                    </a:cubicBezTo>
                    <a:cubicBezTo>
                      <a:pt x="12138" y="94401"/>
                      <a:pt x="9360" y="94048"/>
                      <a:pt x="6720" y="93489"/>
                    </a:cubicBezTo>
                    <a:cubicBezTo>
                      <a:pt x="9427" y="69350"/>
                      <a:pt x="21007" y="46875"/>
                      <a:pt x="39470" y="30630"/>
                    </a:cubicBezTo>
                    <a:cubicBezTo>
                      <a:pt x="40742" y="29521"/>
                      <a:pt x="40840" y="27564"/>
                      <a:pt x="39731" y="26324"/>
                    </a:cubicBezTo>
                    <a:cubicBezTo>
                      <a:pt x="39127" y="25632"/>
                      <a:pt x="38282" y="25277"/>
                      <a:pt x="37431" y="25277"/>
                    </a:cubicBezTo>
                    <a:cubicBezTo>
                      <a:pt x="36720" y="25277"/>
                      <a:pt x="36005" y="25525"/>
                      <a:pt x="35425" y="26031"/>
                    </a:cubicBezTo>
                    <a:cubicBezTo>
                      <a:pt x="15201" y="43841"/>
                      <a:pt x="2707" y="68730"/>
                      <a:pt x="391" y="95348"/>
                    </a:cubicBezTo>
                    <a:cubicBezTo>
                      <a:pt x="359" y="95478"/>
                      <a:pt x="359" y="95641"/>
                      <a:pt x="359" y="95772"/>
                    </a:cubicBezTo>
                    <a:cubicBezTo>
                      <a:pt x="130" y="98642"/>
                      <a:pt x="0" y="101513"/>
                      <a:pt x="0" y="104384"/>
                    </a:cubicBezTo>
                    <a:cubicBezTo>
                      <a:pt x="0" y="139907"/>
                      <a:pt x="17810" y="172690"/>
                      <a:pt x="47690" y="192033"/>
                    </a:cubicBezTo>
                    <a:cubicBezTo>
                      <a:pt x="48180" y="192359"/>
                      <a:pt x="48767" y="192522"/>
                      <a:pt x="49354" y="192522"/>
                    </a:cubicBezTo>
                    <a:cubicBezTo>
                      <a:pt x="50332" y="192522"/>
                      <a:pt x="51311" y="192033"/>
                      <a:pt x="51898" y="191120"/>
                    </a:cubicBezTo>
                    <a:cubicBezTo>
                      <a:pt x="52812" y="189717"/>
                      <a:pt x="52420" y="187825"/>
                      <a:pt x="51017" y="186912"/>
                    </a:cubicBezTo>
                    <a:cubicBezTo>
                      <a:pt x="44559" y="182736"/>
                      <a:pt x="38720" y="177876"/>
                      <a:pt x="33533" y="172494"/>
                    </a:cubicBezTo>
                    <a:cubicBezTo>
                      <a:pt x="39013" y="169656"/>
                      <a:pt x="44461" y="163752"/>
                      <a:pt x="45864" y="151715"/>
                    </a:cubicBezTo>
                    <a:cubicBezTo>
                      <a:pt x="46222" y="148812"/>
                      <a:pt x="47038" y="146985"/>
                      <a:pt x="48310" y="146267"/>
                    </a:cubicBezTo>
                    <a:cubicBezTo>
                      <a:pt x="48934" y="145918"/>
                      <a:pt x="49730" y="145761"/>
                      <a:pt x="50667" y="145761"/>
                    </a:cubicBezTo>
                    <a:cubicBezTo>
                      <a:pt x="55072" y="145761"/>
                      <a:pt x="62588" y="149239"/>
                      <a:pt x="69904" y="152628"/>
                    </a:cubicBezTo>
                    <a:cubicBezTo>
                      <a:pt x="81093" y="157782"/>
                      <a:pt x="94761" y="164078"/>
                      <a:pt x="108102" y="164078"/>
                    </a:cubicBezTo>
                    <a:cubicBezTo>
                      <a:pt x="116975" y="164078"/>
                      <a:pt x="125717" y="161305"/>
                      <a:pt x="133448" y="153509"/>
                    </a:cubicBezTo>
                    <a:cubicBezTo>
                      <a:pt x="149627" y="137297"/>
                      <a:pt x="150965" y="119487"/>
                      <a:pt x="151911" y="106471"/>
                    </a:cubicBezTo>
                    <a:cubicBezTo>
                      <a:pt x="152465" y="98708"/>
                      <a:pt x="152922" y="92575"/>
                      <a:pt x="156217" y="89998"/>
                    </a:cubicBezTo>
                    <a:cubicBezTo>
                      <a:pt x="157773" y="88790"/>
                      <a:pt x="160113" y="88186"/>
                      <a:pt x="163309" y="88186"/>
                    </a:cubicBezTo>
                    <a:cubicBezTo>
                      <a:pt x="165205" y="88186"/>
                      <a:pt x="167403" y="88399"/>
                      <a:pt x="169917" y="88824"/>
                    </a:cubicBezTo>
                    <a:cubicBezTo>
                      <a:pt x="173570" y="89444"/>
                      <a:pt x="176832" y="89705"/>
                      <a:pt x="179768" y="89705"/>
                    </a:cubicBezTo>
                    <a:cubicBezTo>
                      <a:pt x="190109" y="89705"/>
                      <a:pt x="196404" y="86345"/>
                      <a:pt x="200221" y="82593"/>
                    </a:cubicBezTo>
                    <a:cubicBezTo>
                      <a:pt x="201819" y="89705"/>
                      <a:pt x="202667" y="97011"/>
                      <a:pt x="202667" y="104384"/>
                    </a:cubicBezTo>
                    <a:cubicBezTo>
                      <a:pt x="202667" y="158565"/>
                      <a:pt x="158565" y="202667"/>
                      <a:pt x="104384" y="202667"/>
                    </a:cubicBezTo>
                    <a:cubicBezTo>
                      <a:pt x="89835" y="202667"/>
                      <a:pt x="75809" y="199536"/>
                      <a:pt x="62695" y="193403"/>
                    </a:cubicBezTo>
                    <a:cubicBezTo>
                      <a:pt x="62273" y="193205"/>
                      <a:pt x="61831" y="193112"/>
                      <a:pt x="61397" y="193112"/>
                    </a:cubicBezTo>
                    <a:cubicBezTo>
                      <a:pt x="60256" y="193112"/>
                      <a:pt x="59170" y="193760"/>
                      <a:pt x="58651" y="194871"/>
                    </a:cubicBezTo>
                    <a:cubicBezTo>
                      <a:pt x="57933" y="196404"/>
                      <a:pt x="58585" y="198198"/>
                      <a:pt x="60118" y="198916"/>
                    </a:cubicBezTo>
                    <a:cubicBezTo>
                      <a:pt x="74014" y="205473"/>
                      <a:pt x="88922" y="208767"/>
                      <a:pt x="104384" y="208767"/>
                    </a:cubicBezTo>
                    <a:cubicBezTo>
                      <a:pt x="132274" y="208767"/>
                      <a:pt x="158467" y="197905"/>
                      <a:pt x="178202" y="178202"/>
                    </a:cubicBezTo>
                    <a:cubicBezTo>
                      <a:pt x="197905" y="158467"/>
                      <a:pt x="208767" y="132274"/>
                      <a:pt x="208767" y="104384"/>
                    </a:cubicBezTo>
                    <a:cubicBezTo>
                      <a:pt x="208767" y="94337"/>
                      <a:pt x="207332" y="84420"/>
                      <a:pt x="204559" y="74928"/>
                    </a:cubicBezTo>
                    <a:cubicBezTo>
                      <a:pt x="204527" y="74797"/>
                      <a:pt x="204494" y="74699"/>
                      <a:pt x="204429" y="74569"/>
                    </a:cubicBezTo>
                    <a:cubicBezTo>
                      <a:pt x="201591" y="65044"/>
                      <a:pt x="197415" y="55943"/>
                      <a:pt x="191903" y="47495"/>
                    </a:cubicBezTo>
                    <a:cubicBezTo>
                      <a:pt x="191323" y="46604"/>
                      <a:pt x="190348" y="46121"/>
                      <a:pt x="189355" y="46121"/>
                    </a:cubicBezTo>
                    <a:cubicBezTo>
                      <a:pt x="188784" y="46121"/>
                      <a:pt x="188207" y="46280"/>
                      <a:pt x="187695" y="46614"/>
                    </a:cubicBezTo>
                    <a:cubicBezTo>
                      <a:pt x="186259" y="47527"/>
                      <a:pt x="185868" y="49419"/>
                      <a:pt x="186781" y="50854"/>
                    </a:cubicBezTo>
                    <a:cubicBezTo>
                      <a:pt x="191772" y="58455"/>
                      <a:pt x="195589" y="66675"/>
                      <a:pt x="198264" y="75287"/>
                    </a:cubicBezTo>
                    <a:cubicBezTo>
                      <a:pt x="195012" y="80740"/>
                      <a:pt x="188594" y="83584"/>
                      <a:pt x="179718" y="83584"/>
                    </a:cubicBezTo>
                    <a:cubicBezTo>
                      <a:pt x="177019" y="83584"/>
                      <a:pt x="174094" y="83322"/>
                      <a:pt x="170961" y="82789"/>
                    </a:cubicBezTo>
                    <a:cubicBezTo>
                      <a:pt x="168146" y="82324"/>
                      <a:pt x="165626" y="82088"/>
                      <a:pt x="163371" y="82088"/>
                    </a:cubicBezTo>
                    <a:cubicBezTo>
                      <a:pt x="158677" y="82088"/>
                      <a:pt x="155132" y="83110"/>
                      <a:pt x="152465" y="85203"/>
                    </a:cubicBezTo>
                    <a:cubicBezTo>
                      <a:pt x="147018" y="89444"/>
                      <a:pt x="146463" y="97109"/>
                      <a:pt x="145811" y="106015"/>
                    </a:cubicBezTo>
                    <a:cubicBezTo>
                      <a:pt x="144865" y="118736"/>
                      <a:pt x="143691" y="134590"/>
                      <a:pt x="129142" y="149203"/>
                    </a:cubicBezTo>
                    <a:cubicBezTo>
                      <a:pt x="122768" y="155590"/>
                      <a:pt x="115503" y="157940"/>
                      <a:pt x="107949" y="157940"/>
                    </a:cubicBezTo>
                    <a:cubicBezTo>
                      <a:pt x="96058" y="157940"/>
                      <a:pt x="83453" y="152117"/>
                      <a:pt x="72481" y="147050"/>
                    </a:cubicBezTo>
                    <a:cubicBezTo>
                      <a:pt x="63776" y="143038"/>
                      <a:pt x="56448" y="139660"/>
                      <a:pt x="50687" y="139660"/>
                    </a:cubicBezTo>
                    <a:cubicBezTo>
                      <a:pt x="48720" y="139660"/>
                      <a:pt x="46936" y="140054"/>
                      <a:pt x="45342" y="140950"/>
                    </a:cubicBezTo>
                    <a:cubicBezTo>
                      <a:pt x="42243" y="142647"/>
                      <a:pt x="40383" y="146039"/>
                      <a:pt x="39796" y="150997"/>
                    </a:cubicBezTo>
                    <a:cubicBezTo>
                      <a:pt x="38752" y="159870"/>
                      <a:pt x="35295" y="165383"/>
                      <a:pt x="29260" y="167764"/>
                    </a:cubicBezTo>
                    <a:cubicBezTo>
                      <a:pt x="14451" y="150280"/>
                      <a:pt x="6133" y="127968"/>
                      <a:pt x="6133" y="104384"/>
                    </a:cubicBezTo>
                    <a:cubicBezTo>
                      <a:pt x="6133" y="102785"/>
                      <a:pt x="6165" y="101219"/>
                      <a:pt x="6230" y="99621"/>
                    </a:cubicBezTo>
                    <a:cubicBezTo>
                      <a:pt x="8807" y="100110"/>
                      <a:pt x="11711" y="100469"/>
                      <a:pt x="14809" y="100469"/>
                    </a:cubicBezTo>
                    <a:cubicBezTo>
                      <a:pt x="17974" y="100469"/>
                      <a:pt x="21301" y="100110"/>
                      <a:pt x="24595" y="99132"/>
                    </a:cubicBezTo>
                    <a:cubicBezTo>
                      <a:pt x="34283" y="96326"/>
                      <a:pt x="41395" y="89248"/>
                      <a:pt x="45700" y="78125"/>
                    </a:cubicBezTo>
                    <a:cubicBezTo>
                      <a:pt x="53783" y="57226"/>
                      <a:pt x="70925" y="51155"/>
                      <a:pt x="88106" y="51155"/>
                    </a:cubicBezTo>
                    <a:cubicBezTo>
                      <a:pt x="99701" y="51155"/>
                      <a:pt x="111313" y="53920"/>
                      <a:pt x="120172" y="56759"/>
                    </a:cubicBezTo>
                    <a:cubicBezTo>
                      <a:pt x="123750" y="57896"/>
                      <a:pt x="126811" y="58467"/>
                      <a:pt x="129456" y="58467"/>
                    </a:cubicBezTo>
                    <a:cubicBezTo>
                      <a:pt x="132045" y="58467"/>
                      <a:pt x="134235" y="57921"/>
                      <a:pt x="136123" y="56824"/>
                    </a:cubicBezTo>
                    <a:cubicBezTo>
                      <a:pt x="141244" y="53855"/>
                      <a:pt x="142516" y="47690"/>
                      <a:pt x="143886" y="41166"/>
                    </a:cubicBezTo>
                    <a:cubicBezTo>
                      <a:pt x="145550" y="33240"/>
                      <a:pt x="147246" y="25085"/>
                      <a:pt x="155336" y="20355"/>
                    </a:cubicBezTo>
                    <a:cubicBezTo>
                      <a:pt x="164143" y="25704"/>
                      <a:pt x="172135" y="32457"/>
                      <a:pt x="178985" y="40449"/>
                    </a:cubicBezTo>
                    <a:cubicBezTo>
                      <a:pt x="179605" y="41166"/>
                      <a:pt x="180453" y="41525"/>
                      <a:pt x="181334" y="41525"/>
                    </a:cubicBezTo>
                    <a:cubicBezTo>
                      <a:pt x="182019" y="41525"/>
                      <a:pt x="182736" y="41264"/>
                      <a:pt x="183324" y="40775"/>
                    </a:cubicBezTo>
                    <a:cubicBezTo>
                      <a:pt x="184596" y="39666"/>
                      <a:pt x="184726" y="37741"/>
                      <a:pt x="183650" y="36469"/>
                    </a:cubicBezTo>
                    <a:cubicBezTo>
                      <a:pt x="176017" y="27596"/>
                      <a:pt x="167079" y="20159"/>
                      <a:pt x="157260" y="14385"/>
                    </a:cubicBezTo>
                    <a:cubicBezTo>
                      <a:pt x="157065" y="14255"/>
                      <a:pt x="156836" y="14124"/>
                      <a:pt x="156641" y="14027"/>
                    </a:cubicBezTo>
                    <a:cubicBezTo>
                      <a:pt x="140918" y="4926"/>
                      <a:pt x="122944" y="0"/>
                      <a:pt x="104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11"/>
              <p:cNvSpPr/>
              <p:nvPr/>
            </p:nvSpPr>
            <p:spPr>
              <a:xfrm>
                <a:off x="2869725" y="1917225"/>
                <a:ext cx="1860975" cy="1860975"/>
              </a:xfrm>
              <a:custGeom>
                <a:avLst/>
                <a:gdLst/>
                <a:ahLst/>
                <a:cxnLst/>
                <a:rect l="l" t="t" r="r" b="b"/>
                <a:pathLst>
                  <a:path w="74439" h="74439" extrusionOk="0">
                    <a:moveTo>
                      <a:pt x="37220" y="6133"/>
                    </a:moveTo>
                    <a:cubicBezTo>
                      <a:pt x="54378" y="6133"/>
                      <a:pt x="68306" y="20062"/>
                      <a:pt x="68306" y="37220"/>
                    </a:cubicBezTo>
                    <a:cubicBezTo>
                      <a:pt x="68306" y="54378"/>
                      <a:pt x="54378" y="68306"/>
                      <a:pt x="37220" y="68306"/>
                    </a:cubicBezTo>
                    <a:cubicBezTo>
                      <a:pt x="20062" y="68306"/>
                      <a:pt x="6133" y="54378"/>
                      <a:pt x="6133" y="37220"/>
                    </a:cubicBezTo>
                    <a:cubicBezTo>
                      <a:pt x="6133" y="20062"/>
                      <a:pt x="20062" y="6133"/>
                      <a:pt x="37220" y="6133"/>
                    </a:cubicBezTo>
                    <a:close/>
                    <a:moveTo>
                      <a:pt x="37220" y="0"/>
                    </a:moveTo>
                    <a:cubicBezTo>
                      <a:pt x="16702" y="0"/>
                      <a:pt x="0" y="16702"/>
                      <a:pt x="0" y="37220"/>
                    </a:cubicBezTo>
                    <a:cubicBezTo>
                      <a:pt x="0" y="57737"/>
                      <a:pt x="16702" y="74439"/>
                      <a:pt x="37220" y="74439"/>
                    </a:cubicBezTo>
                    <a:cubicBezTo>
                      <a:pt x="57737" y="74439"/>
                      <a:pt x="74439" y="57737"/>
                      <a:pt x="74439" y="37220"/>
                    </a:cubicBezTo>
                    <a:cubicBezTo>
                      <a:pt x="74439" y="16702"/>
                      <a:pt x="57737" y="0"/>
                      <a:pt x="37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11"/>
              <p:cNvSpPr/>
              <p:nvPr/>
            </p:nvSpPr>
            <p:spPr>
              <a:xfrm>
                <a:off x="5367575" y="2893375"/>
                <a:ext cx="336825" cy="321325"/>
              </a:xfrm>
              <a:custGeom>
                <a:avLst/>
                <a:gdLst/>
                <a:ahLst/>
                <a:cxnLst/>
                <a:rect l="l" t="t" r="r" b="b"/>
                <a:pathLst>
                  <a:path w="13473" h="12853" extrusionOk="0">
                    <a:moveTo>
                      <a:pt x="3361" y="0"/>
                    </a:moveTo>
                    <a:cubicBezTo>
                      <a:pt x="2578" y="0"/>
                      <a:pt x="1795" y="294"/>
                      <a:pt x="1208" y="881"/>
                    </a:cubicBezTo>
                    <a:cubicBezTo>
                      <a:pt x="1" y="2088"/>
                      <a:pt x="1" y="4013"/>
                      <a:pt x="1208" y="5219"/>
                    </a:cubicBezTo>
                    <a:lnTo>
                      <a:pt x="7960" y="11972"/>
                    </a:lnTo>
                    <a:cubicBezTo>
                      <a:pt x="8547" y="12559"/>
                      <a:pt x="9330" y="12853"/>
                      <a:pt x="10113" y="12853"/>
                    </a:cubicBezTo>
                    <a:cubicBezTo>
                      <a:pt x="10896" y="12853"/>
                      <a:pt x="11679" y="12559"/>
                      <a:pt x="12266" y="11972"/>
                    </a:cubicBezTo>
                    <a:cubicBezTo>
                      <a:pt x="13473" y="10765"/>
                      <a:pt x="13473" y="8840"/>
                      <a:pt x="12266" y="7633"/>
                    </a:cubicBezTo>
                    <a:lnTo>
                      <a:pt x="5514" y="881"/>
                    </a:lnTo>
                    <a:cubicBezTo>
                      <a:pt x="4927" y="294"/>
                      <a:pt x="4144" y="0"/>
                      <a:pt x="3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11"/>
              <p:cNvSpPr/>
              <p:nvPr/>
            </p:nvSpPr>
            <p:spPr>
              <a:xfrm>
                <a:off x="3323125" y="4691750"/>
                <a:ext cx="336825" cy="321925"/>
              </a:xfrm>
              <a:custGeom>
                <a:avLst/>
                <a:gdLst/>
                <a:ahLst/>
                <a:cxnLst/>
                <a:rect l="l" t="t" r="r" b="b"/>
                <a:pathLst>
                  <a:path w="13473" h="12877" extrusionOk="0">
                    <a:moveTo>
                      <a:pt x="3361" y="0"/>
                    </a:moveTo>
                    <a:cubicBezTo>
                      <a:pt x="2578" y="0"/>
                      <a:pt x="1795" y="302"/>
                      <a:pt x="1208" y="905"/>
                    </a:cubicBezTo>
                    <a:cubicBezTo>
                      <a:pt x="1" y="2112"/>
                      <a:pt x="1" y="4037"/>
                      <a:pt x="1208" y="5244"/>
                    </a:cubicBezTo>
                    <a:lnTo>
                      <a:pt x="7960" y="11964"/>
                    </a:lnTo>
                    <a:cubicBezTo>
                      <a:pt x="8547" y="12583"/>
                      <a:pt x="9330" y="12877"/>
                      <a:pt x="10113" y="12877"/>
                    </a:cubicBezTo>
                    <a:cubicBezTo>
                      <a:pt x="10896" y="12877"/>
                      <a:pt x="11679" y="12583"/>
                      <a:pt x="12266" y="11964"/>
                    </a:cubicBezTo>
                    <a:cubicBezTo>
                      <a:pt x="13473" y="10789"/>
                      <a:pt x="13473" y="8832"/>
                      <a:pt x="12266" y="7658"/>
                    </a:cubicBezTo>
                    <a:lnTo>
                      <a:pt x="5514" y="905"/>
                    </a:lnTo>
                    <a:cubicBezTo>
                      <a:pt x="4927" y="302"/>
                      <a:pt x="4144" y="0"/>
                      <a:pt x="3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11"/>
              <p:cNvSpPr/>
              <p:nvPr/>
            </p:nvSpPr>
            <p:spPr>
              <a:xfrm>
                <a:off x="3790425" y="889075"/>
                <a:ext cx="336000" cy="321950"/>
              </a:xfrm>
              <a:custGeom>
                <a:avLst/>
                <a:gdLst/>
                <a:ahLst/>
                <a:cxnLst/>
                <a:rect l="l" t="t" r="r" b="b"/>
                <a:pathLst>
                  <a:path w="13440" h="12878" extrusionOk="0">
                    <a:moveTo>
                      <a:pt x="3344" y="1"/>
                    </a:moveTo>
                    <a:cubicBezTo>
                      <a:pt x="2561" y="1"/>
                      <a:pt x="1778" y="303"/>
                      <a:pt x="1174" y="906"/>
                    </a:cubicBezTo>
                    <a:cubicBezTo>
                      <a:pt x="0" y="2113"/>
                      <a:pt x="0" y="4038"/>
                      <a:pt x="1174" y="5244"/>
                    </a:cubicBezTo>
                    <a:lnTo>
                      <a:pt x="7927" y="11964"/>
                    </a:lnTo>
                    <a:cubicBezTo>
                      <a:pt x="8547" y="12584"/>
                      <a:pt x="9329" y="12877"/>
                      <a:pt x="10112" y="12877"/>
                    </a:cubicBezTo>
                    <a:cubicBezTo>
                      <a:pt x="10895" y="12877"/>
                      <a:pt x="11678" y="12584"/>
                      <a:pt x="12265" y="11964"/>
                    </a:cubicBezTo>
                    <a:cubicBezTo>
                      <a:pt x="13440" y="10790"/>
                      <a:pt x="13440" y="8833"/>
                      <a:pt x="12265" y="7658"/>
                    </a:cubicBezTo>
                    <a:lnTo>
                      <a:pt x="5513" y="906"/>
                    </a:lnTo>
                    <a:cubicBezTo>
                      <a:pt x="4909" y="303"/>
                      <a:pt x="4127"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11"/>
              <p:cNvSpPr/>
              <p:nvPr/>
            </p:nvSpPr>
            <p:spPr>
              <a:xfrm>
                <a:off x="5127825" y="1273175"/>
                <a:ext cx="336025" cy="321950"/>
              </a:xfrm>
              <a:custGeom>
                <a:avLst/>
                <a:gdLst/>
                <a:ahLst/>
                <a:cxnLst/>
                <a:rect l="l" t="t" r="r" b="b"/>
                <a:pathLst>
                  <a:path w="13441" h="12878" extrusionOk="0">
                    <a:moveTo>
                      <a:pt x="3344" y="1"/>
                    </a:moveTo>
                    <a:cubicBezTo>
                      <a:pt x="2561" y="1"/>
                      <a:pt x="1778" y="302"/>
                      <a:pt x="1175" y="906"/>
                    </a:cubicBezTo>
                    <a:cubicBezTo>
                      <a:pt x="1" y="2080"/>
                      <a:pt x="1" y="4037"/>
                      <a:pt x="1175" y="5212"/>
                    </a:cubicBezTo>
                    <a:lnTo>
                      <a:pt x="7927" y="11964"/>
                    </a:lnTo>
                    <a:cubicBezTo>
                      <a:pt x="8547" y="12584"/>
                      <a:pt x="9330" y="12877"/>
                      <a:pt x="10113" y="12877"/>
                    </a:cubicBezTo>
                    <a:cubicBezTo>
                      <a:pt x="10863" y="12877"/>
                      <a:pt x="11646" y="12584"/>
                      <a:pt x="12266" y="11964"/>
                    </a:cubicBezTo>
                    <a:cubicBezTo>
                      <a:pt x="13440" y="10790"/>
                      <a:pt x="13440" y="8833"/>
                      <a:pt x="12266" y="7658"/>
                    </a:cubicBezTo>
                    <a:lnTo>
                      <a:pt x="5513" y="906"/>
                    </a:lnTo>
                    <a:cubicBezTo>
                      <a:pt x="4910" y="302"/>
                      <a:pt x="4127"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11"/>
              <p:cNvSpPr/>
              <p:nvPr/>
            </p:nvSpPr>
            <p:spPr>
              <a:xfrm>
                <a:off x="2178175" y="3004275"/>
                <a:ext cx="336025" cy="321325"/>
              </a:xfrm>
              <a:custGeom>
                <a:avLst/>
                <a:gdLst/>
                <a:ahLst/>
                <a:cxnLst/>
                <a:rect l="l" t="t" r="r" b="b"/>
                <a:pathLst>
                  <a:path w="13441" h="12853" extrusionOk="0">
                    <a:moveTo>
                      <a:pt x="10097" y="1"/>
                    </a:moveTo>
                    <a:cubicBezTo>
                      <a:pt x="9314" y="1"/>
                      <a:pt x="8531" y="294"/>
                      <a:pt x="7927" y="881"/>
                    </a:cubicBezTo>
                    <a:lnTo>
                      <a:pt x="1175" y="7634"/>
                    </a:lnTo>
                    <a:cubicBezTo>
                      <a:pt x="1" y="8841"/>
                      <a:pt x="1" y="10765"/>
                      <a:pt x="1175" y="11972"/>
                    </a:cubicBezTo>
                    <a:cubicBezTo>
                      <a:pt x="1762" y="12559"/>
                      <a:pt x="2545" y="12853"/>
                      <a:pt x="3328" y="12853"/>
                    </a:cubicBezTo>
                    <a:cubicBezTo>
                      <a:pt x="4111" y="12853"/>
                      <a:pt x="4894" y="12559"/>
                      <a:pt x="5513" y="11972"/>
                    </a:cubicBezTo>
                    <a:lnTo>
                      <a:pt x="12266" y="5220"/>
                    </a:lnTo>
                    <a:cubicBezTo>
                      <a:pt x="13440" y="4013"/>
                      <a:pt x="13440" y="2088"/>
                      <a:pt x="12266" y="881"/>
                    </a:cubicBezTo>
                    <a:cubicBezTo>
                      <a:pt x="11662" y="294"/>
                      <a:pt x="10879" y="1"/>
                      <a:pt x="10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11"/>
              <p:cNvSpPr/>
              <p:nvPr/>
            </p:nvSpPr>
            <p:spPr>
              <a:xfrm>
                <a:off x="4723350" y="4098875"/>
                <a:ext cx="336000" cy="321950"/>
              </a:xfrm>
              <a:custGeom>
                <a:avLst/>
                <a:gdLst/>
                <a:ahLst/>
                <a:cxnLst/>
                <a:rect l="l" t="t" r="r" b="b"/>
                <a:pathLst>
                  <a:path w="13440" h="12878" extrusionOk="0">
                    <a:moveTo>
                      <a:pt x="10096" y="1"/>
                    </a:moveTo>
                    <a:cubicBezTo>
                      <a:pt x="9313" y="1"/>
                      <a:pt x="8530" y="302"/>
                      <a:pt x="7927" y="906"/>
                    </a:cubicBezTo>
                    <a:lnTo>
                      <a:pt x="1175" y="7658"/>
                    </a:lnTo>
                    <a:cubicBezTo>
                      <a:pt x="0" y="8832"/>
                      <a:pt x="0" y="10790"/>
                      <a:pt x="1175" y="11964"/>
                    </a:cubicBezTo>
                    <a:cubicBezTo>
                      <a:pt x="1794" y="12584"/>
                      <a:pt x="2577" y="12877"/>
                      <a:pt x="3360" y="12877"/>
                    </a:cubicBezTo>
                    <a:cubicBezTo>
                      <a:pt x="4143" y="12877"/>
                      <a:pt x="4926" y="12584"/>
                      <a:pt x="5513" y="11964"/>
                    </a:cubicBezTo>
                    <a:lnTo>
                      <a:pt x="12265" y="5212"/>
                    </a:lnTo>
                    <a:cubicBezTo>
                      <a:pt x="13440" y="4037"/>
                      <a:pt x="13440" y="2080"/>
                      <a:pt x="12265" y="906"/>
                    </a:cubicBezTo>
                    <a:cubicBezTo>
                      <a:pt x="11662" y="302"/>
                      <a:pt x="10879" y="1"/>
                      <a:pt x="10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11"/>
              <p:cNvSpPr/>
              <p:nvPr/>
            </p:nvSpPr>
            <p:spPr>
              <a:xfrm>
                <a:off x="1889500" y="1657275"/>
                <a:ext cx="336000" cy="321950"/>
              </a:xfrm>
              <a:custGeom>
                <a:avLst/>
                <a:gdLst/>
                <a:ahLst/>
                <a:cxnLst/>
                <a:rect l="l" t="t" r="r" b="b"/>
                <a:pathLst>
                  <a:path w="13440" h="12878" extrusionOk="0">
                    <a:moveTo>
                      <a:pt x="10096" y="1"/>
                    </a:moveTo>
                    <a:cubicBezTo>
                      <a:pt x="9313" y="1"/>
                      <a:pt x="8530" y="302"/>
                      <a:pt x="7927" y="906"/>
                    </a:cubicBezTo>
                    <a:lnTo>
                      <a:pt x="1175" y="7658"/>
                    </a:lnTo>
                    <a:cubicBezTo>
                      <a:pt x="0" y="8833"/>
                      <a:pt x="0" y="10790"/>
                      <a:pt x="1175" y="11964"/>
                    </a:cubicBezTo>
                    <a:cubicBezTo>
                      <a:pt x="1794" y="12584"/>
                      <a:pt x="2577" y="12877"/>
                      <a:pt x="3360" y="12877"/>
                    </a:cubicBezTo>
                    <a:cubicBezTo>
                      <a:pt x="4143" y="12877"/>
                      <a:pt x="4926" y="12584"/>
                      <a:pt x="5513" y="11964"/>
                    </a:cubicBezTo>
                    <a:lnTo>
                      <a:pt x="12265" y="5212"/>
                    </a:lnTo>
                    <a:cubicBezTo>
                      <a:pt x="13440" y="4037"/>
                      <a:pt x="13440" y="2080"/>
                      <a:pt x="12265" y="906"/>
                    </a:cubicBezTo>
                    <a:cubicBezTo>
                      <a:pt x="11662" y="302"/>
                      <a:pt x="10879" y="1"/>
                      <a:pt x="10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11"/>
              <p:cNvSpPr/>
              <p:nvPr/>
            </p:nvSpPr>
            <p:spPr>
              <a:xfrm>
                <a:off x="2778375" y="4398975"/>
                <a:ext cx="336025" cy="321950"/>
              </a:xfrm>
              <a:custGeom>
                <a:avLst/>
                <a:gdLst/>
                <a:ahLst/>
                <a:cxnLst/>
                <a:rect l="l" t="t" r="r" b="b"/>
                <a:pathLst>
                  <a:path w="13441" h="12878" extrusionOk="0">
                    <a:moveTo>
                      <a:pt x="10097" y="1"/>
                    </a:moveTo>
                    <a:cubicBezTo>
                      <a:pt x="9314" y="1"/>
                      <a:pt x="8531" y="302"/>
                      <a:pt x="7928" y="906"/>
                    </a:cubicBezTo>
                    <a:lnTo>
                      <a:pt x="1175" y="7626"/>
                    </a:lnTo>
                    <a:cubicBezTo>
                      <a:pt x="1" y="8833"/>
                      <a:pt x="1" y="10757"/>
                      <a:pt x="1175" y="11964"/>
                    </a:cubicBezTo>
                    <a:cubicBezTo>
                      <a:pt x="1762" y="12551"/>
                      <a:pt x="2545" y="12877"/>
                      <a:pt x="3328" y="12877"/>
                    </a:cubicBezTo>
                    <a:cubicBezTo>
                      <a:pt x="4111" y="12877"/>
                      <a:pt x="4894" y="12551"/>
                      <a:pt x="5514" y="11964"/>
                    </a:cubicBezTo>
                    <a:lnTo>
                      <a:pt x="12266" y="5212"/>
                    </a:lnTo>
                    <a:cubicBezTo>
                      <a:pt x="13440" y="4037"/>
                      <a:pt x="13440" y="2080"/>
                      <a:pt x="12266" y="906"/>
                    </a:cubicBezTo>
                    <a:cubicBezTo>
                      <a:pt x="11662" y="302"/>
                      <a:pt x="10880" y="1"/>
                      <a:pt x="10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11"/>
              <p:cNvSpPr/>
              <p:nvPr/>
            </p:nvSpPr>
            <p:spPr>
              <a:xfrm>
                <a:off x="3092350" y="729850"/>
                <a:ext cx="336000" cy="321350"/>
              </a:xfrm>
              <a:custGeom>
                <a:avLst/>
                <a:gdLst/>
                <a:ahLst/>
                <a:cxnLst/>
                <a:rect l="l" t="t" r="r" b="b"/>
                <a:pathLst>
                  <a:path w="13440" h="12854" extrusionOk="0">
                    <a:moveTo>
                      <a:pt x="10096" y="1"/>
                    </a:moveTo>
                    <a:cubicBezTo>
                      <a:pt x="9313" y="1"/>
                      <a:pt x="8531" y="294"/>
                      <a:pt x="7927" y="882"/>
                    </a:cubicBezTo>
                    <a:lnTo>
                      <a:pt x="1175" y="7634"/>
                    </a:lnTo>
                    <a:cubicBezTo>
                      <a:pt x="1" y="8841"/>
                      <a:pt x="1" y="10765"/>
                      <a:pt x="1175" y="11972"/>
                    </a:cubicBezTo>
                    <a:cubicBezTo>
                      <a:pt x="1795" y="12559"/>
                      <a:pt x="2577" y="12853"/>
                      <a:pt x="3360" y="12853"/>
                    </a:cubicBezTo>
                    <a:cubicBezTo>
                      <a:pt x="4143" y="12853"/>
                      <a:pt x="4926" y="12559"/>
                      <a:pt x="5513" y="11972"/>
                    </a:cubicBezTo>
                    <a:lnTo>
                      <a:pt x="12266" y="5220"/>
                    </a:lnTo>
                    <a:cubicBezTo>
                      <a:pt x="13440" y="4013"/>
                      <a:pt x="13440" y="2088"/>
                      <a:pt x="12266" y="882"/>
                    </a:cubicBezTo>
                    <a:cubicBezTo>
                      <a:pt x="11662" y="294"/>
                      <a:pt x="10879" y="1"/>
                      <a:pt x="10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1" name="Google Shape;1471;p111"/>
          <p:cNvGrpSpPr/>
          <p:nvPr/>
        </p:nvGrpSpPr>
        <p:grpSpPr>
          <a:xfrm>
            <a:off x="6767460" y="1990776"/>
            <a:ext cx="831600" cy="831600"/>
            <a:chOff x="6767460" y="1990776"/>
            <a:chExt cx="831600" cy="831600"/>
          </a:xfrm>
        </p:grpSpPr>
        <p:sp>
          <p:nvSpPr>
            <p:cNvPr id="1472" name="Google Shape;1472;p111"/>
            <p:cNvSpPr/>
            <p:nvPr/>
          </p:nvSpPr>
          <p:spPr>
            <a:xfrm>
              <a:off x="6767460" y="1990776"/>
              <a:ext cx="831600" cy="831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 name="Google Shape;1473;p111"/>
            <p:cNvGrpSpPr/>
            <p:nvPr/>
          </p:nvGrpSpPr>
          <p:grpSpPr>
            <a:xfrm>
              <a:off x="7049048" y="2157622"/>
              <a:ext cx="268406" cy="497912"/>
              <a:chOff x="2393475" y="238125"/>
              <a:chExt cx="2813475" cy="5219200"/>
            </a:xfrm>
          </p:grpSpPr>
          <p:sp>
            <p:nvSpPr>
              <p:cNvPr id="1474" name="Google Shape;1474;p111"/>
              <p:cNvSpPr/>
              <p:nvPr/>
            </p:nvSpPr>
            <p:spPr>
              <a:xfrm>
                <a:off x="2393475" y="238125"/>
                <a:ext cx="2813475" cy="2401650"/>
              </a:xfrm>
              <a:custGeom>
                <a:avLst/>
                <a:gdLst/>
                <a:ahLst/>
                <a:cxnLst/>
                <a:rect l="l" t="t" r="r" b="b"/>
                <a:pathLst>
                  <a:path w="112539" h="96066" extrusionOk="0">
                    <a:moveTo>
                      <a:pt x="59923" y="6133"/>
                    </a:moveTo>
                    <a:cubicBezTo>
                      <a:pt x="62076" y="6133"/>
                      <a:pt x="64066" y="7079"/>
                      <a:pt x="65371" y="8807"/>
                    </a:cubicBezTo>
                    <a:cubicBezTo>
                      <a:pt x="66675" y="10504"/>
                      <a:pt x="67132" y="12657"/>
                      <a:pt x="66577" y="14744"/>
                    </a:cubicBezTo>
                    <a:lnTo>
                      <a:pt x="62663" y="29847"/>
                    </a:lnTo>
                    <a:cubicBezTo>
                      <a:pt x="62598" y="29978"/>
                      <a:pt x="62565" y="30108"/>
                      <a:pt x="62533" y="30239"/>
                    </a:cubicBezTo>
                    <a:lnTo>
                      <a:pt x="49452" y="30239"/>
                    </a:lnTo>
                    <a:cubicBezTo>
                      <a:pt x="49387" y="30043"/>
                      <a:pt x="49322" y="29815"/>
                      <a:pt x="49256" y="29586"/>
                    </a:cubicBezTo>
                    <a:lnTo>
                      <a:pt x="45896" y="14516"/>
                    </a:lnTo>
                    <a:cubicBezTo>
                      <a:pt x="45440" y="12461"/>
                      <a:pt x="45929" y="10340"/>
                      <a:pt x="47234" y="8710"/>
                    </a:cubicBezTo>
                    <a:cubicBezTo>
                      <a:pt x="48539" y="7046"/>
                      <a:pt x="50496" y="6133"/>
                      <a:pt x="52616" y="6133"/>
                    </a:cubicBezTo>
                    <a:close/>
                    <a:moveTo>
                      <a:pt x="104514" y="36371"/>
                    </a:moveTo>
                    <a:cubicBezTo>
                      <a:pt x="105558" y="36371"/>
                      <a:pt x="106406" y="37219"/>
                      <a:pt x="106406" y="38263"/>
                    </a:cubicBezTo>
                    <a:cubicBezTo>
                      <a:pt x="106406" y="39307"/>
                      <a:pt x="105558" y="40155"/>
                      <a:pt x="104514" y="40155"/>
                    </a:cubicBezTo>
                    <a:lnTo>
                      <a:pt x="8025" y="40155"/>
                    </a:lnTo>
                    <a:cubicBezTo>
                      <a:pt x="6981" y="40155"/>
                      <a:pt x="6133" y="39307"/>
                      <a:pt x="6133" y="38263"/>
                    </a:cubicBezTo>
                    <a:cubicBezTo>
                      <a:pt x="6133" y="37219"/>
                      <a:pt x="6981" y="36371"/>
                      <a:pt x="8025" y="36371"/>
                    </a:cubicBezTo>
                    <a:close/>
                    <a:moveTo>
                      <a:pt x="52616" y="0"/>
                    </a:moveTo>
                    <a:cubicBezTo>
                      <a:pt x="48637" y="0"/>
                      <a:pt x="44950" y="1761"/>
                      <a:pt x="42471" y="4860"/>
                    </a:cubicBezTo>
                    <a:cubicBezTo>
                      <a:pt x="39992" y="7959"/>
                      <a:pt x="39046" y="11971"/>
                      <a:pt x="39927" y="15821"/>
                    </a:cubicBezTo>
                    <a:lnTo>
                      <a:pt x="43156" y="30239"/>
                    </a:lnTo>
                    <a:lnTo>
                      <a:pt x="8025" y="30239"/>
                    </a:lnTo>
                    <a:cubicBezTo>
                      <a:pt x="3621" y="30239"/>
                      <a:pt x="0" y="33827"/>
                      <a:pt x="0" y="38263"/>
                    </a:cubicBezTo>
                    <a:cubicBezTo>
                      <a:pt x="0" y="42406"/>
                      <a:pt x="3197" y="45831"/>
                      <a:pt x="7275" y="46222"/>
                    </a:cubicBezTo>
                    <a:cubicBezTo>
                      <a:pt x="4926" y="49941"/>
                      <a:pt x="3654" y="54279"/>
                      <a:pt x="3654" y="58748"/>
                    </a:cubicBezTo>
                    <a:lnTo>
                      <a:pt x="3654" y="74243"/>
                    </a:lnTo>
                    <a:cubicBezTo>
                      <a:pt x="3654" y="75939"/>
                      <a:pt x="5024" y="77309"/>
                      <a:pt x="6687" y="77309"/>
                    </a:cubicBezTo>
                    <a:cubicBezTo>
                      <a:pt x="8384" y="77309"/>
                      <a:pt x="9754" y="75939"/>
                      <a:pt x="9754" y="74243"/>
                    </a:cubicBezTo>
                    <a:lnTo>
                      <a:pt x="9754" y="58748"/>
                    </a:lnTo>
                    <a:cubicBezTo>
                      <a:pt x="9754" y="54018"/>
                      <a:pt x="11678" y="49550"/>
                      <a:pt x="15038" y="46255"/>
                    </a:cubicBezTo>
                    <a:lnTo>
                      <a:pt x="97501" y="46255"/>
                    </a:lnTo>
                    <a:cubicBezTo>
                      <a:pt x="100861" y="49550"/>
                      <a:pt x="102785" y="54018"/>
                      <a:pt x="102785" y="58748"/>
                    </a:cubicBezTo>
                    <a:lnTo>
                      <a:pt x="102785" y="68078"/>
                    </a:lnTo>
                    <a:cubicBezTo>
                      <a:pt x="92347" y="75874"/>
                      <a:pt x="79886" y="84453"/>
                      <a:pt x="65860" y="90161"/>
                    </a:cubicBezTo>
                    <a:cubicBezTo>
                      <a:pt x="64294" y="90814"/>
                      <a:pt x="63544" y="92608"/>
                      <a:pt x="64196" y="94141"/>
                    </a:cubicBezTo>
                    <a:cubicBezTo>
                      <a:pt x="64653" y="95348"/>
                      <a:pt x="65795" y="96066"/>
                      <a:pt x="67002" y="96066"/>
                    </a:cubicBezTo>
                    <a:cubicBezTo>
                      <a:pt x="67393" y="96066"/>
                      <a:pt x="67784" y="96000"/>
                      <a:pt x="68176" y="95837"/>
                    </a:cubicBezTo>
                    <a:cubicBezTo>
                      <a:pt x="81224" y="90520"/>
                      <a:pt x="92804" y="82952"/>
                      <a:pt x="102785" y="75678"/>
                    </a:cubicBezTo>
                    <a:lnTo>
                      <a:pt x="102785" y="89998"/>
                    </a:lnTo>
                    <a:cubicBezTo>
                      <a:pt x="102785" y="91694"/>
                      <a:pt x="104156" y="93064"/>
                      <a:pt x="105852" y="93064"/>
                    </a:cubicBezTo>
                    <a:cubicBezTo>
                      <a:pt x="107515" y="93064"/>
                      <a:pt x="108885" y="91694"/>
                      <a:pt x="108885" y="89998"/>
                    </a:cubicBezTo>
                    <a:lnTo>
                      <a:pt x="108885" y="58748"/>
                    </a:lnTo>
                    <a:cubicBezTo>
                      <a:pt x="108885" y="54279"/>
                      <a:pt x="107613" y="49941"/>
                      <a:pt x="105265" y="46222"/>
                    </a:cubicBezTo>
                    <a:cubicBezTo>
                      <a:pt x="109342" y="45831"/>
                      <a:pt x="112539" y="42406"/>
                      <a:pt x="112539" y="38263"/>
                    </a:cubicBezTo>
                    <a:cubicBezTo>
                      <a:pt x="112539" y="33827"/>
                      <a:pt x="108918" y="30239"/>
                      <a:pt x="104514" y="30239"/>
                    </a:cubicBezTo>
                    <a:lnTo>
                      <a:pt x="68861" y="30239"/>
                    </a:lnTo>
                    <a:lnTo>
                      <a:pt x="72514" y="16277"/>
                    </a:lnTo>
                    <a:cubicBezTo>
                      <a:pt x="73525" y="12363"/>
                      <a:pt x="72677" y="8253"/>
                      <a:pt x="70198" y="5056"/>
                    </a:cubicBezTo>
                    <a:cubicBezTo>
                      <a:pt x="67719" y="1827"/>
                      <a:pt x="63968" y="0"/>
                      <a:pt x="59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11"/>
              <p:cNvSpPr/>
              <p:nvPr/>
            </p:nvSpPr>
            <p:spPr>
              <a:xfrm>
                <a:off x="2393475" y="2349425"/>
                <a:ext cx="2813475" cy="3107900"/>
              </a:xfrm>
              <a:custGeom>
                <a:avLst/>
                <a:gdLst/>
                <a:ahLst/>
                <a:cxnLst/>
                <a:rect l="l" t="t" r="r" b="b"/>
                <a:pathLst>
                  <a:path w="112539" h="124316" extrusionOk="0">
                    <a:moveTo>
                      <a:pt x="102785" y="61815"/>
                    </a:moveTo>
                    <a:lnTo>
                      <a:pt x="102785" y="95805"/>
                    </a:lnTo>
                    <a:cubicBezTo>
                      <a:pt x="102785" y="100535"/>
                      <a:pt x="100861" y="105004"/>
                      <a:pt x="97501" y="108299"/>
                    </a:cubicBezTo>
                    <a:lnTo>
                      <a:pt x="15038" y="108299"/>
                    </a:lnTo>
                    <a:cubicBezTo>
                      <a:pt x="11678" y="105004"/>
                      <a:pt x="9754" y="100535"/>
                      <a:pt x="9754" y="95805"/>
                    </a:cubicBezTo>
                    <a:lnTo>
                      <a:pt x="9754" y="86346"/>
                    </a:lnTo>
                    <a:cubicBezTo>
                      <a:pt x="33664" y="85661"/>
                      <a:pt x="73884" y="81355"/>
                      <a:pt x="102785" y="61815"/>
                    </a:cubicBezTo>
                    <a:close/>
                    <a:moveTo>
                      <a:pt x="104514" y="114399"/>
                    </a:moveTo>
                    <a:cubicBezTo>
                      <a:pt x="105558" y="114399"/>
                      <a:pt x="106406" y="115247"/>
                      <a:pt x="106406" y="116291"/>
                    </a:cubicBezTo>
                    <a:cubicBezTo>
                      <a:pt x="106406" y="117334"/>
                      <a:pt x="105558" y="118215"/>
                      <a:pt x="104514" y="118215"/>
                    </a:cubicBezTo>
                    <a:lnTo>
                      <a:pt x="8025" y="118215"/>
                    </a:lnTo>
                    <a:cubicBezTo>
                      <a:pt x="6981" y="118215"/>
                      <a:pt x="6133" y="117334"/>
                      <a:pt x="6133" y="116291"/>
                    </a:cubicBezTo>
                    <a:cubicBezTo>
                      <a:pt x="6133" y="115247"/>
                      <a:pt x="6981" y="114399"/>
                      <a:pt x="8025" y="114399"/>
                    </a:cubicBezTo>
                    <a:close/>
                    <a:moveTo>
                      <a:pt x="6687" y="1"/>
                    </a:moveTo>
                    <a:cubicBezTo>
                      <a:pt x="5024" y="1"/>
                      <a:pt x="3654" y="1371"/>
                      <a:pt x="3654" y="3067"/>
                    </a:cubicBezTo>
                    <a:lnTo>
                      <a:pt x="3654" y="95805"/>
                    </a:lnTo>
                    <a:cubicBezTo>
                      <a:pt x="3654" y="100274"/>
                      <a:pt x="4926" y="104613"/>
                      <a:pt x="7275" y="108331"/>
                    </a:cubicBezTo>
                    <a:cubicBezTo>
                      <a:pt x="3197" y="108723"/>
                      <a:pt x="0" y="112148"/>
                      <a:pt x="0" y="116291"/>
                    </a:cubicBezTo>
                    <a:cubicBezTo>
                      <a:pt x="0" y="120727"/>
                      <a:pt x="3621" y="124315"/>
                      <a:pt x="8025" y="124315"/>
                    </a:cubicBezTo>
                    <a:lnTo>
                      <a:pt x="104514" y="124315"/>
                    </a:lnTo>
                    <a:cubicBezTo>
                      <a:pt x="108918" y="124315"/>
                      <a:pt x="112539" y="120727"/>
                      <a:pt x="112539" y="116291"/>
                    </a:cubicBezTo>
                    <a:cubicBezTo>
                      <a:pt x="112539" y="112148"/>
                      <a:pt x="109342" y="108723"/>
                      <a:pt x="105265" y="108331"/>
                    </a:cubicBezTo>
                    <a:cubicBezTo>
                      <a:pt x="107613" y="104613"/>
                      <a:pt x="108885" y="100274"/>
                      <a:pt x="108885" y="95805"/>
                    </a:cubicBezTo>
                    <a:lnTo>
                      <a:pt x="108885" y="18822"/>
                    </a:lnTo>
                    <a:cubicBezTo>
                      <a:pt x="108885" y="17126"/>
                      <a:pt x="107515" y="15756"/>
                      <a:pt x="105852" y="15756"/>
                    </a:cubicBezTo>
                    <a:cubicBezTo>
                      <a:pt x="104156" y="15756"/>
                      <a:pt x="102785" y="17126"/>
                      <a:pt x="102785" y="18822"/>
                    </a:cubicBezTo>
                    <a:lnTo>
                      <a:pt x="102785" y="54313"/>
                    </a:lnTo>
                    <a:cubicBezTo>
                      <a:pt x="75124" y="75059"/>
                      <a:pt x="33958" y="79528"/>
                      <a:pt x="9754" y="80213"/>
                    </a:cubicBezTo>
                    <a:lnTo>
                      <a:pt x="9754" y="26782"/>
                    </a:lnTo>
                    <a:cubicBezTo>
                      <a:pt x="25672" y="25346"/>
                      <a:pt x="40351" y="22117"/>
                      <a:pt x="53399" y="17257"/>
                    </a:cubicBezTo>
                    <a:cubicBezTo>
                      <a:pt x="54997" y="16670"/>
                      <a:pt x="55780" y="14908"/>
                      <a:pt x="55193" y="13310"/>
                    </a:cubicBezTo>
                    <a:cubicBezTo>
                      <a:pt x="54735" y="12089"/>
                      <a:pt x="53565" y="11325"/>
                      <a:pt x="52329" y="11325"/>
                    </a:cubicBezTo>
                    <a:cubicBezTo>
                      <a:pt x="51979" y="11325"/>
                      <a:pt x="51624" y="11386"/>
                      <a:pt x="51279" y="11516"/>
                    </a:cubicBezTo>
                    <a:cubicBezTo>
                      <a:pt x="38883" y="16148"/>
                      <a:pt x="24922" y="19214"/>
                      <a:pt x="9754" y="20649"/>
                    </a:cubicBezTo>
                    <a:lnTo>
                      <a:pt x="9754" y="3067"/>
                    </a:lnTo>
                    <a:cubicBezTo>
                      <a:pt x="9754" y="1371"/>
                      <a:pt x="8384" y="1"/>
                      <a:pt x="6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11"/>
              <p:cNvSpPr/>
              <p:nvPr/>
            </p:nvSpPr>
            <p:spPr>
              <a:xfrm>
                <a:off x="3638725" y="548000"/>
                <a:ext cx="324600" cy="153350"/>
              </a:xfrm>
              <a:custGeom>
                <a:avLst/>
                <a:gdLst/>
                <a:ahLst/>
                <a:cxnLst/>
                <a:rect l="l" t="t" r="r" b="b"/>
                <a:pathLst>
                  <a:path w="12984" h="6134" extrusionOk="0">
                    <a:moveTo>
                      <a:pt x="3034" y="1"/>
                    </a:moveTo>
                    <a:cubicBezTo>
                      <a:pt x="1371" y="1"/>
                      <a:pt x="1" y="1371"/>
                      <a:pt x="1" y="3067"/>
                    </a:cubicBezTo>
                    <a:cubicBezTo>
                      <a:pt x="1" y="4763"/>
                      <a:pt x="1371" y="6133"/>
                      <a:pt x="3034" y="6133"/>
                    </a:cubicBezTo>
                    <a:lnTo>
                      <a:pt x="9950" y="6133"/>
                    </a:lnTo>
                    <a:cubicBezTo>
                      <a:pt x="11614" y="6133"/>
                      <a:pt x="12984" y="4763"/>
                      <a:pt x="12984" y="3067"/>
                    </a:cubicBezTo>
                    <a:cubicBezTo>
                      <a:pt x="12984" y="1371"/>
                      <a:pt x="11614" y="1"/>
                      <a:pt x="9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11"/>
              <p:cNvSpPr/>
              <p:nvPr/>
            </p:nvSpPr>
            <p:spPr>
              <a:xfrm>
                <a:off x="4243825" y="4358000"/>
                <a:ext cx="512175" cy="152525"/>
              </a:xfrm>
              <a:custGeom>
                <a:avLst/>
                <a:gdLst/>
                <a:ahLst/>
                <a:cxnLst/>
                <a:rect l="l" t="t" r="r" b="b"/>
                <a:pathLst>
                  <a:path w="20487" h="6101" extrusionOk="0">
                    <a:moveTo>
                      <a:pt x="3067" y="1"/>
                    </a:moveTo>
                    <a:cubicBezTo>
                      <a:pt x="1371" y="1"/>
                      <a:pt x="1" y="1371"/>
                      <a:pt x="1" y="3034"/>
                    </a:cubicBezTo>
                    <a:cubicBezTo>
                      <a:pt x="1" y="4730"/>
                      <a:pt x="1371" y="6100"/>
                      <a:pt x="3067" y="6100"/>
                    </a:cubicBezTo>
                    <a:lnTo>
                      <a:pt x="17452" y="6100"/>
                    </a:lnTo>
                    <a:cubicBezTo>
                      <a:pt x="19116" y="6100"/>
                      <a:pt x="20486" y="4730"/>
                      <a:pt x="20486" y="3034"/>
                    </a:cubicBezTo>
                    <a:cubicBezTo>
                      <a:pt x="20486" y="1371"/>
                      <a:pt x="19116" y="1"/>
                      <a:pt x="17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11"/>
              <p:cNvSpPr/>
              <p:nvPr/>
            </p:nvSpPr>
            <p:spPr>
              <a:xfrm>
                <a:off x="4243825" y="4600200"/>
                <a:ext cx="512175" cy="152525"/>
              </a:xfrm>
              <a:custGeom>
                <a:avLst/>
                <a:gdLst/>
                <a:ahLst/>
                <a:cxnLst/>
                <a:rect l="l" t="t" r="r" b="b"/>
                <a:pathLst>
                  <a:path w="20487" h="6101" extrusionOk="0">
                    <a:moveTo>
                      <a:pt x="3067" y="1"/>
                    </a:moveTo>
                    <a:cubicBezTo>
                      <a:pt x="1371" y="1"/>
                      <a:pt x="1" y="1371"/>
                      <a:pt x="1" y="3034"/>
                    </a:cubicBezTo>
                    <a:cubicBezTo>
                      <a:pt x="1" y="4731"/>
                      <a:pt x="1371" y="6101"/>
                      <a:pt x="3067" y="6101"/>
                    </a:cubicBezTo>
                    <a:lnTo>
                      <a:pt x="17452" y="6101"/>
                    </a:lnTo>
                    <a:cubicBezTo>
                      <a:pt x="19116" y="6101"/>
                      <a:pt x="20486" y="4731"/>
                      <a:pt x="20486" y="3034"/>
                    </a:cubicBezTo>
                    <a:cubicBezTo>
                      <a:pt x="20486" y="1371"/>
                      <a:pt x="19116" y="1"/>
                      <a:pt x="17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11"/>
              <p:cNvSpPr/>
              <p:nvPr/>
            </p:nvSpPr>
            <p:spPr>
              <a:xfrm>
                <a:off x="3339450" y="3205700"/>
                <a:ext cx="152525" cy="765775"/>
              </a:xfrm>
              <a:custGeom>
                <a:avLst/>
                <a:gdLst/>
                <a:ahLst/>
                <a:cxnLst/>
                <a:rect l="l" t="t" r="r" b="b"/>
                <a:pathLst>
                  <a:path w="6101" h="30631" extrusionOk="0">
                    <a:moveTo>
                      <a:pt x="3067" y="1"/>
                    </a:moveTo>
                    <a:cubicBezTo>
                      <a:pt x="1370" y="1"/>
                      <a:pt x="0" y="1338"/>
                      <a:pt x="0" y="3034"/>
                    </a:cubicBezTo>
                    <a:lnTo>
                      <a:pt x="0" y="27564"/>
                    </a:lnTo>
                    <a:cubicBezTo>
                      <a:pt x="0" y="29261"/>
                      <a:pt x="1370" y="30631"/>
                      <a:pt x="3067" y="30631"/>
                    </a:cubicBezTo>
                    <a:cubicBezTo>
                      <a:pt x="4730" y="30631"/>
                      <a:pt x="6100" y="29261"/>
                      <a:pt x="6100" y="27564"/>
                    </a:cubicBezTo>
                    <a:lnTo>
                      <a:pt x="6100" y="3034"/>
                    </a:lnTo>
                    <a:cubicBezTo>
                      <a:pt x="6100" y="1338"/>
                      <a:pt x="4730"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11"/>
              <p:cNvSpPr/>
              <p:nvPr/>
            </p:nvSpPr>
            <p:spPr>
              <a:xfrm>
                <a:off x="3719475" y="3044225"/>
                <a:ext cx="153325" cy="766600"/>
              </a:xfrm>
              <a:custGeom>
                <a:avLst/>
                <a:gdLst/>
                <a:ahLst/>
                <a:cxnLst/>
                <a:rect l="l" t="t" r="r" b="b"/>
                <a:pathLst>
                  <a:path w="6133" h="30664" extrusionOk="0">
                    <a:moveTo>
                      <a:pt x="3066" y="1"/>
                    </a:moveTo>
                    <a:cubicBezTo>
                      <a:pt x="1370" y="1"/>
                      <a:pt x="0" y="1371"/>
                      <a:pt x="0" y="3067"/>
                    </a:cubicBezTo>
                    <a:lnTo>
                      <a:pt x="0" y="27597"/>
                    </a:lnTo>
                    <a:cubicBezTo>
                      <a:pt x="0" y="29294"/>
                      <a:pt x="1370" y="30664"/>
                      <a:pt x="3066" y="30664"/>
                    </a:cubicBezTo>
                    <a:cubicBezTo>
                      <a:pt x="4763" y="30664"/>
                      <a:pt x="6133" y="29294"/>
                      <a:pt x="6133" y="27597"/>
                    </a:cubicBezTo>
                    <a:lnTo>
                      <a:pt x="6133" y="3067"/>
                    </a:lnTo>
                    <a:cubicBezTo>
                      <a:pt x="6133" y="1371"/>
                      <a:pt x="4763" y="1"/>
                      <a:pt x="3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11"/>
              <p:cNvSpPr/>
              <p:nvPr/>
            </p:nvSpPr>
            <p:spPr>
              <a:xfrm>
                <a:off x="4108450" y="2872975"/>
                <a:ext cx="152525" cy="766600"/>
              </a:xfrm>
              <a:custGeom>
                <a:avLst/>
                <a:gdLst/>
                <a:ahLst/>
                <a:cxnLst/>
                <a:rect l="l" t="t" r="r" b="b"/>
                <a:pathLst>
                  <a:path w="6101" h="30664" extrusionOk="0">
                    <a:moveTo>
                      <a:pt x="3035" y="1"/>
                    </a:moveTo>
                    <a:cubicBezTo>
                      <a:pt x="1371" y="1"/>
                      <a:pt x="1" y="1371"/>
                      <a:pt x="1" y="3067"/>
                    </a:cubicBezTo>
                    <a:lnTo>
                      <a:pt x="1" y="27597"/>
                    </a:lnTo>
                    <a:cubicBezTo>
                      <a:pt x="1" y="29293"/>
                      <a:pt x="1371" y="30663"/>
                      <a:pt x="3035" y="30663"/>
                    </a:cubicBezTo>
                    <a:cubicBezTo>
                      <a:pt x="4731" y="30663"/>
                      <a:pt x="6101" y="29293"/>
                      <a:pt x="6101" y="27597"/>
                    </a:cubicBezTo>
                    <a:lnTo>
                      <a:pt x="6101" y="3067"/>
                    </a:lnTo>
                    <a:cubicBezTo>
                      <a:pt x="6101" y="1371"/>
                      <a:pt x="4731" y="1"/>
                      <a:pt x="3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443"/>
                                        </p:tgtEl>
                                        <p:attrNameLst>
                                          <p:attrName>style.visibility</p:attrName>
                                        </p:attrNameLst>
                                      </p:cBhvr>
                                      <p:to>
                                        <p:strVal val="visible"/>
                                      </p:to>
                                    </p:set>
                                    <p:anim calcmode="lin" valueType="num">
                                      <p:cBhvr additive="base">
                                        <p:cTn id="7" dur="1000"/>
                                        <p:tgtEl>
                                          <p:spTgt spid="1443"/>
                                        </p:tgtEl>
                                        <p:attrNameLst>
                                          <p:attrName>ppt_w</p:attrName>
                                        </p:attrNameLst>
                                      </p:cBhvr>
                                      <p:tavLst>
                                        <p:tav tm="0">
                                          <p:val>
                                            <p:strVal val="0"/>
                                          </p:val>
                                        </p:tav>
                                        <p:tav tm="100000">
                                          <p:val>
                                            <p:strVal val="#ppt_w"/>
                                          </p:val>
                                        </p:tav>
                                      </p:tavLst>
                                    </p:anim>
                                    <p:anim calcmode="lin" valueType="num">
                                      <p:cBhvr additive="base">
                                        <p:cTn id="8" dur="1000"/>
                                        <p:tgtEl>
                                          <p:spTgt spid="1443"/>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457"/>
                                        </p:tgtEl>
                                        <p:attrNameLst>
                                          <p:attrName>style.visibility</p:attrName>
                                        </p:attrNameLst>
                                      </p:cBhvr>
                                      <p:to>
                                        <p:strVal val="visible"/>
                                      </p:to>
                                    </p:set>
                                    <p:anim calcmode="lin" valueType="num">
                                      <p:cBhvr additive="base">
                                        <p:cTn id="11" dur="1000"/>
                                        <p:tgtEl>
                                          <p:spTgt spid="1457"/>
                                        </p:tgtEl>
                                        <p:attrNameLst>
                                          <p:attrName>ppt_w</p:attrName>
                                        </p:attrNameLst>
                                      </p:cBhvr>
                                      <p:tavLst>
                                        <p:tav tm="0">
                                          <p:val>
                                            <p:strVal val="0"/>
                                          </p:val>
                                        </p:tav>
                                        <p:tav tm="100000">
                                          <p:val>
                                            <p:strVal val="#ppt_w"/>
                                          </p:val>
                                        </p:tav>
                                      </p:tavLst>
                                    </p:anim>
                                    <p:anim calcmode="lin" valueType="num">
                                      <p:cBhvr additive="base">
                                        <p:cTn id="12" dur="1000"/>
                                        <p:tgtEl>
                                          <p:spTgt spid="1457"/>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471"/>
                                        </p:tgtEl>
                                        <p:attrNameLst>
                                          <p:attrName>style.visibility</p:attrName>
                                        </p:attrNameLst>
                                      </p:cBhvr>
                                      <p:to>
                                        <p:strVal val="visible"/>
                                      </p:to>
                                    </p:set>
                                    <p:anim calcmode="lin" valueType="num">
                                      <p:cBhvr additive="base">
                                        <p:cTn id="15" dur="1000"/>
                                        <p:tgtEl>
                                          <p:spTgt spid="1471"/>
                                        </p:tgtEl>
                                        <p:attrNameLst>
                                          <p:attrName>ppt_w</p:attrName>
                                        </p:attrNameLst>
                                      </p:cBhvr>
                                      <p:tavLst>
                                        <p:tav tm="0">
                                          <p:val>
                                            <p:strVal val="0"/>
                                          </p:val>
                                        </p:tav>
                                        <p:tav tm="100000">
                                          <p:val>
                                            <p:strVal val="#ppt_w"/>
                                          </p:val>
                                        </p:tav>
                                      </p:tavLst>
                                    </p:anim>
                                    <p:anim calcmode="lin" valueType="num">
                                      <p:cBhvr additive="base">
                                        <p:cTn id="16" dur="1000"/>
                                        <p:tgtEl>
                                          <p:spTgt spid="1471"/>
                                        </p:tgtEl>
                                        <p:attrNameLst>
                                          <p:attrName>ppt_h</p:attrName>
                                        </p:attrNameLst>
                                      </p:cBhvr>
                                      <p:tavLst>
                                        <p:tav tm="0">
                                          <p:val>
                                            <p:strVal val="0"/>
                                          </p:val>
                                        </p:tav>
                                        <p:tav tm="100000">
                                          <p:val>
                                            <p:strVal val="#ppt_h"/>
                                          </p:val>
                                        </p:tav>
                                      </p:tavLst>
                                    </p:anim>
                                  </p:childTnLst>
                                </p:cTn>
                              </p:par>
                              <p:par>
                                <p:cTn id="17" presetID="2" presetClass="entr" presetSubtype="2" fill="hold" nodeType="withEffect">
                                  <p:stCondLst>
                                    <p:cond delay="0"/>
                                  </p:stCondLst>
                                  <p:childTnLst>
                                    <p:set>
                                      <p:cBhvr>
                                        <p:cTn id="18" dur="1" fill="hold">
                                          <p:stCondLst>
                                            <p:cond delay="0"/>
                                          </p:stCondLst>
                                        </p:cTn>
                                        <p:tgtEl>
                                          <p:spTgt spid="1436"/>
                                        </p:tgtEl>
                                        <p:attrNameLst>
                                          <p:attrName>style.visibility</p:attrName>
                                        </p:attrNameLst>
                                      </p:cBhvr>
                                      <p:to>
                                        <p:strVal val="visible"/>
                                      </p:to>
                                    </p:set>
                                    <p:anim calcmode="lin" valueType="num">
                                      <p:cBhvr additive="base">
                                        <p:cTn id="19" dur="1000"/>
                                        <p:tgtEl>
                                          <p:spTgt spid="1436"/>
                                        </p:tgtEl>
                                        <p:attrNameLst>
                                          <p:attrName>ppt_x</p:attrName>
                                        </p:attrNameLst>
                                      </p:cBhvr>
                                      <p:tavLst>
                                        <p:tav tm="0">
                                          <p:val>
                                            <p:strVal val="#ppt_x+1"/>
                                          </p:val>
                                        </p:tav>
                                        <p:tav tm="100000">
                                          <p:val>
                                            <p:strVal val="#ppt_x"/>
                                          </p:val>
                                        </p:tav>
                                      </p:tavLst>
                                    </p:anim>
                                  </p:childTnLst>
                                </p:cTn>
                              </p:par>
                              <p:par>
                                <p:cTn id="20" presetID="10" presetClass="entr" presetSubtype="0" fill="hold" nodeType="withEffect">
                                  <p:stCondLst>
                                    <p:cond delay="0"/>
                                  </p:stCondLst>
                                  <p:childTnLst>
                                    <p:set>
                                      <p:cBhvr>
                                        <p:cTn id="21" dur="1" fill="hold">
                                          <p:stCondLst>
                                            <p:cond delay="0"/>
                                          </p:stCondLst>
                                        </p:cTn>
                                        <p:tgtEl>
                                          <p:spTgt spid="1439"/>
                                        </p:tgtEl>
                                        <p:attrNameLst>
                                          <p:attrName>style.visibility</p:attrName>
                                        </p:attrNameLst>
                                      </p:cBhvr>
                                      <p:to>
                                        <p:strVal val="visible"/>
                                      </p:to>
                                    </p:set>
                                    <p:animEffect transition="in" filter="fade">
                                      <p:cBhvr>
                                        <p:cTn id="22" dur="1000"/>
                                        <p:tgtEl>
                                          <p:spTgt spid="1439"/>
                                        </p:tgtEl>
                                      </p:cBhvr>
                                    </p:animEffect>
                                  </p:childTnLst>
                                </p:cTn>
                              </p:par>
                              <p:par>
                                <p:cTn id="23" presetID="10" presetClass="entr" presetSubtype="0" fill="hold" nodeType="withEffect">
                                  <p:stCondLst>
                                    <p:cond delay="0"/>
                                  </p:stCondLst>
                                  <p:childTnLst>
                                    <p:set>
                                      <p:cBhvr>
                                        <p:cTn id="24" dur="1" fill="hold">
                                          <p:stCondLst>
                                            <p:cond delay="0"/>
                                          </p:stCondLst>
                                        </p:cTn>
                                        <p:tgtEl>
                                          <p:spTgt spid="1440"/>
                                        </p:tgtEl>
                                        <p:attrNameLst>
                                          <p:attrName>style.visibility</p:attrName>
                                        </p:attrNameLst>
                                      </p:cBhvr>
                                      <p:to>
                                        <p:strVal val="visible"/>
                                      </p:to>
                                    </p:set>
                                    <p:animEffect transition="in" filter="fade">
                                      <p:cBhvr>
                                        <p:cTn id="25" dur="1000"/>
                                        <p:tgtEl>
                                          <p:spTgt spid="1440"/>
                                        </p:tgtEl>
                                      </p:cBhvr>
                                    </p:animEffect>
                                  </p:childTnLst>
                                </p:cTn>
                              </p:par>
                              <p:par>
                                <p:cTn id="26" presetID="10" presetClass="entr" presetSubtype="0" fill="hold" nodeType="withEffect">
                                  <p:stCondLst>
                                    <p:cond delay="0"/>
                                  </p:stCondLst>
                                  <p:childTnLst>
                                    <p:set>
                                      <p:cBhvr>
                                        <p:cTn id="27" dur="1" fill="hold">
                                          <p:stCondLst>
                                            <p:cond delay="0"/>
                                          </p:stCondLst>
                                        </p:cTn>
                                        <p:tgtEl>
                                          <p:spTgt spid="1441"/>
                                        </p:tgtEl>
                                        <p:attrNameLst>
                                          <p:attrName>style.visibility</p:attrName>
                                        </p:attrNameLst>
                                      </p:cBhvr>
                                      <p:to>
                                        <p:strVal val="visible"/>
                                      </p:to>
                                    </p:set>
                                    <p:animEffect transition="in" filter="fade">
                                      <p:cBhvr>
                                        <p:cTn id="28" dur="1000"/>
                                        <p:tgtEl>
                                          <p:spTgt spid="1441"/>
                                        </p:tgtEl>
                                      </p:cBhvr>
                                    </p:animEffect>
                                  </p:childTnLst>
                                </p:cTn>
                              </p:par>
                              <p:par>
                                <p:cTn id="29" presetID="10" presetClass="entr" presetSubtype="0" fill="hold" nodeType="withEffect">
                                  <p:stCondLst>
                                    <p:cond delay="0"/>
                                  </p:stCondLst>
                                  <p:childTnLst>
                                    <p:set>
                                      <p:cBhvr>
                                        <p:cTn id="30" dur="1" fill="hold">
                                          <p:stCondLst>
                                            <p:cond delay="0"/>
                                          </p:stCondLst>
                                        </p:cTn>
                                        <p:tgtEl>
                                          <p:spTgt spid="1442"/>
                                        </p:tgtEl>
                                        <p:attrNameLst>
                                          <p:attrName>style.visibility</p:attrName>
                                        </p:attrNameLst>
                                      </p:cBhvr>
                                      <p:to>
                                        <p:strVal val="visible"/>
                                      </p:to>
                                    </p:set>
                                    <p:animEffect transition="in" filter="fade">
                                      <p:cBhvr>
                                        <p:cTn id="31" dur="1000"/>
                                        <p:tgtEl>
                                          <p:spTgt spid="1442"/>
                                        </p:tgtEl>
                                      </p:cBhvr>
                                    </p:animEffect>
                                  </p:childTnLst>
                                </p:cTn>
                              </p:par>
                              <p:par>
                                <p:cTn id="32" presetID="10" presetClass="entr" presetSubtype="0" fill="hold" nodeType="withEffect">
                                  <p:stCondLst>
                                    <p:cond delay="0"/>
                                  </p:stCondLst>
                                  <p:childTnLst>
                                    <p:set>
                                      <p:cBhvr>
                                        <p:cTn id="33" dur="1" fill="hold">
                                          <p:stCondLst>
                                            <p:cond delay="0"/>
                                          </p:stCondLst>
                                        </p:cTn>
                                        <p:tgtEl>
                                          <p:spTgt spid="1437"/>
                                        </p:tgtEl>
                                        <p:attrNameLst>
                                          <p:attrName>style.visibility</p:attrName>
                                        </p:attrNameLst>
                                      </p:cBhvr>
                                      <p:to>
                                        <p:strVal val="visible"/>
                                      </p:to>
                                    </p:set>
                                    <p:animEffect transition="in" filter="fade">
                                      <p:cBhvr>
                                        <p:cTn id="34" dur="1000"/>
                                        <p:tgtEl>
                                          <p:spTgt spid="1437"/>
                                        </p:tgtEl>
                                      </p:cBhvr>
                                    </p:animEffect>
                                  </p:childTnLst>
                                </p:cTn>
                              </p:par>
                              <p:par>
                                <p:cTn id="35" presetID="10" presetClass="entr" presetSubtype="0" fill="hold" nodeType="withEffect">
                                  <p:stCondLst>
                                    <p:cond delay="0"/>
                                  </p:stCondLst>
                                  <p:childTnLst>
                                    <p:set>
                                      <p:cBhvr>
                                        <p:cTn id="36" dur="1" fill="hold">
                                          <p:stCondLst>
                                            <p:cond delay="0"/>
                                          </p:stCondLst>
                                        </p:cTn>
                                        <p:tgtEl>
                                          <p:spTgt spid="1438"/>
                                        </p:tgtEl>
                                        <p:attrNameLst>
                                          <p:attrName>style.visibility</p:attrName>
                                        </p:attrNameLst>
                                      </p:cBhvr>
                                      <p:to>
                                        <p:strVal val="visible"/>
                                      </p:to>
                                    </p:set>
                                    <p:animEffect transition="in" filter="fade">
                                      <p:cBhvr>
                                        <p:cTn id="37" dur="1000"/>
                                        <p:tgtEl>
                                          <p:spTgt spid="14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85"/>
        <p:cNvGrpSpPr/>
        <p:nvPr/>
      </p:nvGrpSpPr>
      <p:grpSpPr>
        <a:xfrm>
          <a:off x="0" y="0"/>
          <a:ext cx="0" cy="0"/>
          <a:chOff x="0" y="0"/>
          <a:chExt cx="0" cy="0"/>
        </a:xfrm>
      </p:grpSpPr>
      <p:sp>
        <p:nvSpPr>
          <p:cNvPr id="1486" name="Google Shape;1486;p112"/>
          <p:cNvSpPr txBox="1">
            <a:spLocks noGrp="1"/>
          </p:cNvSpPr>
          <p:nvPr>
            <p:ph type="title"/>
          </p:nvPr>
        </p:nvSpPr>
        <p:spPr>
          <a:xfrm>
            <a:off x="949750" y="2080475"/>
            <a:ext cx="2832000" cy="157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OPERATING PLAN</a:t>
            </a:r>
            <a:endParaRPr/>
          </a:p>
        </p:txBody>
      </p:sp>
      <p:sp>
        <p:nvSpPr>
          <p:cNvPr id="1487" name="Google Shape;1487;p112"/>
          <p:cNvSpPr txBox="1">
            <a:spLocks noGrp="1"/>
          </p:cNvSpPr>
          <p:nvPr>
            <p:ph type="title" idx="2"/>
          </p:nvPr>
        </p:nvSpPr>
        <p:spPr>
          <a:xfrm>
            <a:off x="949750" y="942400"/>
            <a:ext cx="2832000" cy="141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05</a:t>
            </a:r>
            <a:endParaRPr/>
          </a:p>
        </p:txBody>
      </p:sp>
      <p:sp>
        <p:nvSpPr>
          <p:cNvPr id="1488" name="Google Shape;1488;p112"/>
          <p:cNvSpPr txBox="1">
            <a:spLocks noGrp="1"/>
          </p:cNvSpPr>
          <p:nvPr>
            <p:ph type="subTitle" idx="1"/>
          </p:nvPr>
        </p:nvSpPr>
        <p:spPr>
          <a:xfrm>
            <a:off x="949750" y="3451550"/>
            <a:ext cx="28320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enter a subtitle here if you need it</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487"/>
                                        </p:tgtEl>
                                        <p:attrNameLst>
                                          <p:attrName>style.visibility</p:attrName>
                                        </p:attrNameLst>
                                      </p:cBhvr>
                                      <p:to>
                                        <p:strVal val="visible"/>
                                      </p:to>
                                    </p:set>
                                    <p:anim calcmode="lin" valueType="num">
                                      <p:cBhvr additive="base">
                                        <p:cTn id="7" dur="1000"/>
                                        <p:tgtEl>
                                          <p:spTgt spid="1487"/>
                                        </p:tgtEl>
                                        <p:attrNameLst>
                                          <p:attrName>ppt_y</p:attrName>
                                        </p:attrNameLst>
                                      </p:cBhvr>
                                      <p:tavLst>
                                        <p:tav tm="0">
                                          <p:val>
                                            <p:strVal val="#ppt_y-1"/>
                                          </p:val>
                                        </p:tav>
                                        <p:tav tm="100000">
                                          <p:val>
                                            <p:strVal val="#ppt_y"/>
                                          </p:val>
                                        </p:tav>
                                      </p:tavLst>
                                    </p:anim>
                                  </p:childTnLst>
                                </p:cTn>
                              </p:par>
                              <p:par>
                                <p:cTn id="8" presetID="2" presetClass="entr" presetSubtype="8" fill="hold" nodeType="withEffect">
                                  <p:stCondLst>
                                    <p:cond delay="0"/>
                                  </p:stCondLst>
                                  <p:childTnLst>
                                    <p:set>
                                      <p:cBhvr>
                                        <p:cTn id="9" dur="1" fill="hold">
                                          <p:stCondLst>
                                            <p:cond delay="0"/>
                                          </p:stCondLst>
                                        </p:cTn>
                                        <p:tgtEl>
                                          <p:spTgt spid="1486"/>
                                        </p:tgtEl>
                                        <p:attrNameLst>
                                          <p:attrName>style.visibility</p:attrName>
                                        </p:attrNameLst>
                                      </p:cBhvr>
                                      <p:to>
                                        <p:strVal val="visible"/>
                                      </p:to>
                                    </p:set>
                                    <p:anim calcmode="lin" valueType="num">
                                      <p:cBhvr additive="base">
                                        <p:cTn id="10" dur="1000"/>
                                        <p:tgtEl>
                                          <p:spTgt spid="1486"/>
                                        </p:tgtEl>
                                        <p:attrNameLst>
                                          <p:attrName>ppt_x</p:attrName>
                                        </p:attrNameLst>
                                      </p:cBhvr>
                                      <p:tavLst>
                                        <p:tav tm="0">
                                          <p:val>
                                            <p:strVal val="#ppt_x-1"/>
                                          </p:val>
                                        </p:tav>
                                        <p:tav tm="100000">
                                          <p:val>
                                            <p:strVal val="#ppt_x"/>
                                          </p:val>
                                        </p:tav>
                                      </p:tavLst>
                                    </p:anim>
                                  </p:childTnLst>
                                </p:cTn>
                              </p:par>
                              <p:par>
                                <p:cTn id="11" presetID="2" presetClass="entr" presetSubtype="4" fill="hold" nodeType="withEffect">
                                  <p:stCondLst>
                                    <p:cond delay="0"/>
                                  </p:stCondLst>
                                  <p:childTnLst>
                                    <p:set>
                                      <p:cBhvr>
                                        <p:cTn id="12" dur="1" fill="hold">
                                          <p:stCondLst>
                                            <p:cond delay="0"/>
                                          </p:stCondLst>
                                        </p:cTn>
                                        <p:tgtEl>
                                          <p:spTgt spid="1488"/>
                                        </p:tgtEl>
                                        <p:attrNameLst>
                                          <p:attrName>style.visibility</p:attrName>
                                        </p:attrNameLst>
                                      </p:cBhvr>
                                      <p:to>
                                        <p:strVal val="visible"/>
                                      </p:to>
                                    </p:set>
                                    <p:anim calcmode="lin" valueType="num">
                                      <p:cBhvr additive="base">
                                        <p:cTn id="13" dur="1000"/>
                                        <p:tgtEl>
                                          <p:spTgt spid="14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1"/>
        <p:cNvGrpSpPr/>
        <p:nvPr/>
      </p:nvGrpSpPr>
      <p:grpSpPr>
        <a:xfrm>
          <a:off x="0" y="0"/>
          <a:ext cx="0" cy="0"/>
          <a:chOff x="0" y="0"/>
          <a:chExt cx="0" cy="0"/>
        </a:xfrm>
      </p:grpSpPr>
      <p:pic>
        <p:nvPicPr>
          <p:cNvPr id="432" name="Google Shape;432;p68"/>
          <p:cNvPicPr preferRelativeResize="0"/>
          <p:nvPr/>
        </p:nvPicPr>
        <p:blipFill rotWithShape="1">
          <a:blip r:embed="rId3">
            <a:alphaModFix/>
          </a:blip>
          <a:srcRect t="50511" b="18885"/>
          <a:stretch/>
        </p:blipFill>
        <p:spPr>
          <a:xfrm>
            <a:off x="0" y="-2100"/>
            <a:ext cx="9144003" cy="2798403"/>
          </a:xfrm>
          <a:prstGeom prst="rect">
            <a:avLst/>
          </a:prstGeom>
          <a:noFill/>
          <a:ln>
            <a:noFill/>
          </a:ln>
        </p:spPr>
      </p:pic>
      <p:sp>
        <p:nvSpPr>
          <p:cNvPr id="433" name="Google Shape;433;p68"/>
          <p:cNvSpPr/>
          <p:nvPr/>
        </p:nvSpPr>
        <p:spPr>
          <a:xfrm rot="10800000">
            <a:off x="7608600" y="-2100"/>
            <a:ext cx="1535400" cy="1747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68"/>
          <p:cNvSpPr txBox="1">
            <a:spLocks noGrp="1"/>
          </p:cNvSpPr>
          <p:nvPr>
            <p:ph type="body" idx="1"/>
          </p:nvPr>
        </p:nvSpPr>
        <p:spPr>
          <a:xfrm>
            <a:off x="3646000" y="3781652"/>
            <a:ext cx="45459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solidFill>
                  <a:schemeClr val="dk1"/>
                </a:solidFill>
              </a:rPr>
              <a:t>Earth is the third planet from the Sun and the only one that harbors life in the Solar System. This is where we all live</a:t>
            </a:r>
            <a:endParaRPr>
              <a:solidFill>
                <a:schemeClr val="dk1"/>
              </a:solidFill>
            </a:endParaRPr>
          </a:p>
        </p:txBody>
      </p:sp>
      <p:sp>
        <p:nvSpPr>
          <p:cNvPr id="435" name="Google Shape;435;p68"/>
          <p:cNvSpPr txBox="1">
            <a:spLocks noGrp="1"/>
          </p:cNvSpPr>
          <p:nvPr>
            <p:ph type="title"/>
          </p:nvPr>
        </p:nvSpPr>
        <p:spPr>
          <a:xfrm>
            <a:off x="4896120" y="3181375"/>
            <a:ext cx="32958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MISSION STATEMENT</a:t>
            </a:r>
            <a:endParaRPr/>
          </a:p>
        </p:txBody>
      </p:sp>
      <p:sp>
        <p:nvSpPr>
          <p:cNvPr id="436" name="Google Shape;436;p68"/>
          <p:cNvSpPr/>
          <p:nvPr/>
        </p:nvSpPr>
        <p:spPr>
          <a:xfrm>
            <a:off x="7" y="1018715"/>
            <a:ext cx="3623400" cy="41247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32"/>
                                        </p:tgtEl>
                                        <p:attrNameLst>
                                          <p:attrName>style.visibility</p:attrName>
                                        </p:attrNameLst>
                                      </p:cBhvr>
                                      <p:to>
                                        <p:strVal val="visible"/>
                                      </p:to>
                                    </p:set>
                                    <p:anim calcmode="lin" valueType="num">
                                      <p:cBhvr additive="base">
                                        <p:cTn id="7" dur="1000"/>
                                        <p:tgtEl>
                                          <p:spTgt spid="432"/>
                                        </p:tgtEl>
                                        <p:attrNameLst>
                                          <p:attrName>ppt_y</p:attrName>
                                        </p:attrNameLst>
                                      </p:cBhvr>
                                      <p:tavLst>
                                        <p:tav tm="0">
                                          <p:val>
                                            <p:strVal val="#ppt_y-1"/>
                                          </p:val>
                                        </p:tav>
                                        <p:tav tm="100000">
                                          <p:val>
                                            <p:strVal val="#ppt_y"/>
                                          </p:val>
                                        </p:tav>
                                      </p:tavLst>
                                    </p:anim>
                                  </p:childTnLst>
                                </p:cTn>
                              </p:par>
                              <p:par>
                                <p:cTn id="8" presetID="2" presetClass="entr" presetSubtype="2" fill="hold" nodeType="withEffect">
                                  <p:stCondLst>
                                    <p:cond delay="0"/>
                                  </p:stCondLst>
                                  <p:childTnLst>
                                    <p:set>
                                      <p:cBhvr>
                                        <p:cTn id="9" dur="1" fill="hold">
                                          <p:stCondLst>
                                            <p:cond delay="0"/>
                                          </p:stCondLst>
                                        </p:cTn>
                                        <p:tgtEl>
                                          <p:spTgt spid="435"/>
                                        </p:tgtEl>
                                        <p:attrNameLst>
                                          <p:attrName>style.visibility</p:attrName>
                                        </p:attrNameLst>
                                      </p:cBhvr>
                                      <p:to>
                                        <p:strVal val="visible"/>
                                      </p:to>
                                    </p:set>
                                    <p:anim calcmode="lin" valueType="num">
                                      <p:cBhvr additive="base">
                                        <p:cTn id="10" dur="1000"/>
                                        <p:tgtEl>
                                          <p:spTgt spid="435"/>
                                        </p:tgtEl>
                                        <p:attrNameLst>
                                          <p:attrName>ppt_x</p:attrName>
                                        </p:attrNameLst>
                                      </p:cBhvr>
                                      <p:tavLst>
                                        <p:tav tm="0">
                                          <p:val>
                                            <p:strVal val="#ppt_x+1"/>
                                          </p:val>
                                        </p:tav>
                                        <p:tav tm="100000">
                                          <p:val>
                                            <p:strVal val="#ppt_x"/>
                                          </p:val>
                                        </p:tav>
                                      </p:tavLst>
                                    </p:anim>
                                  </p:childTnLst>
                                </p:cTn>
                              </p:par>
                              <p:par>
                                <p:cTn id="11" presetID="2" presetClass="entr" presetSubtype="4" fill="hold" nodeType="withEffect">
                                  <p:stCondLst>
                                    <p:cond delay="0"/>
                                  </p:stCondLst>
                                  <p:childTnLst>
                                    <p:set>
                                      <p:cBhvr>
                                        <p:cTn id="12" dur="1" fill="hold">
                                          <p:stCondLst>
                                            <p:cond delay="0"/>
                                          </p:stCondLst>
                                        </p:cTn>
                                        <p:tgtEl>
                                          <p:spTgt spid="434"/>
                                        </p:tgtEl>
                                        <p:attrNameLst>
                                          <p:attrName>style.visibility</p:attrName>
                                        </p:attrNameLst>
                                      </p:cBhvr>
                                      <p:to>
                                        <p:strVal val="visible"/>
                                      </p:to>
                                    </p:set>
                                    <p:anim calcmode="lin" valueType="num">
                                      <p:cBhvr additive="base">
                                        <p:cTn id="13" dur="1000"/>
                                        <p:tgtEl>
                                          <p:spTgt spid="4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492"/>
        <p:cNvGrpSpPr/>
        <p:nvPr/>
      </p:nvGrpSpPr>
      <p:grpSpPr>
        <a:xfrm>
          <a:off x="0" y="0"/>
          <a:ext cx="0" cy="0"/>
          <a:chOff x="0" y="0"/>
          <a:chExt cx="0" cy="0"/>
        </a:xfrm>
      </p:grpSpPr>
      <p:sp>
        <p:nvSpPr>
          <p:cNvPr id="1493" name="Google Shape;1493;p113"/>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PROCESS</a:t>
            </a:r>
            <a:endParaRPr/>
          </a:p>
        </p:txBody>
      </p:sp>
      <p:sp>
        <p:nvSpPr>
          <p:cNvPr id="1494" name="Google Shape;1494;p113"/>
          <p:cNvSpPr txBox="1">
            <a:spLocks noGrp="1"/>
          </p:cNvSpPr>
          <p:nvPr>
            <p:ph type="title" idx="4294967295"/>
          </p:nvPr>
        </p:nvSpPr>
        <p:spPr>
          <a:xfrm>
            <a:off x="5813200" y="1970925"/>
            <a:ext cx="1551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lt1"/>
                </a:solidFill>
              </a:rPr>
              <a:t>DAY 2</a:t>
            </a:r>
            <a:endParaRPr sz="1800">
              <a:solidFill>
                <a:schemeClr val="lt1"/>
              </a:solidFill>
            </a:endParaRPr>
          </a:p>
        </p:txBody>
      </p:sp>
      <p:sp>
        <p:nvSpPr>
          <p:cNvPr id="1495" name="Google Shape;1495;p113"/>
          <p:cNvSpPr txBox="1">
            <a:spLocks noGrp="1"/>
          </p:cNvSpPr>
          <p:nvPr>
            <p:ph type="subTitle" idx="4294967295"/>
          </p:nvPr>
        </p:nvSpPr>
        <p:spPr>
          <a:xfrm>
            <a:off x="5813200" y="2297550"/>
            <a:ext cx="2037600" cy="3729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solidFill>
                  <a:schemeClr val="lt1"/>
                </a:solidFill>
              </a:rPr>
              <a:t>Saturn has rings</a:t>
            </a:r>
            <a:endParaRPr sz="1400">
              <a:solidFill>
                <a:schemeClr val="lt1"/>
              </a:solidFill>
            </a:endParaRPr>
          </a:p>
        </p:txBody>
      </p:sp>
      <p:sp>
        <p:nvSpPr>
          <p:cNvPr id="1496" name="Google Shape;1496;p113"/>
          <p:cNvSpPr txBox="1">
            <a:spLocks noGrp="1"/>
          </p:cNvSpPr>
          <p:nvPr>
            <p:ph type="title" idx="4294967295"/>
          </p:nvPr>
        </p:nvSpPr>
        <p:spPr>
          <a:xfrm>
            <a:off x="5813200" y="2899163"/>
            <a:ext cx="1551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lt1"/>
                </a:solidFill>
              </a:rPr>
              <a:t>DAY 4</a:t>
            </a:r>
            <a:endParaRPr sz="1800">
              <a:solidFill>
                <a:schemeClr val="lt1"/>
              </a:solidFill>
            </a:endParaRPr>
          </a:p>
        </p:txBody>
      </p:sp>
      <p:sp>
        <p:nvSpPr>
          <p:cNvPr id="1497" name="Google Shape;1497;p113"/>
          <p:cNvSpPr txBox="1">
            <a:spLocks noGrp="1"/>
          </p:cNvSpPr>
          <p:nvPr>
            <p:ph type="subTitle" idx="4294967295"/>
          </p:nvPr>
        </p:nvSpPr>
        <p:spPr>
          <a:xfrm>
            <a:off x="5813200" y="3225775"/>
            <a:ext cx="2037600" cy="3729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solidFill>
                  <a:schemeClr val="lt1"/>
                </a:solidFill>
              </a:rPr>
              <a:t>Neptune is far away</a:t>
            </a:r>
            <a:endParaRPr sz="1400">
              <a:solidFill>
                <a:schemeClr val="lt1"/>
              </a:solidFill>
            </a:endParaRPr>
          </a:p>
        </p:txBody>
      </p:sp>
      <p:sp>
        <p:nvSpPr>
          <p:cNvPr id="1498" name="Google Shape;1498;p113"/>
          <p:cNvSpPr txBox="1">
            <a:spLocks noGrp="1"/>
          </p:cNvSpPr>
          <p:nvPr>
            <p:ph type="title" idx="4294967295"/>
          </p:nvPr>
        </p:nvSpPr>
        <p:spPr>
          <a:xfrm>
            <a:off x="5813200" y="3822188"/>
            <a:ext cx="1551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lt1"/>
                </a:solidFill>
              </a:rPr>
              <a:t>DAY 6</a:t>
            </a:r>
            <a:endParaRPr sz="1800">
              <a:solidFill>
                <a:schemeClr val="lt1"/>
              </a:solidFill>
            </a:endParaRPr>
          </a:p>
        </p:txBody>
      </p:sp>
      <p:sp>
        <p:nvSpPr>
          <p:cNvPr id="1499" name="Google Shape;1499;p113"/>
          <p:cNvSpPr txBox="1">
            <a:spLocks noGrp="1"/>
          </p:cNvSpPr>
          <p:nvPr>
            <p:ph type="subTitle" idx="4294967295"/>
          </p:nvPr>
        </p:nvSpPr>
        <p:spPr>
          <a:xfrm>
            <a:off x="5813200" y="4148800"/>
            <a:ext cx="2037600" cy="3729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solidFill>
                  <a:schemeClr val="lt1"/>
                </a:solidFill>
              </a:rPr>
              <a:t>Venus is terribly hot</a:t>
            </a:r>
            <a:endParaRPr sz="1400">
              <a:solidFill>
                <a:schemeClr val="lt1"/>
              </a:solidFill>
            </a:endParaRPr>
          </a:p>
        </p:txBody>
      </p:sp>
      <p:sp>
        <p:nvSpPr>
          <p:cNvPr id="1500" name="Google Shape;1500;p113"/>
          <p:cNvSpPr txBox="1">
            <a:spLocks noGrp="1"/>
          </p:cNvSpPr>
          <p:nvPr>
            <p:ph type="title" idx="4294967295"/>
          </p:nvPr>
        </p:nvSpPr>
        <p:spPr>
          <a:xfrm>
            <a:off x="1779750" y="1973875"/>
            <a:ext cx="15510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lt1"/>
                </a:solidFill>
              </a:rPr>
              <a:t>DAY 1</a:t>
            </a:r>
            <a:endParaRPr sz="1800">
              <a:solidFill>
                <a:schemeClr val="lt1"/>
              </a:solidFill>
            </a:endParaRPr>
          </a:p>
        </p:txBody>
      </p:sp>
      <p:sp>
        <p:nvSpPr>
          <p:cNvPr id="1501" name="Google Shape;1501;p113"/>
          <p:cNvSpPr txBox="1">
            <a:spLocks noGrp="1"/>
          </p:cNvSpPr>
          <p:nvPr>
            <p:ph type="subTitle" idx="4294967295"/>
          </p:nvPr>
        </p:nvSpPr>
        <p:spPr>
          <a:xfrm>
            <a:off x="1293300" y="2300500"/>
            <a:ext cx="2037600" cy="3729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a:solidFill>
                  <a:schemeClr val="lt1"/>
                </a:solidFill>
              </a:rPr>
              <a:t>Jupiter is very big</a:t>
            </a:r>
            <a:endParaRPr sz="1400">
              <a:solidFill>
                <a:schemeClr val="lt1"/>
              </a:solidFill>
            </a:endParaRPr>
          </a:p>
        </p:txBody>
      </p:sp>
      <p:sp>
        <p:nvSpPr>
          <p:cNvPr id="1502" name="Google Shape;1502;p113"/>
          <p:cNvSpPr txBox="1">
            <a:spLocks noGrp="1"/>
          </p:cNvSpPr>
          <p:nvPr>
            <p:ph type="title" idx="4294967295"/>
          </p:nvPr>
        </p:nvSpPr>
        <p:spPr>
          <a:xfrm>
            <a:off x="1779750" y="2902113"/>
            <a:ext cx="15510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lt1"/>
                </a:solidFill>
              </a:rPr>
              <a:t>DAY 3</a:t>
            </a:r>
            <a:endParaRPr sz="1800">
              <a:solidFill>
                <a:schemeClr val="lt1"/>
              </a:solidFill>
            </a:endParaRPr>
          </a:p>
        </p:txBody>
      </p:sp>
      <p:sp>
        <p:nvSpPr>
          <p:cNvPr id="1503" name="Google Shape;1503;p113"/>
          <p:cNvSpPr txBox="1">
            <a:spLocks noGrp="1"/>
          </p:cNvSpPr>
          <p:nvPr>
            <p:ph type="subTitle" idx="4294967295"/>
          </p:nvPr>
        </p:nvSpPr>
        <p:spPr>
          <a:xfrm>
            <a:off x="1293150" y="3228725"/>
            <a:ext cx="2037600" cy="3729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a:solidFill>
                  <a:schemeClr val="lt1"/>
                </a:solidFill>
              </a:rPr>
              <a:t>We live on Earth</a:t>
            </a:r>
            <a:endParaRPr sz="1400">
              <a:solidFill>
                <a:schemeClr val="lt1"/>
              </a:solidFill>
            </a:endParaRPr>
          </a:p>
        </p:txBody>
      </p:sp>
      <p:sp>
        <p:nvSpPr>
          <p:cNvPr id="1504" name="Google Shape;1504;p113"/>
          <p:cNvSpPr txBox="1">
            <a:spLocks noGrp="1"/>
          </p:cNvSpPr>
          <p:nvPr>
            <p:ph type="title" idx="4294967295"/>
          </p:nvPr>
        </p:nvSpPr>
        <p:spPr>
          <a:xfrm>
            <a:off x="1779750" y="3825138"/>
            <a:ext cx="15510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lt1"/>
                </a:solidFill>
              </a:rPr>
              <a:t>DAY 5</a:t>
            </a:r>
            <a:endParaRPr sz="1800">
              <a:solidFill>
                <a:schemeClr val="lt1"/>
              </a:solidFill>
            </a:endParaRPr>
          </a:p>
        </p:txBody>
      </p:sp>
      <p:sp>
        <p:nvSpPr>
          <p:cNvPr id="1505" name="Google Shape;1505;p113"/>
          <p:cNvSpPr txBox="1">
            <a:spLocks noGrp="1"/>
          </p:cNvSpPr>
          <p:nvPr>
            <p:ph type="subTitle" idx="4294967295"/>
          </p:nvPr>
        </p:nvSpPr>
        <p:spPr>
          <a:xfrm>
            <a:off x="1511250" y="4151739"/>
            <a:ext cx="1819500" cy="3729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a:solidFill>
                  <a:schemeClr val="lt1"/>
                </a:solidFill>
              </a:rPr>
              <a:t>Mars is a cold place</a:t>
            </a:r>
            <a:endParaRPr sz="1400">
              <a:solidFill>
                <a:schemeClr val="lt1"/>
              </a:solidFill>
            </a:endParaRPr>
          </a:p>
        </p:txBody>
      </p:sp>
      <p:grpSp>
        <p:nvGrpSpPr>
          <p:cNvPr id="1506" name="Google Shape;1506;p113"/>
          <p:cNvGrpSpPr/>
          <p:nvPr/>
        </p:nvGrpSpPr>
        <p:grpSpPr>
          <a:xfrm>
            <a:off x="3501088" y="1999273"/>
            <a:ext cx="2141960" cy="2494387"/>
            <a:chOff x="3501088" y="1999273"/>
            <a:chExt cx="2141960" cy="2494387"/>
          </a:xfrm>
        </p:grpSpPr>
        <p:sp>
          <p:nvSpPr>
            <p:cNvPr id="1507" name="Google Shape;1507;p113"/>
            <p:cNvSpPr/>
            <p:nvPr/>
          </p:nvSpPr>
          <p:spPr>
            <a:xfrm>
              <a:off x="3501088" y="1999273"/>
              <a:ext cx="642300" cy="642300"/>
            </a:xfrm>
            <a:prstGeom prst="flowChartConnector">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13"/>
            <p:cNvSpPr/>
            <p:nvPr/>
          </p:nvSpPr>
          <p:spPr>
            <a:xfrm>
              <a:off x="5000747" y="1999273"/>
              <a:ext cx="642300" cy="642300"/>
            </a:xfrm>
            <a:prstGeom prst="flowChartConnector">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13"/>
            <p:cNvSpPr/>
            <p:nvPr/>
          </p:nvSpPr>
          <p:spPr>
            <a:xfrm>
              <a:off x="5000747" y="2927840"/>
              <a:ext cx="642300" cy="642300"/>
            </a:xfrm>
            <a:prstGeom prst="flowChartConnector">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10" name="Google Shape;1510;p113"/>
            <p:cNvCxnSpPr>
              <a:stCxn id="1507" idx="6"/>
              <a:endCxn id="1508" idx="2"/>
            </p:cNvCxnSpPr>
            <p:nvPr/>
          </p:nvCxnSpPr>
          <p:spPr>
            <a:xfrm>
              <a:off x="4143388" y="2320423"/>
              <a:ext cx="857400" cy="600"/>
            </a:xfrm>
            <a:prstGeom prst="bentConnector3">
              <a:avLst>
                <a:gd name="adj1" fmla="val 49997"/>
              </a:avLst>
            </a:prstGeom>
            <a:noFill/>
            <a:ln w="19050" cap="flat" cmpd="sng">
              <a:solidFill>
                <a:schemeClr val="accent3"/>
              </a:solidFill>
              <a:prstDash val="solid"/>
              <a:round/>
              <a:headEnd type="none" w="med" len="med"/>
              <a:tailEnd type="none" w="med" len="med"/>
            </a:ln>
          </p:spPr>
        </p:cxnSp>
        <p:cxnSp>
          <p:nvCxnSpPr>
            <p:cNvPr id="1511" name="Google Shape;1511;p113"/>
            <p:cNvCxnSpPr>
              <a:stCxn id="1508" idx="4"/>
              <a:endCxn id="1512" idx="0"/>
            </p:cNvCxnSpPr>
            <p:nvPr/>
          </p:nvCxnSpPr>
          <p:spPr>
            <a:xfrm rot="5400000">
              <a:off x="4428947" y="2034823"/>
              <a:ext cx="286200" cy="1499700"/>
            </a:xfrm>
            <a:prstGeom prst="bentConnector3">
              <a:avLst>
                <a:gd name="adj1" fmla="val 50000"/>
              </a:avLst>
            </a:prstGeom>
            <a:noFill/>
            <a:ln w="19050" cap="flat" cmpd="sng">
              <a:solidFill>
                <a:schemeClr val="accent3"/>
              </a:solidFill>
              <a:prstDash val="solid"/>
              <a:round/>
              <a:headEnd type="none" w="med" len="med"/>
              <a:tailEnd type="none" w="med" len="med"/>
            </a:ln>
          </p:spPr>
        </p:cxnSp>
        <p:cxnSp>
          <p:nvCxnSpPr>
            <p:cNvPr id="1513" name="Google Shape;1513;p113"/>
            <p:cNvCxnSpPr>
              <a:stCxn id="1512" idx="6"/>
              <a:endCxn id="1509" idx="2"/>
            </p:cNvCxnSpPr>
            <p:nvPr/>
          </p:nvCxnSpPr>
          <p:spPr>
            <a:xfrm>
              <a:off x="4143388" y="3248990"/>
              <a:ext cx="857400" cy="600"/>
            </a:xfrm>
            <a:prstGeom prst="bentConnector3">
              <a:avLst>
                <a:gd name="adj1" fmla="val 49997"/>
              </a:avLst>
            </a:prstGeom>
            <a:noFill/>
            <a:ln w="19050" cap="flat" cmpd="sng">
              <a:solidFill>
                <a:schemeClr val="accent3"/>
              </a:solidFill>
              <a:prstDash val="solid"/>
              <a:round/>
              <a:headEnd type="none" w="med" len="med"/>
              <a:tailEnd type="none" w="med" len="med"/>
            </a:ln>
          </p:spPr>
        </p:cxnSp>
        <p:cxnSp>
          <p:nvCxnSpPr>
            <p:cNvPr id="1514" name="Google Shape;1514;p113"/>
            <p:cNvCxnSpPr>
              <a:stCxn id="1509" idx="4"/>
              <a:endCxn id="1515" idx="0"/>
            </p:cNvCxnSpPr>
            <p:nvPr/>
          </p:nvCxnSpPr>
          <p:spPr>
            <a:xfrm rot="5400000">
              <a:off x="4431497" y="2960840"/>
              <a:ext cx="281100" cy="1499700"/>
            </a:xfrm>
            <a:prstGeom prst="bentConnector3">
              <a:avLst>
                <a:gd name="adj1" fmla="val 49996"/>
              </a:avLst>
            </a:prstGeom>
            <a:noFill/>
            <a:ln w="19050" cap="flat" cmpd="sng">
              <a:solidFill>
                <a:schemeClr val="accent3"/>
              </a:solidFill>
              <a:prstDash val="solid"/>
              <a:round/>
              <a:headEnd type="none" w="med" len="med"/>
              <a:tailEnd type="none" w="med" len="med"/>
            </a:ln>
          </p:spPr>
        </p:cxnSp>
        <p:sp>
          <p:nvSpPr>
            <p:cNvPr id="1512" name="Google Shape;1512;p113"/>
            <p:cNvSpPr/>
            <p:nvPr/>
          </p:nvSpPr>
          <p:spPr>
            <a:xfrm>
              <a:off x="3501088" y="2927840"/>
              <a:ext cx="642300" cy="642300"/>
            </a:xfrm>
            <a:prstGeom prst="flowChartConnector">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13"/>
            <p:cNvSpPr/>
            <p:nvPr/>
          </p:nvSpPr>
          <p:spPr>
            <a:xfrm>
              <a:off x="3501088" y="3851360"/>
              <a:ext cx="642300" cy="642300"/>
            </a:xfrm>
            <a:prstGeom prst="flowChartConnector">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13"/>
            <p:cNvSpPr/>
            <p:nvPr/>
          </p:nvSpPr>
          <p:spPr>
            <a:xfrm>
              <a:off x="5000747" y="3851360"/>
              <a:ext cx="642300" cy="642300"/>
            </a:xfrm>
            <a:prstGeom prst="flowChartConnector">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17" name="Google Shape;1517;p113"/>
            <p:cNvCxnSpPr>
              <a:endCxn id="1516" idx="2"/>
            </p:cNvCxnSpPr>
            <p:nvPr/>
          </p:nvCxnSpPr>
          <p:spPr>
            <a:xfrm>
              <a:off x="4142747" y="4171610"/>
              <a:ext cx="858000" cy="900"/>
            </a:xfrm>
            <a:prstGeom prst="bentConnector3">
              <a:avLst>
                <a:gd name="adj1" fmla="val 50000"/>
              </a:avLst>
            </a:prstGeom>
            <a:noFill/>
            <a:ln w="19050" cap="flat" cmpd="sng">
              <a:solidFill>
                <a:schemeClr val="accent3"/>
              </a:solidFill>
              <a:prstDash val="solid"/>
              <a:round/>
              <a:headEnd type="none" w="med" len="med"/>
              <a:tailEnd type="none" w="med" len="med"/>
            </a:ln>
          </p:spPr>
        </p:cxnSp>
        <p:sp>
          <p:nvSpPr>
            <p:cNvPr id="1518" name="Google Shape;1518;p113"/>
            <p:cNvSpPr/>
            <p:nvPr/>
          </p:nvSpPr>
          <p:spPr>
            <a:xfrm>
              <a:off x="5145038" y="2147465"/>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9" name="Google Shape;1519;p113"/>
            <p:cNvGrpSpPr/>
            <p:nvPr/>
          </p:nvGrpSpPr>
          <p:grpSpPr>
            <a:xfrm>
              <a:off x="3630764" y="3069602"/>
              <a:ext cx="382828" cy="358601"/>
              <a:chOff x="2753373" y="2902523"/>
              <a:chExt cx="347552" cy="325557"/>
            </a:xfrm>
          </p:grpSpPr>
          <p:sp>
            <p:nvSpPr>
              <p:cNvPr id="1520" name="Google Shape;1520;p113"/>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13"/>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13"/>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13"/>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13"/>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13"/>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113"/>
            <p:cNvGrpSpPr/>
            <p:nvPr/>
          </p:nvGrpSpPr>
          <p:grpSpPr>
            <a:xfrm>
              <a:off x="5157738" y="4011251"/>
              <a:ext cx="322151" cy="322374"/>
              <a:chOff x="4206763" y="2450951"/>
              <a:chExt cx="322151" cy="322374"/>
            </a:xfrm>
          </p:grpSpPr>
          <p:sp>
            <p:nvSpPr>
              <p:cNvPr id="1527" name="Google Shape;1527;p113"/>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13"/>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 name="Google Shape;1529;p113"/>
            <p:cNvGrpSpPr/>
            <p:nvPr/>
          </p:nvGrpSpPr>
          <p:grpSpPr>
            <a:xfrm>
              <a:off x="5197886" y="3075903"/>
              <a:ext cx="247892" cy="346024"/>
              <a:chOff x="2818561" y="2439778"/>
              <a:chExt cx="247892" cy="346024"/>
            </a:xfrm>
          </p:grpSpPr>
          <p:sp>
            <p:nvSpPr>
              <p:cNvPr id="1530" name="Google Shape;1530;p113"/>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13"/>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13"/>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13"/>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13"/>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13"/>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13"/>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13"/>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13"/>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13"/>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13"/>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13"/>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 name="Google Shape;1542;p113"/>
            <p:cNvGrpSpPr/>
            <p:nvPr/>
          </p:nvGrpSpPr>
          <p:grpSpPr>
            <a:xfrm>
              <a:off x="3665823" y="4029172"/>
              <a:ext cx="312698" cy="286534"/>
              <a:chOff x="2312623" y="2468584"/>
              <a:chExt cx="312698" cy="286534"/>
            </a:xfrm>
          </p:grpSpPr>
          <p:sp>
            <p:nvSpPr>
              <p:cNvPr id="1543" name="Google Shape;1543;p113"/>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13"/>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13"/>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113"/>
            <p:cNvGrpSpPr/>
            <p:nvPr/>
          </p:nvGrpSpPr>
          <p:grpSpPr>
            <a:xfrm>
              <a:off x="3645367" y="2143491"/>
              <a:ext cx="353631" cy="354395"/>
              <a:chOff x="2280029" y="1970604"/>
              <a:chExt cx="353631" cy="354395"/>
            </a:xfrm>
          </p:grpSpPr>
          <p:sp>
            <p:nvSpPr>
              <p:cNvPr id="1547" name="Google Shape;1547;p113"/>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13"/>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13"/>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13"/>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506"/>
                                        </p:tgtEl>
                                        <p:attrNameLst>
                                          <p:attrName>style.visibility</p:attrName>
                                        </p:attrNameLst>
                                      </p:cBhvr>
                                      <p:to>
                                        <p:strVal val="visible"/>
                                      </p:to>
                                    </p:set>
                                    <p:anim calcmode="lin" valueType="num">
                                      <p:cBhvr additive="base">
                                        <p:cTn id="7" dur="1000"/>
                                        <p:tgtEl>
                                          <p:spTgt spid="1506"/>
                                        </p:tgtEl>
                                        <p:attrNameLst>
                                          <p:attrName>ppt_w</p:attrName>
                                        </p:attrNameLst>
                                      </p:cBhvr>
                                      <p:tavLst>
                                        <p:tav tm="0">
                                          <p:val>
                                            <p:strVal val="0"/>
                                          </p:val>
                                        </p:tav>
                                        <p:tav tm="100000">
                                          <p:val>
                                            <p:strVal val="#ppt_w"/>
                                          </p:val>
                                        </p:tav>
                                      </p:tavLst>
                                    </p:anim>
                                    <p:anim calcmode="lin" valueType="num">
                                      <p:cBhvr additive="base">
                                        <p:cTn id="8" dur="1000"/>
                                        <p:tgtEl>
                                          <p:spTgt spid="1506"/>
                                        </p:tgtEl>
                                        <p:attrNameLst>
                                          <p:attrName>ppt_h</p:attrName>
                                        </p:attrNameLst>
                                      </p:cBhvr>
                                      <p:tavLst>
                                        <p:tav tm="0">
                                          <p:val>
                                            <p:strVal val="0"/>
                                          </p:val>
                                        </p:tav>
                                        <p:tav tm="100000">
                                          <p:val>
                                            <p:strVal val="#ppt_h"/>
                                          </p:val>
                                        </p:tav>
                                      </p:tavLst>
                                    </p:anim>
                                  </p:childTnLst>
                                </p:cTn>
                              </p:par>
                              <p:par>
                                <p:cTn id="9" presetID="10" presetClass="entr" presetSubtype="0" fill="hold" nodeType="withEffect">
                                  <p:stCondLst>
                                    <p:cond delay="0"/>
                                  </p:stCondLst>
                                  <p:childTnLst>
                                    <p:set>
                                      <p:cBhvr>
                                        <p:cTn id="10" dur="1" fill="hold">
                                          <p:stCondLst>
                                            <p:cond delay="0"/>
                                          </p:stCondLst>
                                        </p:cTn>
                                        <p:tgtEl>
                                          <p:spTgt spid="1494"/>
                                        </p:tgtEl>
                                        <p:attrNameLst>
                                          <p:attrName>style.visibility</p:attrName>
                                        </p:attrNameLst>
                                      </p:cBhvr>
                                      <p:to>
                                        <p:strVal val="visible"/>
                                      </p:to>
                                    </p:set>
                                    <p:animEffect transition="in" filter="fade">
                                      <p:cBhvr>
                                        <p:cTn id="11" dur="1000"/>
                                        <p:tgtEl>
                                          <p:spTgt spid="1494"/>
                                        </p:tgtEl>
                                      </p:cBhvr>
                                    </p:animEffect>
                                  </p:childTnLst>
                                </p:cTn>
                              </p:par>
                              <p:par>
                                <p:cTn id="12" presetID="10" presetClass="entr" presetSubtype="0" fill="hold" nodeType="withEffect">
                                  <p:stCondLst>
                                    <p:cond delay="0"/>
                                  </p:stCondLst>
                                  <p:childTnLst>
                                    <p:set>
                                      <p:cBhvr>
                                        <p:cTn id="13" dur="1" fill="hold">
                                          <p:stCondLst>
                                            <p:cond delay="0"/>
                                          </p:stCondLst>
                                        </p:cTn>
                                        <p:tgtEl>
                                          <p:spTgt spid="1495"/>
                                        </p:tgtEl>
                                        <p:attrNameLst>
                                          <p:attrName>style.visibility</p:attrName>
                                        </p:attrNameLst>
                                      </p:cBhvr>
                                      <p:to>
                                        <p:strVal val="visible"/>
                                      </p:to>
                                    </p:set>
                                    <p:animEffect transition="in" filter="fade">
                                      <p:cBhvr>
                                        <p:cTn id="14" dur="1000"/>
                                        <p:tgtEl>
                                          <p:spTgt spid="1495"/>
                                        </p:tgtEl>
                                      </p:cBhvr>
                                    </p:animEffect>
                                  </p:childTnLst>
                                </p:cTn>
                              </p:par>
                              <p:par>
                                <p:cTn id="15" presetID="10" presetClass="entr" presetSubtype="0" fill="hold" nodeType="withEffect">
                                  <p:stCondLst>
                                    <p:cond delay="0"/>
                                  </p:stCondLst>
                                  <p:childTnLst>
                                    <p:set>
                                      <p:cBhvr>
                                        <p:cTn id="16" dur="1" fill="hold">
                                          <p:stCondLst>
                                            <p:cond delay="0"/>
                                          </p:stCondLst>
                                        </p:cTn>
                                        <p:tgtEl>
                                          <p:spTgt spid="1496"/>
                                        </p:tgtEl>
                                        <p:attrNameLst>
                                          <p:attrName>style.visibility</p:attrName>
                                        </p:attrNameLst>
                                      </p:cBhvr>
                                      <p:to>
                                        <p:strVal val="visible"/>
                                      </p:to>
                                    </p:set>
                                    <p:animEffect transition="in" filter="fade">
                                      <p:cBhvr>
                                        <p:cTn id="17" dur="1000"/>
                                        <p:tgtEl>
                                          <p:spTgt spid="1496"/>
                                        </p:tgtEl>
                                      </p:cBhvr>
                                    </p:animEffect>
                                  </p:childTnLst>
                                </p:cTn>
                              </p:par>
                              <p:par>
                                <p:cTn id="18" presetID="10" presetClass="entr" presetSubtype="0" fill="hold" nodeType="withEffect">
                                  <p:stCondLst>
                                    <p:cond delay="0"/>
                                  </p:stCondLst>
                                  <p:childTnLst>
                                    <p:set>
                                      <p:cBhvr>
                                        <p:cTn id="19" dur="1" fill="hold">
                                          <p:stCondLst>
                                            <p:cond delay="0"/>
                                          </p:stCondLst>
                                        </p:cTn>
                                        <p:tgtEl>
                                          <p:spTgt spid="1497"/>
                                        </p:tgtEl>
                                        <p:attrNameLst>
                                          <p:attrName>style.visibility</p:attrName>
                                        </p:attrNameLst>
                                      </p:cBhvr>
                                      <p:to>
                                        <p:strVal val="visible"/>
                                      </p:to>
                                    </p:set>
                                    <p:animEffect transition="in" filter="fade">
                                      <p:cBhvr>
                                        <p:cTn id="20" dur="1000"/>
                                        <p:tgtEl>
                                          <p:spTgt spid="1497"/>
                                        </p:tgtEl>
                                      </p:cBhvr>
                                    </p:animEffect>
                                  </p:childTnLst>
                                </p:cTn>
                              </p:par>
                              <p:par>
                                <p:cTn id="21" presetID="10" presetClass="entr" presetSubtype="0" fill="hold" nodeType="withEffect">
                                  <p:stCondLst>
                                    <p:cond delay="0"/>
                                  </p:stCondLst>
                                  <p:childTnLst>
                                    <p:set>
                                      <p:cBhvr>
                                        <p:cTn id="22" dur="1" fill="hold">
                                          <p:stCondLst>
                                            <p:cond delay="0"/>
                                          </p:stCondLst>
                                        </p:cTn>
                                        <p:tgtEl>
                                          <p:spTgt spid="1498"/>
                                        </p:tgtEl>
                                        <p:attrNameLst>
                                          <p:attrName>style.visibility</p:attrName>
                                        </p:attrNameLst>
                                      </p:cBhvr>
                                      <p:to>
                                        <p:strVal val="visible"/>
                                      </p:to>
                                    </p:set>
                                    <p:animEffect transition="in" filter="fade">
                                      <p:cBhvr>
                                        <p:cTn id="23" dur="1000"/>
                                        <p:tgtEl>
                                          <p:spTgt spid="1498"/>
                                        </p:tgtEl>
                                      </p:cBhvr>
                                    </p:animEffect>
                                  </p:childTnLst>
                                </p:cTn>
                              </p:par>
                              <p:par>
                                <p:cTn id="24" presetID="10" presetClass="entr" presetSubtype="0" fill="hold" nodeType="withEffect">
                                  <p:stCondLst>
                                    <p:cond delay="0"/>
                                  </p:stCondLst>
                                  <p:childTnLst>
                                    <p:set>
                                      <p:cBhvr>
                                        <p:cTn id="25" dur="1" fill="hold">
                                          <p:stCondLst>
                                            <p:cond delay="0"/>
                                          </p:stCondLst>
                                        </p:cTn>
                                        <p:tgtEl>
                                          <p:spTgt spid="1499"/>
                                        </p:tgtEl>
                                        <p:attrNameLst>
                                          <p:attrName>style.visibility</p:attrName>
                                        </p:attrNameLst>
                                      </p:cBhvr>
                                      <p:to>
                                        <p:strVal val="visible"/>
                                      </p:to>
                                    </p:set>
                                    <p:animEffect transition="in" filter="fade">
                                      <p:cBhvr>
                                        <p:cTn id="26" dur="1000"/>
                                        <p:tgtEl>
                                          <p:spTgt spid="1499"/>
                                        </p:tgtEl>
                                      </p:cBhvr>
                                    </p:animEffect>
                                  </p:childTnLst>
                                </p:cTn>
                              </p:par>
                              <p:par>
                                <p:cTn id="27" presetID="10" presetClass="entr" presetSubtype="0" fill="hold" nodeType="withEffect">
                                  <p:stCondLst>
                                    <p:cond delay="0"/>
                                  </p:stCondLst>
                                  <p:childTnLst>
                                    <p:set>
                                      <p:cBhvr>
                                        <p:cTn id="28" dur="1" fill="hold">
                                          <p:stCondLst>
                                            <p:cond delay="0"/>
                                          </p:stCondLst>
                                        </p:cTn>
                                        <p:tgtEl>
                                          <p:spTgt spid="1500"/>
                                        </p:tgtEl>
                                        <p:attrNameLst>
                                          <p:attrName>style.visibility</p:attrName>
                                        </p:attrNameLst>
                                      </p:cBhvr>
                                      <p:to>
                                        <p:strVal val="visible"/>
                                      </p:to>
                                    </p:set>
                                    <p:animEffect transition="in" filter="fade">
                                      <p:cBhvr>
                                        <p:cTn id="29" dur="1000"/>
                                        <p:tgtEl>
                                          <p:spTgt spid="1500"/>
                                        </p:tgtEl>
                                      </p:cBhvr>
                                    </p:animEffect>
                                  </p:childTnLst>
                                </p:cTn>
                              </p:par>
                              <p:par>
                                <p:cTn id="30" presetID="10" presetClass="entr" presetSubtype="0" fill="hold" nodeType="withEffect">
                                  <p:stCondLst>
                                    <p:cond delay="0"/>
                                  </p:stCondLst>
                                  <p:childTnLst>
                                    <p:set>
                                      <p:cBhvr>
                                        <p:cTn id="31" dur="1" fill="hold">
                                          <p:stCondLst>
                                            <p:cond delay="0"/>
                                          </p:stCondLst>
                                        </p:cTn>
                                        <p:tgtEl>
                                          <p:spTgt spid="1501"/>
                                        </p:tgtEl>
                                        <p:attrNameLst>
                                          <p:attrName>style.visibility</p:attrName>
                                        </p:attrNameLst>
                                      </p:cBhvr>
                                      <p:to>
                                        <p:strVal val="visible"/>
                                      </p:to>
                                    </p:set>
                                    <p:animEffect transition="in" filter="fade">
                                      <p:cBhvr>
                                        <p:cTn id="32" dur="1000"/>
                                        <p:tgtEl>
                                          <p:spTgt spid="1501"/>
                                        </p:tgtEl>
                                      </p:cBhvr>
                                    </p:animEffect>
                                  </p:childTnLst>
                                </p:cTn>
                              </p:par>
                              <p:par>
                                <p:cTn id="33" presetID="10" presetClass="entr" presetSubtype="0" fill="hold" nodeType="withEffect">
                                  <p:stCondLst>
                                    <p:cond delay="0"/>
                                  </p:stCondLst>
                                  <p:childTnLst>
                                    <p:set>
                                      <p:cBhvr>
                                        <p:cTn id="34" dur="1" fill="hold">
                                          <p:stCondLst>
                                            <p:cond delay="0"/>
                                          </p:stCondLst>
                                        </p:cTn>
                                        <p:tgtEl>
                                          <p:spTgt spid="1502"/>
                                        </p:tgtEl>
                                        <p:attrNameLst>
                                          <p:attrName>style.visibility</p:attrName>
                                        </p:attrNameLst>
                                      </p:cBhvr>
                                      <p:to>
                                        <p:strVal val="visible"/>
                                      </p:to>
                                    </p:set>
                                    <p:animEffect transition="in" filter="fade">
                                      <p:cBhvr>
                                        <p:cTn id="35" dur="1000"/>
                                        <p:tgtEl>
                                          <p:spTgt spid="1502"/>
                                        </p:tgtEl>
                                      </p:cBhvr>
                                    </p:animEffect>
                                  </p:childTnLst>
                                </p:cTn>
                              </p:par>
                              <p:par>
                                <p:cTn id="36" presetID="10" presetClass="entr" presetSubtype="0" fill="hold" nodeType="withEffect">
                                  <p:stCondLst>
                                    <p:cond delay="0"/>
                                  </p:stCondLst>
                                  <p:childTnLst>
                                    <p:set>
                                      <p:cBhvr>
                                        <p:cTn id="37" dur="1" fill="hold">
                                          <p:stCondLst>
                                            <p:cond delay="0"/>
                                          </p:stCondLst>
                                        </p:cTn>
                                        <p:tgtEl>
                                          <p:spTgt spid="1503"/>
                                        </p:tgtEl>
                                        <p:attrNameLst>
                                          <p:attrName>style.visibility</p:attrName>
                                        </p:attrNameLst>
                                      </p:cBhvr>
                                      <p:to>
                                        <p:strVal val="visible"/>
                                      </p:to>
                                    </p:set>
                                    <p:animEffect transition="in" filter="fade">
                                      <p:cBhvr>
                                        <p:cTn id="38" dur="1000"/>
                                        <p:tgtEl>
                                          <p:spTgt spid="1503"/>
                                        </p:tgtEl>
                                      </p:cBhvr>
                                    </p:animEffect>
                                  </p:childTnLst>
                                </p:cTn>
                              </p:par>
                              <p:par>
                                <p:cTn id="39" presetID="10" presetClass="entr" presetSubtype="0" fill="hold" nodeType="withEffect">
                                  <p:stCondLst>
                                    <p:cond delay="0"/>
                                  </p:stCondLst>
                                  <p:childTnLst>
                                    <p:set>
                                      <p:cBhvr>
                                        <p:cTn id="40" dur="1" fill="hold">
                                          <p:stCondLst>
                                            <p:cond delay="0"/>
                                          </p:stCondLst>
                                        </p:cTn>
                                        <p:tgtEl>
                                          <p:spTgt spid="1504"/>
                                        </p:tgtEl>
                                        <p:attrNameLst>
                                          <p:attrName>style.visibility</p:attrName>
                                        </p:attrNameLst>
                                      </p:cBhvr>
                                      <p:to>
                                        <p:strVal val="visible"/>
                                      </p:to>
                                    </p:set>
                                    <p:animEffect transition="in" filter="fade">
                                      <p:cBhvr>
                                        <p:cTn id="41" dur="1000"/>
                                        <p:tgtEl>
                                          <p:spTgt spid="1504"/>
                                        </p:tgtEl>
                                      </p:cBhvr>
                                    </p:animEffect>
                                  </p:childTnLst>
                                </p:cTn>
                              </p:par>
                              <p:par>
                                <p:cTn id="42" presetID="10" presetClass="entr" presetSubtype="0" fill="hold" nodeType="withEffect">
                                  <p:stCondLst>
                                    <p:cond delay="0"/>
                                  </p:stCondLst>
                                  <p:childTnLst>
                                    <p:set>
                                      <p:cBhvr>
                                        <p:cTn id="43" dur="1" fill="hold">
                                          <p:stCondLst>
                                            <p:cond delay="0"/>
                                          </p:stCondLst>
                                        </p:cTn>
                                        <p:tgtEl>
                                          <p:spTgt spid="1505"/>
                                        </p:tgtEl>
                                        <p:attrNameLst>
                                          <p:attrName>style.visibility</p:attrName>
                                        </p:attrNameLst>
                                      </p:cBhvr>
                                      <p:to>
                                        <p:strVal val="visible"/>
                                      </p:to>
                                    </p:set>
                                    <p:animEffect transition="in" filter="fade">
                                      <p:cBhvr>
                                        <p:cTn id="44" dur="1000"/>
                                        <p:tgtEl>
                                          <p:spTgt spid="1505"/>
                                        </p:tgtEl>
                                      </p:cBhvr>
                                    </p:animEffect>
                                  </p:childTnLst>
                                </p:cTn>
                              </p:par>
                              <p:par>
                                <p:cTn id="45" presetID="2" presetClass="entr" presetSubtype="2" fill="hold" nodeType="withEffect">
                                  <p:stCondLst>
                                    <p:cond delay="0"/>
                                  </p:stCondLst>
                                  <p:childTnLst>
                                    <p:set>
                                      <p:cBhvr>
                                        <p:cTn id="46" dur="1" fill="hold">
                                          <p:stCondLst>
                                            <p:cond delay="0"/>
                                          </p:stCondLst>
                                        </p:cTn>
                                        <p:tgtEl>
                                          <p:spTgt spid="1493"/>
                                        </p:tgtEl>
                                        <p:attrNameLst>
                                          <p:attrName>style.visibility</p:attrName>
                                        </p:attrNameLst>
                                      </p:cBhvr>
                                      <p:to>
                                        <p:strVal val="visible"/>
                                      </p:to>
                                    </p:set>
                                    <p:anim calcmode="lin" valueType="num">
                                      <p:cBhvr additive="base">
                                        <p:cTn id="47" dur="1000"/>
                                        <p:tgtEl>
                                          <p:spTgt spid="149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54"/>
        <p:cNvGrpSpPr/>
        <p:nvPr/>
      </p:nvGrpSpPr>
      <p:grpSpPr>
        <a:xfrm>
          <a:off x="0" y="0"/>
          <a:ext cx="0" cy="0"/>
          <a:chOff x="0" y="0"/>
          <a:chExt cx="0" cy="0"/>
        </a:xfrm>
      </p:grpSpPr>
      <p:sp>
        <p:nvSpPr>
          <p:cNvPr id="1555" name="Google Shape;1555;p114"/>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OUR PROCESS</a:t>
            </a:r>
            <a:endParaRPr>
              <a:solidFill>
                <a:schemeClr val="dk1"/>
              </a:solidFill>
            </a:endParaRPr>
          </a:p>
        </p:txBody>
      </p:sp>
      <p:sp>
        <p:nvSpPr>
          <p:cNvPr id="1556" name="Google Shape;1556;p114"/>
          <p:cNvSpPr txBox="1"/>
          <p:nvPr/>
        </p:nvSpPr>
        <p:spPr>
          <a:xfrm>
            <a:off x="6056725" y="2269375"/>
            <a:ext cx="1986000" cy="38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Raleway"/>
                <a:ea typeface="Raleway"/>
                <a:cs typeface="Raleway"/>
                <a:sym typeface="Raleway"/>
              </a:rPr>
              <a:t>Mars is actually a very cold place</a:t>
            </a:r>
            <a:endParaRPr>
              <a:solidFill>
                <a:schemeClr val="accent2"/>
              </a:solidFill>
              <a:latin typeface="Anaheim"/>
              <a:ea typeface="Anaheim"/>
              <a:cs typeface="Anaheim"/>
              <a:sym typeface="Anaheim"/>
            </a:endParaRPr>
          </a:p>
        </p:txBody>
      </p:sp>
      <p:sp>
        <p:nvSpPr>
          <p:cNvPr id="1557" name="Google Shape;1557;p114"/>
          <p:cNvSpPr txBox="1"/>
          <p:nvPr/>
        </p:nvSpPr>
        <p:spPr>
          <a:xfrm>
            <a:off x="6056725" y="1826250"/>
            <a:ext cx="1986000" cy="38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2"/>
                </a:solidFill>
                <a:latin typeface="Anton"/>
                <a:ea typeface="Anton"/>
                <a:cs typeface="Anton"/>
                <a:sym typeface="Anton"/>
              </a:rPr>
              <a:t>MAY</a:t>
            </a:r>
            <a:endParaRPr sz="2400">
              <a:solidFill>
                <a:schemeClr val="accent2"/>
              </a:solidFill>
              <a:latin typeface="Bebas Neue"/>
              <a:ea typeface="Bebas Neue"/>
              <a:cs typeface="Bebas Neue"/>
              <a:sym typeface="Bebas Neue"/>
            </a:endParaRPr>
          </a:p>
        </p:txBody>
      </p:sp>
      <p:sp>
        <p:nvSpPr>
          <p:cNvPr id="1558" name="Google Shape;1558;p114"/>
          <p:cNvSpPr txBox="1"/>
          <p:nvPr/>
        </p:nvSpPr>
        <p:spPr>
          <a:xfrm>
            <a:off x="1101175" y="1826250"/>
            <a:ext cx="1986000" cy="38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2"/>
                </a:solidFill>
                <a:latin typeface="Anton"/>
                <a:ea typeface="Anton"/>
                <a:cs typeface="Anton"/>
                <a:sym typeface="Anton"/>
              </a:rPr>
              <a:t>JANUARY</a:t>
            </a:r>
            <a:endParaRPr sz="2400">
              <a:solidFill>
                <a:schemeClr val="accent2"/>
              </a:solidFill>
              <a:latin typeface="Bebas Neue"/>
              <a:ea typeface="Bebas Neue"/>
              <a:cs typeface="Bebas Neue"/>
              <a:sym typeface="Bebas Neue"/>
            </a:endParaRPr>
          </a:p>
        </p:txBody>
      </p:sp>
      <p:sp>
        <p:nvSpPr>
          <p:cNvPr id="1559" name="Google Shape;1559;p114"/>
          <p:cNvSpPr txBox="1"/>
          <p:nvPr/>
        </p:nvSpPr>
        <p:spPr>
          <a:xfrm>
            <a:off x="1101175" y="2269375"/>
            <a:ext cx="1986000" cy="38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Raleway"/>
                <a:ea typeface="Raleway"/>
                <a:cs typeface="Raleway"/>
                <a:sym typeface="Raleway"/>
              </a:rPr>
              <a:t>Mercury is the closest planet to the Sun</a:t>
            </a:r>
            <a:endParaRPr>
              <a:solidFill>
                <a:schemeClr val="accent2"/>
              </a:solidFill>
              <a:latin typeface="Anaheim"/>
              <a:ea typeface="Anaheim"/>
              <a:cs typeface="Anaheim"/>
              <a:sym typeface="Anaheim"/>
            </a:endParaRPr>
          </a:p>
        </p:txBody>
      </p:sp>
      <p:sp>
        <p:nvSpPr>
          <p:cNvPr id="1560" name="Google Shape;1560;p114"/>
          <p:cNvSpPr txBox="1"/>
          <p:nvPr/>
        </p:nvSpPr>
        <p:spPr>
          <a:xfrm>
            <a:off x="3578947" y="1826250"/>
            <a:ext cx="1986000" cy="38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2"/>
                </a:solidFill>
                <a:latin typeface="Anton"/>
                <a:ea typeface="Anton"/>
                <a:cs typeface="Anton"/>
                <a:sym typeface="Anton"/>
              </a:rPr>
              <a:t>MARCH</a:t>
            </a:r>
            <a:endParaRPr sz="2400">
              <a:solidFill>
                <a:schemeClr val="accent2"/>
              </a:solidFill>
              <a:latin typeface="Bebas Neue"/>
              <a:ea typeface="Bebas Neue"/>
              <a:cs typeface="Bebas Neue"/>
              <a:sym typeface="Bebas Neue"/>
            </a:endParaRPr>
          </a:p>
        </p:txBody>
      </p:sp>
      <p:sp>
        <p:nvSpPr>
          <p:cNvPr id="1561" name="Google Shape;1561;p114"/>
          <p:cNvSpPr txBox="1"/>
          <p:nvPr/>
        </p:nvSpPr>
        <p:spPr>
          <a:xfrm>
            <a:off x="3578947" y="2269375"/>
            <a:ext cx="1986000" cy="38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Raleway"/>
                <a:ea typeface="Raleway"/>
                <a:cs typeface="Raleway"/>
                <a:sym typeface="Raleway"/>
              </a:rPr>
              <a:t>Venus is the second planet from the Sun</a:t>
            </a:r>
            <a:endParaRPr>
              <a:solidFill>
                <a:schemeClr val="accent2"/>
              </a:solidFill>
              <a:latin typeface="Anaheim"/>
              <a:ea typeface="Anaheim"/>
              <a:cs typeface="Anaheim"/>
              <a:sym typeface="Anaheim"/>
            </a:endParaRPr>
          </a:p>
        </p:txBody>
      </p:sp>
      <p:sp>
        <p:nvSpPr>
          <p:cNvPr id="1562" name="Google Shape;1562;p114"/>
          <p:cNvSpPr txBox="1"/>
          <p:nvPr/>
        </p:nvSpPr>
        <p:spPr>
          <a:xfrm>
            <a:off x="2340125" y="3640650"/>
            <a:ext cx="1986000" cy="38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2"/>
                </a:solidFill>
                <a:latin typeface="Anton"/>
                <a:ea typeface="Anton"/>
                <a:cs typeface="Anton"/>
                <a:sym typeface="Anton"/>
              </a:rPr>
              <a:t>FEBRUARY</a:t>
            </a:r>
            <a:endParaRPr sz="2400">
              <a:solidFill>
                <a:schemeClr val="accent2"/>
              </a:solidFill>
              <a:latin typeface="Bebas Neue"/>
              <a:ea typeface="Bebas Neue"/>
              <a:cs typeface="Bebas Neue"/>
              <a:sym typeface="Bebas Neue"/>
            </a:endParaRPr>
          </a:p>
        </p:txBody>
      </p:sp>
      <p:sp>
        <p:nvSpPr>
          <p:cNvPr id="1563" name="Google Shape;1563;p114"/>
          <p:cNvSpPr txBox="1"/>
          <p:nvPr/>
        </p:nvSpPr>
        <p:spPr>
          <a:xfrm>
            <a:off x="2340125" y="4083775"/>
            <a:ext cx="1986000" cy="38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Raleway"/>
                <a:ea typeface="Raleway"/>
                <a:cs typeface="Raleway"/>
                <a:sym typeface="Raleway"/>
              </a:rPr>
              <a:t>Jupiter is the biggest planet of them all</a:t>
            </a:r>
            <a:endParaRPr>
              <a:solidFill>
                <a:schemeClr val="accent2"/>
              </a:solidFill>
              <a:latin typeface="Anaheim"/>
              <a:ea typeface="Anaheim"/>
              <a:cs typeface="Anaheim"/>
              <a:sym typeface="Anaheim"/>
            </a:endParaRPr>
          </a:p>
        </p:txBody>
      </p:sp>
      <p:sp>
        <p:nvSpPr>
          <p:cNvPr id="1564" name="Google Shape;1564;p114"/>
          <p:cNvSpPr txBox="1"/>
          <p:nvPr/>
        </p:nvSpPr>
        <p:spPr>
          <a:xfrm>
            <a:off x="4817885" y="3640650"/>
            <a:ext cx="1986000" cy="38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2"/>
                </a:solidFill>
                <a:latin typeface="Anton"/>
                <a:ea typeface="Anton"/>
                <a:cs typeface="Anton"/>
                <a:sym typeface="Anton"/>
              </a:rPr>
              <a:t>APRIL</a:t>
            </a:r>
            <a:endParaRPr sz="2400">
              <a:solidFill>
                <a:schemeClr val="accent2"/>
              </a:solidFill>
              <a:latin typeface="Bebas Neue"/>
              <a:ea typeface="Bebas Neue"/>
              <a:cs typeface="Bebas Neue"/>
              <a:sym typeface="Bebas Neue"/>
            </a:endParaRPr>
          </a:p>
        </p:txBody>
      </p:sp>
      <p:sp>
        <p:nvSpPr>
          <p:cNvPr id="1565" name="Google Shape;1565;p114"/>
          <p:cNvSpPr txBox="1"/>
          <p:nvPr/>
        </p:nvSpPr>
        <p:spPr>
          <a:xfrm>
            <a:off x="4817885" y="4083775"/>
            <a:ext cx="1986000" cy="38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Raleway"/>
                <a:ea typeface="Raleway"/>
                <a:cs typeface="Raleway"/>
                <a:sym typeface="Raleway"/>
              </a:rPr>
              <a:t>Saturn is a gas giant and has several rings</a:t>
            </a:r>
            <a:endParaRPr>
              <a:solidFill>
                <a:schemeClr val="accent2"/>
              </a:solidFill>
              <a:latin typeface="Anaheim"/>
              <a:ea typeface="Anaheim"/>
              <a:cs typeface="Anaheim"/>
              <a:sym typeface="Anaheim"/>
            </a:endParaRPr>
          </a:p>
        </p:txBody>
      </p:sp>
      <p:grpSp>
        <p:nvGrpSpPr>
          <p:cNvPr id="1566" name="Google Shape;1566;p114"/>
          <p:cNvGrpSpPr/>
          <p:nvPr/>
        </p:nvGrpSpPr>
        <p:grpSpPr>
          <a:xfrm>
            <a:off x="1773013" y="2826010"/>
            <a:ext cx="5598100" cy="642313"/>
            <a:chOff x="1773013" y="2826010"/>
            <a:chExt cx="5598100" cy="642313"/>
          </a:xfrm>
        </p:grpSpPr>
        <p:cxnSp>
          <p:nvCxnSpPr>
            <p:cNvPr id="1567" name="Google Shape;1567;p114"/>
            <p:cNvCxnSpPr/>
            <p:nvPr/>
          </p:nvCxnSpPr>
          <p:spPr>
            <a:xfrm>
              <a:off x="2229769" y="3146864"/>
              <a:ext cx="857400" cy="600"/>
            </a:xfrm>
            <a:prstGeom prst="bentConnector3">
              <a:avLst>
                <a:gd name="adj1" fmla="val 49997"/>
              </a:avLst>
            </a:prstGeom>
            <a:noFill/>
            <a:ln w="19050" cap="flat" cmpd="sng">
              <a:solidFill>
                <a:schemeClr val="accent2"/>
              </a:solidFill>
              <a:prstDash val="solid"/>
              <a:round/>
              <a:headEnd type="none" w="med" len="med"/>
              <a:tailEnd type="none" w="med" len="med"/>
            </a:ln>
          </p:spPr>
        </p:cxnSp>
        <p:cxnSp>
          <p:nvCxnSpPr>
            <p:cNvPr id="1568" name="Google Shape;1568;p114"/>
            <p:cNvCxnSpPr/>
            <p:nvPr/>
          </p:nvCxnSpPr>
          <p:spPr>
            <a:xfrm>
              <a:off x="2283544" y="3146864"/>
              <a:ext cx="857400" cy="600"/>
            </a:xfrm>
            <a:prstGeom prst="bentConnector3">
              <a:avLst>
                <a:gd name="adj1" fmla="val 49997"/>
              </a:avLst>
            </a:prstGeom>
            <a:noFill/>
            <a:ln w="19050" cap="flat" cmpd="sng">
              <a:solidFill>
                <a:schemeClr val="lt1"/>
              </a:solidFill>
              <a:prstDash val="solid"/>
              <a:round/>
              <a:headEnd type="none" w="med" len="med"/>
              <a:tailEnd type="none" w="med" len="med"/>
            </a:ln>
          </p:spPr>
        </p:cxnSp>
        <p:cxnSp>
          <p:nvCxnSpPr>
            <p:cNvPr id="1569" name="Google Shape;1569;p114"/>
            <p:cNvCxnSpPr/>
            <p:nvPr/>
          </p:nvCxnSpPr>
          <p:spPr>
            <a:xfrm>
              <a:off x="3578944" y="3146851"/>
              <a:ext cx="857400" cy="600"/>
            </a:xfrm>
            <a:prstGeom prst="bentConnector3">
              <a:avLst>
                <a:gd name="adj1" fmla="val 49997"/>
              </a:avLst>
            </a:prstGeom>
            <a:noFill/>
            <a:ln w="19050" cap="flat" cmpd="sng">
              <a:solidFill>
                <a:schemeClr val="lt1"/>
              </a:solidFill>
              <a:prstDash val="solid"/>
              <a:round/>
              <a:headEnd type="none" w="med" len="med"/>
              <a:tailEnd type="none" w="med" len="med"/>
            </a:ln>
          </p:spPr>
        </p:cxnSp>
        <p:cxnSp>
          <p:nvCxnSpPr>
            <p:cNvPr id="1570" name="Google Shape;1570;p114"/>
            <p:cNvCxnSpPr>
              <a:stCxn id="1571" idx="6"/>
              <a:endCxn id="1572" idx="2"/>
            </p:cNvCxnSpPr>
            <p:nvPr/>
          </p:nvCxnSpPr>
          <p:spPr>
            <a:xfrm>
              <a:off x="4893213" y="3147173"/>
              <a:ext cx="1835700" cy="600"/>
            </a:xfrm>
            <a:prstGeom prst="bentConnector3">
              <a:avLst>
                <a:gd name="adj1" fmla="val 49997"/>
              </a:avLst>
            </a:prstGeom>
            <a:noFill/>
            <a:ln w="19050" cap="flat" cmpd="sng">
              <a:solidFill>
                <a:schemeClr val="lt1"/>
              </a:solidFill>
              <a:prstDash val="solid"/>
              <a:round/>
              <a:headEnd type="none" w="med" len="med"/>
              <a:tailEnd type="none" w="med" len="med"/>
            </a:ln>
          </p:spPr>
        </p:cxnSp>
        <p:sp>
          <p:nvSpPr>
            <p:cNvPr id="1573" name="Google Shape;1573;p114"/>
            <p:cNvSpPr/>
            <p:nvPr/>
          </p:nvSpPr>
          <p:spPr>
            <a:xfrm>
              <a:off x="1773013" y="2826010"/>
              <a:ext cx="642300" cy="642300"/>
            </a:xfrm>
            <a:prstGeom prst="flowChartConnector">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14"/>
            <p:cNvSpPr/>
            <p:nvPr/>
          </p:nvSpPr>
          <p:spPr>
            <a:xfrm>
              <a:off x="3011963" y="2826010"/>
              <a:ext cx="642300" cy="642300"/>
            </a:xfrm>
            <a:prstGeom prst="flowChartConnector">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14"/>
            <p:cNvSpPr/>
            <p:nvPr/>
          </p:nvSpPr>
          <p:spPr>
            <a:xfrm>
              <a:off x="4250913" y="2826023"/>
              <a:ext cx="642300" cy="642300"/>
            </a:xfrm>
            <a:prstGeom prst="flowChartConnector">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14"/>
            <p:cNvSpPr/>
            <p:nvPr/>
          </p:nvSpPr>
          <p:spPr>
            <a:xfrm>
              <a:off x="5489863" y="2826010"/>
              <a:ext cx="642300" cy="642300"/>
            </a:xfrm>
            <a:prstGeom prst="flowChartConnector">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14"/>
            <p:cNvSpPr/>
            <p:nvPr/>
          </p:nvSpPr>
          <p:spPr>
            <a:xfrm>
              <a:off x="6728813" y="2826023"/>
              <a:ext cx="642300" cy="642300"/>
            </a:xfrm>
            <a:prstGeom prst="flowChartConnector">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114"/>
            <p:cNvGrpSpPr/>
            <p:nvPr/>
          </p:nvGrpSpPr>
          <p:grpSpPr>
            <a:xfrm>
              <a:off x="1944916" y="2942883"/>
              <a:ext cx="295448" cy="398747"/>
              <a:chOff x="1866650" y="238125"/>
              <a:chExt cx="3867125" cy="5219200"/>
            </a:xfrm>
          </p:grpSpPr>
          <p:sp>
            <p:nvSpPr>
              <p:cNvPr id="1577" name="Google Shape;1577;p114"/>
              <p:cNvSpPr/>
              <p:nvPr/>
            </p:nvSpPr>
            <p:spPr>
              <a:xfrm>
                <a:off x="2376350" y="238125"/>
                <a:ext cx="2847725" cy="3978000"/>
              </a:xfrm>
              <a:custGeom>
                <a:avLst/>
                <a:gdLst/>
                <a:ahLst/>
                <a:cxnLst/>
                <a:rect l="l" t="t" r="r" b="b"/>
                <a:pathLst>
                  <a:path w="113909" h="159120" extrusionOk="0">
                    <a:moveTo>
                      <a:pt x="80310" y="65501"/>
                    </a:moveTo>
                    <a:cubicBezTo>
                      <a:pt x="80343" y="65501"/>
                      <a:pt x="80376" y="65533"/>
                      <a:pt x="80376" y="65566"/>
                    </a:cubicBezTo>
                    <a:lnTo>
                      <a:pt x="80376" y="69317"/>
                    </a:lnTo>
                    <a:cubicBezTo>
                      <a:pt x="80376" y="69350"/>
                      <a:pt x="80343" y="69382"/>
                      <a:pt x="80310" y="69382"/>
                    </a:cubicBezTo>
                    <a:lnTo>
                      <a:pt x="63805" y="69382"/>
                    </a:lnTo>
                    <a:cubicBezTo>
                      <a:pt x="63772" y="69382"/>
                      <a:pt x="63740" y="69350"/>
                      <a:pt x="63740" y="69317"/>
                    </a:cubicBezTo>
                    <a:lnTo>
                      <a:pt x="63740" y="66838"/>
                    </a:lnTo>
                    <a:cubicBezTo>
                      <a:pt x="63740" y="66805"/>
                      <a:pt x="63740" y="66805"/>
                      <a:pt x="63740" y="66805"/>
                    </a:cubicBezTo>
                    <a:lnTo>
                      <a:pt x="63740" y="65566"/>
                    </a:lnTo>
                    <a:cubicBezTo>
                      <a:pt x="63740" y="65533"/>
                      <a:pt x="63772" y="65501"/>
                      <a:pt x="63805" y="65501"/>
                    </a:cubicBezTo>
                    <a:close/>
                    <a:moveTo>
                      <a:pt x="30141" y="25835"/>
                    </a:moveTo>
                    <a:cubicBezTo>
                      <a:pt x="32653" y="25835"/>
                      <a:pt x="34675" y="27857"/>
                      <a:pt x="34675" y="30336"/>
                    </a:cubicBezTo>
                    <a:lnTo>
                      <a:pt x="34675" y="73297"/>
                    </a:lnTo>
                    <a:cubicBezTo>
                      <a:pt x="34675" y="75776"/>
                      <a:pt x="32653" y="77798"/>
                      <a:pt x="30141" y="77798"/>
                    </a:cubicBezTo>
                    <a:lnTo>
                      <a:pt x="6133" y="77798"/>
                    </a:lnTo>
                    <a:lnTo>
                      <a:pt x="6133" y="70492"/>
                    </a:lnTo>
                    <a:lnTo>
                      <a:pt x="10015" y="70492"/>
                    </a:lnTo>
                    <a:cubicBezTo>
                      <a:pt x="11711" y="70492"/>
                      <a:pt x="13048" y="69121"/>
                      <a:pt x="13048" y="67425"/>
                    </a:cubicBezTo>
                    <a:cubicBezTo>
                      <a:pt x="13048" y="65729"/>
                      <a:pt x="11711" y="64359"/>
                      <a:pt x="10015" y="64359"/>
                    </a:cubicBezTo>
                    <a:lnTo>
                      <a:pt x="6133" y="64359"/>
                    </a:lnTo>
                    <a:lnTo>
                      <a:pt x="6133" y="60379"/>
                    </a:lnTo>
                    <a:lnTo>
                      <a:pt x="10015" y="60379"/>
                    </a:lnTo>
                    <a:cubicBezTo>
                      <a:pt x="11711" y="60379"/>
                      <a:pt x="13048" y="59009"/>
                      <a:pt x="13048" y="57313"/>
                    </a:cubicBezTo>
                    <a:cubicBezTo>
                      <a:pt x="13048" y="55617"/>
                      <a:pt x="11711" y="54247"/>
                      <a:pt x="10015" y="54247"/>
                    </a:cubicBezTo>
                    <a:lnTo>
                      <a:pt x="6133" y="54247"/>
                    </a:lnTo>
                    <a:lnTo>
                      <a:pt x="6133" y="50267"/>
                    </a:lnTo>
                    <a:lnTo>
                      <a:pt x="10015" y="50267"/>
                    </a:lnTo>
                    <a:cubicBezTo>
                      <a:pt x="11711" y="50267"/>
                      <a:pt x="13048" y="48897"/>
                      <a:pt x="13048" y="47201"/>
                    </a:cubicBezTo>
                    <a:cubicBezTo>
                      <a:pt x="13048" y="45505"/>
                      <a:pt x="11711" y="44135"/>
                      <a:pt x="10015" y="44135"/>
                    </a:cubicBezTo>
                    <a:lnTo>
                      <a:pt x="6133" y="44135"/>
                    </a:lnTo>
                    <a:lnTo>
                      <a:pt x="6133" y="25835"/>
                    </a:lnTo>
                    <a:close/>
                    <a:moveTo>
                      <a:pt x="92315" y="69872"/>
                    </a:moveTo>
                    <a:lnTo>
                      <a:pt x="92315" y="90194"/>
                    </a:lnTo>
                    <a:lnTo>
                      <a:pt x="51801" y="90194"/>
                    </a:lnTo>
                    <a:lnTo>
                      <a:pt x="51801" y="69872"/>
                    </a:lnTo>
                    <a:lnTo>
                      <a:pt x="57640" y="69872"/>
                    </a:lnTo>
                    <a:cubicBezTo>
                      <a:pt x="57933" y="73036"/>
                      <a:pt x="60575" y="75482"/>
                      <a:pt x="63805" y="75482"/>
                    </a:cubicBezTo>
                    <a:lnTo>
                      <a:pt x="80310" y="75482"/>
                    </a:lnTo>
                    <a:cubicBezTo>
                      <a:pt x="83507" y="75482"/>
                      <a:pt x="86182" y="73036"/>
                      <a:pt x="86476" y="69872"/>
                    </a:cubicBezTo>
                    <a:close/>
                    <a:moveTo>
                      <a:pt x="58944" y="96326"/>
                    </a:moveTo>
                    <a:lnTo>
                      <a:pt x="58944" y="101448"/>
                    </a:lnTo>
                    <a:lnTo>
                      <a:pt x="51801" y="101448"/>
                    </a:lnTo>
                    <a:lnTo>
                      <a:pt x="51801" y="96326"/>
                    </a:lnTo>
                    <a:close/>
                    <a:moveTo>
                      <a:pt x="92315" y="96326"/>
                    </a:moveTo>
                    <a:lnTo>
                      <a:pt x="92315" y="101448"/>
                    </a:lnTo>
                    <a:lnTo>
                      <a:pt x="85171" y="101448"/>
                    </a:lnTo>
                    <a:lnTo>
                      <a:pt x="85171" y="96326"/>
                    </a:lnTo>
                    <a:close/>
                    <a:moveTo>
                      <a:pt x="79071" y="96326"/>
                    </a:moveTo>
                    <a:lnTo>
                      <a:pt x="79071" y="104514"/>
                    </a:lnTo>
                    <a:lnTo>
                      <a:pt x="79071" y="112082"/>
                    </a:lnTo>
                    <a:lnTo>
                      <a:pt x="65044" y="112082"/>
                    </a:lnTo>
                    <a:lnTo>
                      <a:pt x="65044" y="96326"/>
                    </a:lnTo>
                    <a:close/>
                    <a:moveTo>
                      <a:pt x="12820" y="0"/>
                    </a:moveTo>
                    <a:cubicBezTo>
                      <a:pt x="5741" y="0"/>
                      <a:pt x="0" y="5741"/>
                      <a:pt x="0" y="12820"/>
                    </a:cubicBezTo>
                    <a:lnTo>
                      <a:pt x="0" y="22769"/>
                    </a:lnTo>
                    <a:lnTo>
                      <a:pt x="0" y="80865"/>
                    </a:lnTo>
                    <a:lnTo>
                      <a:pt x="0" y="83507"/>
                    </a:lnTo>
                    <a:cubicBezTo>
                      <a:pt x="0" y="89052"/>
                      <a:pt x="3523" y="93782"/>
                      <a:pt x="8449" y="95544"/>
                    </a:cubicBezTo>
                    <a:lnTo>
                      <a:pt x="8449" y="98708"/>
                    </a:lnTo>
                    <a:cubicBezTo>
                      <a:pt x="8449" y="100404"/>
                      <a:pt x="9819" y="101774"/>
                      <a:pt x="11515" y="101774"/>
                    </a:cubicBezTo>
                    <a:cubicBezTo>
                      <a:pt x="13211" y="101774"/>
                      <a:pt x="14581" y="100404"/>
                      <a:pt x="14581" y="98708"/>
                    </a:cubicBezTo>
                    <a:lnTo>
                      <a:pt x="14581" y="96326"/>
                    </a:lnTo>
                    <a:lnTo>
                      <a:pt x="45701" y="96326"/>
                    </a:lnTo>
                    <a:lnTo>
                      <a:pt x="45701" y="104514"/>
                    </a:lnTo>
                    <a:cubicBezTo>
                      <a:pt x="45701" y="106210"/>
                      <a:pt x="47038" y="107580"/>
                      <a:pt x="48734" y="107580"/>
                    </a:cubicBezTo>
                    <a:lnTo>
                      <a:pt x="58944" y="107580"/>
                    </a:lnTo>
                    <a:lnTo>
                      <a:pt x="58944" y="115116"/>
                    </a:lnTo>
                    <a:cubicBezTo>
                      <a:pt x="58944" y="116812"/>
                      <a:pt x="60314" y="118182"/>
                      <a:pt x="61978" y="118182"/>
                    </a:cubicBezTo>
                    <a:lnTo>
                      <a:pt x="64620" y="118182"/>
                    </a:lnTo>
                    <a:lnTo>
                      <a:pt x="64620" y="123173"/>
                    </a:lnTo>
                    <a:cubicBezTo>
                      <a:pt x="64620" y="124869"/>
                      <a:pt x="65990" y="126239"/>
                      <a:pt x="67654" y="126239"/>
                    </a:cubicBezTo>
                    <a:cubicBezTo>
                      <a:pt x="69350" y="126239"/>
                      <a:pt x="70720" y="124869"/>
                      <a:pt x="70720" y="123173"/>
                    </a:cubicBezTo>
                    <a:lnTo>
                      <a:pt x="70720" y="118182"/>
                    </a:lnTo>
                    <a:lnTo>
                      <a:pt x="72645" y="118182"/>
                    </a:lnTo>
                    <a:lnTo>
                      <a:pt x="72645" y="119160"/>
                    </a:lnTo>
                    <a:cubicBezTo>
                      <a:pt x="72645" y="120857"/>
                      <a:pt x="74015" y="122227"/>
                      <a:pt x="75711" y="122227"/>
                    </a:cubicBezTo>
                    <a:cubicBezTo>
                      <a:pt x="77407" y="122227"/>
                      <a:pt x="78777" y="120857"/>
                      <a:pt x="78777" y="119160"/>
                    </a:cubicBezTo>
                    <a:lnTo>
                      <a:pt x="78777" y="118182"/>
                    </a:lnTo>
                    <a:lnTo>
                      <a:pt x="82137" y="118182"/>
                    </a:lnTo>
                    <a:cubicBezTo>
                      <a:pt x="83801" y="118182"/>
                      <a:pt x="85171" y="116812"/>
                      <a:pt x="85171" y="115116"/>
                    </a:cubicBezTo>
                    <a:lnTo>
                      <a:pt x="85171" y="107580"/>
                    </a:lnTo>
                    <a:lnTo>
                      <a:pt x="95381" y="107580"/>
                    </a:lnTo>
                    <a:cubicBezTo>
                      <a:pt x="97077" y="107580"/>
                      <a:pt x="98414" y="106210"/>
                      <a:pt x="98414" y="104514"/>
                    </a:cubicBezTo>
                    <a:lnTo>
                      <a:pt x="98414" y="96326"/>
                    </a:lnTo>
                    <a:lnTo>
                      <a:pt x="99328" y="96326"/>
                    </a:lnTo>
                    <a:lnTo>
                      <a:pt x="99328" y="156053"/>
                    </a:lnTo>
                    <a:cubicBezTo>
                      <a:pt x="99328" y="157750"/>
                      <a:pt x="100698" y="159120"/>
                      <a:pt x="102394" y="159120"/>
                    </a:cubicBezTo>
                    <a:cubicBezTo>
                      <a:pt x="104090" y="159120"/>
                      <a:pt x="105460" y="157750"/>
                      <a:pt x="105460" y="156053"/>
                    </a:cubicBezTo>
                    <a:lnTo>
                      <a:pt x="105460" y="95544"/>
                    </a:lnTo>
                    <a:cubicBezTo>
                      <a:pt x="110386" y="93782"/>
                      <a:pt x="113909" y="89052"/>
                      <a:pt x="113909" y="83507"/>
                    </a:cubicBezTo>
                    <a:lnTo>
                      <a:pt x="113909" y="57313"/>
                    </a:lnTo>
                    <a:cubicBezTo>
                      <a:pt x="113909" y="55649"/>
                      <a:pt x="112539" y="54279"/>
                      <a:pt x="110843" y="54279"/>
                    </a:cubicBezTo>
                    <a:cubicBezTo>
                      <a:pt x="109146" y="54279"/>
                      <a:pt x="107776" y="55649"/>
                      <a:pt x="107776" y="57313"/>
                    </a:cubicBezTo>
                    <a:lnTo>
                      <a:pt x="107776" y="83507"/>
                    </a:lnTo>
                    <a:cubicBezTo>
                      <a:pt x="107776" y="87193"/>
                      <a:pt x="104775" y="90194"/>
                      <a:pt x="101089" y="90194"/>
                    </a:cubicBezTo>
                    <a:lnTo>
                      <a:pt x="98414" y="90194"/>
                    </a:lnTo>
                    <a:lnTo>
                      <a:pt x="98414" y="66838"/>
                    </a:lnTo>
                    <a:cubicBezTo>
                      <a:pt x="98414" y="65142"/>
                      <a:pt x="97077" y="63772"/>
                      <a:pt x="95381" y="63772"/>
                    </a:cubicBezTo>
                    <a:lnTo>
                      <a:pt x="86215" y="63772"/>
                    </a:lnTo>
                    <a:cubicBezTo>
                      <a:pt x="85464" y="61227"/>
                      <a:pt x="83083" y="59368"/>
                      <a:pt x="80310" y="59368"/>
                    </a:cubicBezTo>
                    <a:lnTo>
                      <a:pt x="63805" y="59368"/>
                    </a:lnTo>
                    <a:cubicBezTo>
                      <a:pt x="61032" y="59368"/>
                      <a:pt x="58651" y="61227"/>
                      <a:pt x="57901" y="63772"/>
                    </a:cubicBezTo>
                    <a:lnTo>
                      <a:pt x="48734" y="63772"/>
                    </a:lnTo>
                    <a:cubicBezTo>
                      <a:pt x="47038" y="63772"/>
                      <a:pt x="45701" y="65142"/>
                      <a:pt x="45701" y="66838"/>
                    </a:cubicBezTo>
                    <a:lnTo>
                      <a:pt x="45701" y="90194"/>
                    </a:lnTo>
                    <a:lnTo>
                      <a:pt x="12820" y="90194"/>
                    </a:lnTo>
                    <a:cubicBezTo>
                      <a:pt x="9264" y="90194"/>
                      <a:pt x="6361" y="87421"/>
                      <a:pt x="6133" y="83931"/>
                    </a:cubicBezTo>
                    <a:lnTo>
                      <a:pt x="30141" y="83931"/>
                    </a:lnTo>
                    <a:cubicBezTo>
                      <a:pt x="36013" y="83931"/>
                      <a:pt x="40775" y="79168"/>
                      <a:pt x="40775" y="73297"/>
                    </a:cubicBezTo>
                    <a:lnTo>
                      <a:pt x="40775" y="30336"/>
                    </a:lnTo>
                    <a:cubicBezTo>
                      <a:pt x="40775" y="24465"/>
                      <a:pt x="36013" y="19702"/>
                      <a:pt x="30141" y="19702"/>
                    </a:cubicBezTo>
                    <a:lnTo>
                      <a:pt x="6133" y="19702"/>
                    </a:lnTo>
                    <a:lnTo>
                      <a:pt x="6133" y="12820"/>
                    </a:lnTo>
                    <a:cubicBezTo>
                      <a:pt x="6133" y="9134"/>
                      <a:pt x="9134" y="6133"/>
                      <a:pt x="12820" y="6133"/>
                    </a:cubicBezTo>
                    <a:lnTo>
                      <a:pt x="101089" y="6133"/>
                    </a:lnTo>
                    <a:cubicBezTo>
                      <a:pt x="104775" y="6133"/>
                      <a:pt x="107776" y="9134"/>
                      <a:pt x="107776" y="12820"/>
                    </a:cubicBezTo>
                    <a:lnTo>
                      <a:pt x="107776" y="44069"/>
                    </a:lnTo>
                    <a:cubicBezTo>
                      <a:pt x="107776" y="45766"/>
                      <a:pt x="109146" y="47136"/>
                      <a:pt x="110843" y="47136"/>
                    </a:cubicBezTo>
                    <a:cubicBezTo>
                      <a:pt x="112539" y="47136"/>
                      <a:pt x="113909" y="45766"/>
                      <a:pt x="113909" y="44069"/>
                    </a:cubicBezTo>
                    <a:lnTo>
                      <a:pt x="113909" y="12820"/>
                    </a:lnTo>
                    <a:cubicBezTo>
                      <a:pt x="113909" y="5741"/>
                      <a:pt x="108168" y="0"/>
                      <a:pt x="1010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14"/>
              <p:cNvSpPr/>
              <p:nvPr/>
            </p:nvSpPr>
            <p:spPr>
              <a:xfrm>
                <a:off x="3616725" y="496625"/>
                <a:ext cx="637725" cy="152525"/>
              </a:xfrm>
              <a:custGeom>
                <a:avLst/>
                <a:gdLst/>
                <a:ahLst/>
                <a:cxnLst/>
                <a:rect l="l" t="t" r="r" b="b"/>
                <a:pathLst>
                  <a:path w="25509" h="6101" extrusionOk="0">
                    <a:moveTo>
                      <a:pt x="3034" y="0"/>
                    </a:moveTo>
                    <a:cubicBezTo>
                      <a:pt x="1370" y="0"/>
                      <a:pt x="0" y="1371"/>
                      <a:pt x="0" y="3034"/>
                    </a:cubicBezTo>
                    <a:cubicBezTo>
                      <a:pt x="0" y="4730"/>
                      <a:pt x="1370" y="6100"/>
                      <a:pt x="3034" y="6100"/>
                    </a:cubicBezTo>
                    <a:lnTo>
                      <a:pt x="22443" y="6100"/>
                    </a:lnTo>
                    <a:cubicBezTo>
                      <a:pt x="24139" y="6100"/>
                      <a:pt x="25509" y="4730"/>
                      <a:pt x="25509" y="3034"/>
                    </a:cubicBezTo>
                    <a:cubicBezTo>
                      <a:pt x="25509" y="1371"/>
                      <a:pt x="24139" y="0"/>
                      <a:pt x="22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14"/>
              <p:cNvSpPr/>
              <p:nvPr/>
            </p:nvSpPr>
            <p:spPr>
              <a:xfrm>
                <a:off x="1866650" y="2961050"/>
                <a:ext cx="3867125" cy="2496275"/>
              </a:xfrm>
              <a:custGeom>
                <a:avLst/>
                <a:gdLst/>
                <a:ahLst/>
                <a:cxnLst/>
                <a:rect l="l" t="t" r="r" b="b"/>
                <a:pathLst>
                  <a:path w="154685" h="99851" extrusionOk="0">
                    <a:moveTo>
                      <a:pt x="38264" y="13179"/>
                    </a:moveTo>
                    <a:cubicBezTo>
                      <a:pt x="39862" y="13179"/>
                      <a:pt x="41135" y="14484"/>
                      <a:pt x="41135" y="16050"/>
                    </a:cubicBezTo>
                    <a:cubicBezTo>
                      <a:pt x="41135" y="17648"/>
                      <a:pt x="39862" y="18920"/>
                      <a:pt x="38264" y="18920"/>
                    </a:cubicBezTo>
                    <a:lnTo>
                      <a:pt x="29391" y="18920"/>
                    </a:lnTo>
                    <a:cubicBezTo>
                      <a:pt x="27793" y="18920"/>
                      <a:pt x="26521" y="17648"/>
                      <a:pt x="26521" y="16050"/>
                    </a:cubicBezTo>
                    <a:cubicBezTo>
                      <a:pt x="26521" y="14484"/>
                      <a:pt x="27793" y="13179"/>
                      <a:pt x="29391" y="13179"/>
                    </a:cubicBezTo>
                    <a:close/>
                    <a:moveTo>
                      <a:pt x="38264" y="25053"/>
                    </a:moveTo>
                    <a:cubicBezTo>
                      <a:pt x="39862" y="25053"/>
                      <a:pt x="41135" y="26325"/>
                      <a:pt x="41135" y="27923"/>
                    </a:cubicBezTo>
                    <a:cubicBezTo>
                      <a:pt x="41135" y="29522"/>
                      <a:pt x="39862" y="30794"/>
                      <a:pt x="38264" y="30794"/>
                    </a:cubicBezTo>
                    <a:lnTo>
                      <a:pt x="29391" y="30794"/>
                    </a:lnTo>
                    <a:cubicBezTo>
                      <a:pt x="27793" y="30794"/>
                      <a:pt x="26521" y="29522"/>
                      <a:pt x="26521" y="27923"/>
                    </a:cubicBezTo>
                    <a:cubicBezTo>
                      <a:pt x="26521" y="26325"/>
                      <a:pt x="27793" y="25053"/>
                      <a:pt x="29391" y="25053"/>
                    </a:cubicBezTo>
                    <a:close/>
                    <a:moveTo>
                      <a:pt x="38264" y="36926"/>
                    </a:moveTo>
                    <a:cubicBezTo>
                      <a:pt x="39862" y="36926"/>
                      <a:pt x="41135" y="38199"/>
                      <a:pt x="41135" y="39797"/>
                    </a:cubicBezTo>
                    <a:cubicBezTo>
                      <a:pt x="41135" y="41363"/>
                      <a:pt x="39862" y="42668"/>
                      <a:pt x="38264" y="42668"/>
                    </a:cubicBezTo>
                    <a:lnTo>
                      <a:pt x="29391" y="42668"/>
                    </a:lnTo>
                    <a:cubicBezTo>
                      <a:pt x="27793" y="42668"/>
                      <a:pt x="26521" y="41363"/>
                      <a:pt x="26521" y="39797"/>
                    </a:cubicBezTo>
                    <a:cubicBezTo>
                      <a:pt x="26521" y="38199"/>
                      <a:pt x="27793" y="36926"/>
                      <a:pt x="29391" y="36926"/>
                    </a:cubicBezTo>
                    <a:close/>
                    <a:moveTo>
                      <a:pt x="38264" y="48767"/>
                    </a:moveTo>
                    <a:cubicBezTo>
                      <a:pt x="39862" y="48767"/>
                      <a:pt x="41135" y="50072"/>
                      <a:pt x="41135" y="51671"/>
                    </a:cubicBezTo>
                    <a:cubicBezTo>
                      <a:pt x="41135" y="53236"/>
                      <a:pt x="39862" y="54541"/>
                      <a:pt x="38264" y="54541"/>
                    </a:cubicBezTo>
                    <a:lnTo>
                      <a:pt x="29391" y="54541"/>
                    </a:lnTo>
                    <a:cubicBezTo>
                      <a:pt x="27793" y="54541"/>
                      <a:pt x="26521" y="53236"/>
                      <a:pt x="26521" y="51671"/>
                    </a:cubicBezTo>
                    <a:cubicBezTo>
                      <a:pt x="26521" y="50072"/>
                      <a:pt x="27793" y="48767"/>
                      <a:pt x="29391" y="48767"/>
                    </a:cubicBezTo>
                    <a:close/>
                    <a:moveTo>
                      <a:pt x="36274" y="60641"/>
                    </a:moveTo>
                    <a:lnTo>
                      <a:pt x="36274" y="66056"/>
                    </a:lnTo>
                    <a:lnTo>
                      <a:pt x="31381" y="66056"/>
                    </a:lnTo>
                    <a:lnTo>
                      <a:pt x="31381" y="60641"/>
                    </a:lnTo>
                    <a:close/>
                    <a:moveTo>
                      <a:pt x="136809" y="72188"/>
                    </a:moveTo>
                    <a:lnTo>
                      <a:pt x="136809" y="77962"/>
                    </a:lnTo>
                    <a:lnTo>
                      <a:pt x="17877" y="77962"/>
                    </a:lnTo>
                    <a:lnTo>
                      <a:pt x="17877" y="72188"/>
                    </a:lnTo>
                    <a:close/>
                    <a:moveTo>
                      <a:pt x="148552" y="84095"/>
                    </a:moveTo>
                    <a:lnTo>
                      <a:pt x="148552" y="93750"/>
                    </a:lnTo>
                    <a:lnTo>
                      <a:pt x="6133" y="93750"/>
                    </a:lnTo>
                    <a:lnTo>
                      <a:pt x="6133" y="84095"/>
                    </a:lnTo>
                    <a:close/>
                    <a:moveTo>
                      <a:pt x="31903" y="1"/>
                    </a:moveTo>
                    <a:cubicBezTo>
                      <a:pt x="30207" y="1"/>
                      <a:pt x="28837" y="1371"/>
                      <a:pt x="28837" y="3067"/>
                    </a:cubicBezTo>
                    <a:lnTo>
                      <a:pt x="28837" y="7079"/>
                    </a:lnTo>
                    <a:cubicBezTo>
                      <a:pt x="24140" y="7373"/>
                      <a:pt x="20388" y="11287"/>
                      <a:pt x="20388" y="16050"/>
                    </a:cubicBezTo>
                    <a:cubicBezTo>
                      <a:pt x="20388" y="18333"/>
                      <a:pt x="21236" y="20421"/>
                      <a:pt x="22639" y="21987"/>
                    </a:cubicBezTo>
                    <a:cubicBezTo>
                      <a:pt x="21236" y="23585"/>
                      <a:pt x="20388" y="25640"/>
                      <a:pt x="20388" y="27923"/>
                    </a:cubicBezTo>
                    <a:cubicBezTo>
                      <a:pt x="20388" y="30207"/>
                      <a:pt x="21236" y="32262"/>
                      <a:pt x="22639" y="33860"/>
                    </a:cubicBezTo>
                    <a:cubicBezTo>
                      <a:pt x="21236" y="35426"/>
                      <a:pt x="20388" y="37514"/>
                      <a:pt x="20388" y="39797"/>
                    </a:cubicBezTo>
                    <a:cubicBezTo>
                      <a:pt x="20388" y="42048"/>
                      <a:pt x="21236" y="44135"/>
                      <a:pt x="22639" y="45734"/>
                    </a:cubicBezTo>
                    <a:cubicBezTo>
                      <a:pt x="21236" y="47300"/>
                      <a:pt x="20388" y="49387"/>
                      <a:pt x="20388" y="51671"/>
                    </a:cubicBezTo>
                    <a:cubicBezTo>
                      <a:pt x="20388" y="55128"/>
                      <a:pt x="22378" y="58162"/>
                      <a:pt x="25281" y="59662"/>
                    </a:cubicBezTo>
                    <a:lnTo>
                      <a:pt x="25281" y="66056"/>
                    </a:lnTo>
                    <a:lnTo>
                      <a:pt x="14843" y="66056"/>
                    </a:lnTo>
                    <a:cubicBezTo>
                      <a:pt x="13147" y="66056"/>
                      <a:pt x="11777" y="67426"/>
                      <a:pt x="11777" y="69122"/>
                    </a:cubicBezTo>
                    <a:lnTo>
                      <a:pt x="11777" y="77962"/>
                    </a:lnTo>
                    <a:lnTo>
                      <a:pt x="3067" y="77962"/>
                    </a:lnTo>
                    <a:cubicBezTo>
                      <a:pt x="1371" y="77962"/>
                      <a:pt x="1" y="79332"/>
                      <a:pt x="1" y="81028"/>
                    </a:cubicBezTo>
                    <a:lnTo>
                      <a:pt x="1" y="96784"/>
                    </a:lnTo>
                    <a:cubicBezTo>
                      <a:pt x="1" y="98480"/>
                      <a:pt x="1371" y="99850"/>
                      <a:pt x="3067" y="99850"/>
                    </a:cubicBezTo>
                    <a:lnTo>
                      <a:pt x="151618" y="99850"/>
                    </a:lnTo>
                    <a:cubicBezTo>
                      <a:pt x="153314" y="99850"/>
                      <a:pt x="154684" y="98480"/>
                      <a:pt x="154684" y="96784"/>
                    </a:cubicBezTo>
                    <a:lnTo>
                      <a:pt x="154684" y="81028"/>
                    </a:lnTo>
                    <a:cubicBezTo>
                      <a:pt x="154684" y="79332"/>
                      <a:pt x="153314" y="77962"/>
                      <a:pt x="151618" y="77962"/>
                    </a:cubicBezTo>
                    <a:lnTo>
                      <a:pt x="142908" y="77962"/>
                    </a:lnTo>
                    <a:lnTo>
                      <a:pt x="142908" y="69122"/>
                    </a:lnTo>
                    <a:cubicBezTo>
                      <a:pt x="142908" y="67426"/>
                      <a:pt x="141538" y="66056"/>
                      <a:pt x="139842" y="66056"/>
                    </a:cubicBezTo>
                    <a:lnTo>
                      <a:pt x="125848" y="66056"/>
                    </a:lnTo>
                    <a:lnTo>
                      <a:pt x="125848" y="60413"/>
                    </a:lnTo>
                    <a:cubicBezTo>
                      <a:pt x="125848" y="58716"/>
                      <a:pt x="124478" y="57346"/>
                      <a:pt x="122782" y="57346"/>
                    </a:cubicBezTo>
                    <a:cubicBezTo>
                      <a:pt x="121086" y="57346"/>
                      <a:pt x="119716" y="58716"/>
                      <a:pt x="119716" y="60413"/>
                    </a:cubicBezTo>
                    <a:lnTo>
                      <a:pt x="119716" y="66056"/>
                    </a:lnTo>
                    <a:lnTo>
                      <a:pt x="42374" y="66056"/>
                    </a:lnTo>
                    <a:lnTo>
                      <a:pt x="42374" y="59662"/>
                    </a:lnTo>
                    <a:cubicBezTo>
                      <a:pt x="45277" y="58162"/>
                      <a:pt x="47267" y="55128"/>
                      <a:pt x="47267" y="51671"/>
                    </a:cubicBezTo>
                    <a:cubicBezTo>
                      <a:pt x="47267" y="49387"/>
                      <a:pt x="46419" y="47300"/>
                      <a:pt x="45016" y="45734"/>
                    </a:cubicBezTo>
                    <a:cubicBezTo>
                      <a:pt x="46419" y="44135"/>
                      <a:pt x="47267" y="42048"/>
                      <a:pt x="47267" y="39797"/>
                    </a:cubicBezTo>
                    <a:cubicBezTo>
                      <a:pt x="47267" y="37514"/>
                      <a:pt x="46419" y="35426"/>
                      <a:pt x="45016" y="33860"/>
                    </a:cubicBezTo>
                    <a:cubicBezTo>
                      <a:pt x="46419" y="32262"/>
                      <a:pt x="47267" y="30207"/>
                      <a:pt x="47267" y="27923"/>
                    </a:cubicBezTo>
                    <a:cubicBezTo>
                      <a:pt x="47267" y="25640"/>
                      <a:pt x="46419" y="23585"/>
                      <a:pt x="45016" y="21987"/>
                    </a:cubicBezTo>
                    <a:cubicBezTo>
                      <a:pt x="46419" y="20421"/>
                      <a:pt x="47267" y="18333"/>
                      <a:pt x="47267" y="16050"/>
                    </a:cubicBezTo>
                    <a:cubicBezTo>
                      <a:pt x="47267" y="11091"/>
                      <a:pt x="43222" y="7079"/>
                      <a:pt x="38264" y="7079"/>
                    </a:cubicBezTo>
                    <a:lnTo>
                      <a:pt x="34969" y="7079"/>
                    </a:lnTo>
                    <a:lnTo>
                      <a:pt x="34969" y="3067"/>
                    </a:lnTo>
                    <a:cubicBezTo>
                      <a:pt x="34969" y="1371"/>
                      <a:pt x="33599" y="1"/>
                      <a:pt x="3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14"/>
              <p:cNvSpPr/>
              <p:nvPr/>
            </p:nvSpPr>
            <p:spPr>
              <a:xfrm>
                <a:off x="4648325" y="777150"/>
                <a:ext cx="152525" cy="171275"/>
              </a:xfrm>
              <a:custGeom>
                <a:avLst/>
                <a:gdLst/>
                <a:ahLst/>
                <a:cxnLst/>
                <a:rect l="l" t="t" r="r" b="b"/>
                <a:pathLst>
                  <a:path w="6101" h="6851" extrusionOk="0">
                    <a:moveTo>
                      <a:pt x="3034" y="1"/>
                    </a:moveTo>
                    <a:cubicBezTo>
                      <a:pt x="1370" y="1"/>
                      <a:pt x="0" y="1371"/>
                      <a:pt x="0" y="3067"/>
                    </a:cubicBezTo>
                    <a:lnTo>
                      <a:pt x="0" y="3785"/>
                    </a:lnTo>
                    <a:cubicBezTo>
                      <a:pt x="0" y="5481"/>
                      <a:pt x="1370" y="6851"/>
                      <a:pt x="3034" y="6851"/>
                    </a:cubicBezTo>
                    <a:cubicBezTo>
                      <a:pt x="4730" y="6851"/>
                      <a:pt x="6100" y="5481"/>
                      <a:pt x="6100" y="3785"/>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14"/>
              <p:cNvSpPr/>
              <p:nvPr/>
            </p:nvSpPr>
            <p:spPr>
              <a:xfrm>
                <a:off x="4648325" y="1038125"/>
                <a:ext cx="152525" cy="170450"/>
              </a:xfrm>
              <a:custGeom>
                <a:avLst/>
                <a:gdLst/>
                <a:ahLst/>
                <a:cxnLst/>
                <a:rect l="l" t="t" r="r" b="b"/>
                <a:pathLst>
                  <a:path w="6101" h="6818" extrusionOk="0">
                    <a:moveTo>
                      <a:pt x="3034" y="0"/>
                    </a:moveTo>
                    <a:cubicBezTo>
                      <a:pt x="1370" y="0"/>
                      <a:pt x="0" y="1370"/>
                      <a:pt x="0" y="3066"/>
                    </a:cubicBezTo>
                    <a:lnTo>
                      <a:pt x="0" y="3784"/>
                    </a:lnTo>
                    <a:cubicBezTo>
                      <a:pt x="0" y="5448"/>
                      <a:pt x="1370" y="6818"/>
                      <a:pt x="3034" y="6818"/>
                    </a:cubicBezTo>
                    <a:cubicBezTo>
                      <a:pt x="4730" y="6818"/>
                      <a:pt x="6100" y="5448"/>
                      <a:pt x="6100" y="3784"/>
                    </a:cubicBezTo>
                    <a:lnTo>
                      <a:pt x="6100" y="3066"/>
                    </a:lnTo>
                    <a:cubicBezTo>
                      <a:pt x="6100" y="1370"/>
                      <a:pt x="4730"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 name="Google Shape;1582;p114"/>
            <p:cNvGrpSpPr/>
            <p:nvPr/>
          </p:nvGrpSpPr>
          <p:grpSpPr>
            <a:xfrm>
              <a:off x="3146948" y="2959057"/>
              <a:ext cx="372233" cy="376826"/>
              <a:chOff x="1222425" y="238125"/>
              <a:chExt cx="5155575" cy="5219200"/>
            </a:xfrm>
          </p:grpSpPr>
          <p:sp>
            <p:nvSpPr>
              <p:cNvPr id="1583" name="Google Shape;1583;p114"/>
              <p:cNvSpPr/>
              <p:nvPr/>
            </p:nvSpPr>
            <p:spPr>
              <a:xfrm>
                <a:off x="1222425" y="238125"/>
                <a:ext cx="5155575" cy="5219200"/>
              </a:xfrm>
              <a:custGeom>
                <a:avLst/>
                <a:gdLst/>
                <a:ahLst/>
                <a:cxnLst/>
                <a:rect l="l" t="t" r="r" b="b"/>
                <a:pathLst>
                  <a:path w="206223" h="208768" extrusionOk="0">
                    <a:moveTo>
                      <a:pt x="192294" y="6133"/>
                    </a:moveTo>
                    <a:lnTo>
                      <a:pt x="192294" y="17778"/>
                    </a:lnTo>
                    <a:lnTo>
                      <a:pt x="17223" y="17778"/>
                    </a:lnTo>
                    <a:lnTo>
                      <a:pt x="17223" y="6133"/>
                    </a:lnTo>
                    <a:close/>
                    <a:moveTo>
                      <a:pt x="192294" y="23878"/>
                    </a:moveTo>
                    <a:lnTo>
                      <a:pt x="192294" y="32392"/>
                    </a:lnTo>
                    <a:cubicBezTo>
                      <a:pt x="173995" y="43352"/>
                      <a:pt x="150606" y="51213"/>
                      <a:pt x="129403" y="53497"/>
                    </a:cubicBezTo>
                    <a:cubicBezTo>
                      <a:pt x="110060" y="55584"/>
                      <a:pt x="95642" y="59564"/>
                      <a:pt x="86541" y="65370"/>
                    </a:cubicBezTo>
                    <a:lnTo>
                      <a:pt x="17223" y="65370"/>
                    </a:lnTo>
                    <a:lnTo>
                      <a:pt x="17223" y="65077"/>
                    </a:lnTo>
                    <a:cubicBezTo>
                      <a:pt x="31259" y="56710"/>
                      <a:pt x="53520" y="47526"/>
                      <a:pt x="83510" y="47526"/>
                    </a:cubicBezTo>
                    <a:cubicBezTo>
                      <a:pt x="85791" y="47526"/>
                      <a:pt x="88117" y="47580"/>
                      <a:pt x="90488" y="47690"/>
                    </a:cubicBezTo>
                    <a:cubicBezTo>
                      <a:pt x="92692" y="47791"/>
                      <a:pt x="94869" y="47842"/>
                      <a:pt x="97019" y="47842"/>
                    </a:cubicBezTo>
                    <a:cubicBezTo>
                      <a:pt x="112237" y="47842"/>
                      <a:pt x="126059" y="45312"/>
                      <a:pt x="138178" y="40253"/>
                    </a:cubicBezTo>
                    <a:cubicBezTo>
                      <a:pt x="147866" y="36241"/>
                      <a:pt x="156249" y="30728"/>
                      <a:pt x="163197" y="23878"/>
                    </a:cubicBezTo>
                    <a:close/>
                    <a:moveTo>
                      <a:pt x="192294" y="39437"/>
                    </a:moveTo>
                    <a:lnTo>
                      <a:pt x="192294" y="65370"/>
                    </a:lnTo>
                    <a:lnTo>
                      <a:pt x="101122" y="65370"/>
                    </a:lnTo>
                    <a:cubicBezTo>
                      <a:pt x="107841" y="63087"/>
                      <a:pt x="117171" y="60967"/>
                      <a:pt x="130056" y="59564"/>
                    </a:cubicBezTo>
                    <a:cubicBezTo>
                      <a:pt x="150900" y="57313"/>
                      <a:pt x="173766" y="49876"/>
                      <a:pt x="192294" y="39437"/>
                    </a:cubicBezTo>
                    <a:close/>
                    <a:moveTo>
                      <a:pt x="192294" y="71503"/>
                    </a:moveTo>
                    <a:lnTo>
                      <a:pt x="192294" y="83148"/>
                    </a:lnTo>
                    <a:lnTo>
                      <a:pt x="17223" y="83148"/>
                    </a:lnTo>
                    <a:lnTo>
                      <a:pt x="17223" y="71503"/>
                    </a:lnTo>
                    <a:close/>
                    <a:moveTo>
                      <a:pt x="183683" y="89281"/>
                    </a:moveTo>
                    <a:lnTo>
                      <a:pt x="183683" y="99784"/>
                    </a:lnTo>
                    <a:lnTo>
                      <a:pt x="174223" y="99784"/>
                    </a:lnTo>
                    <a:lnTo>
                      <a:pt x="174223" y="96751"/>
                    </a:lnTo>
                    <a:cubicBezTo>
                      <a:pt x="174223" y="95054"/>
                      <a:pt x="172853" y="93684"/>
                      <a:pt x="171157" y="93684"/>
                    </a:cubicBezTo>
                    <a:lnTo>
                      <a:pt x="146268" y="93684"/>
                    </a:lnTo>
                    <a:cubicBezTo>
                      <a:pt x="144571" y="93684"/>
                      <a:pt x="143201" y="95054"/>
                      <a:pt x="143201" y="96751"/>
                    </a:cubicBezTo>
                    <a:lnTo>
                      <a:pt x="143201" y="99784"/>
                    </a:lnTo>
                    <a:lnTo>
                      <a:pt x="137167" y="99784"/>
                    </a:lnTo>
                    <a:lnTo>
                      <a:pt x="137167" y="96751"/>
                    </a:lnTo>
                    <a:cubicBezTo>
                      <a:pt x="137167" y="95054"/>
                      <a:pt x="135797" y="93684"/>
                      <a:pt x="134100" y="93684"/>
                    </a:cubicBezTo>
                    <a:lnTo>
                      <a:pt x="109211" y="93684"/>
                    </a:lnTo>
                    <a:cubicBezTo>
                      <a:pt x="107515" y="93684"/>
                      <a:pt x="106145" y="95054"/>
                      <a:pt x="106145" y="96751"/>
                    </a:cubicBezTo>
                    <a:lnTo>
                      <a:pt x="106145" y="99784"/>
                    </a:lnTo>
                    <a:lnTo>
                      <a:pt x="100078" y="99784"/>
                    </a:lnTo>
                    <a:lnTo>
                      <a:pt x="100078" y="96751"/>
                    </a:lnTo>
                    <a:cubicBezTo>
                      <a:pt x="100078" y="95054"/>
                      <a:pt x="98708" y="93684"/>
                      <a:pt x="97012" y="93684"/>
                    </a:cubicBezTo>
                    <a:lnTo>
                      <a:pt x="72123" y="93684"/>
                    </a:lnTo>
                    <a:cubicBezTo>
                      <a:pt x="70426" y="93684"/>
                      <a:pt x="69056" y="95054"/>
                      <a:pt x="69056" y="96751"/>
                    </a:cubicBezTo>
                    <a:lnTo>
                      <a:pt x="69056" y="99784"/>
                    </a:lnTo>
                    <a:lnTo>
                      <a:pt x="63022" y="99784"/>
                    </a:lnTo>
                    <a:lnTo>
                      <a:pt x="63022" y="96751"/>
                    </a:lnTo>
                    <a:cubicBezTo>
                      <a:pt x="63022" y="95054"/>
                      <a:pt x="61652" y="93684"/>
                      <a:pt x="59955" y="93684"/>
                    </a:cubicBezTo>
                    <a:lnTo>
                      <a:pt x="35067" y="93684"/>
                    </a:lnTo>
                    <a:cubicBezTo>
                      <a:pt x="33370" y="93684"/>
                      <a:pt x="32000" y="95054"/>
                      <a:pt x="32000" y="96751"/>
                    </a:cubicBezTo>
                    <a:lnTo>
                      <a:pt x="32000" y="99784"/>
                    </a:lnTo>
                    <a:lnTo>
                      <a:pt x="22541" y="99784"/>
                    </a:lnTo>
                    <a:lnTo>
                      <a:pt x="22541" y="89281"/>
                    </a:lnTo>
                    <a:close/>
                    <a:moveTo>
                      <a:pt x="56889" y="99817"/>
                    </a:moveTo>
                    <a:lnTo>
                      <a:pt x="56889" y="102785"/>
                    </a:lnTo>
                    <a:cubicBezTo>
                      <a:pt x="56889" y="102818"/>
                      <a:pt x="56889" y="102818"/>
                      <a:pt x="56889" y="102850"/>
                    </a:cubicBezTo>
                    <a:cubicBezTo>
                      <a:pt x="56889" y="102850"/>
                      <a:pt x="56889" y="102850"/>
                      <a:pt x="56889" y="102883"/>
                    </a:cubicBezTo>
                    <a:lnTo>
                      <a:pt x="56889" y="118573"/>
                    </a:lnTo>
                    <a:lnTo>
                      <a:pt x="38100" y="118573"/>
                    </a:lnTo>
                    <a:lnTo>
                      <a:pt x="38100" y="99817"/>
                    </a:lnTo>
                    <a:close/>
                    <a:moveTo>
                      <a:pt x="93978" y="99817"/>
                    </a:moveTo>
                    <a:lnTo>
                      <a:pt x="93978" y="118573"/>
                    </a:lnTo>
                    <a:lnTo>
                      <a:pt x="75189" y="118573"/>
                    </a:lnTo>
                    <a:lnTo>
                      <a:pt x="75189" y="102850"/>
                    </a:lnTo>
                    <a:cubicBezTo>
                      <a:pt x="75189" y="102850"/>
                      <a:pt x="75189" y="102818"/>
                      <a:pt x="75189" y="102818"/>
                    </a:cubicBezTo>
                    <a:lnTo>
                      <a:pt x="75189" y="99817"/>
                    </a:lnTo>
                    <a:close/>
                    <a:moveTo>
                      <a:pt x="131034" y="99817"/>
                    </a:moveTo>
                    <a:lnTo>
                      <a:pt x="131034" y="102818"/>
                    </a:lnTo>
                    <a:cubicBezTo>
                      <a:pt x="131034" y="102818"/>
                      <a:pt x="131034" y="102850"/>
                      <a:pt x="131034" y="102850"/>
                    </a:cubicBezTo>
                    <a:lnTo>
                      <a:pt x="131034" y="118573"/>
                    </a:lnTo>
                    <a:lnTo>
                      <a:pt x="112245" y="118573"/>
                    </a:lnTo>
                    <a:lnTo>
                      <a:pt x="112245" y="99817"/>
                    </a:lnTo>
                    <a:close/>
                    <a:moveTo>
                      <a:pt x="168123" y="99817"/>
                    </a:moveTo>
                    <a:lnTo>
                      <a:pt x="168123" y="118573"/>
                    </a:lnTo>
                    <a:lnTo>
                      <a:pt x="149334" y="118573"/>
                    </a:lnTo>
                    <a:lnTo>
                      <a:pt x="149334" y="102883"/>
                    </a:lnTo>
                    <a:cubicBezTo>
                      <a:pt x="149334" y="102850"/>
                      <a:pt x="149334" y="102850"/>
                      <a:pt x="149334" y="102850"/>
                    </a:cubicBezTo>
                    <a:cubicBezTo>
                      <a:pt x="149334" y="102818"/>
                      <a:pt x="149334" y="102818"/>
                      <a:pt x="149334" y="102785"/>
                    </a:cubicBezTo>
                    <a:lnTo>
                      <a:pt x="149334" y="99817"/>
                    </a:lnTo>
                    <a:close/>
                    <a:moveTo>
                      <a:pt x="192294" y="97925"/>
                    </a:moveTo>
                    <a:lnTo>
                      <a:pt x="192294" y="184824"/>
                    </a:lnTo>
                    <a:lnTo>
                      <a:pt x="13929" y="184824"/>
                    </a:lnTo>
                    <a:lnTo>
                      <a:pt x="13929" y="97925"/>
                    </a:lnTo>
                    <a:lnTo>
                      <a:pt x="16408" y="97925"/>
                    </a:lnTo>
                    <a:lnTo>
                      <a:pt x="16408" y="102850"/>
                    </a:lnTo>
                    <a:cubicBezTo>
                      <a:pt x="16408" y="104514"/>
                      <a:pt x="17778" y="105884"/>
                      <a:pt x="19474" y="105884"/>
                    </a:cubicBezTo>
                    <a:lnTo>
                      <a:pt x="32000" y="105884"/>
                    </a:lnTo>
                    <a:lnTo>
                      <a:pt x="32000" y="121639"/>
                    </a:lnTo>
                    <a:cubicBezTo>
                      <a:pt x="32000" y="123336"/>
                      <a:pt x="33370" y="124706"/>
                      <a:pt x="35067" y="124706"/>
                    </a:cubicBezTo>
                    <a:lnTo>
                      <a:pt x="37187" y="124706"/>
                    </a:lnTo>
                    <a:lnTo>
                      <a:pt x="37187" y="131001"/>
                    </a:lnTo>
                    <a:cubicBezTo>
                      <a:pt x="37187" y="132698"/>
                      <a:pt x="38557" y="134068"/>
                      <a:pt x="40253" y="134068"/>
                    </a:cubicBezTo>
                    <a:cubicBezTo>
                      <a:pt x="41949" y="134068"/>
                      <a:pt x="43319" y="132698"/>
                      <a:pt x="43319" y="131001"/>
                    </a:cubicBezTo>
                    <a:lnTo>
                      <a:pt x="43319" y="124706"/>
                    </a:lnTo>
                    <a:lnTo>
                      <a:pt x="44428" y="124706"/>
                    </a:lnTo>
                    <a:lnTo>
                      <a:pt x="44428" y="146594"/>
                    </a:lnTo>
                    <a:cubicBezTo>
                      <a:pt x="44428" y="148290"/>
                      <a:pt x="45798" y="149660"/>
                      <a:pt x="47495" y="149660"/>
                    </a:cubicBezTo>
                    <a:cubicBezTo>
                      <a:pt x="49191" y="149660"/>
                      <a:pt x="50561" y="148290"/>
                      <a:pt x="50561" y="146594"/>
                    </a:cubicBezTo>
                    <a:lnTo>
                      <a:pt x="50561" y="124706"/>
                    </a:lnTo>
                    <a:lnTo>
                      <a:pt x="59955" y="124706"/>
                    </a:lnTo>
                    <a:cubicBezTo>
                      <a:pt x="61652" y="124706"/>
                      <a:pt x="63022" y="123336"/>
                      <a:pt x="63022" y="121639"/>
                    </a:cubicBezTo>
                    <a:lnTo>
                      <a:pt x="63022" y="105884"/>
                    </a:lnTo>
                    <a:lnTo>
                      <a:pt x="69056" y="105884"/>
                    </a:lnTo>
                    <a:lnTo>
                      <a:pt x="69056" y="121639"/>
                    </a:lnTo>
                    <a:cubicBezTo>
                      <a:pt x="69056" y="123336"/>
                      <a:pt x="70426" y="124706"/>
                      <a:pt x="72123" y="124706"/>
                    </a:cubicBezTo>
                    <a:lnTo>
                      <a:pt x="74276" y="124706"/>
                    </a:lnTo>
                    <a:lnTo>
                      <a:pt x="74276" y="131001"/>
                    </a:lnTo>
                    <a:cubicBezTo>
                      <a:pt x="74276" y="132698"/>
                      <a:pt x="75646" y="134068"/>
                      <a:pt x="77342" y="134068"/>
                    </a:cubicBezTo>
                    <a:cubicBezTo>
                      <a:pt x="79038" y="134068"/>
                      <a:pt x="80408" y="132698"/>
                      <a:pt x="80408" y="131001"/>
                    </a:cubicBezTo>
                    <a:lnTo>
                      <a:pt x="80408" y="124706"/>
                    </a:lnTo>
                    <a:lnTo>
                      <a:pt x="81517" y="124706"/>
                    </a:lnTo>
                    <a:lnTo>
                      <a:pt x="81517" y="146594"/>
                    </a:lnTo>
                    <a:cubicBezTo>
                      <a:pt x="81517" y="148290"/>
                      <a:pt x="82887" y="149660"/>
                      <a:pt x="84583" y="149660"/>
                    </a:cubicBezTo>
                    <a:cubicBezTo>
                      <a:pt x="86247" y="149660"/>
                      <a:pt x="87617" y="148290"/>
                      <a:pt x="87617" y="146594"/>
                    </a:cubicBezTo>
                    <a:lnTo>
                      <a:pt x="87617" y="124706"/>
                    </a:lnTo>
                    <a:lnTo>
                      <a:pt x="97012" y="124706"/>
                    </a:lnTo>
                    <a:cubicBezTo>
                      <a:pt x="98708" y="124706"/>
                      <a:pt x="100078" y="123336"/>
                      <a:pt x="100078" y="121639"/>
                    </a:cubicBezTo>
                    <a:lnTo>
                      <a:pt x="100078" y="105884"/>
                    </a:lnTo>
                    <a:lnTo>
                      <a:pt x="106145" y="105884"/>
                    </a:lnTo>
                    <a:lnTo>
                      <a:pt x="106145" y="121639"/>
                    </a:lnTo>
                    <a:cubicBezTo>
                      <a:pt x="106145" y="123336"/>
                      <a:pt x="107515" y="124706"/>
                      <a:pt x="109211" y="124706"/>
                    </a:cubicBezTo>
                    <a:lnTo>
                      <a:pt x="111364" y="124706"/>
                    </a:lnTo>
                    <a:lnTo>
                      <a:pt x="111364" y="131001"/>
                    </a:lnTo>
                    <a:cubicBezTo>
                      <a:pt x="111364" y="132698"/>
                      <a:pt x="112702" y="134068"/>
                      <a:pt x="114398" y="134068"/>
                    </a:cubicBezTo>
                    <a:cubicBezTo>
                      <a:pt x="116094" y="134068"/>
                      <a:pt x="117464" y="132698"/>
                      <a:pt x="117464" y="131001"/>
                    </a:cubicBezTo>
                    <a:lnTo>
                      <a:pt x="117464" y="124706"/>
                    </a:lnTo>
                    <a:lnTo>
                      <a:pt x="118573" y="124706"/>
                    </a:lnTo>
                    <a:lnTo>
                      <a:pt x="118573" y="146594"/>
                    </a:lnTo>
                    <a:cubicBezTo>
                      <a:pt x="118573" y="148290"/>
                      <a:pt x="119943" y="149660"/>
                      <a:pt x="121640" y="149660"/>
                    </a:cubicBezTo>
                    <a:cubicBezTo>
                      <a:pt x="123336" y="149660"/>
                      <a:pt x="124706" y="148290"/>
                      <a:pt x="124706" y="146594"/>
                    </a:cubicBezTo>
                    <a:lnTo>
                      <a:pt x="124706" y="124706"/>
                    </a:lnTo>
                    <a:lnTo>
                      <a:pt x="134100" y="124706"/>
                    </a:lnTo>
                    <a:cubicBezTo>
                      <a:pt x="135797" y="124706"/>
                      <a:pt x="137167" y="123336"/>
                      <a:pt x="137167" y="121639"/>
                    </a:cubicBezTo>
                    <a:lnTo>
                      <a:pt x="137167" y="105884"/>
                    </a:lnTo>
                    <a:lnTo>
                      <a:pt x="143201" y="105884"/>
                    </a:lnTo>
                    <a:lnTo>
                      <a:pt x="143201" y="121639"/>
                    </a:lnTo>
                    <a:cubicBezTo>
                      <a:pt x="143201" y="123336"/>
                      <a:pt x="144571" y="124706"/>
                      <a:pt x="146268" y="124706"/>
                    </a:cubicBezTo>
                    <a:lnTo>
                      <a:pt x="148421" y="124706"/>
                    </a:lnTo>
                    <a:lnTo>
                      <a:pt x="148421" y="131001"/>
                    </a:lnTo>
                    <a:cubicBezTo>
                      <a:pt x="148421" y="132698"/>
                      <a:pt x="149791" y="134068"/>
                      <a:pt x="151487" y="134068"/>
                    </a:cubicBezTo>
                    <a:cubicBezTo>
                      <a:pt x="153183" y="134068"/>
                      <a:pt x="154553" y="132698"/>
                      <a:pt x="154553" y="131001"/>
                    </a:cubicBezTo>
                    <a:lnTo>
                      <a:pt x="154553" y="124706"/>
                    </a:lnTo>
                    <a:lnTo>
                      <a:pt x="155662" y="124706"/>
                    </a:lnTo>
                    <a:lnTo>
                      <a:pt x="155662" y="146594"/>
                    </a:lnTo>
                    <a:cubicBezTo>
                      <a:pt x="155662" y="148290"/>
                      <a:pt x="157032" y="149660"/>
                      <a:pt x="158728" y="149660"/>
                    </a:cubicBezTo>
                    <a:cubicBezTo>
                      <a:pt x="160425" y="149660"/>
                      <a:pt x="161795" y="148290"/>
                      <a:pt x="161795" y="146594"/>
                    </a:cubicBezTo>
                    <a:lnTo>
                      <a:pt x="161795" y="124706"/>
                    </a:lnTo>
                    <a:lnTo>
                      <a:pt x="171157" y="124706"/>
                    </a:lnTo>
                    <a:cubicBezTo>
                      <a:pt x="172853" y="124706"/>
                      <a:pt x="174223" y="123336"/>
                      <a:pt x="174223" y="121639"/>
                    </a:cubicBezTo>
                    <a:lnTo>
                      <a:pt x="174223" y="105884"/>
                    </a:lnTo>
                    <a:lnTo>
                      <a:pt x="186749" y="105884"/>
                    </a:lnTo>
                    <a:cubicBezTo>
                      <a:pt x="188445" y="105884"/>
                      <a:pt x="189815" y="104514"/>
                      <a:pt x="189815" y="102850"/>
                    </a:cubicBezTo>
                    <a:lnTo>
                      <a:pt x="189815" y="97925"/>
                    </a:lnTo>
                    <a:close/>
                    <a:moveTo>
                      <a:pt x="14157" y="0"/>
                    </a:moveTo>
                    <a:cubicBezTo>
                      <a:pt x="12461" y="0"/>
                      <a:pt x="11091" y="1370"/>
                      <a:pt x="11091" y="3066"/>
                    </a:cubicBezTo>
                    <a:lnTo>
                      <a:pt x="11091" y="24758"/>
                    </a:lnTo>
                    <a:cubicBezTo>
                      <a:pt x="11091" y="25411"/>
                      <a:pt x="11287" y="25998"/>
                      <a:pt x="11613" y="26487"/>
                    </a:cubicBezTo>
                    <a:cubicBezTo>
                      <a:pt x="12167" y="27303"/>
                      <a:pt x="13081" y="27825"/>
                      <a:pt x="14157" y="27825"/>
                    </a:cubicBezTo>
                    <a:cubicBezTo>
                      <a:pt x="15853" y="27825"/>
                      <a:pt x="17223" y="26455"/>
                      <a:pt x="17223" y="24758"/>
                    </a:cubicBezTo>
                    <a:lnTo>
                      <a:pt x="17223" y="23878"/>
                    </a:lnTo>
                    <a:lnTo>
                      <a:pt x="154031" y="23878"/>
                    </a:lnTo>
                    <a:cubicBezTo>
                      <a:pt x="142796" y="33048"/>
                      <a:pt x="124806" y="41737"/>
                      <a:pt x="97113" y="41737"/>
                    </a:cubicBezTo>
                    <a:cubicBezTo>
                      <a:pt x="95057" y="41737"/>
                      <a:pt x="92946" y="41690"/>
                      <a:pt x="90781" y="41590"/>
                    </a:cubicBezTo>
                    <a:cubicBezTo>
                      <a:pt x="88307" y="41475"/>
                      <a:pt x="85879" y="41419"/>
                      <a:pt x="83497" y="41419"/>
                    </a:cubicBezTo>
                    <a:cubicBezTo>
                      <a:pt x="54287" y="41419"/>
                      <a:pt x="32032" y="49767"/>
                      <a:pt x="17223" y="58031"/>
                    </a:cubicBezTo>
                    <a:lnTo>
                      <a:pt x="17223" y="38035"/>
                    </a:lnTo>
                    <a:cubicBezTo>
                      <a:pt x="17223" y="36339"/>
                      <a:pt x="15853" y="34968"/>
                      <a:pt x="14157" y="34968"/>
                    </a:cubicBezTo>
                    <a:cubicBezTo>
                      <a:pt x="13081" y="34968"/>
                      <a:pt x="12167" y="35490"/>
                      <a:pt x="11613" y="36306"/>
                    </a:cubicBezTo>
                    <a:cubicBezTo>
                      <a:pt x="11287" y="36795"/>
                      <a:pt x="11091" y="37382"/>
                      <a:pt x="11091" y="38035"/>
                    </a:cubicBezTo>
                    <a:lnTo>
                      <a:pt x="11091" y="86214"/>
                    </a:lnTo>
                    <a:cubicBezTo>
                      <a:pt x="11091" y="87911"/>
                      <a:pt x="12461" y="89281"/>
                      <a:pt x="14157" y="89281"/>
                    </a:cubicBezTo>
                    <a:lnTo>
                      <a:pt x="16408" y="89281"/>
                    </a:lnTo>
                    <a:lnTo>
                      <a:pt x="16408" y="91825"/>
                    </a:lnTo>
                    <a:lnTo>
                      <a:pt x="10863" y="91825"/>
                    </a:lnTo>
                    <a:cubicBezTo>
                      <a:pt x="9166" y="91825"/>
                      <a:pt x="7829" y="93195"/>
                      <a:pt x="7829" y="94859"/>
                    </a:cubicBezTo>
                    <a:lnTo>
                      <a:pt x="7829" y="184824"/>
                    </a:lnTo>
                    <a:lnTo>
                      <a:pt x="3066" y="184824"/>
                    </a:lnTo>
                    <a:cubicBezTo>
                      <a:pt x="1370" y="184824"/>
                      <a:pt x="0" y="186194"/>
                      <a:pt x="0" y="187890"/>
                    </a:cubicBezTo>
                    <a:lnTo>
                      <a:pt x="0" y="205701"/>
                    </a:lnTo>
                    <a:cubicBezTo>
                      <a:pt x="0" y="207397"/>
                      <a:pt x="1370" y="208767"/>
                      <a:pt x="3066" y="208767"/>
                    </a:cubicBezTo>
                    <a:lnTo>
                      <a:pt x="12070" y="208767"/>
                    </a:lnTo>
                    <a:cubicBezTo>
                      <a:pt x="13766" y="208767"/>
                      <a:pt x="15136" y="207397"/>
                      <a:pt x="15136" y="205701"/>
                    </a:cubicBezTo>
                    <a:cubicBezTo>
                      <a:pt x="15136" y="204005"/>
                      <a:pt x="13766" y="202667"/>
                      <a:pt x="12070" y="202667"/>
                    </a:cubicBezTo>
                    <a:lnTo>
                      <a:pt x="6133" y="202667"/>
                    </a:lnTo>
                    <a:lnTo>
                      <a:pt x="6133" y="190924"/>
                    </a:lnTo>
                    <a:lnTo>
                      <a:pt x="200090" y="190924"/>
                    </a:lnTo>
                    <a:lnTo>
                      <a:pt x="200090" y="202667"/>
                    </a:lnTo>
                    <a:lnTo>
                      <a:pt x="25346" y="202667"/>
                    </a:lnTo>
                    <a:cubicBezTo>
                      <a:pt x="23650" y="202667"/>
                      <a:pt x="22280" y="204005"/>
                      <a:pt x="22280" y="205701"/>
                    </a:cubicBezTo>
                    <a:cubicBezTo>
                      <a:pt x="22280" y="207397"/>
                      <a:pt x="23650" y="208767"/>
                      <a:pt x="25346" y="208767"/>
                    </a:cubicBezTo>
                    <a:lnTo>
                      <a:pt x="203157" y="208767"/>
                    </a:lnTo>
                    <a:cubicBezTo>
                      <a:pt x="204853" y="208767"/>
                      <a:pt x="206223" y="207397"/>
                      <a:pt x="206223" y="205701"/>
                    </a:cubicBezTo>
                    <a:lnTo>
                      <a:pt x="206223" y="187890"/>
                    </a:lnTo>
                    <a:cubicBezTo>
                      <a:pt x="206223" y="186194"/>
                      <a:pt x="204853" y="184824"/>
                      <a:pt x="203157" y="184824"/>
                    </a:cubicBezTo>
                    <a:lnTo>
                      <a:pt x="198427" y="184824"/>
                    </a:lnTo>
                    <a:lnTo>
                      <a:pt x="198427" y="94859"/>
                    </a:lnTo>
                    <a:cubicBezTo>
                      <a:pt x="198427" y="93195"/>
                      <a:pt x="197057" y="91825"/>
                      <a:pt x="195361" y="91825"/>
                    </a:cubicBezTo>
                    <a:lnTo>
                      <a:pt x="189815" y="91825"/>
                    </a:lnTo>
                    <a:lnTo>
                      <a:pt x="189815" y="89281"/>
                    </a:lnTo>
                    <a:lnTo>
                      <a:pt x="195361" y="89281"/>
                    </a:lnTo>
                    <a:cubicBezTo>
                      <a:pt x="197057" y="89281"/>
                      <a:pt x="198394" y="87911"/>
                      <a:pt x="198394" y="86214"/>
                    </a:cubicBezTo>
                    <a:lnTo>
                      <a:pt x="198394" y="68436"/>
                    </a:lnTo>
                    <a:lnTo>
                      <a:pt x="198427" y="68436"/>
                    </a:lnTo>
                    <a:lnTo>
                      <a:pt x="198427" y="20844"/>
                    </a:lnTo>
                    <a:cubicBezTo>
                      <a:pt x="198427" y="20811"/>
                      <a:pt x="198394" y="20811"/>
                      <a:pt x="198394" y="20811"/>
                    </a:cubicBezTo>
                    <a:lnTo>
                      <a:pt x="198394" y="3066"/>
                    </a:lnTo>
                    <a:cubicBezTo>
                      <a:pt x="198394" y="1370"/>
                      <a:pt x="197057" y="0"/>
                      <a:pt x="195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14"/>
              <p:cNvSpPr/>
              <p:nvPr/>
            </p:nvSpPr>
            <p:spPr>
              <a:xfrm>
                <a:off x="2183875" y="4493375"/>
                <a:ext cx="451825" cy="152525"/>
              </a:xfrm>
              <a:custGeom>
                <a:avLst/>
                <a:gdLst/>
                <a:ahLst/>
                <a:cxnLst/>
                <a:rect l="l" t="t" r="r" b="b"/>
                <a:pathLst>
                  <a:path w="18073" h="6101" extrusionOk="0">
                    <a:moveTo>
                      <a:pt x="3067" y="0"/>
                    </a:moveTo>
                    <a:cubicBezTo>
                      <a:pt x="1371" y="0"/>
                      <a:pt x="1" y="1370"/>
                      <a:pt x="1" y="3067"/>
                    </a:cubicBezTo>
                    <a:cubicBezTo>
                      <a:pt x="1" y="4730"/>
                      <a:pt x="1371" y="6100"/>
                      <a:pt x="3067" y="6100"/>
                    </a:cubicBezTo>
                    <a:lnTo>
                      <a:pt x="15006" y="6100"/>
                    </a:lnTo>
                    <a:cubicBezTo>
                      <a:pt x="16702" y="6100"/>
                      <a:pt x="18072" y="4730"/>
                      <a:pt x="18072" y="3067"/>
                    </a:cubicBezTo>
                    <a:cubicBezTo>
                      <a:pt x="18072" y="1370"/>
                      <a:pt x="16702" y="0"/>
                      <a:pt x="15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14"/>
              <p:cNvSpPr/>
              <p:nvPr/>
            </p:nvSpPr>
            <p:spPr>
              <a:xfrm>
                <a:off x="2183875" y="4278075"/>
                <a:ext cx="451825" cy="153350"/>
              </a:xfrm>
              <a:custGeom>
                <a:avLst/>
                <a:gdLst/>
                <a:ahLst/>
                <a:cxnLst/>
                <a:rect l="l" t="t" r="r" b="b"/>
                <a:pathLst>
                  <a:path w="18073" h="6134" extrusionOk="0">
                    <a:moveTo>
                      <a:pt x="3067" y="1"/>
                    </a:moveTo>
                    <a:cubicBezTo>
                      <a:pt x="1371" y="1"/>
                      <a:pt x="1" y="1371"/>
                      <a:pt x="1" y="3067"/>
                    </a:cubicBezTo>
                    <a:cubicBezTo>
                      <a:pt x="1" y="4763"/>
                      <a:pt x="1371" y="6133"/>
                      <a:pt x="3067" y="6133"/>
                    </a:cubicBezTo>
                    <a:lnTo>
                      <a:pt x="15006" y="6133"/>
                    </a:lnTo>
                    <a:cubicBezTo>
                      <a:pt x="16702" y="6133"/>
                      <a:pt x="18072" y="4763"/>
                      <a:pt x="18072" y="3067"/>
                    </a:cubicBezTo>
                    <a:cubicBezTo>
                      <a:pt x="18072" y="1371"/>
                      <a:pt x="16702" y="1"/>
                      <a:pt x="150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14"/>
              <p:cNvSpPr/>
              <p:nvPr/>
            </p:nvSpPr>
            <p:spPr>
              <a:xfrm>
                <a:off x="3111100" y="4493375"/>
                <a:ext cx="451825" cy="152525"/>
              </a:xfrm>
              <a:custGeom>
                <a:avLst/>
                <a:gdLst/>
                <a:ahLst/>
                <a:cxnLst/>
                <a:rect l="l" t="t" r="r" b="b"/>
                <a:pathLst>
                  <a:path w="18073" h="6101" extrusionOk="0">
                    <a:moveTo>
                      <a:pt x="3067" y="0"/>
                    </a:moveTo>
                    <a:cubicBezTo>
                      <a:pt x="1371" y="0"/>
                      <a:pt x="1" y="1370"/>
                      <a:pt x="1" y="3067"/>
                    </a:cubicBezTo>
                    <a:cubicBezTo>
                      <a:pt x="1" y="4730"/>
                      <a:pt x="1371" y="6100"/>
                      <a:pt x="3067" y="6100"/>
                    </a:cubicBezTo>
                    <a:lnTo>
                      <a:pt x="15006" y="6100"/>
                    </a:lnTo>
                    <a:cubicBezTo>
                      <a:pt x="16702" y="6100"/>
                      <a:pt x="18072" y="4730"/>
                      <a:pt x="18072" y="3067"/>
                    </a:cubicBezTo>
                    <a:cubicBezTo>
                      <a:pt x="18072" y="1370"/>
                      <a:pt x="16702" y="0"/>
                      <a:pt x="15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14"/>
              <p:cNvSpPr/>
              <p:nvPr/>
            </p:nvSpPr>
            <p:spPr>
              <a:xfrm>
                <a:off x="3111100" y="4278075"/>
                <a:ext cx="451825" cy="153350"/>
              </a:xfrm>
              <a:custGeom>
                <a:avLst/>
                <a:gdLst/>
                <a:ahLst/>
                <a:cxnLst/>
                <a:rect l="l" t="t" r="r" b="b"/>
                <a:pathLst>
                  <a:path w="18073" h="6134" extrusionOk="0">
                    <a:moveTo>
                      <a:pt x="3067" y="1"/>
                    </a:moveTo>
                    <a:cubicBezTo>
                      <a:pt x="1371" y="1"/>
                      <a:pt x="1" y="1371"/>
                      <a:pt x="1" y="3067"/>
                    </a:cubicBezTo>
                    <a:cubicBezTo>
                      <a:pt x="1" y="4763"/>
                      <a:pt x="1371" y="6133"/>
                      <a:pt x="3067" y="6133"/>
                    </a:cubicBezTo>
                    <a:lnTo>
                      <a:pt x="15006" y="6133"/>
                    </a:lnTo>
                    <a:cubicBezTo>
                      <a:pt x="16702" y="6133"/>
                      <a:pt x="18072" y="4763"/>
                      <a:pt x="18072" y="3067"/>
                    </a:cubicBezTo>
                    <a:cubicBezTo>
                      <a:pt x="18072" y="1371"/>
                      <a:pt x="16702" y="1"/>
                      <a:pt x="150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14"/>
              <p:cNvSpPr/>
              <p:nvPr/>
            </p:nvSpPr>
            <p:spPr>
              <a:xfrm>
                <a:off x="4037500" y="4493375"/>
                <a:ext cx="451825" cy="152525"/>
              </a:xfrm>
              <a:custGeom>
                <a:avLst/>
                <a:gdLst/>
                <a:ahLst/>
                <a:cxnLst/>
                <a:rect l="l" t="t" r="r" b="b"/>
                <a:pathLst>
                  <a:path w="18073" h="6101" extrusionOk="0">
                    <a:moveTo>
                      <a:pt x="3067" y="0"/>
                    </a:moveTo>
                    <a:cubicBezTo>
                      <a:pt x="1371" y="0"/>
                      <a:pt x="1" y="1370"/>
                      <a:pt x="1" y="3067"/>
                    </a:cubicBezTo>
                    <a:cubicBezTo>
                      <a:pt x="1" y="4730"/>
                      <a:pt x="1371" y="6100"/>
                      <a:pt x="3067" y="6100"/>
                    </a:cubicBezTo>
                    <a:lnTo>
                      <a:pt x="15006" y="6100"/>
                    </a:lnTo>
                    <a:cubicBezTo>
                      <a:pt x="16702" y="6100"/>
                      <a:pt x="18072" y="4730"/>
                      <a:pt x="18072" y="3067"/>
                    </a:cubicBezTo>
                    <a:cubicBezTo>
                      <a:pt x="18072" y="1370"/>
                      <a:pt x="16702" y="0"/>
                      <a:pt x="15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14"/>
              <p:cNvSpPr/>
              <p:nvPr/>
            </p:nvSpPr>
            <p:spPr>
              <a:xfrm>
                <a:off x="4037500" y="4278075"/>
                <a:ext cx="451825" cy="153350"/>
              </a:xfrm>
              <a:custGeom>
                <a:avLst/>
                <a:gdLst/>
                <a:ahLst/>
                <a:cxnLst/>
                <a:rect l="l" t="t" r="r" b="b"/>
                <a:pathLst>
                  <a:path w="18073" h="6134" extrusionOk="0">
                    <a:moveTo>
                      <a:pt x="3067" y="1"/>
                    </a:moveTo>
                    <a:cubicBezTo>
                      <a:pt x="1371" y="1"/>
                      <a:pt x="1" y="1371"/>
                      <a:pt x="1" y="3067"/>
                    </a:cubicBezTo>
                    <a:cubicBezTo>
                      <a:pt x="1" y="4763"/>
                      <a:pt x="1371" y="6133"/>
                      <a:pt x="3067" y="6133"/>
                    </a:cubicBezTo>
                    <a:lnTo>
                      <a:pt x="15006" y="6133"/>
                    </a:lnTo>
                    <a:cubicBezTo>
                      <a:pt x="16702" y="6133"/>
                      <a:pt x="18072" y="4763"/>
                      <a:pt x="18072" y="3067"/>
                    </a:cubicBezTo>
                    <a:cubicBezTo>
                      <a:pt x="18072" y="1371"/>
                      <a:pt x="16702" y="1"/>
                      <a:pt x="150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14"/>
              <p:cNvSpPr/>
              <p:nvPr/>
            </p:nvSpPr>
            <p:spPr>
              <a:xfrm>
                <a:off x="4964725" y="4493375"/>
                <a:ext cx="451825" cy="152525"/>
              </a:xfrm>
              <a:custGeom>
                <a:avLst/>
                <a:gdLst/>
                <a:ahLst/>
                <a:cxnLst/>
                <a:rect l="l" t="t" r="r" b="b"/>
                <a:pathLst>
                  <a:path w="18073" h="6101" extrusionOk="0">
                    <a:moveTo>
                      <a:pt x="3067" y="0"/>
                    </a:moveTo>
                    <a:cubicBezTo>
                      <a:pt x="1371" y="0"/>
                      <a:pt x="1" y="1370"/>
                      <a:pt x="1" y="3067"/>
                    </a:cubicBezTo>
                    <a:cubicBezTo>
                      <a:pt x="1" y="4730"/>
                      <a:pt x="1371" y="6100"/>
                      <a:pt x="3067" y="6100"/>
                    </a:cubicBezTo>
                    <a:lnTo>
                      <a:pt x="15006" y="6100"/>
                    </a:lnTo>
                    <a:cubicBezTo>
                      <a:pt x="16702" y="6100"/>
                      <a:pt x="18072" y="4730"/>
                      <a:pt x="18072" y="3067"/>
                    </a:cubicBezTo>
                    <a:cubicBezTo>
                      <a:pt x="18072" y="1370"/>
                      <a:pt x="16702" y="0"/>
                      <a:pt x="15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14"/>
              <p:cNvSpPr/>
              <p:nvPr/>
            </p:nvSpPr>
            <p:spPr>
              <a:xfrm>
                <a:off x="4964725" y="4278075"/>
                <a:ext cx="451825" cy="153350"/>
              </a:xfrm>
              <a:custGeom>
                <a:avLst/>
                <a:gdLst/>
                <a:ahLst/>
                <a:cxnLst/>
                <a:rect l="l" t="t" r="r" b="b"/>
                <a:pathLst>
                  <a:path w="18073" h="6134" extrusionOk="0">
                    <a:moveTo>
                      <a:pt x="3067" y="1"/>
                    </a:moveTo>
                    <a:cubicBezTo>
                      <a:pt x="1371" y="1"/>
                      <a:pt x="1" y="1371"/>
                      <a:pt x="1" y="3067"/>
                    </a:cubicBezTo>
                    <a:cubicBezTo>
                      <a:pt x="1" y="4763"/>
                      <a:pt x="1371" y="6133"/>
                      <a:pt x="3067" y="6133"/>
                    </a:cubicBezTo>
                    <a:lnTo>
                      <a:pt x="15006" y="6133"/>
                    </a:lnTo>
                    <a:cubicBezTo>
                      <a:pt x="16702" y="6133"/>
                      <a:pt x="18072" y="4763"/>
                      <a:pt x="18072" y="3067"/>
                    </a:cubicBezTo>
                    <a:cubicBezTo>
                      <a:pt x="18072" y="1371"/>
                      <a:pt x="16702" y="1"/>
                      <a:pt x="150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114"/>
            <p:cNvGrpSpPr/>
            <p:nvPr/>
          </p:nvGrpSpPr>
          <p:grpSpPr>
            <a:xfrm>
              <a:off x="4351806" y="2970114"/>
              <a:ext cx="402199" cy="343832"/>
              <a:chOff x="1132700" y="567750"/>
              <a:chExt cx="5334200" cy="4560100"/>
            </a:xfrm>
          </p:grpSpPr>
          <p:sp>
            <p:nvSpPr>
              <p:cNvPr id="1593" name="Google Shape;1593;p114"/>
              <p:cNvSpPr/>
              <p:nvPr/>
            </p:nvSpPr>
            <p:spPr>
              <a:xfrm>
                <a:off x="1132700" y="567750"/>
                <a:ext cx="5334200" cy="3889775"/>
              </a:xfrm>
              <a:custGeom>
                <a:avLst/>
                <a:gdLst/>
                <a:ahLst/>
                <a:cxnLst/>
                <a:rect l="l" t="t" r="r" b="b"/>
                <a:pathLst>
                  <a:path w="213368" h="155591" extrusionOk="0">
                    <a:moveTo>
                      <a:pt x="86617" y="0"/>
                    </a:moveTo>
                    <a:cubicBezTo>
                      <a:pt x="82122" y="0"/>
                      <a:pt x="77362" y="881"/>
                      <a:pt x="72548" y="2668"/>
                    </a:cubicBezTo>
                    <a:cubicBezTo>
                      <a:pt x="57542" y="8279"/>
                      <a:pt x="41526" y="23219"/>
                      <a:pt x="39602" y="43965"/>
                    </a:cubicBezTo>
                    <a:cubicBezTo>
                      <a:pt x="38460" y="56458"/>
                      <a:pt x="31479" y="63472"/>
                      <a:pt x="23389" y="71594"/>
                    </a:cubicBezTo>
                    <a:cubicBezTo>
                      <a:pt x="12429" y="82587"/>
                      <a:pt x="1" y="95080"/>
                      <a:pt x="2676" y="123557"/>
                    </a:cubicBezTo>
                    <a:cubicBezTo>
                      <a:pt x="5024" y="148512"/>
                      <a:pt x="22835" y="153698"/>
                      <a:pt x="41722" y="155590"/>
                    </a:cubicBezTo>
                    <a:lnTo>
                      <a:pt x="42048" y="155590"/>
                    </a:lnTo>
                    <a:cubicBezTo>
                      <a:pt x="43581" y="155590"/>
                      <a:pt x="44919" y="154416"/>
                      <a:pt x="45082" y="152850"/>
                    </a:cubicBezTo>
                    <a:cubicBezTo>
                      <a:pt x="45245" y="151154"/>
                      <a:pt x="44005" y="149653"/>
                      <a:pt x="42342" y="149490"/>
                    </a:cubicBezTo>
                    <a:cubicBezTo>
                      <a:pt x="22965" y="147566"/>
                      <a:pt x="10602" y="142477"/>
                      <a:pt x="8776" y="123003"/>
                    </a:cubicBezTo>
                    <a:cubicBezTo>
                      <a:pt x="6362" y="97364"/>
                      <a:pt x="17224" y="86436"/>
                      <a:pt x="27728" y="75900"/>
                    </a:cubicBezTo>
                    <a:cubicBezTo>
                      <a:pt x="35883" y="67680"/>
                      <a:pt x="44331" y="59198"/>
                      <a:pt x="45701" y="44552"/>
                    </a:cubicBezTo>
                    <a:cubicBezTo>
                      <a:pt x="47398" y="26416"/>
                      <a:pt x="61489" y="13335"/>
                      <a:pt x="74700" y="8409"/>
                    </a:cubicBezTo>
                    <a:cubicBezTo>
                      <a:pt x="78901" y="6841"/>
                      <a:pt x="82958" y="6067"/>
                      <a:pt x="86727" y="6067"/>
                    </a:cubicBezTo>
                    <a:cubicBezTo>
                      <a:pt x="92677" y="6067"/>
                      <a:pt x="97906" y="7995"/>
                      <a:pt x="101840" y="11769"/>
                    </a:cubicBezTo>
                    <a:cubicBezTo>
                      <a:pt x="111345" y="20903"/>
                      <a:pt x="119950" y="23640"/>
                      <a:pt x="127284" y="23640"/>
                    </a:cubicBezTo>
                    <a:cubicBezTo>
                      <a:pt x="134121" y="23640"/>
                      <a:pt x="139853" y="21262"/>
                      <a:pt x="144181" y="19467"/>
                    </a:cubicBezTo>
                    <a:cubicBezTo>
                      <a:pt x="144964" y="19141"/>
                      <a:pt x="145714" y="18848"/>
                      <a:pt x="146399" y="18554"/>
                    </a:cubicBezTo>
                    <a:cubicBezTo>
                      <a:pt x="153350" y="15841"/>
                      <a:pt x="160814" y="14536"/>
                      <a:pt x="168015" y="14536"/>
                    </a:cubicBezTo>
                    <a:cubicBezTo>
                      <a:pt x="180209" y="14536"/>
                      <a:pt x="191646" y="18280"/>
                      <a:pt x="198558" y="25274"/>
                    </a:cubicBezTo>
                    <a:cubicBezTo>
                      <a:pt x="205376" y="32157"/>
                      <a:pt x="206778" y="41192"/>
                      <a:pt x="202668" y="51468"/>
                    </a:cubicBezTo>
                    <a:cubicBezTo>
                      <a:pt x="199700" y="58840"/>
                      <a:pt x="197547" y="64516"/>
                      <a:pt x="196046" y="70028"/>
                    </a:cubicBezTo>
                    <a:cubicBezTo>
                      <a:pt x="195590" y="71659"/>
                      <a:pt x="196536" y="73323"/>
                      <a:pt x="198167" y="73780"/>
                    </a:cubicBezTo>
                    <a:cubicBezTo>
                      <a:pt x="198438" y="73856"/>
                      <a:pt x="198712" y="73892"/>
                      <a:pt x="198982" y="73892"/>
                    </a:cubicBezTo>
                    <a:cubicBezTo>
                      <a:pt x="200329" y="73892"/>
                      <a:pt x="201570" y="72986"/>
                      <a:pt x="201951" y="71627"/>
                    </a:cubicBezTo>
                    <a:cubicBezTo>
                      <a:pt x="203353" y="66440"/>
                      <a:pt x="205441" y="60927"/>
                      <a:pt x="208344" y="53751"/>
                    </a:cubicBezTo>
                    <a:cubicBezTo>
                      <a:pt x="213368" y="41225"/>
                      <a:pt x="211443" y="29580"/>
                      <a:pt x="202929" y="20968"/>
                    </a:cubicBezTo>
                    <a:cubicBezTo>
                      <a:pt x="196764" y="14770"/>
                      <a:pt x="187435" y="10497"/>
                      <a:pt x="176670" y="9029"/>
                    </a:cubicBezTo>
                    <a:cubicBezTo>
                      <a:pt x="173822" y="8632"/>
                      <a:pt x="170922" y="8436"/>
                      <a:pt x="168008" y="8436"/>
                    </a:cubicBezTo>
                    <a:cubicBezTo>
                      <a:pt x="159905" y="8436"/>
                      <a:pt x="151690" y="9951"/>
                      <a:pt x="144181" y="12878"/>
                    </a:cubicBezTo>
                    <a:cubicBezTo>
                      <a:pt x="143431" y="13172"/>
                      <a:pt x="142680" y="13465"/>
                      <a:pt x="141865" y="13824"/>
                    </a:cubicBezTo>
                    <a:cubicBezTo>
                      <a:pt x="137770" y="15521"/>
                      <a:pt x="132955" y="17508"/>
                      <a:pt x="127356" y="17508"/>
                    </a:cubicBezTo>
                    <a:cubicBezTo>
                      <a:pt x="121223" y="17508"/>
                      <a:pt x="114148" y="15124"/>
                      <a:pt x="106048" y="7366"/>
                    </a:cubicBezTo>
                    <a:cubicBezTo>
                      <a:pt x="100994" y="2496"/>
                      <a:pt x="94181" y="0"/>
                      <a:pt x="866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14"/>
              <p:cNvSpPr/>
              <p:nvPr/>
            </p:nvSpPr>
            <p:spPr>
              <a:xfrm>
                <a:off x="2436700" y="2593850"/>
                <a:ext cx="3863850" cy="2534000"/>
              </a:xfrm>
              <a:custGeom>
                <a:avLst/>
                <a:gdLst/>
                <a:ahLst/>
                <a:cxnLst/>
                <a:rect l="l" t="t" r="r" b="b"/>
                <a:pathLst>
                  <a:path w="154554" h="101360" extrusionOk="0">
                    <a:moveTo>
                      <a:pt x="144500" y="1"/>
                    </a:moveTo>
                    <a:cubicBezTo>
                      <a:pt x="142935" y="1"/>
                      <a:pt x="141597" y="1232"/>
                      <a:pt x="141473" y="2848"/>
                    </a:cubicBezTo>
                    <a:cubicBezTo>
                      <a:pt x="140787" y="12862"/>
                      <a:pt x="142190" y="24670"/>
                      <a:pt x="146268" y="43623"/>
                    </a:cubicBezTo>
                    <a:cubicBezTo>
                      <a:pt x="151422" y="67500"/>
                      <a:pt x="136090" y="80385"/>
                      <a:pt x="126500" y="85963"/>
                    </a:cubicBezTo>
                    <a:cubicBezTo>
                      <a:pt x="115772" y="92174"/>
                      <a:pt x="102559" y="95230"/>
                      <a:pt x="89878" y="95230"/>
                    </a:cubicBezTo>
                    <a:cubicBezTo>
                      <a:pt x="75453" y="95230"/>
                      <a:pt x="61715" y="91276"/>
                      <a:pt x="53105" y="83517"/>
                    </a:cubicBezTo>
                    <a:cubicBezTo>
                      <a:pt x="39862" y="71643"/>
                      <a:pt x="20453" y="70436"/>
                      <a:pt x="3327" y="69425"/>
                    </a:cubicBezTo>
                    <a:cubicBezTo>
                      <a:pt x="3266" y="69421"/>
                      <a:pt x="3205" y="69420"/>
                      <a:pt x="3144" y="69420"/>
                    </a:cubicBezTo>
                    <a:cubicBezTo>
                      <a:pt x="1529" y="69420"/>
                      <a:pt x="192" y="70659"/>
                      <a:pt x="98" y="72263"/>
                    </a:cubicBezTo>
                    <a:cubicBezTo>
                      <a:pt x="0" y="73959"/>
                      <a:pt x="1272" y="75427"/>
                      <a:pt x="2969" y="75525"/>
                    </a:cubicBezTo>
                    <a:cubicBezTo>
                      <a:pt x="19866" y="76536"/>
                      <a:pt x="37383" y="77612"/>
                      <a:pt x="48995" y="88083"/>
                    </a:cubicBezTo>
                    <a:cubicBezTo>
                      <a:pt x="57998" y="96173"/>
                      <a:pt x="71601" y="100870"/>
                      <a:pt x="87291" y="101327"/>
                    </a:cubicBezTo>
                    <a:cubicBezTo>
                      <a:pt x="88106" y="101360"/>
                      <a:pt x="88889" y="101360"/>
                      <a:pt x="89705" y="101360"/>
                    </a:cubicBezTo>
                    <a:cubicBezTo>
                      <a:pt x="103992" y="101360"/>
                      <a:pt x="118378" y="97706"/>
                      <a:pt x="129566" y="91248"/>
                    </a:cubicBezTo>
                    <a:cubicBezTo>
                      <a:pt x="138406" y="86126"/>
                      <a:pt x="144930" y="79537"/>
                      <a:pt x="148942" y="71708"/>
                    </a:cubicBezTo>
                    <a:cubicBezTo>
                      <a:pt x="153444" y="62966"/>
                      <a:pt x="154553" y="53082"/>
                      <a:pt x="152237" y="42318"/>
                    </a:cubicBezTo>
                    <a:cubicBezTo>
                      <a:pt x="148290" y="23985"/>
                      <a:pt x="146953" y="12666"/>
                      <a:pt x="147572" y="3272"/>
                    </a:cubicBezTo>
                    <a:cubicBezTo>
                      <a:pt x="147703" y="1576"/>
                      <a:pt x="146431" y="108"/>
                      <a:pt x="144734" y="10"/>
                    </a:cubicBezTo>
                    <a:cubicBezTo>
                      <a:pt x="144656" y="4"/>
                      <a:pt x="144578" y="1"/>
                      <a:pt x="144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14"/>
              <p:cNvSpPr/>
              <p:nvPr/>
            </p:nvSpPr>
            <p:spPr>
              <a:xfrm>
                <a:off x="3462575" y="1973500"/>
                <a:ext cx="2085250" cy="2085250"/>
              </a:xfrm>
              <a:custGeom>
                <a:avLst/>
                <a:gdLst/>
                <a:ahLst/>
                <a:cxnLst/>
                <a:rect l="l" t="t" r="r" b="b"/>
                <a:pathLst>
                  <a:path w="83410" h="83410" extrusionOk="0">
                    <a:moveTo>
                      <a:pt x="41689" y="0"/>
                    </a:moveTo>
                    <a:cubicBezTo>
                      <a:pt x="41167" y="0"/>
                      <a:pt x="40613" y="0"/>
                      <a:pt x="39993" y="33"/>
                    </a:cubicBezTo>
                    <a:cubicBezTo>
                      <a:pt x="38329" y="98"/>
                      <a:pt x="36992" y="1501"/>
                      <a:pt x="37057" y="3197"/>
                    </a:cubicBezTo>
                    <a:cubicBezTo>
                      <a:pt x="37121" y="4852"/>
                      <a:pt x="38489" y="6135"/>
                      <a:pt x="40132" y="6135"/>
                    </a:cubicBezTo>
                    <a:cubicBezTo>
                      <a:pt x="40173" y="6135"/>
                      <a:pt x="40213" y="6134"/>
                      <a:pt x="40254" y="6133"/>
                    </a:cubicBezTo>
                    <a:cubicBezTo>
                      <a:pt x="40776" y="6100"/>
                      <a:pt x="41265" y="6100"/>
                      <a:pt x="41689" y="6100"/>
                    </a:cubicBezTo>
                    <a:cubicBezTo>
                      <a:pt x="61326" y="6100"/>
                      <a:pt x="77277" y="22084"/>
                      <a:pt x="77277" y="41688"/>
                    </a:cubicBezTo>
                    <a:cubicBezTo>
                      <a:pt x="77277" y="61325"/>
                      <a:pt x="61326" y="77277"/>
                      <a:pt x="41689" y="77277"/>
                    </a:cubicBezTo>
                    <a:cubicBezTo>
                      <a:pt x="22085" y="77277"/>
                      <a:pt x="6101" y="61325"/>
                      <a:pt x="6101" y="41688"/>
                    </a:cubicBezTo>
                    <a:cubicBezTo>
                      <a:pt x="6101" y="27270"/>
                      <a:pt x="14713" y="14353"/>
                      <a:pt x="28021" y="8807"/>
                    </a:cubicBezTo>
                    <a:cubicBezTo>
                      <a:pt x="29587" y="8188"/>
                      <a:pt x="30337" y="6394"/>
                      <a:pt x="29685" y="4828"/>
                    </a:cubicBezTo>
                    <a:cubicBezTo>
                      <a:pt x="29193" y="3646"/>
                      <a:pt x="28050" y="2929"/>
                      <a:pt x="26845" y="2929"/>
                    </a:cubicBezTo>
                    <a:cubicBezTo>
                      <a:pt x="26454" y="2929"/>
                      <a:pt x="26057" y="3004"/>
                      <a:pt x="25673" y="3164"/>
                    </a:cubicBezTo>
                    <a:cubicBezTo>
                      <a:pt x="10080" y="9656"/>
                      <a:pt x="1" y="24791"/>
                      <a:pt x="1" y="41688"/>
                    </a:cubicBezTo>
                    <a:cubicBezTo>
                      <a:pt x="1" y="64685"/>
                      <a:pt x="18692" y="83409"/>
                      <a:pt x="41689" y="83409"/>
                    </a:cubicBezTo>
                    <a:cubicBezTo>
                      <a:pt x="64686" y="83409"/>
                      <a:pt x="83410" y="64685"/>
                      <a:pt x="83410" y="41688"/>
                    </a:cubicBezTo>
                    <a:cubicBezTo>
                      <a:pt x="83410" y="18691"/>
                      <a:pt x="64686" y="0"/>
                      <a:pt x="41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14"/>
              <p:cNvSpPr/>
              <p:nvPr/>
            </p:nvSpPr>
            <p:spPr>
              <a:xfrm>
                <a:off x="4428125" y="2402450"/>
                <a:ext cx="689950" cy="689925"/>
              </a:xfrm>
              <a:custGeom>
                <a:avLst/>
                <a:gdLst/>
                <a:ahLst/>
                <a:cxnLst/>
                <a:rect l="l" t="t" r="r" b="b"/>
                <a:pathLst>
                  <a:path w="27598" h="27597" extrusionOk="0">
                    <a:moveTo>
                      <a:pt x="3067" y="0"/>
                    </a:moveTo>
                    <a:cubicBezTo>
                      <a:pt x="1371" y="0"/>
                      <a:pt x="1" y="1370"/>
                      <a:pt x="1" y="3034"/>
                    </a:cubicBezTo>
                    <a:cubicBezTo>
                      <a:pt x="1" y="4730"/>
                      <a:pt x="1371" y="6100"/>
                      <a:pt x="3067" y="6100"/>
                    </a:cubicBezTo>
                    <a:cubicBezTo>
                      <a:pt x="13245" y="6100"/>
                      <a:pt x="21497" y="14385"/>
                      <a:pt x="21497" y="24530"/>
                    </a:cubicBezTo>
                    <a:cubicBezTo>
                      <a:pt x="21497" y="26226"/>
                      <a:pt x="22867" y="27597"/>
                      <a:pt x="24564" y="27597"/>
                    </a:cubicBezTo>
                    <a:cubicBezTo>
                      <a:pt x="26260" y="27597"/>
                      <a:pt x="27597" y="26226"/>
                      <a:pt x="27597" y="24530"/>
                    </a:cubicBezTo>
                    <a:cubicBezTo>
                      <a:pt x="27597" y="10993"/>
                      <a:pt x="16604"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14"/>
              <p:cNvSpPr/>
              <p:nvPr/>
            </p:nvSpPr>
            <p:spPr>
              <a:xfrm>
                <a:off x="3277475" y="985100"/>
                <a:ext cx="153325" cy="170475"/>
              </a:xfrm>
              <a:custGeom>
                <a:avLst/>
                <a:gdLst/>
                <a:ahLst/>
                <a:cxnLst/>
                <a:rect l="l" t="t" r="r" b="b"/>
                <a:pathLst>
                  <a:path w="6133" h="6819" extrusionOk="0">
                    <a:moveTo>
                      <a:pt x="3067" y="1"/>
                    </a:moveTo>
                    <a:cubicBezTo>
                      <a:pt x="1370" y="1"/>
                      <a:pt x="0" y="1371"/>
                      <a:pt x="0" y="3067"/>
                    </a:cubicBezTo>
                    <a:lnTo>
                      <a:pt x="0" y="3752"/>
                    </a:lnTo>
                    <a:cubicBezTo>
                      <a:pt x="0" y="5448"/>
                      <a:pt x="1370" y="6818"/>
                      <a:pt x="3067" y="6818"/>
                    </a:cubicBezTo>
                    <a:cubicBezTo>
                      <a:pt x="4763" y="6818"/>
                      <a:pt x="6133" y="5448"/>
                      <a:pt x="6133" y="3752"/>
                    </a:cubicBezTo>
                    <a:lnTo>
                      <a:pt x="6133" y="3067"/>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14"/>
              <p:cNvSpPr/>
              <p:nvPr/>
            </p:nvSpPr>
            <p:spPr>
              <a:xfrm>
                <a:off x="2904775" y="1332500"/>
                <a:ext cx="152525" cy="169650"/>
              </a:xfrm>
              <a:custGeom>
                <a:avLst/>
                <a:gdLst/>
                <a:ahLst/>
                <a:cxnLst/>
                <a:rect l="l" t="t" r="r" b="b"/>
                <a:pathLst>
                  <a:path w="6101" h="6786" extrusionOk="0">
                    <a:moveTo>
                      <a:pt x="3067" y="1"/>
                    </a:moveTo>
                    <a:cubicBezTo>
                      <a:pt x="1371" y="1"/>
                      <a:pt x="1" y="1371"/>
                      <a:pt x="1" y="3067"/>
                    </a:cubicBezTo>
                    <a:lnTo>
                      <a:pt x="1" y="3752"/>
                    </a:lnTo>
                    <a:cubicBezTo>
                      <a:pt x="1" y="5416"/>
                      <a:pt x="1371" y="6786"/>
                      <a:pt x="3067" y="6786"/>
                    </a:cubicBezTo>
                    <a:cubicBezTo>
                      <a:pt x="4731" y="6786"/>
                      <a:pt x="6101" y="5416"/>
                      <a:pt x="6101" y="3752"/>
                    </a:cubicBezTo>
                    <a:lnTo>
                      <a:pt x="6101" y="3067"/>
                    </a:lnTo>
                    <a:cubicBezTo>
                      <a:pt x="6101" y="1371"/>
                      <a:pt x="4731"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14"/>
              <p:cNvSpPr/>
              <p:nvPr/>
            </p:nvSpPr>
            <p:spPr>
              <a:xfrm>
                <a:off x="3128225" y="4061975"/>
                <a:ext cx="153350" cy="169650"/>
              </a:xfrm>
              <a:custGeom>
                <a:avLst/>
                <a:gdLst/>
                <a:ahLst/>
                <a:cxnLst/>
                <a:rect l="l" t="t" r="r" b="b"/>
                <a:pathLst>
                  <a:path w="6134" h="6786" extrusionOk="0">
                    <a:moveTo>
                      <a:pt x="3067" y="1"/>
                    </a:moveTo>
                    <a:cubicBezTo>
                      <a:pt x="1371" y="1"/>
                      <a:pt x="1" y="1371"/>
                      <a:pt x="1" y="3034"/>
                    </a:cubicBezTo>
                    <a:lnTo>
                      <a:pt x="1" y="3719"/>
                    </a:lnTo>
                    <a:cubicBezTo>
                      <a:pt x="1" y="5415"/>
                      <a:pt x="1371" y="6785"/>
                      <a:pt x="3067" y="6785"/>
                    </a:cubicBezTo>
                    <a:cubicBezTo>
                      <a:pt x="4763" y="6785"/>
                      <a:pt x="6133" y="5415"/>
                      <a:pt x="6133" y="3719"/>
                    </a:cubicBezTo>
                    <a:lnTo>
                      <a:pt x="6133" y="3034"/>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14"/>
              <p:cNvSpPr/>
              <p:nvPr/>
            </p:nvSpPr>
            <p:spPr>
              <a:xfrm>
                <a:off x="2030575" y="2506825"/>
                <a:ext cx="153325" cy="169650"/>
              </a:xfrm>
              <a:custGeom>
                <a:avLst/>
                <a:gdLst/>
                <a:ahLst/>
                <a:cxnLst/>
                <a:rect l="l" t="t" r="r" b="b"/>
                <a:pathLst>
                  <a:path w="6133" h="6786" extrusionOk="0">
                    <a:moveTo>
                      <a:pt x="3067" y="0"/>
                    </a:moveTo>
                    <a:cubicBezTo>
                      <a:pt x="1370" y="0"/>
                      <a:pt x="0" y="1370"/>
                      <a:pt x="0" y="3067"/>
                    </a:cubicBezTo>
                    <a:lnTo>
                      <a:pt x="0" y="3719"/>
                    </a:lnTo>
                    <a:cubicBezTo>
                      <a:pt x="0" y="5415"/>
                      <a:pt x="1370" y="6785"/>
                      <a:pt x="3067" y="6785"/>
                    </a:cubicBezTo>
                    <a:cubicBezTo>
                      <a:pt x="4763" y="6785"/>
                      <a:pt x="6133" y="5415"/>
                      <a:pt x="6133" y="3719"/>
                    </a:cubicBezTo>
                    <a:lnTo>
                      <a:pt x="6133" y="3067"/>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14"/>
              <p:cNvSpPr/>
              <p:nvPr/>
            </p:nvSpPr>
            <p:spPr>
              <a:xfrm>
                <a:off x="2407325" y="2662575"/>
                <a:ext cx="152525" cy="169650"/>
              </a:xfrm>
              <a:custGeom>
                <a:avLst/>
                <a:gdLst/>
                <a:ahLst/>
                <a:cxnLst/>
                <a:rect l="l" t="t" r="r" b="b"/>
                <a:pathLst>
                  <a:path w="6101" h="6786" extrusionOk="0">
                    <a:moveTo>
                      <a:pt x="3034" y="1"/>
                    </a:moveTo>
                    <a:cubicBezTo>
                      <a:pt x="1371" y="1"/>
                      <a:pt x="1" y="1371"/>
                      <a:pt x="1" y="3035"/>
                    </a:cubicBezTo>
                    <a:lnTo>
                      <a:pt x="1" y="3720"/>
                    </a:lnTo>
                    <a:cubicBezTo>
                      <a:pt x="1" y="5416"/>
                      <a:pt x="1371" y="6786"/>
                      <a:pt x="3034" y="6786"/>
                    </a:cubicBezTo>
                    <a:cubicBezTo>
                      <a:pt x="4731" y="6786"/>
                      <a:pt x="6101" y="5416"/>
                      <a:pt x="6101" y="3720"/>
                    </a:cubicBezTo>
                    <a:lnTo>
                      <a:pt x="6101" y="3035"/>
                    </a:lnTo>
                    <a:cubicBezTo>
                      <a:pt x="6101" y="1371"/>
                      <a:pt x="4731"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 name="Google Shape;1602;p114"/>
            <p:cNvGrpSpPr/>
            <p:nvPr/>
          </p:nvGrpSpPr>
          <p:grpSpPr>
            <a:xfrm>
              <a:off x="5718084" y="2926700"/>
              <a:ext cx="181863" cy="421711"/>
              <a:chOff x="2674825" y="238125"/>
              <a:chExt cx="2250775" cy="5219200"/>
            </a:xfrm>
          </p:grpSpPr>
          <p:sp>
            <p:nvSpPr>
              <p:cNvPr id="1603" name="Google Shape;1603;p114"/>
              <p:cNvSpPr/>
              <p:nvPr/>
            </p:nvSpPr>
            <p:spPr>
              <a:xfrm>
                <a:off x="3410400" y="3237500"/>
                <a:ext cx="1407575" cy="2219825"/>
              </a:xfrm>
              <a:custGeom>
                <a:avLst/>
                <a:gdLst/>
                <a:ahLst/>
                <a:cxnLst/>
                <a:rect l="l" t="t" r="r" b="b"/>
                <a:pathLst>
                  <a:path w="56303" h="88793" extrusionOk="0">
                    <a:moveTo>
                      <a:pt x="53236" y="1"/>
                    </a:moveTo>
                    <a:cubicBezTo>
                      <a:pt x="51540" y="1"/>
                      <a:pt x="50170" y="1371"/>
                      <a:pt x="50170" y="3067"/>
                    </a:cubicBezTo>
                    <a:lnTo>
                      <a:pt x="50170" y="12364"/>
                    </a:lnTo>
                    <a:cubicBezTo>
                      <a:pt x="45766" y="12347"/>
                      <a:pt x="41468" y="12339"/>
                      <a:pt x="37167" y="12339"/>
                    </a:cubicBezTo>
                    <a:cubicBezTo>
                      <a:pt x="32865" y="12339"/>
                      <a:pt x="28559" y="12347"/>
                      <a:pt x="24139" y="12364"/>
                    </a:cubicBezTo>
                    <a:cubicBezTo>
                      <a:pt x="22443" y="12364"/>
                      <a:pt x="21073" y="13734"/>
                      <a:pt x="21073" y="15430"/>
                    </a:cubicBezTo>
                    <a:cubicBezTo>
                      <a:pt x="21073" y="17094"/>
                      <a:pt x="22443" y="18464"/>
                      <a:pt x="24139" y="18464"/>
                    </a:cubicBezTo>
                    <a:lnTo>
                      <a:pt x="50170" y="18464"/>
                    </a:lnTo>
                    <a:lnTo>
                      <a:pt x="50170" y="26912"/>
                    </a:lnTo>
                    <a:lnTo>
                      <a:pt x="19735" y="26912"/>
                    </a:lnTo>
                    <a:cubicBezTo>
                      <a:pt x="18039" y="26912"/>
                      <a:pt x="16669" y="28282"/>
                      <a:pt x="16669" y="29946"/>
                    </a:cubicBezTo>
                    <a:cubicBezTo>
                      <a:pt x="16669" y="31642"/>
                      <a:pt x="18039" y="33012"/>
                      <a:pt x="19735" y="33012"/>
                    </a:cubicBezTo>
                    <a:lnTo>
                      <a:pt x="50170" y="33012"/>
                    </a:lnTo>
                    <a:lnTo>
                      <a:pt x="50170" y="38199"/>
                    </a:lnTo>
                    <a:lnTo>
                      <a:pt x="34186" y="38199"/>
                    </a:lnTo>
                    <a:cubicBezTo>
                      <a:pt x="32490" y="38199"/>
                      <a:pt x="31120" y="39569"/>
                      <a:pt x="31120" y="41265"/>
                    </a:cubicBezTo>
                    <a:cubicBezTo>
                      <a:pt x="31120" y="42961"/>
                      <a:pt x="32490" y="44331"/>
                      <a:pt x="34186" y="44331"/>
                    </a:cubicBezTo>
                    <a:lnTo>
                      <a:pt x="50170" y="44331"/>
                    </a:lnTo>
                    <a:lnTo>
                      <a:pt x="50170" y="54378"/>
                    </a:lnTo>
                    <a:cubicBezTo>
                      <a:pt x="36143" y="54346"/>
                      <a:pt x="21921" y="54346"/>
                      <a:pt x="8057" y="54346"/>
                    </a:cubicBezTo>
                    <a:lnTo>
                      <a:pt x="8057" y="18464"/>
                    </a:lnTo>
                    <a:lnTo>
                      <a:pt x="9917" y="18464"/>
                    </a:lnTo>
                    <a:cubicBezTo>
                      <a:pt x="11580" y="18464"/>
                      <a:pt x="12950" y="17126"/>
                      <a:pt x="12983" y="15463"/>
                    </a:cubicBezTo>
                    <a:cubicBezTo>
                      <a:pt x="12983" y="13766"/>
                      <a:pt x="11646" y="12364"/>
                      <a:pt x="9949" y="12364"/>
                    </a:cubicBezTo>
                    <a:cubicBezTo>
                      <a:pt x="8286" y="12331"/>
                      <a:pt x="6589" y="12331"/>
                      <a:pt x="4991" y="12331"/>
                    </a:cubicBezTo>
                    <a:cubicBezTo>
                      <a:pt x="3295" y="12331"/>
                      <a:pt x="1925" y="13701"/>
                      <a:pt x="1925" y="15397"/>
                    </a:cubicBezTo>
                    <a:lnTo>
                      <a:pt x="1925" y="57379"/>
                    </a:lnTo>
                    <a:cubicBezTo>
                      <a:pt x="1925" y="59075"/>
                      <a:pt x="3295" y="60445"/>
                      <a:pt x="4991" y="60445"/>
                    </a:cubicBezTo>
                    <a:cubicBezTo>
                      <a:pt x="19833" y="60445"/>
                      <a:pt x="35132" y="60445"/>
                      <a:pt x="50170" y="60478"/>
                    </a:cubicBezTo>
                    <a:lnTo>
                      <a:pt x="50170" y="82692"/>
                    </a:lnTo>
                    <a:lnTo>
                      <a:pt x="3067" y="82692"/>
                    </a:lnTo>
                    <a:cubicBezTo>
                      <a:pt x="1370" y="82692"/>
                      <a:pt x="0" y="84030"/>
                      <a:pt x="0" y="85726"/>
                    </a:cubicBezTo>
                    <a:cubicBezTo>
                      <a:pt x="0" y="87422"/>
                      <a:pt x="1370" y="88792"/>
                      <a:pt x="3067" y="88792"/>
                    </a:cubicBezTo>
                    <a:lnTo>
                      <a:pt x="53236" y="88792"/>
                    </a:lnTo>
                    <a:cubicBezTo>
                      <a:pt x="54932" y="88792"/>
                      <a:pt x="56302" y="87422"/>
                      <a:pt x="56302" y="85726"/>
                    </a:cubicBezTo>
                    <a:lnTo>
                      <a:pt x="56302" y="3067"/>
                    </a:lnTo>
                    <a:cubicBezTo>
                      <a:pt x="56302" y="1371"/>
                      <a:pt x="54932" y="1"/>
                      <a:pt x="53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14"/>
              <p:cNvSpPr/>
              <p:nvPr/>
            </p:nvSpPr>
            <p:spPr>
              <a:xfrm>
                <a:off x="2674825" y="238125"/>
                <a:ext cx="2250775" cy="5219200"/>
              </a:xfrm>
              <a:custGeom>
                <a:avLst/>
                <a:gdLst/>
                <a:ahLst/>
                <a:cxnLst/>
                <a:rect l="l" t="t" r="r" b="b"/>
                <a:pathLst>
                  <a:path w="90031" h="208768" extrusionOk="0">
                    <a:moveTo>
                      <a:pt x="45016" y="8938"/>
                    </a:moveTo>
                    <a:lnTo>
                      <a:pt x="46777" y="24726"/>
                    </a:lnTo>
                    <a:lnTo>
                      <a:pt x="43254" y="24726"/>
                    </a:lnTo>
                    <a:lnTo>
                      <a:pt x="45016" y="8938"/>
                    </a:lnTo>
                    <a:close/>
                    <a:moveTo>
                      <a:pt x="66512" y="30826"/>
                    </a:moveTo>
                    <a:cubicBezTo>
                      <a:pt x="66545" y="30826"/>
                      <a:pt x="66577" y="30858"/>
                      <a:pt x="66577" y="30891"/>
                    </a:cubicBezTo>
                    <a:lnTo>
                      <a:pt x="67686" y="37317"/>
                    </a:lnTo>
                    <a:lnTo>
                      <a:pt x="22345" y="37317"/>
                    </a:lnTo>
                    <a:lnTo>
                      <a:pt x="23454" y="30891"/>
                    </a:lnTo>
                    <a:cubicBezTo>
                      <a:pt x="23454" y="30858"/>
                      <a:pt x="23486" y="30826"/>
                      <a:pt x="23519" y="30826"/>
                    </a:cubicBezTo>
                    <a:close/>
                    <a:moveTo>
                      <a:pt x="80669" y="43450"/>
                    </a:moveTo>
                    <a:cubicBezTo>
                      <a:pt x="80702" y="43450"/>
                      <a:pt x="80734" y="43450"/>
                      <a:pt x="80734" y="43482"/>
                    </a:cubicBezTo>
                    <a:lnTo>
                      <a:pt x="83637" y="55976"/>
                    </a:lnTo>
                    <a:cubicBezTo>
                      <a:pt x="83637" y="56008"/>
                      <a:pt x="83637" y="56008"/>
                      <a:pt x="83637" y="56041"/>
                    </a:cubicBezTo>
                    <a:cubicBezTo>
                      <a:pt x="83605" y="56074"/>
                      <a:pt x="83605" y="56074"/>
                      <a:pt x="83572" y="56074"/>
                    </a:cubicBezTo>
                    <a:lnTo>
                      <a:pt x="6459" y="56074"/>
                    </a:lnTo>
                    <a:cubicBezTo>
                      <a:pt x="6426" y="56074"/>
                      <a:pt x="6426" y="56074"/>
                      <a:pt x="6394" y="56041"/>
                    </a:cubicBezTo>
                    <a:cubicBezTo>
                      <a:pt x="6394" y="56008"/>
                      <a:pt x="6394" y="56008"/>
                      <a:pt x="6394" y="55976"/>
                    </a:cubicBezTo>
                    <a:lnTo>
                      <a:pt x="9297" y="43482"/>
                    </a:lnTo>
                    <a:cubicBezTo>
                      <a:pt x="9297" y="43450"/>
                      <a:pt x="9329" y="43450"/>
                      <a:pt x="9362" y="43450"/>
                    </a:cubicBezTo>
                    <a:close/>
                    <a:moveTo>
                      <a:pt x="79593" y="62173"/>
                    </a:moveTo>
                    <a:lnTo>
                      <a:pt x="79593" y="78907"/>
                    </a:lnTo>
                    <a:lnTo>
                      <a:pt x="10439" y="78907"/>
                    </a:lnTo>
                    <a:lnTo>
                      <a:pt x="10439" y="62173"/>
                    </a:lnTo>
                    <a:close/>
                    <a:moveTo>
                      <a:pt x="79593" y="85007"/>
                    </a:moveTo>
                    <a:lnTo>
                      <a:pt x="79593" y="90716"/>
                    </a:lnTo>
                    <a:lnTo>
                      <a:pt x="10439" y="90716"/>
                    </a:lnTo>
                    <a:lnTo>
                      <a:pt x="10439" y="85007"/>
                    </a:lnTo>
                    <a:close/>
                    <a:moveTo>
                      <a:pt x="42602" y="0"/>
                    </a:moveTo>
                    <a:cubicBezTo>
                      <a:pt x="41036" y="0"/>
                      <a:pt x="39731" y="1174"/>
                      <a:pt x="39568" y="2707"/>
                    </a:cubicBezTo>
                    <a:lnTo>
                      <a:pt x="37122" y="24726"/>
                    </a:lnTo>
                    <a:lnTo>
                      <a:pt x="23519" y="24726"/>
                    </a:lnTo>
                    <a:cubicBezTo>
                      <a:pt x="20518" y="24726"/>
                      <a:pt x="17974" y="26879"/>
                      <a:pt x="17452" y="29815"/>
                    </a:cubicBezTo>
                    <a:lnTo>
                      <a:pt x="16114" y="37317"/>
                    </a:lnTo>
                    <a:lnTo>
                      <a:pt x="9362" y="37317"/>
                    </a:lnTo>
                    <a:cubicBezTo>
                      <a:pt x="6459" y="37317"/>
                      <a:pt x="4012" y="39274"/>
                      <a:pt x="3327" y="42112"/>
                    </a:cubicBezTo>
                    <a:lnTo>
                      <a:pt x="424" y="54606"/>
                    </a:lnTo>
                    <a:cubicBezTo>
                      <a:pt x="0" y="56465"/>
                      <a:pt x="424" y="58357"/>
                      <a:pt x="1599" y="59857"/>
                    </a:cubicBezTo>
                    <a:cubicBezTo>
                      <a:pt x="2316" y="60738"/>
                      <a:pt x="3262" y="61423"/>
                      <a:pt x="4306" y="61815"/>
                    </a:cubicBezTo>
                    <a:lnTo>
                      <a:pt x="4306" y="81941"/>
                    </a:lnTo>
                    <a:cubicBezTo>
                      <a:pt x="4306" y="81974"/>
                      <a:pt x="4306" y="81974"/>
                      <a:pt x="4306" y="81974"/>
                    </a:cubicBezTo>
                    <a:lnTo>
                      <a:pt x="4306" y="93782"/>
                    </a:lnTo>
                    <a:lnTo>
                      <a:pt x="4306" y="205701"/>
                    </a:lnTo>
                    <a:cubicBezTo>
                      <a:pt x="4306" y="207397"/>
                      <a:pt x="5676" y="208767"/>
                      <a:pt x="7372" y="208767"/>
                    </a:cubicBezTo>
                    <a:lnTo>
                      <a:pt x="19213" y="208767"/>
                    </a:lnTo>
                    <a:cubicBezTo>
                      <a:pt x="20909" y="208767"/>
                      <a:pt x="22280" y="207397"/>
                      <a:pt x="22280" y="205701"/>
                    </a:cubicBezTo>
                    <a:cubicBezTo>
                      <a:pt x="22280" y="204005"/>
                      <a:pt x="20909" y="202667"/>
                      <a:pt x="19213" y="202667"/>
                    </a:cubicBezTo>
                    <a:lnTo>
                      <a:pt x="10439" y="202667"/>
                    </a:lnTo>
                    <a:lnTo>
                      <a:pt x="10439" y="96848"/>
                    </a:lnTo>
                    <a:lnTo>
                      <a:pt x="79593" y="96848"/>
                    </a:lnTo>
                    <a:lnTo>
                      <a:pt x="79593" y="109766"/>
                    </a:lnTo>
                    <a:cubicBezTo>
                      <a:pt x="79593" y="111462"/>
                      <a:pt x="80963" y="112832"/>
                      <a:pt x="82659" y="112832"/>
                    </a:cubicBezTo>
                    <a:cubicBezTo>
                      <a:pt x="84355" y="112832"/>
                      <a:pt x="85725" y="111462"/>
                      <a:pt x="85725" y="109766"/>
                    </a:cubicBezTo>
                    <a:lnTo>
                      <a:pt x="85725" y="93782"/>
                    </a:lnTo>
                    <a:lnTo>
                      <a:pt x="85725" y="81974"/>
                    </a:lnTo>
                    <a:cubicBezTo>
                      <a:pt x="85725" y="81941"/>
                      <a:pt x="85725" y="81941"/>
                      <a:pt x="85725" y="81941"/>
                    </a:cubicBezTo>
                    <a:lnTo>
                      <a:pt x="85725" y="61815"/>
                    </a:lnTo>
                    <a:cubicBezTo>
                      <a:pt x="86769" y="61423"/>
                      <a:pt x="87715" y="60738"/>
                      <a:pt x="88433" y="59857"/>
                    </a:cubicBezTo>
                    <a:cubicBezTo>
                      <a:pt x="89607" y="58357"/>
                      <a:pt x="90031" y="56465"/>
                      <a:pt x="89607" y="54606"/>
                    </a:cubicBezTo>
                    <a:lnTo>
                      <a:pt x="86704" y="42112"/>
                    </a:lnTo>
                    <a:cubicBezTo>
                      <a:pt x="86019" y="39274"/>
                      <a:pt x="83572" y="37317"/>
                      <a:pt x="80669" y="37317"/>
                    </a:cubicBezTo>
                    <a:lnTo>
                      <a:pt x="73917" y="37317"/>
                    </a:lnTo>
                    <a:lnTo>
                      <a:pt x="72579" y="29815"/>
                    </a:lnTo>
                    <a:cubicBezTo>
                      <a:pt x="72057" y="26879"/>
                      <a:pt x="69513" y="24726"/>
                      <a:pt x="66512" y="24726"/>
                    </a:cubicBezTo>
                    <a:lnTo>
                      <a:pt x="52910" y="24726"/>
                    </a:lnTo>
                    <a:lnTo>
                      <a:pt x="50463" y="2707"/>
                    </a:lnTo>
                    <a:cubicBezTo>
                      <a:pt x="50300" y="1174"/>
                      <a:pt x="48995" y="0"/>
                      <a:pt x="47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114"/>
            <p:cNvGrpSpPr/>
            <p:nvPr/>
          </p:nvGrpSpPr>
          <p:grpSpPr>
            <a:xfrm>
              <a:off x="6945916" y="2926693"/>
              <a:ext cx="207628" cy="421711"/>
              <a:chOff x="2519050" y="238125"/>
              <a:chExt cx="2569650" cy="5219200"/>
            </a:xfrm>
          </p:grpSpPr>
          <p:sp>
            <p:nvSpPr>
              <p:cNvPr id="1606" name="Google Shape;1606;p114"/>
              <p:cNvSpPr/>
              <p:nvPr/>
            </p:nvSpPr>
            <p:spPr>
              <a:xfrm>
                <a:off x="2837925" y="3854850"/>
                <a:ext cx="2137425" cy="1602475"/>
              </a:xfrm>
              <a:custGeom>
                <a:avLst/>
                <a:gdLst/>
                <a:ahLst/>
                <a:cxnLst/>
                <a:rect l="l" t="t" r="r" b="b"/>
                <a:pathLst>
                  <a:path w="85497" h="64099" extrusionOk="0">
                    <a:moveTo>
                      <a:pt x="3034" y="0"/>
                    </a:moveTo>
                    <a:cubicBezTo>
                      <a:pt x="1370" y="0"/>
                      <a:pt x="0" y="1370"/>
                      <a:pt x="0" y="3034"/>
                    </a:cubicBezTo>
                    <a:lnTo>
                      <a:pt x="0" y="61032"/>
                    </a:lnTo>
                    <a:cubicBezTo>
                      <a:pt x="0" y="62728"/>
                      <a:pt x="1370" y="64098"/>
                      <a:pt x="3034" y="64098"/>
                    </a:cubicBezTo>
                    <a:lnTo>
                      <a:pt x="82431" y="64098"/>
                    </a:lnTo>
                    <a:cubicBezTo>
                      <a:pt x="84127" y="64098"/>
                      <a:pt x="85497" y="62728"/>
                      <a:pt x="85497" y="61032"/>
                    </a:cubicBezTo>
                    <a:lnTo>
                      <a:pt x="85497" y="52127"/>
                    </a:lnTo>
                    <a:cubicBezTo>
                      <a:pt x="85497" y="50430"/>
                      <a:pt x="84127" y="49060"/>
                      <a:pt x="82431" y="49060"/>
                    </a:cubicBezTo>
                    <a:cubicBezTo>
                      <a:pt x="80734" y="49060"/>
                      <a:pt x="79364" y="50430"/>
                      <a:pt x="79364" y="52127"/>
                    </a:cubicBezTo>
                    <a:lnTo>
                      <a:pt x="79364" y="57998"/>
                    </a:lnTo>
                    <a:lnTo>
                      <a:pt x="6100" y="57998"/>
                    </a:lnTo>
                    <a:lnTo>
                      <a:pt x="6100" y="3034"/>
                    </a:lnTo>
                    <a:cubicBezTo>
                      <a:pt x="6100" y="1370"/>
                      <a:pt x="4730"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14"/>
              <p:cNvSpPr/>
              <p:nvPr/>
            </p:nvSpPr>
            <p:spPr>
              <a:xfrm>
                <a:off x="2519050" y="238125"/>
                <a:ext cx="2569650" cy="4664650"/>
              </a:xfrm>
              <a:custGeom>
                <a:avLst/>
                <a:gdLst/>
                <a:ahLst/>
                <a:cxnLst/>
                <a:rect l="l" t="t" r="r" b="b"/>
                <a:pathLst>
                  <a:path w="102786" h="186586" extrusionOk="0">
                    <a:moveTo>
                      <a:pt x="55487" y="9688"/>
                    </a:moveTo>
                    <a:lnTo>
                      <a:pt x="58129" y="58096"/>
                    </a:lnTo>
                    <a:lnTo>
                      <a:pt x="52845" y="58096"/>
                    </a:lnTo>
                    <a:lnTo>
                      <a:pt x="55487" y="9688"/>
                    </a:lnTo>
                    <a:close/>
                    <a:moveTo>
                      <a:pt x="48996" y="16734"/>
                    </a:moveTo>
                    <a:lnTo>
                      <a:pt x="46745" y="58096"/>
                    </a:lnTo>
                    <a:lnTo>
                      <a:pt x="32816" y="58096"/>
                    </a:lnTo>
                    <a:cubicBezTo>
                      <a:pt x="29750" y="58096"/>
                      <a:pt x="27108" y="60314"/>
                      <a:pt x="26586" y="63348"/>
                    </a:cubicBezTo>
                    <a:lnTo>
                      <a:pt x="25151" y="71372"/>
                    </a:lnTo>
                    <a:lnTo>
                      <a:pt x="17909" y="71372"/>
                    </a:lnTo>
                    <a:cubicBezTo>
                      <a:pt x="14941" y="71372"/>
                      <a:pt x="12396" y="73395"/>
                      <a:pt x="11711" y="76298"/>
                    </a:cubicBezTo>
                    <a:lnTo>
                      <a:pt x="11124" y="78907"/>
                    </a:lnTo>
                    <a:cubicBezTo>
                      <a:pt x="10178" y="77831"/>
                      <a:pt x="9265" y="76167"/>
                      <a:pt x="8449" y="74080"/>
                    </a:cubicBezTo>
                    <a:cubicBezTo>
                      <a:pt x="6916" y="70067"/>
                      <a:pt x="6101" y="65272"/>
                      <a:pt x="6101" y="62598"/>
                    </a:cubicBezTo>
                    <a:cubicBezTo>
                      <a:pt x="6101" y="43972"/>
                      <a:pt x="13766" y="30597"/>
                      <a:pt x="28837" y="22801"/>
                    </a:cubicBezTo>
                    <a:cubicBezTo>
                      <a:pt x="36698" y="18756"/>
                      <a:pt x="44657" y="17289"/>
                      <a:pt x="48996" y="16734"/>
                    </a:cubicBezTo>
                    <a:close/>
                    <a:moveTo>
                      <a:pt x="78158" y="64196"/>
                    </a:moveTo>
                    <a:cubicBezTo>
                      <a:pt x="78256" y="64196"/>
                      <a:pt x="78354" y="64294"/>
                      <a:pt x="78386" y="64392"/>
                    </a:cubicBezTo>
                    <a:lnTo>
                      <a:pt x="79626" y="71372"/>
                    </a:lnTo>
                    <a:lnTo>
                      <a:pt x="74374" y="71372"/>
                    </a:lnTo>
                    <a:cubicBezTo>
                      <a:pt x="72710" y="71372"/>
                      <a:pt x="71340" y="72742"/>
                      <a:pt x="71340" y="74439"/>
                    </a:cubicBezTo>
                    <a:cubicBezTo>
                      <a:pt x="71340" y="76135"/>
                      <a:pt x="72710" y="77505"/>
                      <a:pt x="74374" y="77505"/>
                    </a:cubicBezTo>
                    <a:lnTo>
                      <a:pt x="93098" y="77505"/>
                    </a:lnTo>
                    <a:cubicBezTo>
                      <a:pt x="93196" y="77505"/>
                      <a:pt x="93294" y="77570"/>
                      <a:pt x="93326" y="77668"/>
                    </a:cubicBezTo>
                    <a:lnTo>
                      <a:pt x="93913" y="80310"/>
                    </a:lnTo>
                    <a:lnTo>
                      <a:pt x="17061" y="80310"/>
                    </a:lnTo>
                    <a:lnTo>
                      <a:pt x="17681" y="77668"/>
                    </a:lnTo>
                    <a:cubicBezTo>
                      <a:pt x="17713" y="77570"/>
                      <a:pt x="17779" y="77505"/>
                      <a:pt x="17909" y="77505"/>
                    </a:cubicBezTo>
                    <a:lnTo>
                      <a:pt x="61163" y="77505"/>
                    </a:lnTo>
                    <a:cubicBezTo>
                      <a:pt x="62859" y="77505"/>
                      <a:pt x="64229" y="76135"/>
                      <a:pt x="64229" y="74439"/>
                    </a:cubicBezTo>
                    <a:cubicBezTo>
                      <a:pt x="64229" y="72742"/>
                      <a:pt x="62859" y="71372"/>
                      <a:pt x="61163" y="71372"/>
                    </a:cubicBezTo>
                    <a:lnTo>
                      <a:pt x="31381" y="71372"/>
                    </a:lnTo>
                    <a:lnTo>
                      <a:pt x="32621" y="64392"/>
                    </a:lnTo>
                    <a:cubicBezTo>
                      <a:pt x="32621" y="64294"/>
                      <a:pt x="32718" y="64196"/>
                      <a:pt x="32816" y="64196"/>
                    </a:cubicBezTo>
                    <a:close/>
                    <a:moveTo>
                      <a:pt x="95349" y="86443"/>
                    </a:moveTo>
                    <a:lnTo>
                      <a:pt x="96392" y="90846"/>
                    </a:lnTo>
                    <a:cubicBezTo>
                      <a:pt x="96392" y="90879"/>
                      <a:pt x="96392" y="90977"/>
                      <a:pt x="96327" y="91042"/>
                    </a:cubicBezTo>
                    <a:cubicBezTo>
                      <a:pt x="96262" y="91140"/>
                      <a:pt x="96197" y="91140"/>
                      <a:pt x="96164" y="91140"/>
                    </a:cubicBezTo>
                    <a:lnTo>
                      <a:pt x="14843" y="91140"/>
                    </a:lnTo>
                    <a:cubicBezTo>
                      <a:pt x="14810" y="91140"/>
                      <a:pt x="14712" y="91140"/>
                      <a:pt x="14647" y="91042"/>
                    </a:cubicBezTo>
                    <a:cubicBezTo>
                      <a:pt x="14582" y="90977"/>
                      <a:pt x="14614" y="90879"/>
                      <a:pt x="14614" y="90846"/>
                    </a:cubicBezTo>
                    <a:lnTo>
                      <a:pt x="15626" y="86443"/>
                    </a:lnTo>
                    <a:close/>
                    <a:moveTo>
                      <a:pt x="92119" y="134622"/>
                    </a:moveTo>
                    <a:lnTo>
                      <a:pt x="92119" y="143854"/>
                    </a:lnTo>
                    <a:lnTo>
                      <a:pt x="59858" y="143854"/>
                    </a:lnTo>
                    <a:cubicBezTo>
                      <a:pt x="58162" y="143854"/>
                      <a:pt x="56792" y="145224"/>
                      <a:pt x="56792" y="146887"/>
                    </a:cubicBezTo>
                    <a:cubicBezTo>
                      <a:pt x="56792" y="148583"/>
                      <a:pt x="58162" y="149954"/>
                      <a:pt x="59858" y="149954"/>
                    </a:cubicBezTo>
                    <a:lnTo>
                      <a:pt x="92119" y="149954"/>
                    </a:lnTo>
                    <a:lnTo>
                      <a:pt x="92119" y="155760"/>
                    </a:lnTo>
                    <a:lnTo>
                      <a:pt x="75092" y="155760"/>
                    </a:lnTo>
                    <a:cubicBezTo>
                      <a:pt x="73395" y="155760"/>
                      <a:pt x="72025" y="157130"/>
                      <a:pt x="72025" y="158826"/>
                    </a:cubicBezTo>
                    <a:cubicBezTo>
                      <a:pt x="72025" y="160522"/>
                      <a:pt x="73395" y="161892"/>
                      <a:pt x="75092" y="161892"/>
                    </a:cubicBezTo>
                    <a:lnTo>
                      <a:pt x="92119" y="161892"/>
                    </a:lnTo>
                    <a:lnTo>
                      <a:pt x="92119" y="172820"/>
                    </a:lnTo>
                    <a:lnTo>
                      <a:pt x="47332" y="172820"/>
                    </a:lnTo>
                    <a:lnTo>
                      <a:pt x="47332" y="134622"/>
                    </a:lnTo>
                    <a:close/>
                    <a:moveTo>
                      <a:pt x="52780" y="0"/>
                    </a:moveTo>
                    <a:cubicBezTo>
                      <a:pt x="51181" y="0"/>
                      <a:pt x="49811" y="1272"/>
                      <a:pt x="49746" y="2903"/>
                    </a:cubicBezTo>
                    <a:lnTo>
                      <a:pt x="49322" y="10536"/>
                    </a:lnTo>
                    <a:cubicBezTo>
                      <a:pt x="44820" y="10993"/>
                      <a:pt x="35589" y="12493"/>
                      <a:pt x="26260" y="17256"/>
                    </a:cubicBezTo>
                    <a:cubicBezTo>
                      <a:pt x="14256" y="23388"/>
                      <a:pt x="1" y="36208"/>
                      <a:pt x="1" y="62598"/>
                    </a:cubicBezTo>
                    <a:cubicBezTo>
                      <a:pt x="1" y="67849"/>
                      <a:pt x="2447" y="81648"/>
                      <a:pt x="9591" y="85464"/>
                    </a:cubicBezTo>
                    <a:lnTo>
                      <a:pt x="8645" y="89476"/>
                    </a:lnTo>
                    <a:cubicBezTo>
                      <a:pt x="8221" y="91368"/>
                      <a:pt x="8645" y="93325"/>
                      <a:pt x="9852" y="94859"/>
                    </a:cubicBezTo>
                    <a:cubicBezTo>
                      <a:pt x="10635" y="95805"/>
                      <a:pt x="11613" y="96522"/>
                      <a:pt x="12755" y="96914"/>
                    </a:cubicBezTo>
                    <a:lnTo>
                      <a:pt x="12755" y="134459"/>
                    </a:lnTo>
                    <a:cubicBezTo>
                      <a:pt x="12755" y="136123"/>
                      <a:pt x="14125" y="137493"/>
                      <a:pt x="15789" y="137493"/>
                    </a:cubicBezTo>
                    <a:cubicBezTo>
                      <a:pt x="17485" y="137493"/>
                      <a:pt x="18855" y="136123"/>
                      <a:pt x="18855" y="134459"/>
                    </a:cubicBezTo>
                    <a:lnTo>
                      <a:pt x="18855" y="97272"/>
                    </a:lnTo>
                    <a:lnTo>
                      <a:pt x="92119" y="97272"/>
                    </a:lnTo>
                    <a:lnTo>
                      <a:pt x="92119" y="128522"/>
                    </a:lnTo>
                    <a:lnTo>
                      <a:pt x="44266" y="128522"/>
                    </a:lnTo>
                    <a:cubicBezTo>
                      <a:pt x="42570" y="128522"/>
                      <a:pt x="41200" y="129892"/>
                      <a:pt x="41200" y="131556"/>
                    </a:cubicBezTo>
                    <a:lnTo>
                      <a:pt x="41200" y="175854"/>
                    </a:lnTo>
                    <a:cubicBezTo>
                      <a:pt x="41200" y="177550"/>
                      <a:pt x="42570" y="178920"/>
                      <a:pt x="44266" y="178920"/>
                    </a:cubicBezTo>
                    <a:lnTo>
                      <a:pt x="92119" y="178920"/>
                    </a:lnTo>
                    <a:lnTo>
                      <a:pt x="92119" y="183519"/>
                    </a:lnTo>
                    <a:cubicBezTo>
                      <a:pt x="92119" y="185216"/>
                      <a:pt x="93489" y="186586"/>
                      <a:pt x="95186" y="186586"/>
                    </a:cubicBezTo>
                    <a:cubicBezTo>
                      <a:pt x="96882" y="186586"/>
                      <a:pt x="98252" y="185216"/>
                      <a:pt x="98252" y="183519"/>
                    </a:cubicBezTo>
                    <a:lnTo>
                      <a:pt x="98252" y="175886"/>
                    </a:lnTo>
                    <a:cubicBezTo>
                      <a:pt x="98252" y="175854"/>
                      <a:pt x="98252" y="175854"/>
                      <a:pt x="98252" y="175854"/>
                    </a:cubicBezTo>
                    <a:lnTo>
                      <a:pt x="98252" y="158826"/>
                    </a:lnTo>
                    <a:lnTo>
                      <a:pt x="98252" y="146920"/>
                    </a:lnTo>
                    <a:cubicBezTo>
                      <a:pt x="98252" y="146887"/>
                      <a:pt x="98252" y="146887"/>
                      <a:pt x="98252" y="146887"/>
                    </a:cubicBezTo>
                    <a:lnTo>
                      <a:pt x="98252" y="131589"/>
                    </a:lnTo>
                    <a:cubicBezTo>
                      <a:pt x="98252" y="131589"/>
                      <a:pt x="98252" y="131589"/>
                      <a:pt x="98252" y="131556"/>
                    </a:cubicBezTo>
                    <a:lnTo>
                      <a:pt x="98252" y="96914"/>
                    </a:lnTo>
                    <a:cubicBezTo>
                      <a:pt x="99361" y="96522"/>
                      <a:pt x="100372" y="95805"/>
                      <a:pt x="101122" y="94859"/>
                    </a:cubicBezTo>
                    <a:cubicBezTo>
                      <a:pt x="102329" y="93325"/>
                      <a:pt x="102786" y="91368"/>
                      <a:pt x="102329" y="89476"/>
                    </a:cubicBezTo>
                    <a:lnTo>
                      <a:pt x="99263" y="76298"/>
                    </a:lnTo>
                    <a:cubicBezTo>
                      <a:pt x="98611" y="73395"/>
                      <a:pt x="96066" y="71372"/>
                      <a:pt x="93098" y="71372"/>
                    </a:cubicBezTo>
                    <a:lnTo>
                      <a:pt x="85824" y="71372"/>
                    </a:lnTo>
                    <a:lnTo>
                      <a:pt x="84388" y="63348"/>
                    </a:lnTo>
                    <a:cubicBezTo>
                      <a:pt x="83866" y="60314"/>
                      <a:pt x="81224" y="58096"/>
                      <a:pt x="78158" y="58096"/>
                    </a:cubicBezTo>
                    <a:lnTo>
                      <a:pt x="64262" y="58096"/>
                    </a:lnTo>
                    <a:lnTo>
                      <a:pt x="61261" y="2903"/>
                    </a:lnTo>
                    <a:cubicBezTo>
                      <a:pt x="61163" y="1272"/>
                      <a:pt x="59826" y="0"/>
                      <a:pt x="58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66"/>
                                        </p:tgtEl>
                                        <p:attrNameLst>
                                          <p:attrName>style.visibility</p:attrName>
                                        </p:attrNameLst>
                                      </p:cBhvr>
                                      <p:to>
                                        <p:strVal val="visible"/>
                                      </p:to>
                                    </p:set>
                                    <p:anim calcmode="lin" valueType="num">
                                      <p:cBhvr additive="base">
                                        <p:cTn id="7" dur="1000"/>
                                        <p:tgtEl>
                                          <p:spTgt spid="1566"/>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556"/>
                                        </p:tgtEl>
                                        <p:attrNameLst>
                                          <p:attrName>style.visibility</p:attrName>
                                        </p:attrNameLst>
                                      </p:cBhvr>
                                      <p:to>
                                        <p:strVal val="visible"/>
                                      </p:to>
                                    </p:set>
                                    <p:animEffect transition="in" filter="fade">
                                      <p:cBhvr>
                                        <p:cTn id="10" dur="1000"/>
                                        <p:tgtEl>
                                          <p:spTgt spid="1556"/>
                                        </p:tgtEl>
                                      </p:cBhvr>
                                    </p:animEffect>
                                  </p:childTnLst>
                                </p:cTn>
                              </p:par>
                              <p:par>
                                <p:cTn id="11" presetID="10" presetClass="entr" presetSubtype="0" fill="hold" nodeType="withEffect">
                                  <p:stCondLst>
                                    <p:cond delay="0"/>
                                  </p:stCondLst>
                                  <p:childTnLst>
                                    <p:set>
                                      <p:cBhvr>
                                        <p:cTn id="12" dur="1" fill="hold">
                                          <p:stCondLst>
                                            <p:cond delay="0"/>
                                          </p:stCondLst>
                                        </p:cTn>
                                        <p:tgtEl>
                                          <p:spTgt spid="1557"/>
                                        </p:tgtEl>
                                        <p:attrNameLst>
                                          <p:attrName>style.visibility</p:attrName>
                                        </p:attrNameLst>
                                      </p:cBhvr>
                                      <p:to>
                                        <p:strVal val="visible"/>
                                      </p:to>
                                    </p:set>
                                    <p:animEffect transition="in" filter="fade">
                                      <p:cBhvr>
                                        <p:cTn id="13" dur="1000"/>
                                        <p:tgtEl>
                                          <p:spTgt spid="1557"/>
                                        </p:tgtEl>
                                      </p:cBhvr>
                                    </p:animEffect>
                                  </p:childTnLst>
                                </p:cTn>
                              </p:par>
                              <p:par>
                                <p:cTn id="14" presetID="10" presetClass="entr" presetSubtype="0" fill="hold" nodeType="withEffect">
                                  <p:stCondLst>
                                    <p:cond delay="0"/>
                                  </p:stCondLst>
                                  <p:childTnLst>
                                    <p:set>
                                      <p:cBhvr>
                                        <p:cTn id="15" dur="1" fill="hold">
                                          <p:stCondLst>
                                            <p:cond delay="0"/>
                                          </p:stCondLst>
                                        </p:cTn>
                                        <p:tgtEl>
                                          <p:spTgt spid="1558"/>
                                        </p:tgtEl>
                                        <p:attrNameLst>
                                          <p:attrName>style.visibility</p:attrName>
                                        </p:attrNameLst>
                                      </p:cBhvr>
                                      <p:to>
                                        <p:strVal val="visible"/>
                                      </p:to>
                                    </p:set>
                                    <p:animEffect transition="in" filter="fade">
                                      <p:cBhvr>
                                        <p:cTn id="16" dur="1000"/>
                                        <p:tgtEl>
                                          <p:spTgt spid="1558"/>
                                        </p:tgtEl>
                                      </p:cBhvr>
                                    </p:animEffect>
                                  </p:childTnLst>
                                </p:cTn>
                              </p:par>
                              <p:par>
                                <p:cTn id="17" presetID="10" presetClass="entr" presetSubtype="0" fill="hold" nodeType="withEffect">
                                  <p:stCondLst>
                                    <p:cond delay="0"/>
                                  </p:stCondLst>
                                  <p:childTnLst>
                                    <p:set>
                                      <p:cBhvr>
                                        <p:cTn id="18" dur="1" fill="hold">
                                          <p:stCondLst>
                                            <p:cond delay="0"/>
                                          </p:stCondLst>
                                        </p:cTn>
                                        <p:tgtEl>
                                          <p:spTgt spid="1559"/>
                                        </p:tgtEl>
                                        <p:attrNameLst>
                                          <p:attrName>style.visibility</p:attrName>
                                        </p:attrNameLst>
                                      </p:cBhvr>
                                      <p:to>
                                        <p:strVal val="visible"/>
                                      </p:to>
                                    </p:set>
                                    <p:animEffect transition="in" filter="fade">
                                      <p:cBhvr>
                                        <p:cTn id="19" dur="1000"/>
                                        <p:tgtEl>
                                          <p:spTgt spid="1559"/>
                                        </p:tgtEl>
                                      </p:cBhvr>
                                    </p:animEffect>
                                  </p:childTnLst>
                                </p:cTn>
                              </p:par>
                              <p:par>
                                <p:cTn id="20" presetID="10" presetClass="entr" presetSubtype="0" fill="hold" nodeType="withEffect">
                                  <p:stCondLst>
                                    <p:cond delay="0"/>
                                  </p:stCondLst>
                                  <p:childTnLst>
                                    <p:set>
                                      <p:cBhvr>
                                        <p:cTn id="21" dur="1" fill="hold">
                                          <p:stCondLst>
                                            <p:cond delay="0"/>
                                          </p:stCondLst>
                                        </p:cTn>
                                        <p:tgtEl>
                                          <p:spTgt spid="1560"/>
                                        </p:tgtEl>
                                        <p:attrNameLst>
                                          <p:attrName>style.visibility</p:attrName>
                                        </p:attrNameLst>
                                      </p:cBhvr>
                                      <p:to>
                                        <p:strVal val="visible"/>
                                      </p:to>
                                    </p:set>
                                    <p:animEffect transition="in" filter="fade">
                                      <p:cBhvr>
                                        <p:cTn id="22" dur="1000"/>
                                        <p:tgtEl>
                                          <p:spTgt spid="1560"/>
                                        </p:tgtEl>
                                      </p:cBhvr>
                                    </p:animEffect>
                                  </p:childTnLst>
                                </p:cTn>
                              </p:par>
                              <p:par>
                                <p:cTn id="23" presetID="10" presetClass="entr" presetSubtype="0" fill="hold" nodeType="withEffect">
                                  <p:stCondLst>
                                    <p:cond delay="0"/>
                                  </p:stCondLst>
                                  <p:childTnLst>
                                    <p:set>
                                      <p:cBhvr>
                                        <p:cTn id="24" dur="1" fill="hold">
                                          <p:stCondLst>
                                            <p:cond delay="0"/>
                                          </p:stCondLst>
                                        </p:cTn>
                                        <p:tgtEl>
                                          <p:spTgt spid="1561"/>
                                        </p:tgtEl>
                                        <p:attrNameLst>
                                          <p:attrName>style.visibility</p:attrName>
                                        </p:attrNameLst>
                                      </p:cBhvr>
                                      <p:to>
                                        <p:strVal val="visible"/>
                                      </p:to>
                                    </p:set>
                                    <p:animEffect transition="in" filter="fade">
                                      <p:cBhvr>
                                        <p:cTn id="25" dur="1000"/>
                                        <p:tgtEl>
                                          <p:spTgt spid="1561"/>
                                        </p:tgtEl>
                                      </p:cBhvr>
                                    </p:animEffect>
                                  </p:childTnLst>
                                </p:cTn>
                              </p:par>
                              <p:par>
                                <p:cTn id="26" presetID="10" presetClass="entr" presetSubtype="0" fill="hold" nodeType="withEffect">
                                  <p:stCondLst>
                                    <p:cond delay="0"/>
                                  </p:stCondLst>
                                  <p:childTnLst>
                                    <p:set>
                                      <p:cBhvr>
                                        <p:cTn id="27" dur="1" fill="hold">
                                          <p:stCondLst>
                                            <p:cond delay="0"/>
                                          </p:stCondLst>
                                        </p:cTn>
                                        <p:tgtEl>
                                          <p:spTgt spid="1562"/>
                                        </p:tgtEl>
                                        <p:attrNameLst>
                                          <p:attrName>style.visibility</p:attrName>
                                        </p:attrNameLst>
                                      </p:cBhvr>
                                      <p:to>
                                        <p:strVal val="visible"/>
                                      </p:to>
                                    </p:set>
                                    <p:animEffect transition="in" filter="fade">
                                      <p:cBhvr>
                                        <p:cTn id="28" dur="1000"/>
                                        <p:tgtEl>
                                          <p:spTgt spid="1562"/>
                                        </p:tgtEl>
                                      </p:cBhvr>
                                    </p:animEffect>
                                  </p:childTnLst>
                                </p:cTn>
                              </p:par>
                              <p:par>
                                <p:cTn id="29" presetID="10" presetClass="entr" presetSubtype="0" fill="hold" nodeType="withEffect">
                                  <p:stCondLst>
                                    <p:cond delay="0"/>
                                  </p:stCondLst>
                                  <p:childTnLst>
                                    <p:set>
                                      <p:cBhvr>
                                        <p:cTn id="30" dur="1" fill="hold">
                                          <p:stCondLst>
                                            <p:cond delay="0"/>
                                          </p:stCondLst>
                                        </p:cTn>
                                        <p:tgtEl>
                                          <p:spTgt spid="1563"/>
                                        </p:tgtEl>
                                        <p:attrNameLst>
                                          <p:attrName>style.visibility</p:attrName>
                                        </p:attrNameLst>
                                      </p:cBhvr>
                                      <p:to>
                                        <p:strVal val="visible"/>
                                      </p:to>
                                    </p:set>
                                    <p:animEffect transition="in" filter="fade">
                                      <p:cBhvr>
                                        <p:cTn id="31" dur="1000"/>
                                        <p:tgtEl>
                                          <p:spTgt spid="1563"/>
                                        </p:tgtEl>
                                      </p:cBhvr>
                                    </p:animEffect>
                                  </p:childTnLst>
                                </p:cTn>
                              </p:par>
                              <p:par>
                                <p:cTn id="32" presetID="10" presetClass="entr" presetSubtype="0" fill="hold" nodeType="withEffect">
                                  <p:stCondLst>
                                    <p:cond delay="0"/>
                                  </p:stCondLst>
                                  <p:childTnLst>
                                    <p:set>
                                      <p:cBhvr>
                                        <p:cTn id="33" dur="1" fill="hold">
                                          <p:stCondLst>
                                            <p:cond delay="0"/>
                                          </p:stCondLst>
                                        </p:cTn>
                                        <p:tgtEl>
                                          <p:spTgt spid="1564"/>
                                        </p:tgtEl>
                                        <p:attrNameLst>
                                          <p:attrName>style.visibility</p:attrName>
                                        </p:attrNameLst>
                                      </p:cBhvr>
                                      <p:to>
                                        <p:strVal val="visible"/>
                                      </p:to>
                                    </p:set>
                                    <p:animEffect transition="in" filter="fade">
                                      <p:cBhvr>
                                        <p:cTn id="34" dur="1000"/>
                                        <p:tgtEl>
                                          <p:spTgt spid="1564"/>
                                        </p:tgtEl>
                                      </p:cBhvr>
                                    </p:animEffect>
                                  </p:childTnLst>
                                </p:cTn>
                              </p:par>
                              <p:par>
                                <p:cTn id="35" presetID="10" presetClass="entr" presetSubtype="0" fill="hold" nodeType="withEffect">
                                  <p:stCondLst>
                                    <p:cond delay="0"/>
                                  </p:stCondLst>
                                  <p:childTnLst>
                                    <p:set>
                                      <p:cBhvr>
                                        <p:cTn id="36" dur="1" fill="hold">
                                          <p:stCondLst>
                                            <p:cond delay="0"/>
                                          </p:stCondLst>
                                        </p:cTn>
                                        <p:tgtEl>
                                          <p:spTgt spid="1565"/>
                                        </p:tgtEl>
                                        <p:attrNameLst>
                                          <p:attrName>style.visibility</p:attrName>
                                        </p:attrNameLst>
                                      </p:cBhvr>
                                      <p:to>
                                        <p:strVal val="visible"/>
                                      </p:to>
                                    </p:set>
                                    <p:animEffect transition="in" filter="fade">
                                      <p:cBhvr>
                                        <p:cTn id="37" dur="1000"/>
                                        <p:tgtEl>
                                          <p:spTgt spid="1565"/>
                                        </p:tgtEl>
                                      </p:cBhvr>
                                    </p:animEffect>
                                  </p:childTnLst>
                                </p:cTn>
                              </p:par>
                              <p:par>
                                <p:cTn id="38" presetID="2" presetClass="entr" presetSubtype="2" fill="hold" nodeType="withEffect">
                                  <p:stCondLst>
                                    <p:cond delay="0"/>
                                  </p:stCondLst>
                                  <p:childTnLst>
                                    <p:set>
                                      <p:cBhvr>
                                        <p:cTn id="39" dur="1" fill="hold">
                                          <p:stCondLst>
                                            <p:cond delay="0"/>
                                          </p:stCondLst>
                                        </p:cTn>
                                        <p:tgtEl>
                                          <p:spTgt spid="1555"/>
                                        </p:tgtEl>
                                        <p:attrNameLst>
                                          <p:attrName>style.visibility</p:attrName>
                                        </p:attrNameLst>
                                      </p:cBhvr>
                                      <p:to>
                                        <p:strVal val="visible"/>
                                      </p:to>
                                    </p:set>
                                    <p:anim calcmode="lin" valueType="num">
                                      <p:cBhvr additive="base">
                                        <p:cTn id="40" dur="1000"/>
                                        <p:tgtEl>
                                          <p:spTgt spid="155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11"/>
        <p:cNvGrpSpPr/>
        <p:nvPr/>
      </p:nvGrpSpPr>
      <p:grpSpPr>
        <a:xfrm>
          <a:off x="0" y="0"/>
          <a:ext cx="0" cy="0"/>
          <a:chOff x="0" y="0"/>
          <a:chExt cx="0" cy="0"/>
        </a:xfrm>
      </p:grpSpPr>
      <p:sp>
        <p:nvSpPr>
          <p:cNvPr id="1612" name="Google Shape;1612;p115"/>
          <p:cNvSpPr txBox="1">
            <a:spLocks noGrp="1"/>
          </p:cNvSpPr>
          <p:nvPr>
            <p:ph type="title"/>
          </p:nvPr>
        </p:nvSpPr>
        <p:spPr>
          <a:xfrm>
            <a:off x="3738300" y="2080475"/>
            <a:ext cx="1992600" cy="157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FINANCIAL PLAN</a:t>
            </a:r>
            <a:endParaRPr/>
          </a:p>
        </p:txBody>
      </p:sp>
      <p:sp>
        <p:nvSpPr>
          <p:cNvPr id="1613" name="Google Shape;1613;p115"/>
          <p:cNvSpPr txBox="1">
            <a:spLocks noGrp="1"/>
          </p:cNvSpPr>
          <p:nvPr>
            <p:ph type="title" idx="2"/>
          </p:nvPr>
        </p:nvSpPr>
        <p:spPr>
          <a:xfrm>
            <a:off x="2898900" y="942400"/>
            <a:ext cx="2832000" cy="1413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06</a:t>
            </a:r>
            <a:endParaRPr/>
          </a:p>
        </p:txBody>
      </p:sp>
      <p:sp>
        <p:nvSpPr>
          <p:cNvPr id="1614" name="Google Shape;1614;p115"/>
          <p:cNvSpPr txBox="1">
            <a:spLocks noGrp="1"/>
          </p:cNvSpPr>
          <p:nvPr>
            <p:ph type="subTitle" idx="1"/>
          </p:nvPr>
        </p:nvSpPr>
        <p:spPr>
          <a:xfrm>
            <a:off x="2651100" y="3451550"/>
            <a:ext cx="3079800" cy="671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You can enter a subtitle here if you need it</a:t>
            </a:r>
            <a:endParaRPr/>
          </a:p>
          <a:p>
            <a:pPr marL="0" lvl="0" indent="0" algn="r"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613"/>
                                        </p:tgtEl>
                                        <p:attrNameLst>
                                          <p:attrName>style.visibility</p:attrName>
                                        </p:attrNameLst>
                                      </p:cBhvr>
                                      <p:to>
                                        <p:strVal val="visible"/>
                                      </p:to>
                                    </p:set>
                                    <p:anim calcmode="lin" valueType="num">
                                      <p:cBhvr additive="base">
                                        <p:cTn id="7" dur="1000"/>
                                        <p:tgtEl>
                                          <p:spTgt spid="1613"/>
                                        </p:tgtEl>
                                        <p:attrNameLst>
                                          <p:attrName>ppt_y</p:attrName>
                                        </p:attrNameLst>
                                      </p:cBhvr>
                                      <p:tavLst>
                                        <p:tav tm="0">
                                          <p:val>
                                            <p:strVal val="#ppt_y-1"/>
                                          </p:val>
                                        </p:tav>
                                        <p:tav tm="100000">
                                          <p:val>
                                            <p:strVal val="#ppt_y"/>
                                          </p:val>
                                        </p:tav>
                                      </p:tavLst>
                                    </p:anim>
                                  </p:childTnLst>
                                </p:cTn>
                              </p:par>
                              <p:par>
                                <p:cTn id="8" presetID="2" presetClass="entr" presetSubtype="8" fill="hold" nodeType="withEffect">
                                  <p:stCondLst>
                                    <p:cond delay="0"/>
                                  </p:stCondLst>
                                  <p:childTnLst>
                                    <p:set>
                                      <p:cBhvr>
                                        <p:cTn id="9" dur="1" fill="hold">
                                          <p:stCondLst>
                                            <p:cond delay="0"/>
                                          </p:stCondLst>
                                        </p:cTn>
                                        <p:tgtEl>
                                          <p:spTgt spid="1612"/>
                                        </p:tgtEl>
                                        <p:attrNameLst>
                                          <p:attrName>style.visibility</p:attrName>
                                        </p:attrNameLst>
                                      </p:cBhvr>
                                      <p:to>
                                        <p:strVal val="visible"/>
                                      </p:to>
                                    </p:set>
                                    <p:anim calcmode="lin" valueType="num">
                                      <p:cBhvr additive="base">
                                        <p:cTn id="10" dur="1000"/>
                                        <p:tgtEl>
                                          <p:spTgt spid="1612"/>
                                        </p:tgtEl>
                                        <p:attrNameLst>
                                          <p:attrName>ppt_x</p:attrName>
                                        </p:attrNameLst>
                                      </p:cBhvr>
                                      <p:tavLst>
                                        <p:tav tm="0">
                                          <p:val>
                                            <p:strVal val="#ppt_x-1"/>
                                          </p:val>
                                        </p:tav>
                                        <p:tav tm="100000">
                                          <p:val>
                                            <p:strVal val="#ppt_x"/>
                                          </p:val>
                                        </p:tav>
                                      </p:tavLst>
                                    </p:anim>
                                  </p:childTnLst>
                                </p:cTn>
                              </p:par>
                              <p:par>
                                <p:cTn id="11" presetID="2" presetClass="entr" presetSubtype="4" fill="hold" nodeType="withEffect">
                                  <p:stCondLst>
                                    <p:cond delay="0"/>
                                  </p:stCondLst>
                                  <p:childTnLst>
                                    <p:set>
                                      <p:cBhvr>
                                        <p:cTn id="12" dur="1" fill="hold">
                                          <p:stCondLst>
                                            <p:cond delay="0"/>
                                          </p:stCondLst>
                                        </p:cTn>
                                        <p:tgtEl>
                                          <p:spTgt spid="1614"/>
                                        </p:tgtEl>
                                        <p:attrNameLst>
                                          <p:attrName>style.visibility</p:attrName>
                                        </p:attrNameLst>
                                      </p:cBhvr>
                                      <p:to>
                                        <p:strVal val="visible"/>
                                      </p:to>
                                    </p:set>
                                    <p:anim calcmode="lin" valueType="num">
                                      <p:cBhvr additive="base">
                                        <p:cTn id="13" dur="1000"/>
                                        <p:tgtEl>
                                          <p:spTgt spid="16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618"/>
        <p:cNvGrpSpPr/>
        <p:nvPr/>
      </p:nvGrpSpPr>
      <p:grpSpPr>
        <a:xfrm>
          <a:off x="0" y="0"/>
          <a:ext cx="0" cy="0"/>
          <a:chOff x="0" y="0"/>
          <a:chExt cx="0" cy="0"/>
        </a:xfrm>
      </p:grpSpPr>
      <p:sp>
        <p:nvSpPr>
          <p:cNvPr id="1619" name="Google Shape;1619;p116"/>
          <p:cNvSpPr txBox="1">
            <a:spLocks noGrp="1"/>
          </p:cNvSpPr>
          <p:nvPr>
            <p:ph type="title"/>
          </p:nvPr>
        </p:nvSpPr>
        <p:spPr>
          <a:xfrm>
            <a:off x="311700" y="1182325"/>
            <a:ext cx="85206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498,300,000</a:t>
            </a:r>
            <a:endParaRPr/>
          </a:p>
        </p:txBody>
      </p:sp>
      <p:sp>
        <p:nvSpPr>
          <p:cNvPr id="1620" name="Google Shape;1620;p116"/>
          <p:cNvSpPr txBox="1">
            <a:spLocks noGrp="1"/>
          </p:cNvSpPr>
          <p:nvPr>
            <p:ph type="body" idx="1"/>
          </p:nvPr>
        </p:nvSpPr>
        <p:spPr>
          <a:xfrm>
            <a:off x="311700" y="3228425"/>
            <a:ext cx="8520600" cy="1300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619"/>
                                        </p:tgtEl>
                                        <p:attrNameLst>
                                          <p:attrName>style.visibility</p:attrName>
                                        </p:attrNameLst>
                                      </p:cBhvr>
                                      <p:to>
                                        <p:strVal val="visible"/>
                                      </p:to>
                                    </p:set>
                                    <p:anim calcmode="lin" valueType="num">
                                      <p:cBhvr additive="base">
                                        <p:cTn id="7" dur="1000"/>
                                        <p:tgtEl>
                                          <p:spTgt spid="1619"/>
                                        </p:tgtEl>
                                        <p:attrNameLst>
                                          <p:attrName>ppt_x</p:attrName>
                                        </p:attrNameLst>
                                      </p:cBhvr>
                                      <p:tavLst>
                                        <p:tav tm="0">
                                          <p:val>
                                            <p:strVal val="#ppt_x+1"/>
                                          </p:val>
                                        </p:tav>
                                        <p:tav tm="100000">
                                          <p:val>
                                            <p:strVal val="#ppt_x"/>
                                          </p:val>
                                        </p:tav>
                                      </p:tavLst>
                                    </p:anim>
                                  </p:childTnLst>
                                </p:cTn>
                              </p:par>
                              <p:par>
                                <p:cTn id="8" presetID="2" presetClass="entr" presetSubtype="8" fill="hold" nodeType="withEffect">
                                  <p:stCondLst>
                                    <p:cond delay="0"/>
                                  </p:stCondLst>
                                  <p:childTnLst>
                                    <p:set>
                                      <p:cBhvr>
                                        <p:cTn id="9" dur="1" fill="hold">
                                          <p:stCondLst>
                                            <p:cond delay="0"/>
                                          </p:stCondLst>
                                        </p:cTn>
                                        <p:tgtEl>
                                          <p:spTgt spid="1620"/>
                                        </p:tgtEl>
                                        <p:attrNameLst>
                                          <p:attrName>style.visibility</p:attrName>
                                        </p:attrNameLst>
                                      </p:cBhvr>
                                      <p:to>
                                        <p:strVal val="visible"/>
                                      </p:to>
                                    </p:set>
                                    <p:anim calcmode="lin" valueType="num">
                                      <p:cBhvr additive="base">
                                        <p:cTn id="10" dur="1000"/>
                                        <p:tgtEl>
                                          <p:spTgt spid="162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24"/>
        <p:cNvGrpSpPr/>
        <p:nvPr/>
      </p:nvGrpSpPr>
      <p:grpSpPr>
        <a:xfrm>
          <a:off x="0" y="0"/>
          <a:ext cx="0" cy="0"/>
          <a:chOff x="0" y="0"/>
          <a:chExt cx="0" cy="0"/>
        </a:xfrm>
      </p:grpSpPr>
      <p:sp>
        <p:nvSpPr>
          <p:cNvPr id="1625" name="Google Shape;1625;p117"/>
          <p:cNvSpPr txBox="1">
            <a:spLocks noGrp="1"/>
          </p:cNvSpPr>
          <p:nvPr>
            <p:ph type="title"/>
          </p:nvPr>
        </p:nvSpPr>
        <p:spPr>
          <a:xfrm>
            <a:off x="716950" y="1775550"/>
            <a:ext cx="3855000" cy="189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550K</a:t>
            </a:r>
            <a:endParaRPr/>
          </a:p>
        </p:txBody>
      </p:sp>
      <p:sp>
        <p:nvSpPr>
          <p:cNvPr id="1626" name="Google Shape;1626;p117"/>
          <p:cNvSpPr/>
          <p:nvPr/>
        </p:nvSpPr>
        <p:spPr>
          <a:xfrm rot="10800000">
            <a:off x="7583700" y="0"/>
            <a:ext cx="1560300" cy="2022600"/>
          </a:xfrm>
          <a:prstGeom prst="rtTriangl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17"/>
          <p:cNvSpPr txBox="1">
            <a:spLocks noGrp="1"/>
          </p:cNvSpPr>
          <p:nvPr>
            <p:ph type="subTitle" idx="1"/>
          </p:nvPr>
        </p:nvSpPr>
        <p:spPr>
          <a:xfrm>
            <a:off x="5190950" y="1008175"/>
            <a:ext cx="3223500" cy="119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Mercury is the closest planet to the Sun and the smallest one in the Solar System—it’s only a bit larger than the Moon</a:t>
            </a:r>
            <a:endParaRPr/>
          </a:p>
        </p:txBody>
      </p:sp>
      <p:sp>
        <p:nvSpPr>
          <p:cNvPr id="1628" name="Google Shape;1628;p117"/>
          <p:cNvSpPr txBox="1">
            <a:spLocks noGrp="1"/>
          </p:cNvSpPr>
          <p:nvPr>
            <p:ph type="subTitle" idx="2"/>
          </p:nvPr>
        </p:nvSpPr>
        <p:spPr>
          <a:xfrm>
            <a:off x="5190950" y="2943900"/>
            <a:ext cx="3223500" cy="119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Venus has a beautiful name and is the second planet from the Sun. It’s hot and has a very poisonous atmosphere</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625"/>
                                        </p:tgtEl>
                                        <p:attrNameLst>
                                          <p:attrName>style.visibility</p:attrName>
                                        </p:attrNameLst>
                                      </p:cBhvr>
                                      <p:to>
                                        <p:strVal val="visible"/>
                                      </p:to>
                                    </p:set>
                                    <p:anim calcmode="lin" valueType="num">
                                      <p:cBhvr additive="base">
                                        <p:cTn id="7" dur="1000"/>
                                        <p:tgtEl>
                                          <p:spTgt spid="1625"/>
                                        </p:tgtEl>
                                        <p:attrNameLst>
                                          <p:attrName>ppt_x</p:attrName>
                                        </p:attrNameLst>
                                      </p:cBhvr>
                                      <p:tavLst>
                                        <p:tav tm="0">
                                          <p:val>
                                            <p:strVal val="#ppt_x-1"/>
                                          </p:val>
                                        </p:tav>
                                        <p:tav tm="100000">
                                          <p:val>
                                            <p:strVal val="#ppt_x"/>
                                          </p:val>
                                        </p:tav>
                                      </p:tavLst>
                                    </p:anim>
                                  </p:childTnLst>
                                </p:cTn>
                              </p:par>
                              <p:par>
                                <p:cTn id="8" presetID="2" presetClass="entr" presetSubtype="1" fill="hold" nodeType="withEffect">
                                  <p:stCondLst>
                                    <p:cond delay="0"/>
                                  </p:stCondLst>
                                  <p:childTnLst>
                                    <p:set>
                                      <p:cBhvr>
                                        <p:cTn id="9" dur="1" fill="hold">
                                          <p:stCondLst>
                                            <p:cond delay="0"/>
                                          </p:stCondLst>
                                        </p:cTn>
                                        <p:tgtEl>
                                          <p:spTgt spid="1627"/>
                                        </p:tgtEl>
                                        <p:attrNameLst>
                                          <p:attrName>style.visibility</p:attrName>
                                        </p:attrNameLst>
                                      </p:cBhvr>
                                      <p:to>
                                        <p:strVal val="visible"/>
                                      </p:to>
                                    </p:set>
                                    <p:anim calcmode="lin" valueType="num">
                                      <p:cBhvr additive="base">
                                        <p:cTn id="10" dur="1000"/>
                                        <p:tgtEl>
                                          <p:spTgt spid="1627"/>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1628"/>
                                        </p:tgtEl>
                                        <p:attrNameLst>
                                          <p:attrName>style.visibility</p:attrName>
                                        </p:attrNameLst>
                                      </p:cBhvr>
                                      <p:to>
                                        <p:strVal val="visible"/>
                                      </p:to>
                                    </p:set>
                                    <p:anim calcmode="lin" valueType="num">
                                      <p:cBhvr additive="base">
                                        <p:cTn id="13" dur="1000"/>
                                        <p:tgtEl>
                                          <p:spTgt spid="16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632"/>
        <p:cNvGrpSpPr/>
        <p:nvPr/>
      </p:nvGrpSpPr>
      <p:grpSpPr>
        <a:xfrm>
          <a:off x="0" y="0"/>
          <a:ext cx="0" cy="0"/>
          <a:chOff x="0" y="0"/>
          <a:chExt cx="0" cy="0"/>
        </a:xfrm>
      </p:grpSpPr>
      <p:sp>
        <p:nvSpPr>
          <p:cNvPr id="1633" name="Google Shape;1633;p118"/>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PREDICTED GROWTH</a:t>
            </a:r>
            <a:endParaRPr/>
          </a:p>
        </p:txBody>
      </p:sp>
      <p:grpSp>
        <p:nvGrpSpPr>
          <p:cNvPr id="1634" name="Google Shape;1634;p118"/>
          <p:cNvGrpSpPr/>
          <p:nvPr/>
        </p:nvGrpSpPr>
        <p:grpSpPr>
          <a:xfrm>
            <a:off x="958040" y="1660586"/>
            <a:ext cx="4822674" cy="2569214"/>
            <a:chOff x="233350" y="949250"/>
            <a:chExt cx="7137300" cy="3802300"/>
          </a:xfrm>
        </p:grpSpPr>
        <p:sp>
          <p:nvSpPr>
            <p:cNvPr id="1635" name="Google Shape;1635;p11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1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1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1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1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1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1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1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1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1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1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1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1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1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1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1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1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1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1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1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1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1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1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1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1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1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1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1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1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1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1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1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1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1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1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1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1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1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1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1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1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1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1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1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1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1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1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1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1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1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1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6" name="Google Shape;1686;p118"/>
          <p:cNvSpPr/>
          <p:nvPr/>
        </p:nvSpPr>
        <p:spPr>
          <a:xfrm flipH="1">
            <a:off x="3088666" y="1921504"/>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18"/>
          <p:cNvSpPr/>
          <p:nvPr/>
        </p:nvSpPr>
        <p:spPr>
          <a:xfrm flipH="1">
            <a:off x="2908066" y="2094879"/>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18"/>
          <p:cNvSpPr/>
          <p:nvPr/>
        </p:nvSpPr>
        <p:spPr>
          <a:xfrm flipH="1">
            <a:off x="1853341" y="2167129"/>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18"/>
          <p:cNvSpPr/>
          <p:nvPr/>
        </p:nvSpPr>
        <p:spPr>
          <a:xfrm flipH="1">
            <a:off x="1470491" y="2224929"/>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18"/>
          <p:cNvSpPr/>
          <p:nvPr/>
        </p:nvSpPr>
        <p:spPr>
          <a:xfrm flipH="1">
            <a:off x="1174291" y="2094879"/>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18"/>
          <p:cNvSpPr/>
          <p:nvPr/>
        </p:nvSpPr>
        <p:spPr>
          <a:xfrm flipH="1">
            <a:off x="3471541" y="1610879"/>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18"/>
          <p:cNvSpPr/>
          <p:nvPr/>
        </p:nvSpPr>
        <p:spPr>
          <a:xfrm flipH="1">
            <a:off x="3847191" y="2507254"/>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18"/>
          <p:cNvSpPr/>
          <p:nvPr/>
        </p:nvSpPr>
        <p:spPr>
          <a:xfrm flipH="1">
            <a:off x="4793516" y="3352454"/>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18"/>
          <p:cNvSpPr/>
          <p:nvPr/>
        </p:nvSpPr>
        <p:spPr>
          <a:xfrm flipH="1">
            <a:off x="5024641" y="3518629"/>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18"/>
          <p:cNvSpPr/>
          <p:nvPr/>
        </p:nvSpPr>
        <p:spPr>
          <a:xfrm flipH="1">
            <a:off x="1701616" y="2672804"/>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18"/>
          <p:cNvSpPr/>
          <p:nvPr/>
        </p:nvSpPr>
        <p:spPr>
          <a:xfrm flipH="1">
            <a:off x="2308441" y="2947329"/>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18"/>
          <p:cNvSpPr/>
          <p:nvPr/>
        </p:nvSpPr>
        <p:spPr>
          <a:xfrm flipH="1">
            <a:off x="3319791" y="3431329"/>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18"/>
          <p:cNvSpPr/>
          <p:nvPr/>
        </p:nvSpPr>
        <p:spPr>
          <a:xfrm flipH="1">
            <a:off x="3904916" y="1827004"/>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18"/>
          <p:cNvSpPr/>
          <p:nvPr/>
        </p:nvSpPr>
        <p:spPr>
          <a:xfrm flipH="1">
            <a:off x="4186666" y="2094879"/>
            <a:ext cx="231134" cy="340130"/>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18"/>
          <p:cNvSpPr txBox="1">
            <a:spLocks noGrp="1"/>
          </p:cNvSpPr>
          <p:nvPr>
            <p:ph type="title" idx="4294967295"/>
          </p:nvPr>
        </p:nvSpPr>
        <p:spPr>
          <a:xfrm>
            <a:off x="6176030" y="1721888"/>
            <a:ext cx="2487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accent2"/>
                </a:solidFill>
              </a:rPr>
              <a:t>2020-2025</a:t>
            </a:r>
            <a:endParaRPr sz="1800">
              <a:solidFill>
                <a:schemeClr val="accent2"/>
              </a:solidFill>
            </a:endParaRPr>
          </a:p>
        </p:txBody>
      </p:sp>
      <p:sp>
        <p:nvSpPr>
          <p:cNvPr id="1701" name="Google Shape;1701;p118"/>
          <p:cNvSpPr txBox="1">
            <a:spLocks noGrp="1"/>
          </p:cNvSpPr>
          <p:nvPr>
            <p:ph type="subTitle" idx="4294967295"/>
          </p:nvPr>
        </p:nvSpPr>
        <p:spPr>
          <a:xfrm>
            <a:off x="6176025" y="2113875"/>
            <a:ext cx="2315100" cy="6276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solidFill>
                  <a:schemeClr val="lt1"/>
                </a:solidFill>
              </a:rPr>
              <a:t>Venus is the second planet from the Sun</a:t>
            </a:r>
            <a:endParaRPr sz="1600">
              <a:solidFill>
                <a:schemeClr val="lt1"/>
              </a:solidFill>
            </a:endParaRPr>
          </a:p>
        </p:txBody>
      </p:sp>
      <p:sp>
        <p:nvSpPr>
          <p:cNvPr id="1702" name="Google Shape;1702;p118"/>
          <p:cNvSpPr txBox="1">
            <a:spLocks noGrp="1"/>
          </p:cNvSpPr>
          <p:nvPr>
            <p:ph type="title" idx="4294967295"/>
          </p:nvPr>
        </p:nvSpPr>
        <p:spPr>
          <a:xfrm>
            <a:off x="6176030" y="2944238"/>
            <a:ext cx="2487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accent4"/>
                </a:solidFill>
              </a:rPr>
              <a:t>2026-2035</a:t>
            </a:r>
            <a:endParaRPr sz="1800">
              <a:solidFill>
                <a:schemeClr val="accent4"/>
              </a:solidFill>
            </a:endParaRPr>
          </a:p>
        </p:txBody>
      </p:sp>
      <p:sp>
        <p:nvSpPr>
          <p:cNvPr id="1703" name="Google Shape;1703;p118"/>
          <p:cNvSpPr txBox="1">
            <a:spLocks noGrp="1"/>
          </p:cNvSpPr>
          <p:nvPr>
            <p:ph type="subTitle" idx="4294967295"/>
          </p:nvPr>
        </p:nvSpPr>
        <p:spPr>
          <a:xfrm>
            <a:off x="6176025" y="3336225"/>
            <a:ext cx="2315100" cy="6276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solidFill>
                  <a:schemeClr val="lt1"/>
                </a:solidFill>
              </a:rPr>
              <a:t>Saturn is composed of hydrogen and helium</a:t>
            </a:r>
            <a:endParaRPr sz="1600">
              <a:solidFill>
                <a:schemeClr val="l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634"/>
                                        </p:tgtEl>
                                        <p:attrNameLst>
                                          <p:attrName>style.visibility</p:attrName>
                                        </p:attrNameLst>
                                      </p:cBhvr>
                                      <p:to>
                                        <p:strVal val="visible"/>
                                      </p:to>
                                    </p:set>
                                    <p:anim calcmode="lin" valueType="num">
                                      <p:cBhvr additive="base">
                                        <p:cTn id="7" dur="1000"/>
                                        <p:tgtEl>
                                          <p:spTgt spid="1634"/>
                                        </p:tgtEl>
                                        <p:attrNameLst>
                                          <p:attrName>ppt_w</p:attrName>
                                        </p:attrNameLst>
                                      </p:cBhvr>
                                      <p:tavLst>
                                        <p:tav tm="0">
                                          <p:val>
                                            <p:strVal val="0"/>
                                          </p:val>
                                        </p:tav>
                                        <p:tav tm="100000">
                                          <p:val>
                                            <p:strVal val="#ppt_w"/>
                                          </p:val>
                                        </p:tav>
                                      </p:tavLst>
                                    </p:anim>
                                    <p:anim calcmode="lin" valueType="num">
                                      <p:cBhvr additive="base">
                                        <p:cTn id="8" dur="1000"/>
                                        <p:tgtEl>
                                          <p:spTgt spid="1634"/>
                                        </p:tgtEl>
                                        <p:attrNameLst>
                                          <p:attrName>ppt_h</p:attrName>
                                        </p:attrNameLst>
                                      </p:cBhvr>
                                      <p:tavLst>
                                        <p:tav tm="0">
                                          <p:val>
                                            <p:strVal val="0"/>
                                          </p:val>
                                        </p:tav>
                                        <p:tav tm="100000">
                                          <p:val>
                                            <p:strVal val="#ppt_h"/>
                                          </p:val>
                                        </p:tav>
                                      </p:tavLst>
                                    </p:anim>
                                  </p:childTnLst>
                                </p:cTn>
                              </p:par>
                              <p:par>
                                <p:cTn id="9" presetID="10" presetClass="entr" presetSubtype="0" fill="hold" nodeType="withEffect">
                                  <p:stCondLst>
                                    <p:cond delay="0"/>
                                  </p:stCondLst>
                                  <p:childTnLst>
                                    <p:set>
                                      <p:cBhvr>
                                        <p:cTn id="10" dur="1" fill="hold">
                                          <p:stCondLst>
                                            <p:cond delay="0"/>
                                          </p:stCondLst>
                                        </p:cTn>
                                        <p:tgtEl>
                                          <p:spTgt spid="1686"/>
                                        </p:tgtEl>
                                        <p:attrNameLst>
                                          <p:attrName>style.visibility</p:attrName>
                                        </p:attrNameLst>
                                      </p:cBhvr>
                                      <p:to>
                                        <p:strVal val="visible"/>
                                      </p:to>
                                    </p:set>
                                    <p:animEffect transition="in" filter="fade">
                                      <p:cBhvr>
                                        <p:cTn id="11" dur="1000"/>
                                        <p:tgtEl>
                                          <p:spTgt spid="1686"/>
                                        </p:tgtEl>
                                      </p:cBhvr>
                                    </p:animEffect>
                                  </p:childTnLst>
                                </p:cTn>
                              </p:par>
                              <p:par>
                                <p:cTn id="12" presetID="10" presetClass="entr" presetSubtype="0" fill="hold" nodeType="withEffect">
                                  <p:stCondLst>
                                    <p:cond delay="0"/>
                                  </p:stCondLst>
                                  <p:childTnLst>
                                    <p:set>
                                      <p:cBhvr>
                                        <p:cTn id="13" dur="1" fill="hold">
                                          <p:stCondLst>
                                            <p:cond delay="0"/>
                                          </p:stCondLst>
                                        </p:cTn>
                                        <p:tgtEl>
                                          <p:spTgt spid="1687"/>
                                        </p:tgtEl>
                                        <p:attrNameLst>
                                          <p:attrName>style.visibility</p:attrName>
                                        </p:attrNameLst>
                                      </p:cBhvr>
                                      <p:to>
                                        <p:strVal val="visible"/>
                                      </p:to>
                                    </p:set>
                                    <p:animEffect transition="in" filter="fade">
                                      <p:cBhvr>
                                        <p:cTn id="14" dur="1000"/>
                                        <p:tgtEl>
                                          <p:spTgt spid="1687"/>
                                        </p:tgtEl>
                                      </p:cBhvr>
                                    </p:animEffect>
                                  </p:childTnLst>
                                </p:cTn>
                              </p:par>
                              <p:par>
                                <p:cTn id="15" presetID="10" presetClass="entr" presetSubtype="0" fill="hold" nodeType="withEffect">
                                  <p:stCondLst>
                                    <p:cond delay="0"/>
                                  </p:stCondLst>
                                  <p:childTnLst>
                                    <p:set>
                                      <p:cBhvr>
                                        <p:cTn id="16" dur="1" fill="hold">
                                          <p:stCondLst>
                                            <p:cond delay="0"/>
                                          </p:stCondLst>
                                        </p:cTn>
                                        <p:tgtEl>
                                          <p:spTgt spid="1688"/>
                                        </p:tgtEl>
                                        <p:attrNameLst>
                                          <p:attrName>style.visibility</p:attrName>
                                        </p:attrNameLst>
                                      </p:cBhvr>
                                      <p:to>
                                        <p:strVal val="visible"/>
                                      </p:to>
                                    </p:set>
                                    <p:animEffect transition="in" filter="fade">
                                      <p:cBhvr>
                                        <p:cTn id="17" dur="1000"/>
                                        <p:tgtEl>
                                          <p:spTgt spid="1688"/>
                                        </p:tgtEl>
                                      </p:cBhvr>
                                    </p:animEffect>
                                  </p:childTnLst>
                                </p:cTn>
                              </p:par>
                              <p:par>
                                <p:cTn id="18" presetID="10" presetClass="entr" presetSubtype="0" fill="hold" nodeType="withEffect">
                                  <p:stCondLst>
                                    <p:cond delay="0"/>
                                  </p:stCondLst>
                                  <p:childTnLst>
                                    <p:set>
                                      <p:cBhvr>
                                        <p:cTn id="19" dur="1" fill="hold">
                                          <p:stCondLst>
                                            <p:cond delay="0"/>
                                          </p:stCondLst>
                                        </p:cTn>
                                        <p:tgtEl>
                                          <p:spTgt spid="1689"/>
                                        </p:tgtEl>
                                        <p:attrNameLst>
                                          <p:attrName>style.visibility</p:attrName>
                                        </p:attrNameLst>
                                      </p:cBhvr>
                                      <p:to>
                                        <p:strVal val="visible"/>
                                      </p:to>
                                    </p:set>
                                    <p:animEffect transition="in" filter="fade">
                                      <p:cBhvr>
                                        <p:cTn id="20" dur="1000"/>
                                        <p:tgtEl>
                                          <p:spTgt spid="1689"/>
                                        </p:tgtEl>
                                      </p:cBhvr>
                                    </p:animEffect>
                                  </p:childTnLst>
                                </p:cTn>
                              </p:par>
                              <p:par>
                                <p:cTn id="21" presetID="10" presetClass="entr" presetSubtype="0" fill="hold" nodeType="withEffect">
                                  <p:stCondLst>
                                    <p:cond delay="0"/>
                                  </p:stCondLst>
                                  <p:childTnLst>
                                    <p:set>
                                      <p:cBhvr>
                                        <p:cTn id="22" dur="1" fill="hold">
                                          <p:stCondLst>
                                            <p:cond delay="0"/>
                                          </p:stCondLst>
                                        </p:cTn>
                                        <p:tgtEl>
                                          <p:spTgt spid="1690"/>
                                        </p:tgtEl>
                                        <p:attrNameLst>
                                          <p:attrName>style.visibility</p:attrName>
                                        </p:attrNameLst>
                                      </p:cBhvr>
                                      <p:to>
                                        <p:strVal val="visible"/>
                                      </p:to>
                                    </p:set>
                                    <p:animEffect transition="in" filter="fade">
                                      <p:cBhvr>
                                        <p:cTn id="23" dur="1000"/>
                                        <p:tgtEl>
                                          <p:spTgt spid="1690"/>
                                        </p:tgtEl>
                                      </p:cBhvr>
                                    </p:animEffect>
                                  </p:childTnLst>
                                </p:cTn>
                              </p:par>
                              <p:par>
                                <p:cTn id="24" presetID="10" presetClass="entr" presetSubtype="0" fill="hold" nodeType="withEffect">
                                  <p:stCondLst>
                                    <p:cond delay="0"/>
                                  </p:stCondLst>
                                  <p:childTnLst>
                                    <p:set>
                                      <p:cBhvr>
                                        <p:cTn id="25" dur="1" fill="hold">
                                          <p:stCondLst>
                                            <p:cond delay="0"/>
                                          </p:stCondLst>
                                        </p:cTn>
                                        <p:tgtEl>
                                          <p:spTgt spid="1691"/>
                                        </p:tgtEl>
                                        <p:attrNameLst>
                                          <p:attrName>style.visibility</p:attrName>
                                        </p:attrNameLst>
                                      </p:cBhvr>
                                      <p:to>
                                        <p:strVal val="visible"/>
                                      </p:to>
                                    </p:set>
                                    <p:animEffect transition="in" filter="fade">
                                      <p:cBhvr>
                                        <p:cTn id="26" dur="1000"/>
                                        <p:tgtEl>
                                          <p:spTgt spid="1691"/>
                                        </p:tgtEl>
                                      </p:cBhvr>
                                    </p:animEffect>
                                  </p:childTnLst>
                                </p:cTn>
                              </p:par>
                              <p:par>
                                <p:cTn id="27" presetID="10" presetClass="entr" presetSubtype="0" fill="hold" nodeType="withEffect">
                                  <p:stCondLst>
                                    <p:cond delay="0"/>
                                  </p:stCondLst>
                                  <p:childTnLst>
                                    <p:set>
                                      <p:cBhvr>
                                        <p:cTn id="28" dur="1" fill="hold">
                                          <p:stCondLst>
                                            <p:cond delay="0"/>
                                          </p:stCondLst>
                                        </p:cTn>
                                        <p:tgtEl>
                                          <p:spTgt spid="1692"/>
                                        </p:tgtEl>
                                        <p:attrNameLst>
                                          <p:attrName>style.visibility</p:attrName>
                                        </p:attrNameLst>
                                      </p:cBhvr>
                                      <p:to>
                                        <p:strVal val="visible"/>
                                      </p:to>
                                    </p:set>
                                    <p:animEffect transition="in" filter="fade">
                                      <p:cBhvr>
                                        <p:cTn id="29" dur="1000"/>
                                        <p:tgtEl>
                                          <p:spTgt spid="1692"/>
                                        </p:tgtEl>
                                      </p:cBhvr>
                                    </p:animEffect>
                                  </p:childTnLst>
                                </p:cTn>
                              </p:par>
                              <p:par>
                                <p:cTn id="30" presetID="10" presetClass="entr" presetSubtype="0" fill="hold" nodeType="withEffect">
                                  <p:stCondLst>
                                    <p:cond delay="0"/>
                                  </p:stCondLst>
                                  <p:childTnLst>
                                    <p:set>
                                      <p:cBhvr>
                                        <p:cTn id="31" dur="1" fill="hold">
                                          <p:stCondLst>
                                            <p:cond delay="0"/>
                                          </p:stCondLst>
                                        </p:cTn>
                                        <p:tgtEl>
                                          <p:spTgt spid="1693"/>
                                        </p:tgtEl>
                                        <p:attrNameLst>
                                          <p:attrName>style.visibility</p:attrName>
                                        </p:attrNameLst>
                                      </p:cBhvr>
                                      <p:to>
                                        <p:strVal val="visible"/>
                                      </p:to>
                                    </p:set>
                                    <p:animEffect transition="in" filter="fade">
                                      <p:cBhvr>
                                        <p:cTn id="32" dur="1000"/>
                                        <p:tgtEl>
                                          <p:spTgt spid="1693"/>
                                        </p:tgtEl>
                                      </p:cBhvr>
                                    </p:animEffect>
                                  </p:childTnLst>
                                </p:cTn>
                              </p:par>
                              <p:par>
                                <p:cTn id="33" presetID="10" presetClass="entr" presetSubtype="0" fill="hold" nodeType="withEffect">
                                  <p:stCondLst>
                                    <p:cond delay="0"/>
                                  </p:stCondLst>
                                  <p:childTnLst>
                                    <p:set>
                                      <p:cBhvr>
                                        <p:cTn id="34" dur="1" fill="hold">
                                          <p:stCondLst>
                                            <p:cond delay="0"/>
                                          </p:stCondLst>
                                        </p:cTn>
                                        <p:tgtEl>
                                          <p:spTgt spid="1694"/>
                                        </p:tgtEl>
                                        <p:attrNameLst>
                                          <p:attrName>style.visibility</p:attrName>
                                        </p:attrNameLst>
                                      </p:cBhvr>
                                      <p:to>
                                        <p:strVal val="visible"/>
                                      </p:to>
                                    </p:set>
                                    <p:animEffect transition="in" filter="fade">
                                      <p:cBhvr>
                                        <p:cTn id="35" dur="1000"/>
                                        <p:tgtEl>
                                          <p:spTgt spid="1694"/>
                                        </p:tgtEl>
                                      </p:cBhvr>
                                    </p:animEffect>
                                  </p:childTnLst>
                                </p:cTn>
                              </p:par>
                              <p:par>
                                <p:cTn id="36" presetID="10" presetClass="entr" presetSubtype="0" fill="hold" nodeType="withEffect">
                                  <p:stCondLst>
                                    <p:cond delay="0"/>
                                  </p:stCondLst>
                                  <p:childTnLst>
                                    <p:set>
                                      <p:cBhvr>
                                        <p:cTn id="37" dur="1" fill="hold">
                                          <p:stCondLst>
                                            <p:cond delay="0"/>
                                          </p:stCondLst>
                                        </p:cTn>
                                        <p:tgtEl>
                                          <p:spTgt spid="1695"/>
                                        </p:tgtEl>
                                        <p:attrNameLst>
                                          <p:attrName>style.visibility</p:attrName>
                                        </p:attrNameLst>
                                      </p:cBhvr>
                                      <p:to>
                                        <p:strVal val="visible"/>
                                      </p:to>
                                    </p:set>
                                    <p:animEffect transition="in" filter="fade">
                                      <p:cBhvr>
                                        <p:cTn id="38" dur="1000"/>
                                        <p:tgtEl>
                                          <p:spTgt spid="1695"/>
                                        </p:tgtEl>
                                      </p:cBhvr>
                                    </p:animEffect>
                                  </p:childTnLst>
                                </p:cTn>
                              </p:par>
                              <p:par>
                                <p:cTn id="39" presetID="10" presetClass="entr" presetSubtype="0" fill="hold" nodeType="withEffect">
                                  <p:stCondLst>
                                    <p:cond delay="0"/>
                                  </p:stCondLst>
                                  <p:childTnLst>
                                    <p:set>
                                      <p:cBhvr>
                                        <p:cTn id="40" dur="1" fill="hold">
                                          <p:stCondLst>
                                            <p:cond delay="0"/>
                                          </p:stCondLst>
                                        </p:cTn>
                                        <p:tgtEl>
                                          <p:spTgt spid="1696"/>
                                        </p:tgtEl>
                                        <p:attrNameLst>
                                          <p:attrName>style.visibility</p:attrName>
                                        </p:attrNameLst>
                                      </p:cBhvr>
                                      <p:to>
                                        <p:strVal val="visible"/>
                                      </p:to>
                                    </p:set>
                                    <p:animEffect transition="in" filter="fade">
                                      <p:cBhvr>
                                        <p:cTn id="41" dur="1000"/>
                                        <p:tgtEl>
                                          <p:spTgt spid="1696"/>
                                        </p:tgtEl>
                                      </p:cBhvr>
                                    </p:animEffect>
                                  </p:childTnLst>
                                </p:cTn>
                              </p:par>
                              <p:par>
                                <p:cTn id="42" presetID="10" presetClass="entr" presetSubtype="0" fill="hold" nodeType="withEffect">
                                  <p:stCondLst>
                                    <p:cond delay="0"/>
                                  </p:stCondLst>
                                  <p:childTnLst>
                                    <p:set>
                                      <p:cBhvr>
                                        <p:cTn id="43" dur="1" fill="hold">
                                          <p:stCondLst>
                                            <p:cond delay="0"/>
                                          </p:stCondLst>
                                        </p:cTn>
                                        <p:tgtEl>
                                          <p:spTgt spid="1697"/>
                                        </p:tgtEl>
                                        <p:attrNameLst>
                                          <p:attrName>style.visibility</p:attrName>
                                        </p:attrNameLst>
                                      </p:cBhvr>
                                      <p:to>
                                        <p:strVal val="visible"/>
                                      </p:to>
                                    </p:set>
                                    <p:animEffect transition="in" filter="fade">
                                      <p:cBhvr>
                                        <p:cTn id="44" dur="1000"/>
                                        <p:tgtEl>
                                          <p:spTgt spid="1697"/>
                                        </p:tgtEl>
                                      </p:cBhvr>
                                    </p:animEffect>
                                  </p:childTnLst>
                                </p:cTn>
                              </p:par>
                              <p:par>
                                <p:cTn id="45" presetID="10" presetClass="entr" presetSubtype="0" fill="hold" nodeType="withEffect">
                                  <p:stCondLst>
                                    <p:cond delay="0"/>
                                  </p:stCondLst>
                                  <p:childTnLst>
                                    <p:set>
                                      <p:cBhvr>
                                        <p:cTn id="46" dur="1" fill="hold">
                                          <p:stCondLst>
                                            <p:cond delay="0"/>
                                          </p:stCondLst>
                                        </p:cTn>
                                        <p:tgtEl>
                                          <p:spTgt spid="1698"/>
                                        </p:tgtEl>
                                        <p:attrNameLst>
                                          <p:attrName>style.visibility</p:attrName>
                                        </p:attrNameLst>
                                      </p:cBhvr>
                                      <p:to>
                                        <p:strVal val="visible"/>
                                      </p:to>
                                    </p:set>
                                    <p:animEffect transition="in" filter="fade">
                                      <p:cBhvr>
                                        <p:cTn id="47" dur="1000"/>
                                        <p:tgtEl>
                                          <p:spTgt spid="1698"/>
                                        </p:tgtEl>
                                      </p:cBhvr>
                                    </p:animEffect>
                                  </p:childTnLst>
                                </p:cTn>
                              </p:par>
                              <p:par>
                                <p:cTn id="48" presetID="10" presetClass="entr" presetSubtype="0" fill="hold" nodeType="withEffect">
                                  <p:stCondLst>
                                    <p:cond delay="0"/>
                                  </p:stCondLst>
                                  <p:childTnLst>
                                    <p:set>
                                      <p:cBhvr>
                                        <p:cTn id="49" dur="1" fill="hold">
                                          <p:stCondLst>
                                            <p:cond delay="0"/>
                                          </p:stCondLst>
                                        </p:cTn>
                                        <p:tgtEl>
                                          <p:spTgt spid="1699"/>
                                        </p:tgtEl>
                                        <p:attrNameLst>
                                          <p:attrName>style.visibility</p:attrName>
                                        </p:attrNameLst>
                                      </p:cBhvr>
                                      <p:to>
                                        <p:strVal val="visible"/>
                                      </p:to>
                                    </p:set>
                                    <p:animEffect transition="in" filter="fade">
                                      <p:cBhvr>
                                        <p:cTn id="50" dur="1000"/>
                                        <p:tgtEl>
                                          <p:spTgt spid="1699"/>
                                        </p:tgtEl>
                                      </p:cBhvr>
                                    </p:animEffect>
                                  </p:childTnLst>
                                </p:cTn>
                              </p:par>
                              <p:par>
                                <p:cTn id="51" presetID="10" presetClass="entr" presetSubtype="0" fill="hold" nodeType="withEffect">
                                  <p:stCondLst>
                                    <p:cond delay="0"/>
                                  </p:stCondLst>
                                  <p:childTnLst>
                                    <p:set>
                                      <p:cBhvr>
                                        <p:cTn id="52" dur="1" fill="hold">
                                          <p:stCondLst>
                                            <p:cond delay="0"/>
                                          </p:stCondLst>
                                        </p:cTn>
                                        <p:tgtEl>
                                          <p:spTgt spid="1700"/>
                                        </p:tgtEl>
                                        <p:attrNameLst>
                                          <p:attrName>style.visibility</p:attrName>
                                        </p:attrNameLst>
                                      </p:cBhvr>
                                      <p:to>
                                        <p:strVal val="visible"/>
                                      </p:to>
                                    </p:set>
                                    <p:animEffect transition="in" filter="fade">
                                      <p:cBhvr>
                                        <p:cTn id="53" dur="1000"/>
                                        <p:tgtEl>
                                          <p:spTgt spid="1700"/>
                                        </p:tgtEl>
                                      </p:cBhvr>
                                    </p:animEffect>
                                  </p:childTnLst>
                                </p:cTn>
                              </p:par>
                              <p:par>
                                <p:cTn id="54" presetID="10" presetClass="entr" presetSubtype="0" fill="hold" nodeType="withEffect">
                                  <p:stCondLst>
                                    <p:cond delay="0"/>
                                  </p:stCondLst>
                                  <p:childTnLst>
                                    <p:set>
                                      <p:cBhvr>
                                        <p:cTn id="55" dur="1" fill="hold">
                                          <p:stCondLst>
                                            <p:cond delay="0"/>
                                          </p:stCondLst>
                                        </p:cTn>
                                        <p:tgtEl>
                                          <p:spTgt spid="1701"/>
                                        </p:tgtEl>
                                        <p:attrNameLst>
                                          <p:attrName>style.visibility</p:attrName>
                                        </p:attrNameLst>
                                      </p:cBhvr>
                                      <p:to>
                                        <p:strVal val="visible"/>
                                      </p:to>
                                    </p:set>
                                    <p:animEffect transition="in" filter="fade">
                                      <p:cBhvr>
                                        <p:cTn id="56" dur="1000"/>
                                        <p:tgtEl>
                                          <p:spTgt spid="1701"/>
                                        </p:tgtEl>
                                      </p:cBhvr>
                                    </p:animEffect>
                                  </p:childTnLst>
                                </p:cTn>
                              </p:par>
                              <p:par>
                                <p:cTn id="57" presetID="10" presetClass="entr" presetSubtype="0" fill="hold" nodeType="withEffect">
                                  <p:stCondLst>
                                    <p:cond delay="0"/>
                                  </p:stCondLst>
                                  <p:childTnLst>
                                    <p:set>
                                      <p:cBhvr>
                                        <p:cTn id="58" dur="1" fill="hold">
                                          <p:stCondLst>
                                            <p:cond delay="0"/>
                                          </p:stCondLst>
                                        </p:cTn>
                                        <p:tgtEl>
                                          <p:spTgt spid="1702"/>
                                        </p:tgtEl>
                                        <p:attrNameLst>
                                          <p:attrName>style.visibility</p:attrName>
                                        </p:attrNameLst>
                                      </p:cBhvr>
                                      <p:to>
                                        <p:strVal val="visible"/>
                                      </p:to>
                                    </p:set>
                                    <p:animEffect transition="in" filter="fade">
                                      <p:cBhvr>
                                        <p:cTn id="59" dur="1000"/>
                                        <p:tgtEl>
                                          <p:spTgt spid="1702"/>
                                        </p:tgtEl>
                                      </p:cBhvr>
                                    </p:animEffect>
                                  </p:childTnLst>
                                </p:cTn>
                              </p:par>
                              <p:par>
                                <p:cTn id="60" presetID="10" presetClass="entr" presetSubtype="0" fill="hold" nodeType="withEffect">
                                  <p:stCondLst>
                                    <p:cond delay="0"/>
                                  </p:stCondLst>
                                  <p:childTnLst>
                                    <p:set>
                                      <p:cBhvr>
                                        <p:cTn id="61" dur="1" fill="hold">
                                          <p:stCondLst>
                                            <p:cond delay="0"/>
                                          </p:stCondLst>
                                        </p:cTn>
                                        <p:tgtEl>
                                          <p:spTgt spid="1703"/>
                                        </p:tgtEl>
                                        <p:attrNameLst>
                                          <p:attrName>style.visibility</p:attrName>
                                        </p:attrNameLst>
                                      </p:cBhvr>
                                      <p:to>
                                        <p:strVal val="visible"/>
                                      </p:to>
                                    </p:set>
                                    <p:animEffect transition="in" filter="fade">
                                      <p:cBhvr>
                                        <p:cTn id="62" dur="1000"/>
                                        <p:tgtEl>
                                          <p:spTgt spid="1703"/>
                                        </p:tgtEl>
                                      </p:cBhvr>
                                    </p:animEffect>
                                  </p:childTnLst>
                                </p:cTn>
                              </p:par>
                              <p:par>
                                <p:cTn id="63" presetID="2" presetClass="entr" presetSubtype="2" fill="hold" nodeType="withEffect">
                                  <p:stCondLst>
                                    <p:cond delay="0"/>
                                  </p:stCondLst>
                                  <p:childTnLst>
                                    <p:set>
                                      <p:cBhvr>
                                        <p:cTn id="64" dur="1" fill="hold">
                                          <p:stCondLst>
                                            <p:cond delay="0"/>
                                          </p:stCondLst>
                                        </p:cTn>
                                        <p:tgtEl>
                                          <p:spTgt spid="1633"/>
                                        </p:tgtEl>
                                        <p:attrNameLst>
                                          <p:attrName>style.visibility</p:attrName>
                                        </p:attrNameLst>
                                      </p:cBhvr>
                                      <p:to>
                                        <p:strVal val="visible"/>
                                      </p:to>
                                    </p:set>
                                    <p:anim calcmode="lin" valueType="num">
                                      <p:cBhvr additive="base">
                                        <p:cTn id="65" dur="1000"/>
                                        <p:tgtEl>
                                          <p:spTgt spid="163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707"/>
        <p:cNvGrpSpPr/>
        <p:nvPr/>
      </p:nvGrpSpPr>
      <p:grpSpPr>
        <a:xfrm>
          <a:off x="0" y="0"/>
          <a:ext cx="0" cy="0"/>
          <a:chOff x="0" y="0"/>
          <a:chExt cx="0" cy="0"/>
        </a:xfrm>
      </p:grpSpPr>
      <p:sp>
        <p:nvSpPr>
          <p:cNvPr id="1708" name="Google Shape;1708;p119"/>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PREDICTED GROWTH</a:t>
            </a:r>
            <a:endParaRPr/>
          </a:p>
        </p:txBody>
      </p:sp>
      <p:grpSp>
        <p:nvGrpSpPr>
          <p:cNvPr id="1709" name="Google Shape;1709;p119"/>
          <p:cNvGrpSpPr/>
          <p:nvPr/>
        </p:nvGrpSpPr>
        <p:grpSpPr>
          <a:xfrm>
            <a:off x="4516707" y="1652301"/>
            <a:ext cx="3170513" cy="2993179"/>
            <a:chOff x="1035300" y="238125"/>
            <a:chExt cx="5548675" cy="5238325"/>
          </a:xfrm>
        </p:grpSpPr>
        <p:sp>
          <p:nvSpPr>
            <p:cNvPr id="1710" name="Google Shape;1710;p119"/>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19"/>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19"/>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19"/>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19"/>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19"/>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19"/>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19"/>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19"/>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19"/>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19"/>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19"/>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19"/>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19"/>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19"/>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19"/>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19"/>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19"/>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19"/>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19"/>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19"/>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19"/>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19"/>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19"/>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19"/>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19"/>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19"/>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19"/>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19"/>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19"/>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19"/>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19"/>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19"/>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19"/>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19"/>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19"/>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19"/>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19"/>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19"/>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19"/>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19"/>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19"/>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19"/>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19"/>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19"/>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19"/>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19"/>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19"/>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19"/>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19"/>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19"/>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19"/>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19"/>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19"/>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19"/>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19"/>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19"/>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19"/>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19"/>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19"/>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19"/>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19"/>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19"/>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19"/>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19"/>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19"/>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19"/>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19"/>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19"/>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19"/>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19"/>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19"/>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19"/>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19"/>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19"/>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19"/>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19"/>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19"/>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19"/>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19"/>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19"/>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19"/>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19"/>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19"/>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19"/>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19"/>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19"/>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19"/>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19"/>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19"/>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0" name="Google Shape;1800;p119"/>
          <p:cNvSpPr txBox="1"/>
          <p:nvPr/>
        </p:nvSpPr>
        <p:spPr>
          <a:xfrm>
            <a:off x="1567750" y="1898879"/>
            <a:ext cx="1978200" cy="163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a:solidFill>
                  <a:schemeClr val="lt1"/>
                </a:solidFill>
                <a:latin typeface="Anton"/>
                <a:ea typeface="Anton"/>
                <a:cs typeface="Anton"/>
                <a:sym typeface="Anton"/>
              </a:rPr>
              <a:t>JUPITER</a:t>
            </a:r>
            <a:endParaRPr sz="1800">
              <a:solidFill>
                <a:schemeClr val="lt1"/>
              </a:solidFill>
              <a:latin typeface="Anton"/>
              <a:ea typeface="Anton"/>
              <a:cs typeface="Anton"/>
              <a:sym typeface="Anton"/>
            </a:endParaRPr>
          </a:p>
        </p:txBody>
      </p:sp>
      <p:sp>
        <p:nvSpPr>
          <p:cNvPr id="1801" name="Google Shape;1801;p119"/>
          <p:cNvSpPr txBox="1"/>
          <p:nvPr/>
        </p:nvSpPr>
        <p:spPr>
          <a:xfrm>
            <a:off x="1208671" y="2121375"/>
            <a:ext cx="2337000" cy="572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dk1"/>
                </a:solidFill>
                <a:latin typeface="Raleway"/>
                <a:ea typeface="Raleway"/>
                <a:cs typeface="Raleway"/>
                <a:sym typeface="Raleway"/>
              </a:rPr>
              <a:t>It’s the biggest planet in the Solar System</a:t>
            </a:r>
            <a:endParaRPr sz="1600">
              <a:solidFill>
                <a:schemeClr val="dk1"/>
              </a:solidFill>
              <a:latin typeface="Raleway"/>
              <a:ea typeface="Raleway"/>
              <a:cs typeface="Raleway"/>
              <a:sym typeface="Raleway"/>
            </a:endParaRPr>
          </a:p>
        </p:txBody>
      </p:sp>
      <p:sp>
        <p:nvSpPr>
          <p:cNvPr id="1802" name="Google Shape;1802;p119"/>
          <p:cNvSpPr txBox="1"/>
          <p:nvPr/>
        </p:nvSpPr>
        <p:spPr>
          <a:xfrm>
            <a:off x="1567750" y="2868739"/>
            <a:ext cx="1978200" cy="163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a:solidFill>
                  <a:schemeClr val="lt1"/>
                </a:solidFill>
                <a:latin typeface="Anton"/>
                <a:ea typeface="Anton"/>
                <a:cs typeface="Anton"/>
                <a:sym typeface="Anton"/>
              </a:rPr>
              <a:t>SATURN</a:t>
            </a:r>
            <a:endParaRPr sz="1800">
              <a:solidFill>
                <a:schemeClr val="lt1"/>
              </a:solidFill>
              <a:latin typeface="Anton"/>
              <a:ea typeface="Anton"/>
              <a:cs typeface="Anton"/>
              <a:sym typeface="Anton"/>
            </a:endParaRPr>
          </a:p>
        </p:txBody>
      </p:sp>
      <p:sp>
        <p:nvSpPr>
          <p:cNvPr id="1803" name="Google Shape;1803;p119"/>
          <p:cNvSpPr txBox="1"/>
          <p:nvPr/>
        </p:nvSpPr>
        <p:spPr>
          <a:xfrm>
            <a:off x="1208650" y="3091300"/>
            <a:ext cx="2337000" cy="572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dk1"/>
                </a:solidFill>
                <a:latin typeface="Raleway"/>
                <a:ea typeface="Raleway"/>
                <a:cs typeface="Raleway"/>
                <a:sym typeface="Raleway"/>
              </a:rPr>
              <a:t>Saturn is a gas giant and has several rings</a:t>
            </a:r>
            <a:endParaRPr sz="1600">
              <a:solidFill>
                <a:schemeClr val="dk1"/>
              </a:solidFill>
              <a:latin typeface="Raleway"/>
              <a:ea typeface="Raleway"/>
              <a:cs typeface="Raleway"/>
              <a:sym typeface="Raleway"/>
            </a:endParaRPr>
          </a:p>
        </p:txBody>
      </p:sp>
      <p:sp>
        <p:nvSpPr>
          <p:cNvPr id="1804" name="Google Shape;1804;p119"/>
          <p:cNvSpPr txBox="1"/>
          <p:nvPr/>
        </p:nvSpPr>
        <p:spPr>
          <a:xfrm>
            <a:off x="1567750" y="3838598"/>
            <a:ext cx="1978200" cy="163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a:solidFill>
                  <a:schemeClr val="lt1"/>
                </a:solidFill>
                <a:latin typeface="Anton"/>
                <a:ea typeface="Anton"/>
                <a:cs typeface="Anton"/>
                <a:sym typeface="Anton"/>
              </a:rPr>
              <a:t>VENUS</a:t>
            </a:r>
            <a:endParaRPr sz="2400">
              <a:solidFill>
                <a:srgbClr val="191919"/>
              </a:solidFill>
              <a:latin typeface="Bebas Neue"/>
              <a:ea typeface="Bebas Neue"/>
              <a:cs typeface="Bebas Neue"/>
              <a:sym typeface="Bebas Neue"/>
            </a:endParaRPr>
          </a:p>
        </p:txBody>
      </p:sp>
      <p:sp>
        <p:nvSpPr>
          <p:cNvPr id="1805" name="Google Shape;1805;p119"/>
          <p:cNvSpPr txBox="1"/>
          <p:nvPr/>
        </p:nvSpPr>
        <p:spPr>
          <a:xfrm>
            <a:off x="1208693" y="4061225"/>
            <a:ext cx="2337000" cy="572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dk1"/>
                </a:solidFill>
                <a:latin typeface="Raleway"/>
                <a:ea typeface="Raleway"/>
                <a:cs typeface="Raleway"/>
                <a:sym typeface="Raleway"/>
              </a:rPr>
              <a:t>Venus is the second planet from the Sun</a:t>
            </a:r>
            <a:endParaRPr sz="1600">
              <a:solidFill>
                <a:schemeClr val="dk2"/>
              </a:solidFill>
              <a:latin typeface="Anaheim"/>
              <a:ea typeface="Anaheim"/>
              <a:cs typeface="Anaheim"/>
              <a:sym typeface="Anaheim"/>
            </a:endParaRPr>
          </a:p>
        </p:txBody>
      </p:sp>
      <p:sp>
        <p:nvSpPr>
          <p:cNvPr id="1806" name="Google Shape;1806;p119"/>
          <p:cNvSpPr/>
          <p:nvPr/>
        </p:nvSpPr>
        <p:spPr>
          <a:xfrm>
            <a:off x="3628899" y="1853179"/>
            <a:ext cx="220800" cy="220500"/>
          </a:xfrm>
          <a:prstGeom prst="flowChartConnector">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19"/>
          <p:cNvSpPr/>
          <p:nvPr/>
        </p:nvSpPr>
        <p:spPr>
          <a:xfrm>
            <a:off x="3628899" y="2823054"/>
            <a:ext cx="220800" cy="220500"/>
          </a:xfrm>
          <a:prstGeom prst="flowChartConnector">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19"/>
          <p:cNvSpPr/>
          <p:nvPr/>
        </p:nvSpPr>
        <p:spPr>
          <a:xfrm>
            <a:off x="3628899" y="3792929"/>
            <a:ext cx="220800" cy="220500"/>
          </a:xfrm>
          <a:prstGeom prst="flowChartConnector">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709"/>
                                        </p:tgtEl>
                                        <p:attrNameLst>
                                          <p:attrName>style.visibility</p:attrName>
                                        </p:attrNameLst>
                                      </p:cBhvr>
                                      <p:to>
                                        <p:strVal val="visible"/>
                                      </p:to>
                                    </p:set>
                                    <p:anim calcmode="lin" valueType="num">
                                      <p:cBhvr additive="base">
                                        <p:cTn id="7" dur="1000"/>
                                        <p:tgtEl>
                                          <p:spTgt spid="1709"/>
                                        </p:tgtEl>
                                        <p:attrNameLst>
                                          <p:attrName>ppt_w</p:attrName>
                                        </p:attrNameLst>
                                      </p:cBhvr>
                                      <p:tavLst>
                                        <p:tav tm="0">
                                          <p:val>
                                            <p:strVal val="0"/>
                                          </p:val>
                                        </p:tav>
                                        <p:tav tm="100000">
                                          <p:val>
                                            <p:strVal val="#ppt_w"/>
                                          </p:val>
                                        </p:tav>
                                      </p:tavLst>
                                    </p:anim>
                                    <p:anim calcmode="lin" valueType="num">
                                      <p:cBhvr additive="base">
                                        <p:cTn id="8" dur="1000"/>
                                        <p:tgtEl>
                                          <p:spTgt spid="1709"/>
                                        </p:tgtEl>
                                        <p:attrNameLst>
                                          <p:attrName>ppt_h</p:attrName>
                                        </p:attrNameLst>
                                      </p:cBhvr>
                                      <p:tavLst>
                                        <p:tav tm="0">
                                          <p:val>
                                            <p:strVal val="0"/>
                                          </p:val>
                                        </p:tav>
                                        <p:tav tm="100000">
                                          <p:val>
                                            <p:strVal val="#ppt_h"/>
                                          </p:val>
                                        </p:tav>
                                      </p:tavLst>
                                    </p:anim>
                                  </p:childTnLst>
                                </p:cTn>
                              </p:par>
                              <p:par>
                                <p:cTn id="9" presetID="10" presetClass="entr" presetSubtype="0" fill="hold" nodeType="withEffect">
                                  <p:stCondLst>
                                    <p:cond delay="0"/>
                                  </p:stCondLst>
                                  <p:childTnLst>
                                    <p:set>
                                      <p:cBhvr>
                                        <p:cTn id="10" dur="1" fill="hold">
                                          <p:stCondLst>
                                            <p:cond delay="0"/>
                                          </p:stCondLst>
                                        </p:cTn>
                                        <p:tgtEl>
                                          <p:spTgt spid="1800"/>
                                        </p:tgtEl>
                                        <p:attrNameLst>
                                          <p:attrName>style.visibility</p:attrName>
                                        </p:attrNameLst>
                                      </p:cBhvr>
                                      <p:to>
                                        <p:strVal val="visible"/>
                                      </p:to>
                                    </p:set>
                                    <p:animEffect transition="in" filter="fade">
                                      <p:cBhvr>
                                        <p:cTn id="11" dur="1000"/>
                                        <p:tgtEl>
                                          <p:spTgt spid="1800"/>
                                        </p:tgtEl>
                                      </p:cBhvr>
                                    </p:animEffect>
                                  </p:childTnLst>
                                </p:cTn>
                              </p:par>
                              <p:par>
                                <p:cTn id="12" presetID="10" presetClass="entr" presetSubtype="0" fill="hold" nodeType="withEffect">
                                  <p:stCondLst>
                                    <p:cond delay="0"/>
                                  </p:stCondLst>
                                  <p:childTnLst>
                                    <p:set>
                                      <p:cBhvr>
                                        <p:cTn id="13" dur="1" fill="hold">
                                          <p:stCondLst>
                                            <p:cond delay="0"/>
                                          </p:stCondLst>
                                        </p:cTn>
                                        <p:tgtEl>
                                          <p:spTgt spid="1801"/>
                                        </p:tgtEl>
                                        <p:attrNameLst>
                                          <p:attrName>style.visibility</p:attrName>
                                        </p:attrNameLst>
                                      </p:cBhvr>
                                      <p:to>
                                        <p:strVal val="visible"/>
                                      </p:to>
                                    </p:set>
                                    <p:animEffect transition="in" filter="fade">
                                      <p:cBhvr>
                                        <p:cTn id="14" dur="1000"/>
                                        <p:tgtEl>
                                          <p:spTgt spid="1801"/>
                                        </p:tgtEl>
                                      </p:cBhvr>
                                    </p:animEffect>
                                  </p:childTnLst>
                                </p:cTn>
                              </p:par>
                              <p:par>
                                <p:cTn id="15" presetID="10" presetClass="entr" presetSubtype="0" fill="hold" nodeType="withEffect">
                                  <p:stCondLst>
                                    <p:cond delay="0"/>
                                  </p:stCondLst>
                                  <p:childTnLst>
                                    <p:set>
                                      <p:cBhvr>
                                        <p:cTn id="16" dur="1" fill="hold">
                                          <p:stCondLst>
                                            <p:cond delay="0"/>
                                          </p:stCondLst>
                                        </p:cTn>
                                        <p:tgtEl>
                                          <p:spTgt spid="1802"/>
                                        </p:tgtEl>
                                        <p:attrNameLst>
                                          <p:attrName>style.visibility</p:attrName>
                                        </p:attrNameLst>
                                      </p:cBhvr>
                                      <p:to>
                                        <p:strVal val="visible"/>
                                      </p:to>
                                    </p:set>
                                    <p:animEffect transition="in" filter="fade">
                                      <p:cBhvr>
                                        <p:cTn id="17" dur="1000"/>
                                        <p:tgtEl>
                                          <p:spTgt spid="1802"/>
                                        </p:tgtEl>
                                      </p:cBhvr>
                                    </p:animEffect>
                                  </p:childTnLst>
                                </p:cTn>
                              </p:par>
                              <p:par>
                                <p:cTn id="18" presetID="10" presetClass="entr" presetSubtype="0" fill="hold" nodeType="withEffect">
                                  <p:stCondLst>
                                    <p:cond delay="0"/>
                                  </p:stCondLst>
                                  <p:childTnLst>
                                    <p:set>
                                      <p:cBhvr>
                                        <p:cTn id="19" dur="1" fill="hold">
                                          <p:stCondLst>
                                            <p:cond delay="0"/>
                                          </p:stCondLst>
                                        </p:cTn>
                                        <p:tgtEl>
                                          <p:spTgt spid="1803"/>
                                        </p:tgtEl>
                                        <p:attrNameLst>
                                          <p:attrName>style.visibility</p:attrName>
                                        </p:attrNameLst>
                                      </p:cBhvr>
                                      <p:to>
                                        <p:strVal val="visible"/>
                                      </p:to>
                                    </p:set>
                                    <p:animEffect transition="in" filter="fade">
                                      <p:cBhvr>
                                        <p:cTn id="20" dur="1000"/>
                                        <p:tgtEl>
                                          <p:spTgt spid="1803"/>
                                        </p:tgtEl>
                                      </p:cBhvr>
                                    </p:animEffect>
                                  </p:childTnLst>
                                </p:cTn>
                              </p:par>
                              <p:par>
                                <p:cTn id="21" presetID="10" presetClass="entr" presetSubtype="0" fill="hold" nodeType="withEffect">
                                  <p:stCondLst>
                                    <p:cond delay="0"/>
                                  </p:stCondLst>
                                  <p:childTnLst>
                                    <p:set>
                                      <p:cBhvr>
                                        <p:cTn id="22" dur="1" fill="hold">
                                          <p:stCondLst>
                                            <p:cond delay="0"/>
                                          </p:stCondLst>
                                        </p:cTn>
                                        <p:tgtEl>
                                          <p:spTgt spid="1804"/>
                                        </p:tgtEl>
                                        <p:attrNameLst>
                                          <p:attrName>style.visibility</p:attrName>
                                        </p:attrNameLst>
                                      </p:cBhvr>
                                      <p:to>
                                        <p:strVal val="visible"/>
                                      </p:to>
                                    </p:set>
                                    <p:animEffect transition="in" filter="fade">
                                      <p:cBhvr>
                                        <p:cTn id="23" dur="1000"/>
                                        <p:tgtEl>
                                          <p:spTgt spid="1804"/>
                                        </p:tgtEl>
                                      </p:cBhvr>
                                    </p:animEffect>
                                  </p:childTnLst>
                                </p:cTn>
                              </p:par>
                              <p:par>
                                <p:cTn id="24" presetID="10" presetClass="entr" presetSubtype="0" fill="hold" nodeType="withEffect">
                                  <p:stCondLst>
                                    <p:cond delay="0"/>
                                  </p:stCondLst>
                                  <p:childTnLst>
                                    <p:set>
                                      <p:cBhvr>
                                        <p:cTn id="25" dur="1" fill="hold">
                                          <p:stCondLst>
                                            <p:cond delay="0"/>
                                          </p:stCondLst>
                                        </p:cTn>
                                        <p:tgtEl>
                                          <p:spTgt spid="1805"/>
                                        </p:tgtEl>
                                        <p:attrNameLst>
                                          <p:attrName>style.visibility</p:attrName>
                                        </p:attrNameLst>
                                      </p:cBhvr>
                                      <p:to>
                                        <p:strVal val="visible"/>
                                      </p:to>
                                    </p:set>
                                    <p:animEffect transition="in" filter="fade">
                                      <p:cBhvr>
                                        <p:cTn id="26" dur="1000"/>
                                        <p:tgtEl>
                                          <p:spTgt spid="1805"/>
                                        </p:tgtEl>
                                      </p:cBhvr>
                                    </p:animEffect>
                                  </p:childTnLst>
                                </p:cTn>
                              </p:par>
                              <p:par>
                                <p:cTn id="27" presetID="10" presetClass="entr" presetSubtype="0" fill="hold" nodeType="withEffect">
                                  <p:stCondLst>
                                    <p:cond delay="0"/>
                                  </p:stCondLst>
                                  <p:childTnLst>
                                    <p:set>
                                      <p:cBhvr>
                                        <p:cTn id="28" dur="1" fill="hold">
                                          <p:stCondLst>
                                            <p:cond delay="0"/>
                                          </p:stCondLst>
                                        </p:cTn>
                                        <p:tgtEl>
                                          <p:spTgt spid="1806"/>
                                        </p:tgtEl>
                                        <p:attrNameLst>
                                          <p:attrName>style.visibility</p:attrName>
                                        </p:attrNameLst>
                                      </p:cBhvr>
                                      <p:to>
                                        <p:strVal val="visible"/>
                                      </p:to>
                                    </p:set>
                                    <p:animEffect transition="in" filter="fade">
                                      <p:cBhvr>
                                        <p:cTn id="29" dur="1000"/>
                                        <p:tgtEl>
                                          <p:spTgt spid="1806"/>
                                        </p:tgtEl>
                                      </p:cBhvr>
                                    </p:animEffect>
                                  </p:childTnLst>
                                </p:cTn>
                              </p:par>
                              <p:par>
                                <p:cTn id="30" presetID="10" presetClass="entr" presetSubtype="0" fill="hold" nodeType="withEffect">
                                  <p:stCondLst>
                                    <p:cond delay="0"/>
                                  </p:stCondLst>
                                  <p:childTnLst>
                                    <p:set>
                                      <p:cBhvr>
                                        <p:cTn id="31" dur="1" fill="hold">
                                          <p:stCondLst>
                                            <p:cond delay="0"/>
                                          </p:stCondLst>
                                        </p:cTn>
                                        <p:tgtEl>
                                          <p:spTgt spid="1807"/>
                                        </p:tgtEl>
                                        <p:attrNameLst>
                                          <p:attrName>style.visibility</p:attrName>
                                        </p:attrNameLst>
                                      </p:cBhvr>
                                      <p:to>
                                        <p:strVal val="visible"/>
                                      </p:to>
                                    </p:set>
                                    <p:animEffect transition="in" filter="fade">
                                      <p:cBhvr>
                                        <p:cTn id="32" dur="1000"/>
                                        <p:tgtEl>
                                          <p:spTgt spid="1807"/>
                                        </p:tgtEl>
                                      </p:cBhvr>
                                    </p:animEffect>
                                  </p:childTnLst>
                                </p:cTn>
                              </p:par>
                              <p:par>
                                <p:cTn id="33" presetID="10" presetClass="entr" presetSubtype="0" fill="hold" nodeType="withEffect">
                                  <p:stCondLst>
                                    <p:cond delay="0"/>
                                  </p:stCondLst>
                                  <p:childTnLst>
                                    <p:set>
                                      <p:cBhvr>
                                        <p:cTn id="34" dur="1" fill="hold">
                                          <p:stCondLst>
                                            <p:cond delay="0"/>
                                          </p:stCondLst>
                                        </p:cTn>
                                        <p:tgtEl>
                                          <p:spTgt spid="1808"/>
                                        </p:tgtEl>
                                        <p:attrNameLst>
                                          <p:attrName>style.visibility</p:attrName>
                                        </p:attrNameLst>
                                      </p:cBhvr>
                                      <p:to>
                                        <p:strVal val="visible"/>
                                      </p:to>
                                    </p:set>
                                    <p:animEffect transition="in" filter="fade">
                                      <p:cBhvr>
                                        <p:cTn id="35" dur="1000"/>
                                        <p:tgtEl>
                                          <p:spTgt spid="1808"/>
                                        </p:tgtEl>
                                      </p:cBhvr>
                                    </p:animEffect>
                                  </p:childTnLst>
                                </p:cTn>
                              </p:par>
                              <p:par>
                                <p:cTn id="36" presetID="2" presetClass="entr" presetSubtype="2" fill="hold" nodeType="withEffect">
                                  <p:stCondLst>
                                    <p:cond delay="0"/>
                                  </p:stCondLst>
                                  <p:childTnLst>
                                    <p:set>
                                      <p:cBhvr>
                                        <p:cTn id="37" dur="1" fill="hold">
                                          <p:stCondLst>
                                            <p:cond delay="0"/>
                                          </p:stCondLst>
                                        </p:cTn>
                                        <p:tgtEl>
                                          <p:spTgt spid="1708"/>
                                        </p:tgtEl>
                                        <p:attrNameLst>
                                          <p:attrName>style.visibility</p:attrName>
                                        </p:attrNameLst>
                                      </p:cBhvr>
                                      <p:to>
                                        <p:strVal val="visible"/>
                                      </p:to>
                                    </p:set>
                                    <p:anim calcmode="lin" valueType="num">
                                      <p:cBhvr additive="base">
                                        <p:cTn id="38" dur="1000"/>
                                        <p:tgtEl>
                                          <p:spTgt spid="1708"/>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812"/>
        <p:cNvGrpSpPr/>
        <p:nvPr/>
      </p:nvGrpSpPr>
      <p:grpSpPr>
        <a:xfrm>
          <a:off x="0" y="0"/>
          <a:ext cx="0" cy="0"/>
          <a:chOff x="0" y="0"/>
          <a:chExt cx="0" cy="0"/>
        </a:xfrm>
      </p:grpSpPr>
      <p:sp>
        <p:nvSpPr>
          <p:cNvPr id="1813" name="Google Shape;1813;p120"/>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BALANCE SHEET</a:t>
            </a:r>
            <a:endParaRPr/>
          </a:p>
        </p:txBody>
      </p:sp>
      <p:sp>
        <p:nvSpPr>
          <p:cNvPr id="1814" name="Google Shape;1814;p120"/>
          <p:cNvSpPr txBox="1">
            <a:spLocks noGrp="1"/>
          </p:cNvSpPr>
          <p:nvPr>
            <p:ph type="title" idx="2"/>
          </p:nvPr>
        </p:nvSpPr>
        <p:spPr>
          <a:xfrm>
            <a:off x="1701985" y="3435150"/>
            <a:ext cx="1653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ASSETS</a:t>
            </a:r>
            <a:endParaRPr/>
          </a:p>
        </p:txBody>
      </p:sp>
      <p:sp>
        <p:nvSpPr>
          <p:cNvPr id="1815" name="Google Shape;1815;p120"/>
          <p:cNvSpPr txBox="1">
            <a:spLocks noGrp="1"/>
          </p:cNvSpPr>
          <p:nvPr>
            <p:ph type="subTitle" idx="1"/>
          </p:nvPr>
        </p:nvSpPr>
        <p:spPr>
          <a:xfrm>
            <a:off x="1701985" y="3931650"/>
            <a:ext cx="2054700" cy="6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the</a:t>
            </a:r>
            <a:endParaRPr/>
          </a:p>
          <a:p>
            <a:pPr marL="0" lvl="0" indent="0" algn="l" rtl="0">
              <a:spcBef>
                <a:spcPts val="0"/>
              </a:spcBef>
              <a:spcAft>
                <a:spcPts val="0"/>
              </a:spcAft>
              <a:buNone/>
            </a:pPr>
            <a:r>
              <a:rPr lang="en"/>
              <a:t>company owns</a:t>
            </a:r>
            <a:endParaRPr/>
          </a:p>
        </p:txBody>
      </p:sp>
      <p:sp>
        <p:nvSpPr>
          <p:cNvPr id="1816" name="Google Shape;1816;p120"/>
          <p:cNvSpPr txBox="1">
            <a:spLocks noGrp="1"/>
          </p:cNvSpPr>
          <p:nvPr>
            <p:ph type="title" idx="3"/>
          </p:nvPr>
        </p:nvSpPr>
        <p:spPr>
          <a:xfrm>
            <a:off x="4141835" y="3435150"/>
            <a:ext cx="1653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LIABILITIES</a:t>
            </a:r>
            <a:endParaRPr/>
          </a:p>
        </p:txBody>
      </p:sp>
      <p:sp>
        <p:nvSpPr>
          <p:cNvPr id="1817" name="Google Shape;1817;p120"/>
          <p:cNvSpPr txBox="1">
            <a:spLocks noGrp="1"/>
          </p:cNvSpPr>
          <p:nvPr>
            <p:ph type="subTitle" idx="4"/>
          </p:nvPr>
        </p:nvSpPr>
        <p:spPr>
          <a:xfrm>
            <a:off x="4141835" y="3931650"/>
            <a:ext cx="2054700" cy="6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the</a:t>
            </a:r>
            <a:endParaRPr/>
          </a:p>
          <a:p>
            <a:pPr marL="0" lvl="0" indent="0" algn="l" rtl="0">
              <a:spcBef>
                <a:spcPts val="0"/>
              </a:spcBef>
              <a:spcAft>
                <a:spcPts val="0"/>
              </a:spcAft>
              <a:buNone/>
            </a:pPr>
            <a:r>
              <a:rPr lang="en"/>
              <a:t>company owes</a:t>
            </a:r>
            <a:endParaRPr/>
          </a:p>
        </p:txBody>
      </p:sp>
      <p:sp>
        <p:nvSpPr>
          <p:cNvPr id="1818" name="Google Shape;1818;p120"/>
          <p:cNvSpPr txBox="1">
            <a:spLocks noGrp="1"/>
          </p:cNvSpPr>
          <p:nvPr>
            <p:ph type="title" idx="5"/>
          </p:nvPr>
        </p:nvSpPr>
        <p:spPr>
          <a:xfrm>
            <a:off x="6581685" y="3435150"/>
            <a:ext cx="1653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EQUITY</a:t>
            </a:r>
            <a:endParaRPr/>
          </a:p>
        </p:txBody>
      </p:sp>
      <p:sp>
        <p:nvSpPr>
          <p:cNvPr id="1819" name="Google Shape;1819;p120"/>
          <p:cNvSpPr txBox="1">
            <a:spLocks noGrp="1"/>
          </p:cNvSpPr>
          <p:nvPr>
            <p:ph type="subTitle" idx="6"/>
          </p:nvPr>
        </p:nvSpPr>
        <p:spPr>
          <a:xfrm>
            <a:off x="6581685" y="3931650"/>
            <a:ext cx="2054700" cy="6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Difference between assets and liabilities</a:t>
            </a:r>
            <a:endParaRPr/>
          </a:p>
        </p:txBody>
      </p:sp>
      <p:sp>
        <p:nvSpPr>
          <p:cNvPr id="1820" name="Google Shape;1820;p120"/>
          <p:cNvSpPr txBox="1">
            <a:spLocks noGrp="1"/>
          </p:cNvSpPr>
          <p:nvPr>
            <p:ph type="title" idx="7"/>
          </p:nvPr>
        </p:nvSpPr>
        <p:spPr>
          <a:xfrm>
            <a:off x="1701985" y="2748700"/>
            <a:ext cx="1282200" cy="64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1M</a:t>
            </a:r>
            <a:endParaRPr/>
          </a:p>
        </p:txBody>
      </p:sp>
      <p:sp>
        <p:nvSpPr>
          <p:cNvPr id="1821" name="Google Shape;1821;p120"/>
          <p:cNvSpPr txBox="1">
            <a:spLocks noGrp="1"/>
          </p:cNvSpPr>
          <p:nvPr>
            <p:ph type="title" idx="8"/>
          </p:nvPr>
        </p:nvSpPr>
        <p:spPr>
          <a:xfrm>
            <a:off x="4141835" y="2748700"/>
            <a:ext cx="1282200" cy="64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300K</a:t>
            </a:r>
            <a:endParaRPr/>
          </a:p>
        </p:txBody>
      </p:sp>
      <p:sp>
        <p:nvSpPr>
          <p:cNvPr id="1822" name="Google Shape;1822;p120"/>
          <p:cNvSpPr txBox="1">
            <a:spLocks noGrp="1"/>
          </p:cNvSpPr>
          <p:nvPr>
            <p:ph type="title" idx="9"/>
          </p:nvPr>
        </p:nvSpPr>
        <p:spPr>
          <a:xfrm>
            <a:off x="6581685" y="2748700"/>
            <a:ext cx="1282200" cy="64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700K</a:t>
            </a:r>
            <a:endParaRPr/>
          </a:p>
        </p:txBody>
      </p:sp>
      <p:sp>
        <p:nvSpPr>
          <p:cNvPr id="1823" name="Google Shape;1823;p120"/>
          <p:cNvSpPr/>
          <p:nvPr/>
        </p:nvSpPr>
        <p:spPr>
          <a:xfrm>
            <a:off x="840183" y="2796300"/>
            <a:ext cx="664500" cy="2347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20"/>
          <p:cNvSpPr/>
          <p:nvPr/>
        </p:nvSpPr>
        <p:spPr>
          <a:xfrm>
            <a:off x="3274682" y="2796300"/>
            <a:ext cx="664500" cy="2347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20"/>
          <p:cNvSpPr/>
          <p:nvPr/>
        </p:nvSpPr>
        <p:spPr>
          <a:xfrm>
            <a:off x="5716406" y="2796300"/>
            <a:ext cx="664500" cy="2347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6" name="Google Shape;1826;p120"/>
          <p:cNvGrpSpPr/>
          <p:nvPr/>
        </p:nvGrpSpPr>
        <p:grpSpPr>
          <a:xfrm>
            <a:off x="3433569" y="2934060"/>
            <a:ext cx="353954" cy="318880"/>
            <a:chOff x="3988156" y="3380210"/>
            <a:chExt cx="353954" cy="318880"/>
          </a:xfrm>
        </p:grpSpPr>
        <p:sp>
          <p:nvSpPr>
            <p:cNvPr id="1827" name="Google Shape;1827;p12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2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2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2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2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 name="Google Shape;1832;p120"/>
          <p:cNvGrpSpPr/>
          <p:nvPr/>
        </p:nvGrpSpPr>
        <p:grpSpPr>
          <a:xfrm>
            <a:off x="1004163" y="2944489"/>
            <a:ext cx="336512" cy="335048"/>
            <a:chOff x="3996113" y="4291176"/>
            <a:chExt cx="336512" cy="335048"/>
          </a:xfrm>
        </p:grpSpPr>
        <p:sp>
          <p:nvSpPr>
            <p:cNvPr id="1833" name="Google Shape;1833;p12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2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2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6" name="Google Shape;1836;p120"/>
          <p:cNvSpPr/>
          <p:nvPr/>
        </p:nvSpPr>
        <p:spPr>
          <a:xfrm>
            <a:off x="5854053" y="2934059"/>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823"/>
                                        </p:tgtEl>
                                        <p:attrNameLst>
                                          <p:attrName>style.visibility</p:attrName>
                                        </p:attrNameLst>
                                      </p:cBhvr>
                                      <p:to>
                                        <p:strVal val="visible"/>
                                      </p:to>
                                    </p:set>
                                    <p:anim calcmode="lin" valueType="num">
                                      <p:cBhvr additive="base">
                                        <p:cTn id="7" dur="1000"/>
                                        <p:tgtEl>
                                          <p:spTgt spid="1823"/>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1824"/>
                                        </p:tgtEl>
                                        <p:attrNameLst>
                                          <p:attrName>style.visibility</p:attrName>
                                        </p:attrNameLst>
                                      </p:cBhvr>
                                      <p:to>
                                        <p:strVal val="visible"/>
                                      </p:to>
                                    </p:set>
                                    <p:anim calcmode="lin" valueType="num">
                                      <p:cBhvr additive="base">
                                        <p:cTn id="10" dur="1000"/>
                                        <p:tgtEl>
                                          <p:spTgt spid="1824"/>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1825"/>
                                        </p:tgtEl>
                                        <p:attrNameLst>
                                          <p:attrName>style.visibility</p:attrName>
                                        </p:attrNameLst>
                                      </p:cBhvr>
                                      <p:to>
                                        <p:strVal val="visible"/>
                                      </p:to>
                                    </p:set>
                                    <p:anim calcmode="lin" valueType="num">
                                      <p:cBhvr additive="base">
                                        <p:cTn id="13" dur="1000"/>
                                        <p:tgtEl>
                                          <p:spTgt spid="1825"/>
                                        </p:tgtEl>
                                        <p:attrNameLst>
                                          <p:attrName>ppt_y</p:attrName>
                                        </p:attrNameLst>
                                      </p:cBhvr>
                                      <p:tavLst>
                                        <p:tav tm="0">
                                          <p:val>
                                            <p:strVal val="#ppt_y+1"/>
                                          </p:val>
                                        </p:tav>
                                        <p:tav tm="100000">
                                          <p:val>
                                            <p:strVal val="#ppt_y"/>
                                          </p:val>
                                        </p:tav>
                                      </p:tavLst>
                                    </p:anim>
                                  </p:childTnLst>
                                </p:cTn>
                              </p:par>
                              <p:par>
                                <p:cTn id="14" presetID="10" presetClass="entr" presetSubtype="0" fill="hold" nodeType="withEffect">
                                  <p:stCondLst>
                                    <p:cond delay="0"/>
                                  </p:stCondLst>
                                  <p:childTnLst>
                                    <p:set>
                                      <p:cBhvr>
                                        <p:cTn id="15" dur="1" fill="hold">
                                          <p:stCondLst>
                                            <p:cond delay="0"/>
                                          </p:stCondLst>
                                        </p:cTn>
                                        <p:tgtEl>
                                          <p:spTgt spid="1814"/>
                                        </p:tgtEl>
                                        <p:attrNameLst>
                                          <p:attrName>style.visibility</p:attrName>
                                        </p:attrNameLst>
                                      </p:cBhvr>
                                      <p:to>
                                        <p:strVal val="visible"/>
                                      </p:to>
                                    </p:set>
                                    <p:animEffect transition="in" filter="fade">
                                      <p:cBhvr>
                                        <p:cTn id="16" dur="1000"/>
                                        <p:tgtEl>
                                          <p:spTgt spid="1814"/>
                                        </p:tgtEl>
                                      </p:cBhvr>
                                    </p:animEffect>
                                  </p:childTnLst>
                                </p:cTn>
                              </p:par>
                              <p:par>
                                <p:cTn id="17" presetID="10" presetClass="entr" presetSubtype="0" fill="hold" nodeType="withEffect">
                                  <p:stCondLst>
                                    <p:cond delay="0"/>
                                  </p:stCondLst>
                                  <p:childTnLst>
                                    <p:set>
                                      <p:cBhvr>
                                        <p:cTn id="18" dur="1" fill="hold">
                                          <p:stCondLst>
                                            <p:cond delay="0"/>
                                          </p:stCondLst>
                                        </p:cTn>
                                        <p:tgtEl>
                                          <p:spTgt spid="1815"/>
                                        </p:tgtEl>
                                        <p:attrNameLst>
                                          <p:attrName>style.visibility</p:attrName>
                                        </p:attrNameLst>
                                      </p:cBhvr>
                                      <p:to>
                                        <p:strVal val="visible"/>
                                      </p:to>
                                    </p:set>
                                    <p:animEffect transition="in" filter="fade">
                                      <p:cBhvr>
                                        <p:cTn id="19" dur="1000"/>
                                        <p:tgtEl>
                                          <p:spTgt spid="1815"/>
                                        </p:tgtEl>
                                      </p:cBhvr>
                                    </p:animEffect>
                                  </p:childTnLst>
                                </p:cTn>
                              </p:par>
                              <p:par>
                                <p:cTn id="20" presetID="10" presetClass="entr" presetSubtype="0" fill="hold" nodeType="withEffect">
                                  <p:stCondLst>
                                    <p:cond delay="0"/>
                                  </p:stCondLst>
                                  <p:childTnLst>
                                    <p:set>
                                      <p:cBhvr>
                                        <p:cTn id="21" dur="1" fill="hold">
                                          <p:stCondLst>
                                            <p:cond delay="0"/>
                                          </p:stCondLst>
                                        </p:cTn>
                                        <p:tgtEl>
                                          <p:spTgt spid="1816"/>
                                        </p:tgtEl>
                                        <p:attrNameLst>
                                          <p:attrName>style.visibility</p:attrName>
                                        </p:attrNameLst>
                                      </p:cBhvr>
                                      <p:to>
                                        <p:strVal val="visible"/>
                                      </p:to>
                                    </p:set>
                                    <p:animEffect transition="in" filter="fade">
                                      <p:cBhvr>
                                        <p:cTn id="22" dur="1000"/>
                                        <p:tgtEl>
                                          <p:spTgt spid="1816"/>
                                        </p:tgtEl>
                                      </p:cBhvr>
                                    </p:animEffect>
                                  </p:childTnLst>
                                </p:cTn>
                              </p:par>
                              <p:par>
                                <p:cTn id="23" presetID="10" presetClass="entr" presetSubtype="0" fill="hold" nodeType="withEffect">
                                  <p:stCondLst>
                                    <p:cond delay="0"/>
                                  </p:stCondLst>
                                  <p:childTnLst>
                                    <p:set>
                                      <p:cBhvr>
                                        <p:cTn id="24" dur="1" fill="hold">
                                          <p:stCondLst>
                                            <p:cond delay="0"/>
                                          </p:stCondLst>
                                        </p:cTn>
                                        <p:tgtEl>
                                          <p:spTgt spid="1817"/>
                                        </p:tgtEl>
                                        <p:attrNameLst>
                                          <p:attrName>style.visibility</p:attrName>
                                        </p:attrNameLst>
                                      </p:cBhvr>
                                      <p:to>
                                        <p:strVal val="visible"/>
                                      </p:to>
                                    </p:set>
                                    <p:animEffect transition="in" filter="fade">
                                      <p:cBhvr>
                                        <p:cTn id="25" dur="1000"/>
                                        <p:tgtEl>
                                          <p:spTgt spid="1817"/>
                                        </p:tgtEl>
                                      </p:cBhvr>
                                    </p:animEffect>
                                  </p:childTnLst>
                                </p:cTn>
                              </p:par>
                              <p:par>
                                <p:cTn id="26" presetID="10" presetClass="entr" presetSubtype="0" fill="hold" nodeType="withEffect">
                                  <p:stCondLst>
                                    <p:cond delay="0"/>
                                  </p:stCondLst>
                                  <p:childTnLst>
                                    <p:set>
                                      <p:cBhvr>
                                        <p:cTn id="27" dur="1" fill="hold">
                                          <p:stCondLst>
                                            <p:cond delay="0"/>
                                          </p:stCondLst>
                                        </p:cTn>
                                        <p:tgtEl>
                                          <p:spTgt spid="1818"/>
                                        </p:tgtEl>
                                        <p:attrNameLst>
                                          <p:attrName>style.visibility</p:attrName>
                                        </p:attrNameLst>
                                      </p:cBhvr>
                                      <p:to>
                                        <p:strVal val="visible"/>
                                      </p:to>
                                    </p:set>
                                    <p:animEffect transition="in" filter="fade">
                                      <p:cBhvr>
                                        <p:cTn id="28" dur="1000"/>
                                        <p:tgtEl>
                                          <p:spTgt spid="1818"/>
                                        </p:tgtEl>
                                      </p:cBhvr>
                                    </p:animEffect>
                                  </p:childTnLst>
                                </p:cTn>
                              </p:par>
                              <p:par>
                                <p:cTn id="29" presetID="10" presetClass="entr" presetSubtype="0" fill="hold" nodeType="withEffect">
                                  <p:stCondLst>
                                    <p:cond delay="0"/>
                                  </p:stCondLst>
                                  <p:childTnLst>
                                    <p:set>
                                      <p:cBhvr>
                                        <p:cTn id="30" dur="1" fill="hold">
                                          <p:stCondLst>
                                            <p:cond delay="0"/>
                                          </p:stCondLst>
                                        </p:cTn>
                                        <p:tgtEl>
                                          <p:spTgt spid="1820"/>
                                        </p:tgtEl>
                                        <p:attrNameLst>
                                          <p:attrName>style.visibility</p:attrName>
                                        </p:attrNameLst>
                                      </p:cBhvr>
                                      <p:to>
                                        <p:strVal val="visible"/>
                                      </p:to>
                                    </p:set>
                                    <p:animEffect transition="in" filter="fade">
                                      <p:cBhvr>
                                        <p:cTn id="31" dur="1000"/>
                                        <p:tgtEl>
                                          <p:spTgt spid="1820"/>
                                        </p:tgtEl>
                                      </p:cBhvr>
                                    </p:animEffect>
                                  </p:childTnLst>
                                </p:cTn>
                              </p:par>
                              <p:par>
                                <p:cTn id="32" presetID="10" presetClass="entr" presetSubtype="0" fill="hold" nodeType="withEffect">
                                  <p:stCondLst>
                                    <p:cond delay="0"/>
                                  </p:stCondLst>
                                  <p:childTnLst>
                                    <p:set>
                                      <p:cBhvr>
                                        <p:cTn id="33" dur="1" fill="hold">
                                          <p:stCondLst>
                                            <p:cond delay="0"/>
                                          </p:stCondLst>
                                        </p:cTn>
                                        <p:tgtEl>
                                          <p:spTgt spid="1821"/>
                                        </p:tgtEl>
                                        <p:attrNameLst>
                                          <p:attrName>style.visibility</p:attrName>
                                        </p:attrNameLst>
                                      </p:cBhvr>
                                      <p:to>
                                        <p:strVal val="visible"/>
                                      </p:to>
                                    </p:set>
                                    <p:animEffect transition="in" filter="fade">
                                      <p:cBhvr>
                                        <p:cTn id="34" dur="1000"/>
                                        <p:tgtEl>
                                          <p:spTgt spid="1821"/>
                                        </p:tgtEl>
                                      </p:cBhvr>
                                    </p:animEffect>
                                  </p:childTnLst>
                                </p:cTn>
                              </p:par>
                              <p:par>
                                <p:cTn id="35" presetID="10" presetClass="entr" presetSubtype="0" fill="hold" nodeType="withEffect">
                                  <p:stCondLst>
                                    <p:cond delay="0"/>
                                  </p:stCondLst>
                                  <p:childTnLst>
                                    <p:set>
                                      <p:cBhvr>
                                        <p:cTn id="36" dur="1" fill="hold">
                                          <p:stCondLst>
                                            <p:cond delay="0"/>
                                          </p:stCondLst>
                                        </p:cTn>
                                        <p:tgtEl>
                                          <p:spTgt spid="1822"/>
                                        </p:tgtEl>
                                        <p:attrNameLst>
                                          <p:attrName>style.visibility</p:attrName>
                                        </p:attrNameLst>
                                      </p:cBhvr>
                                      <p:to>
                                        <p:strVal val="visible"/>
                                      </p:to>
                                    </p:set>
                                    <p:animEffect transition="in" filter="fade">
                                      <p:cBhvr>
                                        <p:cTn id="37" dur="1000"/>
                                        <p:tgtEl>
                                          <p:spTgt spid="1822"/>
                                        </p:tgtEl>
                                      </p:cBhvr>
                                    </p:animEffect>
                                  </p:childTnLst>
                                </p:cTn>
                              </p:par>
                              <p:par>
                                <p:cTn id="38" presetID="10" presetClass="entr" presetSubtype="0" fill="hold" nodeType="withEffect">
                                  <p:stCondLst>
                                    <p:cond delay="0"/>
                                  </p:stCondLst>
                                  <p:childTnLst>
                                    <p:set>
                                      <p:cBhvr>
                                        <p:cTn id="39" dur="1" fill="hold">
                                          <p:stCondLst>
                                            <p:cond delay="0"/>
                                          </p:stCondLst>
                                        </p:cTn>
                                        <p:tgtEl>
                                          <p:spTgt spid="1826"/>
                                        </p:tgtEl>
                                        <p:attrNameLst>
                                          <p:attrName>style.visibility</p:attrName>
                                        </p:attrNameLst>
                                      </p:cBhvr>
                                      <p:to>
                                        <p:strVal val="visible"/>
                                      </p:to>
                                    </p:set>
                                    <p:animEffect transition="in" filter="fade">
                                      <p:cBhvr>
                                        <p:cTn id="40" dur="1000"/>
                                        <p:tgtEl>
                                          <p:spTgt spid="1826"/>
                                        </p:tgtEl>
                                      </p:cBhvr>
                                    </p:animEffect>
                                  </p:childTnLst>
                                </p:cTn>
                              </p:par>
                              <p:par>
                                <p:cTn id="41" presetID="10" presetClass="entr" presetSubtype="0" fill="hold" nodeType="withEffect">
                                  <p:stCondLst>
                                    <p:cond delay="0"/>
                                  </p:stCondLst>
                                  <p:childTnLst>
                                    <p:set>
                                      <p:cBhvr>
                                        <p:cTn id="42" dur="1" fill="hold">
                                          <p:stCondLst>
                                            <p:cond delay="0"/>
                                          </p:stCondLst>
                                        </p:cTn>
                                        <p:tgtEl>
                                          <p:spTgt spid="1832"/>
                                        </p:tgtEl>
                                        <p:attrNameLst>
                                          <p:attrName>style.visibility</p:attrName>
                                        </p:attrNameLst>
                                      </p:cBhvr>
                                      <p:to>
                                        <p:strVal val="visible"/>
                                      </p:to>
                                    </p:set>
                                    <p:animEffect transition="in" filter="fade">
                                      <p:cBhvr>
                                        <p:cTn id="43" dur="1000"/>
                                        <p:tgtEl>
                                          <p:spTgt spid="1832"/>
                                        </p:tgtEl>
                                      </p:cBhvr>
                                    </p:animEffect>
                                  </p:childTnLst>
                                </p:cTn>
                              </p:par>
                              <p:par>
                                <p:cTn id="44" presetID="10" presetClass="entr" presetSubtype="0" fill="hold" nodeType="withEffect">
                                  <p:stCondLst>
                                    <p:cond delay="0"/>
                                  </p:stCondLst>
                                  <p:childTnLst>
                                    <p:set>
                                      <p:cBhvr>
                                        <p:cTn id="45" dur="1" fill="hold">
                                          <p:stCondLst>
                                            <p:cond delay="0"/>
                                          </p:stCondLst>
                                        </p:cTn>
                                        <p:tgtEl>
                                          <p:spTgt spid="1836"/>
                                        </p:tgtEl>
                                        <p:attrNameLst>
                                          <p:attrName>style.visibility</p:attrName>
                                        </p:attrNameLst>
                                      </p:cBhvr>
                                      <p:to>
                                        <p:strVal val="visible"/>
                                      </p:to>
                                    </p:set>
                                    <p:animEffect transition="in" filter="fade">
                                      <p:cBhvr>
                                        <p:cTn id="46" dur="1000"/>
                                        <p:tgtEl>
                                          <p:spTgt spid="1836"/>
                                        </p:tgtEl>
                                      </p:cBhvr>
                                    </p:animEffect>
                                  </p:childTnLst>
                                </p:cTn>
                              </p:par>
                              <p:par>
                                <p:cTn id="47" presetID="10" presetClass="entr" presetSubtype="0" fill="hold" nodeType="withEffect">
                                  <p:stCondLst>
                                    <p:cond delay="0"/>
                                  </p:stCondLst>
                                  <p:childTnLst>
                                    <p:set>
                                      <p:cBhvr>
                                        <p:cTn id="48" dur="1" fill="hold">
                                          <p:stCondLst>
                                            <p:cond delay="0"/>
                                          </p:stCondLst>
                                        </p:cTn>
                                        <p:tgtEl>
                                          <p:spTgt spid="1819"/>
                                        </p:tgtEl>
                                        <p:attrNameLst>
                                          <p:attrName>style.visibility</p:attrName>
                                        </p:attrNameLst>
                                      </p:cBhvr>
                                      <p:to>
                                        <p:strVal val="visible"/>
                                      </p:to>
                                    </p:set>
                                    <p:animEffect transition="in" filter="fade">
                                      <p:cBhvr>
                                        <p:cTn id="49" dur="1000"/>
                                        <p:tgtEl>
                                          <p:spTgt spid="1819"/>
                                        </p:tgtEl>
                                      </p:cBhvr>
                                    </p:animEffect>
                                  </p:childTnLst>
                                </p:cTn>
                              </p:par>
                              <p:par>
                                <p:cTn id="50" presetID="2" presetClass="entr" presetSubtype="2" fill="hold" nodeType="withEffect">
                                  <p:stCondLst>
                                    <p:cond delay="0"/>
                                  </p:stCondLst>
                                  <p:childTnLst>
                                    <p:set>
                                      <p:cBhvr>
                                        <p:cTn id="51" dur="1" fill="hold">
                                          <p:stCondLst>
                                            <p:cond delay="0"/>
                                          </p:stCondLst>
                                        </p:cTn>
                                        <p:tgtEl>
                                          <p:spTgt spid="1813"/>
                                        </p:tgtEl>
                                        <p:attrNameLst>
                                          <p:attrName>style.visibility</p:attrName>
                                        </p:attrNameLst>
                                      </p:cBhvr>
                                      <p:to>
                                        <p:strVal val="visible"/>
                                      </p:to>
                                    </p:set>
                                    <p:anim calcmode="lin" valueType="num">
                                      <p:cBhvr additive="base">
                                        <p:cTn id="52" dur="1000"/>
                                        <p:tgtEl>
                                          <p:spTgt spid="181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840"/>
        <p:cNvGrpSpPr/>
        <p:nvPr/>
      </p:nvGrpSpPr>
      <p:grpSpPr>
        <a:xfrm>
          <a:off x="0" y="0"/>
          <a:ext cx="0" cy="0"/>
          <a:chOff x="0" y="0"/>
          <a:chExt cx="0" cy="0"/>
        </a:xfrm>
      </p:grpSpPr>
      <p:grpSp>
        <p:nvGrpSpPr>
          <p:cNvPr id="1841" name="Google Shape;1841;p121"/>
          <p:cNvGrpSpPr/>
          <p:nvPr/>
        </p:nvGrpSpPr>
        <p:grpSpPr>
          <a:xfrm>
            <a:off x="1454025" y="2010453"/>
            <a:ext cx="6235925" cy="1951896"/>
            <a:chOff x="1454025" y="2010453"/>
            <a:chExt cx="6235925" cy="1951896"/>
          </a:xfrm>
        </p:grpSpPr>
        <p:cxnSp>
          <p:nvCxnSpPr>
            <p:cNvPr id="1842" name="Google Shape;1842;p121"/>
            <p:cNvCxnSpPr/>
            <p:nvPr/>
          </p:nvCxnSpPr>
          <p:spPr>
            <a:xfrm>
              <a:off x="7385650" y="2010453"/>
              <a:ext cx="0" cy="1794000"/>
            </a:xfrm>
            <a:prstGeom prst="straightConnector1">
              <a:avLst/>
            </a:prstGeom>
            <a:noFill/>
            <a:ln w="19050" cap="flat" cmpd="sng">
              <a:solidFill>
                <a:schemeClr val="lt1"/>
              </a:solidFill>
              <a:prstDash val="solid"/>
              <a:round/>
              <a:headEnd type="none" w="med" len="med"/>
              <a:tailEnd type="none" w="med" len="med"/>
            </a:ln>
          </p:spPr>
        </p:cxnSp>
        <p:cxnSp>
          <p:nvCxnSpPr>
            <p:cNvPr id="1843" name="Google Shape;1843;p121"/>
            <p:cNvCxnSpPr/>
            <p:nvPr/>
          </p:nvCxnSpPr>
          <p:spPr>
            <a:xfrm>
              <a:off x="5509900" y="2010453"/>
              <a:ext cx="0" cy="1794000"/>
            </a:xfrm>
            <a:prstGeom prst="straightConnector1">
              <a:avLst/>
            </a:prstGeom>
            <a:noFill/>
            <a:ln w="19050" cap="flat" cmpd="sng">
              <a:solidFill>
                <a:schemeClr val="lt1"/>
              </a:solidFill>
              <a:prstDash val="solid"/>
              <a:round/>
              <a:headEnd type="none" w="med" len="med"/>
              <a:tailEnd type="none" w="med" len="med"/>
            </a:ln>
          </p:spPr>
        </p:cxnSp>
        <p:cxnSp>
          <p:nvCxnSpPr>
            <p:cNvPr id="1844" name="Google Shape;1844;p121"/>
            <p:cNvCxnSpPr/>
            <p:nvPr/>
          </p:nvCxnSpPr>
          <p:spPr>
            <a:xfrm>
              <a:off x="3634150" y="2010453"/>
              <a:ext cx="0" cy="1794000"/>
            </a:xfrm>
            <a:prstGeom prst="straightConnector1">
              <a:avLst/>
            </a:prstGeom>
            <a:noFill/>
            <a:ln w="19050" cap="flat" cmpd="sng">
              <a:solidFill>
                <a:schemeClr val="lt1"/>
              </a:solidFill>
              <a:prstDash val="solid"/>
              <a:round/>
              <a:headEnd type="none" w="med" len="med"/>
              <a:tailEnd type="none" w="med" len="med"/>
            </a:ln>
          </p:spPr>
        </p:cxnSp>
        <p:cxnSp>
          <p:nvCxnSpPr>
            <p:cNvPr id="1845" name="Google Shape;1845;p121"/>
            <p:cNvCxnSpPr/>
            <p:nvPr/>
          </p:nvCxnSpPr>
          <p:spPr>
            <a:xfrm>
              <a:off x="1758400" y="2010453"/>
              <a:ext cx="0" cy="1794000"/>
            </a:xfrm>
            <a:prstGeom prst="straightConnector1">
              <a:avLst/>
            </a:prstGeom>
            <a:noFill/>
            <a:ln w="19050" cap="flat" cmpd="sng">
              <a:solidFill>
                <a:schemeClr val="lt1"/>
              </a:solidFill>
              <a:prstDash val="solid"/>
              <a:round/>
              <a:headEnd type="none" w="med" len="med"/>
              <a:tailEnd type="none" w="med" len="med"/>
            </a:ln>
          </p:spPr>
        </p:cxnSp>
        <p:sp>
          <p:nvSpPr>
            <p:cNvPr id="1846" name="Google Shape;1846;p121"/>
            <p:cNvSpPr/>
            <p:nvPr/>
          </p:nvSpPr>
          <p:spPr>
            <a:xfrm>
              <a:off x="3329900" y="2959514"/>
              <a:ext cx="608400" cy="1002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21"/>
            <p:cNvSpPr/>
            <p:nvPr/>
          </p:nvSpPr>
          <p:spPr>
            <a:xfrm>
              <a:off x="5205725" y="2518449"/>
              <a:ext cx="608400" cy="1443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21"/>
            <p:cNvSpPr/>
            <p:nvPr/>
          </p:nvSpPr>
          <p:spPr>
            <a:xfrm>
              <a:off x="7081550" y="2629741"/>
              <a:ext cx="608400" cy="1332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21"/>
            <p:cNvSpPr/>
            <p:nvPr/>
          </p:nvSpPr>
          <p:spPr>
            <a:xfrm>
              <a:off x="1454025" y="3471661"/>
              <a:ext cx="608400" cy="4905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0" name="Google Shape;1850;p121"/>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BALANCE SHEET</a:t>
            </a:r>
            <a:endParaRPr/>
          </a:p>
        </p:txBody>
      </p:sp>
      <p:sp>
        <p:nvSpPr>
          <p:cNvPr id="1851" name="Google Shape;1851;p121"/>
          <p:cNvSpPr txBox="1"/>
          <p:nvPr/>
        </p:nvSpPr>
        <p:spPr>
          <a:xfrm flipH="1">
            <a:off x="6520500" y="4114820"/>
            <a:ext cx="1730400" cy="57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lt1"/>
                </a:solidFill>
                <a:latin typeface="Raleway"/>
                <a:ea typeface="Raleway"/>
                <a:cs typeface="Raleway"/>
                <a:sym typeface="Raleway"/>
              </a:rPr>
              <a:t>Mars is actually a cold place</a:t>
            </a:r>
            <a:endParaRPr>
              <a:solidFill>
                <a:schemeClr val="lt1"/>
              </a:solidFill>
              <a:latin typeface="Josefin Slab SemiBold"/>
              <a:ea typeface="Josefin Slab SemiBold"/>
              <a:cs typeface="Josefin Slab SemiBold"/>
              <a:sym typeface="Josefin Slab SemiBold"/>
            </a:endParaRPr>
          </a:p>
        </p:txBody>
      </p:sp>
      <p:sp>
        <p:nvSpPr>
          <p:cNvPr id="1852" name="Google Shape;1852;p121"/>
          <p:cNvSpPr txBox="1"/>
          <p:nvPr/>
        </p:nvSpPr>
        <p:spPr>
          <a:xfrm flipH="1">
            <a:off x="4644700" y="4114820"/>
            <a:ext cx="1730400" cy="57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lt1"/>
                </a:solidFill>
                <a:latin typeface="Raleway"/>
                <a:ea typeface="Raleway"/>
                <a:cs typeface="Raleway"/>
                <a:sym typeface="Raleway"/>
              </a:rPr>
              <a:t>Venus has a beautiful name</a:t>
            </a:r>
            <a:endParaRPr>
              <a:solidFill>
                <a:schemeClr val="lt1"/>
              </a:solidFill>
              <a:latin typeface="Josefin Slab SemiBold"/>
              <a:ea typeface="Josefin Slab SemiBold"/>
              <a:cs typeface="Josefin Slab SemiBold"/>
              <a:sym typeface="Josefin Slab SemiBold"/>
            </a:endParaRPr>
          </a:p>
        </p:txBody>
      </p:sp>
      <p:sp>
        <p:nvSpPr>
          <p:cNvPr id="1853" name="Google Shape;1853;p121"/>
          <p:cNvSpPr txBox="1"/>
          <p:nvPr/>
        </p:nvSpPr>
        <p:spPr>
          <a:xfrm flipH="1">
            <a:off x="2768900" y="4114820"/>
            <a:ext cx="1730400" cy="57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lt1"/>
                </a:solidFill>
                <a:latin typeface="Raleway"/>
                <a:ea typeface="Raleway"/>
                <a:cs typeface="Raleway"/>
                <a:sym typeface="Raleway"/>
              </a:rPr>
              <a:t>Mercury is the smallest planet</a:t>
            </a:r>
            <a:endParaRPr>
              <a:solidFill>
                <a:schemeClr val="lt1"/>
              </a:solidFill>
              <a:latin typeface="Josefin Slab SemiBold"/>
              <a:ea typeface="Josefin Slab SemiBold"/>
              <a:cs typeface="Josefin Slab SemiBold"/>
              <a:sym typeface="Josefin Slab SemiBold"/>
            </a:endParaRPr>
          </a:p>
        </p:txBody>
      </p:sp>
      <p:sp>
        <p:nvSpPr>
          <p:cNvPr id="1854" name="Google Shape;1854;p121"/>
          <p:cNvSpPr txBox="1"/>
          <p:nvPr/>
        </p:nvSpPr>
        <p:spPr>
          <a:xfrm flipH="1">
            <a:off x="893100" y="4114820"/>
            <a:ext cx="1730400" cy="57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lt1"/>
                </a:solidFill>
                <a:latin typeface="Raleway"/>
                <a:ea typeface="Raleway"/>
                <a:cs typeface="Raleway"/>
                <a:sym typeface="Raleway"/>
              </a:rPr>
              <a:t>Jupiter is the biggest planet</a:t>
            </a:r>
            <a:endParaRPr>
              <a:solidFill>
                <a:schemeClr val="lt1"/>
              </a:solidFill>
              <a:latin typeface="Josefin Slab SemiBold"/>
              <a:ea typeface="Josefin Slab SemiBold"/>
              <a:cs typeface="Josefin Slab SemiBold"/>
              <a:sym typeface="Josefin Slab SemiBold"/>
            </a:endParaRPr>
          </a:p>
        </p:txBody>
      </p:sp>
      <p:sp>
        <p:nvSpPr>
          <p:cNvPr id="1855" name="Google Shape;1855;p121"/>
          <p:cNvSpPr txBox="1"/>
          <p:nvPr/>
        </p:nvSpPr>
        <p:spPr>
          <a:xfrm flipH="1">
            <a:off x="6679150" y="1296313"/>
            <a:ext cx="1413000" cy="5292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2800">
                <a:solidFill>
                  <a:schemeClr val="accent2"/>
                </a:solidFill>
                <a:latin typeface="Anton"/>
                <a:ea typeface="Anton"/>
                <a:cs typeface="Anton"/>
                <a:sym typeface="Anton"/>
              </a:rPr>
              <a:t>70%</a:t>
            </a:r>
            <a:endParaRPr sz="2400" b="1">
              <a:solidFill>
                <a:schemeClr val="lt1"/>
              </a:solidFill>
              <a:latin typeface="Josefin Sans"/>
              <a:ea typeface="Josefin Sans"/>
              <a:cs typeface="Josefin Sans"/>
              <a:sym typeface="Josefin Sans"/>
            </a:endParaRPr>
          </a:p>
        </p:txBody>
      </p:sp>
      <p:sp>
        <p:nvSpPr>
          <p:cNvPr id="1856" name="Google Shape;1856;p121"/>
          <p:cNvSpPr txBox="1"/>
          <p:nvPr/>
        </p:nvSpPr>
        <p:spPr>
          <a:xfrm flipH="1">
            <a:off x="4803400" y="1296313"/>
            <a:ext cx="1413000" cy="5292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2800">
                <a:solidFill>
                  <a:schemeClr val="accent2"/>
                </a:solidFill>
                <a:latin typeface="Anton"/>
                <a:ea typeface="Anton"/>
                <a:cs typeface="Anton"/>
                <a:sym typeface="Anton"/>
              </a:rPr>
              <a:t>75%</a:t>
            </a:r>
            <a:endParaRPr sz="2400" b="1">
              <a:solidFill>
                <a:schemeClr val="lt1"/>
              </a:solidFill>
              <a:latin typeface="Josefin Sans"/>
              <a:ea typeface="Josefin Sans"/>
              <a:cs typeface="Josefin Sans"/>
              <a:sym typeface="Josefin Sans"/>
            </a:endParaRPr>
          </a:p>
        </p:txBody>
      </p:sp>
      <p:sp>
        <p:nvSpPr>
          <p:cNvPr id="1857" name="Google Shape;1857;p121"/>
          <p:cNvSpPr txBox="1"/>
          <p:nvPr/>
        </p:nvSpPr>
        <p:spPr>
          <a:xfrm flipH="1">
            <a:off x="2927650" y="1296313"/>
            <a:ext cx="1413000" cy="5292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2800">
                <a:solidFill>
                  <a:schemeClr val="accent2"/>
                </a:solidFill>
                <a:latin typeface="Anton"/>
                <a:ea typeface="Anton"/>
                <a:cs typeface="Anton"/>
                <a:sym typeface="Anton"/>
              </a:rPr>
              <a:t>50%</a:t>
            </a:r>
            <a:endParaRPr sz="2800">
              <a:solidFill>
                <a:schemeClr val="accent2"/>
              </a:solidFill>
              <a:latin typeface="Anton"/>
              <a:ea typeface="Anton"/>
              <a:cs typeface="Anton"/>
              <a:sym typeface="Anton"/>
            </a:endParaRPr>
          </a:p>
        </p:txBody>
      </p:sp>
      <p:sp>
        <p:nvSpPr>
          <p:cNvPr id="1858" name="Google Shape;1858;p121"/>
          <p:cNvSpPr txBox="1"/>
          <p:nvPr/>
        </p:nvSpPr>
        <p:spPr>
          <a:xfrm flipH="1">
            <a:off x="1051900" y="1296313"/>
            <a:ext cx="1413000" cy="5292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2800">
                <a:solidFill>
                  <a:schemeClr val="accent2"/>
                </a:solidFill>
                <a:latin typeface="Anton"/>
                <a:ea typeface="Anton"/>
                <a:cs typeface="Anton"/>
                <a:sym typeface="Anton"/>
              </a:rPr>
              <a:t>25%</a:t>
            </a:r>
            <a:endParaRPr sz="2400" b="1">
              <a:solidFill>
                <a:schemeClr val="accent2"/>
              </a:solidFill>
              <a:latin typeface="Josefin Sans"/>
              <a:ea typeface="Josefin Sans"/>
              <a:cs typeface="Josefin Sans"/>
              <a:sym typeface="Josefin Sans"/>
            </a:endParaRPr>
          </a:p>
        </p:txBody>
      </p:sp>
      <p:grpSp>
        <p:nvGrpSpPr>
          <p:cNvPr id="1859" name="Google Shape;1859;p121"/>
          <p:cNvGrpSpPr/>
          <p:nvPr/>
        </p:nvGrpSpPr>
        <p:grpSpPr>
          <a:xfrm>
            <a:off x="1558770" y="3583076"/>
            <a:ext cx="399269" cy="267637"/>
            <a:chOff x="1190625" y="1098450"/>
            <a:chExt cx="5219200" cy="3498525"/>
          </a:xfrm>
        </p:grpSpPr>
        <p:sp>
          <p:nvSpPr>
            <p:cNvPr id="1860" name="Google Shape;1860;p121"/>
            <p:cNvSpPr/>
            <p:nvPr/>
          </p:nvSpPr>
          <p:spPr>
            <a:xfrm>
              <a:off x="1190625" y="1098450"/>
              <a:ext cx="5219200" cy="3498525"/>
            </a:xfrm>
            <a:custGeom>
              <a:avLst/>
              <a:gdLst/>
              <a:ahLst/>
              <a:cxnLst/>
              <a:rect l="l" t="t" r="r" b="b"/>
              <a:pathLst>
                <a:path w="208768" h="139941" extrusionOk="0">
                  <a:moveTo>
                    <a:pt x="41395" y="37840"/>
                  </a:moveTo>
                  <a:cubicBezTo>
                    <a:pt x="41395" y="37840"/>
                    <a:pt x="41460" y="37840"/>
                    <a:pt x="41558" y="37873"/>
                  </a:cubicBezTo>
                  <a:cubicBezTo>
                    <a:pt x="41982" y="38068"/>
                    <a:pt x="42438" y="38199"/>
                    <a:pt x="42895" y="38264"/>
                  </a:cubicBezTo>
                  <a:cubicBezTo>
                    <a:pt x="42438" y="38362"/>
                    <a:pt x="41982" y="38492"/>
                    <a:pt x="41525" y="38623"/>
                  </a:cubicBezTo>
                  <a:cubicBezTo>
                    <a:pt x="41427" y="38525"/>
                    <a:pt x="41329" y="38427"/>
                    <a:pt x="41264" y="38329"/>
                  </a:cubicBezTo>
                  <a:cubicBezTo>
                    <a:pt x="41134" y="38231"/>
                    <a:pt x="41134" y="38199"/>
                    <a:pt x="41166" y="38068"/>
                  </a:cubicBezTo>
                  <a:cubicBezTo>
                    <a:pt x="41232" y="37938"/>
                    <a:pt x="41329" y="37840"/>
                    <a:pt x="41395" y="37840"/>
                  </a:cubicBezTo>
                  <a:close/>
                  <a:moveTo>
                    <a:pt x="107304" y="6127"/>
                  </a:moveTo>
                  <a:cubicBezTo>
                    <a:pt x="107328" y="6127"/>
                    <a:pt x="107355" y="6129"/>
                    <a:pt x="107385" y="6133"/>
                  </a:cubicBezTo>
                  <a:cubicBezTo>
                    <a:pt x="107613" y="6166"/>
                    <a:pt x="107613" y="6231"/>
                    <a:pt x="107613" y="6362"/>
                  </a:cubicBezTo>
                  <a:cubicBezTo>
                    <a:pt x="108004" y="9656"/>
                    <a:pt x="110679" y="12038"/>
                    <a:pt x="114006" y="12038"/>
                  </a:cubicBezTo>
                  <a:cubicBezTo>
                    <a:pt x="116453" y="12038"/>
                    <a:pt x="118573" y="10733"/>
                    <a:pt x="119682" y="8580"/>
                  </a:cubicBezTo>
                  <a:cubicBezTo>
                    <a:pt x="119736" y="8472"/>
                    <a:pt x="119768" y="8409"/>
                    <a:pt x="119889" y="8409"/>
                  </a:cubicBezTo>
                  <a:cubicBezTo>
                    <a:pt x="119914" y="8409"/>
                    <a:pt x="119942" y="8411"/>
                    <a:pt x="119976" y="8417"/>
                  </a:cubicBezTo>
                  <a:cubicBezTo>
                    <a:pt x="120204" y="8482"/>
                    <a:pt x="120204" y="8580"/>
                    <a:pt x="120204" y="8645"/>
                  </a:cubicBezTo>
                  <a:lnTo>
                    <a:pt x="120204" y="8743"/>
                  </a:lnTo>
                  <a:cubicBezTo>
                    <a:pt x="120106" y="10537"/>
                    <a:pt x="120694" y="12201"/>
                    <a:pt x="121900" y="13473"/>
                  </a:cubicBezTo>
                  <a:cubicBezTo>
                    <a:pt x="123107" y="14778"/>
                    <a:pt x="124836" y="15528"/>
                    <a:pt x="126630" y="15528"/>
                  </a:cubicBezTo>
                  <a:cubicBezTo>
                    <a:pt x="128620" y="15528"/>
                    <a:pt x="130447" y="14615"/>
                    <a:pt x="131686" y="13016"/>
                  </a:cubicBezTo>
                  <a:cubicBezTo>
                    <a:pt x="131752" y="12929"/>
                    <a:pt x="131788" y="12886"/>
                    <a:pt x="131843" y="12886"/>
                  </a:cubicBezTo>
                  <a:cubicBezTo>
                    <a:pt x="131871" y="12886"/>
                    <a:pt x="131904" y="12897"/>
                    <a:pt x="131947" y="12918"/>
                  </a:cubicBezTo>
                  <a:cubicBezTo>
                    <a:pt x="131947" y="12918"/>
                    <a:pt x="132176" y="12984"/>
                    <a:pt x="132176" y="13114"/>
                  </a:cubicBezTo>
                  <a:cubicBezTo>
                    <a:pt x="132176" y="13114"/>
                    <a:pt x="132176" y="13179"/>
                    <a:pt x="132176" y="13245"/>
                  </a:cubicBezTo>
                  <a:cubicBezTo>
                    <a:pt x="131491" y="16017"/>
                    <a:pt x="132665" y="18823"/>
                    <a:pt x="135079" y="20291"/>
                  </a:cubicBezTo>
                  <a:cubicBezTo>
                    <a:pt x="136107" y="20908"/>
                    <a:pt x="137245" y="21208"/>
                    <a:pt x="138374" y="21208"/>
                  </a:cubicBezTo>
                  <a:cubicBezTo>
                    <a:pt x="139930" y="21208"/>
                    <a:pt x="141469" y="20637"/>
                    <a:pt x="142679" y="19540"/>
                  </a:cubicBezTo>
                  <a:cubicBezTo>
                    <a:pt x="142756" y="19464"/>
                    <a:pt x="142810" y="19432"/>
                    <a:pt x="142855" y="19432"/>
                  </a:cubicBezTo>
                  <a:cubicBezTo>
                    <a:pt x="142886" y="19432"/>
                    <a:pt x="142913" y="19448"/>
                    <a:pt x="142940" y="19475"/>
                  </a:cubicBezTo>
                  <a:cubicBezTo>
                    <a:pt x="143071" y="19540"/>
                    <a:pt x="143169" y="19638"/>
                    <a:pt x="143169" y="19703"/>
                  </a:cubicBezTo>
                  <a:cubicBezTo>
                    <a:pt x="143169" y="19703"/>
                    <a:pt x="143169" y="19769"/>
                    <a:pt x="143136" y="19834"/>
                  </a:cubicBezTo>
                  <a:cubicBezTo>
                    <a:pt x="142223" y="21856"/>
                    <a:pt x="142353" y="24074"/>
                    <a:pt x="143560" y="25934"/>
                  </a:cubicBezTo>
                  <a:cubicBezTo>
                    <a:pt x="144734" y="27760"/>
                    <a:pt x="146822" y="28902"/>
                    <a:pt x="148975" y="28902"/>
                  </a:cubicBezTo>
                  <a:cubicBezTo>
                    <a:pt x="150149" y="28902"/>
                    <a:pt x="151324" y="28576"/>
                    <a:pt x="152367" y="27924"/>
                  </a:cubicBezTo>
                  <a:cubicBezTo>
                    <a:pt x="152439" y="27870"/>
                    <a:pt x="152481" y="27845"/>
                    <a:pt x="152516" y="27845"/>
                  </a:cubicBezTo>
                  <a:cubicBezTo>
                    <a:pt x="152544" y="27845"/>
                    <a:pt x="152566" y="27862"/>
                    <a:pt x="152596" y="27891"/>
                  </a:cubicBezTo>
                  <a:cubicBezTo>
                    <a:pt x="152726" y="27956"/>
                    <a:pt x="152791" y="28087"/>
                    <a:pt x="152791" y="28152"/>
                  </a:cubicBezTo>
                  <a:cubicBezTo>
                    <a:pt x="152791" y="28152"/>
                    <a:pt x="152791" y="28217"/>
                    <a:pt x="152726" y="28315"/>
                  </a:cubicBezTo>
                  <a:cubicBezTo>
                    <a:pt x="151356" y="30305"/>
                    <a:pt x="151193" y="32751"/>
                    <a:pt x="152302" y="34904"/>
                  </a:cubicBezTo>
                  <a:cubicBezTo>
                    <a:pt x="152694" y="35622"/>
                    <a:pt x="153183" y="36242"/>
                    <a:pt x="153770" y="36731"/>
                  </a:cubicBezTo>
                  <a:cubicBezTo>
                    <a:pt x="150704" y="37057"/>
                    <a:pt x="147866" y="38231"/>
                    <a:pt x="145485" y="40123"/>
                  </a:cubicBezTo>
                  <a:cubicBezTo>
                    <a:pt x="144147" y="39765"/>
                    <a:pt x="142745" y="39601"/>
                    <a:pt x="141342" y="39601"/>
                  </a:cubicBezTo>
                  <a:cubicBezTo>
                    <a:pt x="134492" y="39601"/>
                    <a:pt x="128490" y="44005"/>
                    <a:pt x="126304" y="50333"/>
                  </a:cubicBezTo>
                  <a:cubicBezTo>
                    <a:pt x="124445" y="50692"/>
                    <a:pt x="122683" y="51508"/>
                    <a:pt x="121183" y="52747"/>
                  </a:cubicBezTo>
                  <a:cubicBezTo>
                    <a:pt x="120041" y="51964"/>
                    <a:pt x="118802" y="51312"/>
                    <a:pt x="117497" y="50823"/>
                  </a:cubicBezTo>
                  <a:cubicBezTo>
                    <a:pt x="115641" y="50163"/>
                    <a:pt x="113721" y="49829"/>
                    <a:pt x="111809" y="49829"/>
                  </a:cubicBezTo>
                  <a:cubicBezTo>
                    <a:pt x="110696" y="49829"/>
                    <a:pt x="109586" y="49942"/>
                    <a:pt x="108494" y="50170"/>
                  </a:cubicBezTo>
                  <a:cubicBezTo>
                    <a:pt x="107287" y="46843"/>
                    <a:pt x="104645" y="44136"/>
                    <a:pt x="101219" y="42896"/>
                  </a:cubicBezTo>
                  <a:cubicBezTo>
                    <a:pt x="99882" y="42407"/>
                    <a:pt x="98494" y="42165"/>
                    <a:pt x="97108" y="42165"/>
                  </a:cubicBezTo>
                  <a:cubicBezTo>
                    <a:pt x="95350" y="42165"/>
                    <a:pt x="93597" y="42554"/>
                    <a:pt x="91955" y="43320"/>
                  </a:cubicBezTo>
                  <a:cubicBezTo>
                    <a:pt x="89705" y="44364"/>
                    <a:pt x="87878" y="46028"/>
                    <a:pt x="86638" y="48148"/>
                  </a:cubicBezTo>
                  <a:cubicBezTo>
                    <a:pt x="86499" y="48144"/>
                    <a:pt x="86360" y="48143"/>
                    <a:pt x="86221" y="48143"/>
                  </a:cubicBezTo>
                  <a:cubicBezTo>
                    <a:pt x="82491" y="48143"/>
                    <a:pt x="78931" y="49405"/>
                    <a:pt x="76070" y="51638"/>
                  </a:cubicBezTo>
                  <a:cubicBezTo>
                    <a:pt x="75678" y="51508"/>
                    <a:pt x="75254" y="51377"/>
                    <a:pt x="74830" y="51312"/>
                  </a:cubicBezTo>
                  <a:cubicBezTo>
                    <a:pt x="72677" y="45082"/>
                    <a:pt x="66805" y="40776"/>
                    <a:pt x="60021" y="40776"/>
                  </a:cubicBezTo>
                  <a:cubicBezTo>
                    <a:pt x="58651" y="40776"/>
                    <a:pt x="57313" y="40939"/>
                    <a:pt x="56008" y="41298"/>
                  </a:cubicBezTo>
                  <a:cubicBezTo>
                    <a:pt x="53268" y="39112"/>
                    <a:pt x="49908" y="37905"/>
                    <a:pt x="46320" y="37873"/>
                  </a:cubicBezTo>
                  <a:cubicBezTo>
                    <a:pt x="46744" y="37710"/>
                    <a:pt x="47103" y="37514"/>
                    <a:pt x="47495" y="37253"/>
                  </a:cubicBezTo>
                  <a:cubicBezTo>
                    <a:pt x="49289" y="36046"/>
                    <a:pt x="50332" y="34056"/>
                    <a:pt x="50332" y="31936"/>
                  </a:cubicBezTo>
                  <a:cubicBezTo>
                    <a:pt x="50332" y="30664"/>
                    <a:pt x="49941" y="29391"/>
                    <a:pt x="49191" y="28315"/>
                  </a:cubicBezTo>
                  <a:cubicBezTo>
                    <a:pt x="49093" y="28152"/>
                    <a:pt x="49093" y="28119"/>
                    <a:pt x="49158" y="28054"/>
                  </a:cubicBezTo>
                  <a:cubicBezTo>
                    <a:pt x="49223" y="27924"/>
                    <a:pt x="49354" y="27858"/>
                    <a:pt x="49386" y="27858"/>
                  </a:cubicBezTo>
                  <a:cubicBezTo>
                    <a:pt x="49419" y="27858"/>
                    <a:pt x="49484" y="27858"/>
                    <a:pt x="49550" y="27924"/>
                  </a:cubicBezTo>
                  <a:cubicBezTo>
                    <a:pt x="50617" y="28578"/>
                    <a:pt x="51793" y="28905"/>
                    <a:pt x="52969" y="28905"/>
                  </a:cubicBezTo>
                  <a:cubicBezTo>
                    <a:pt x="54020" y="28905"/>
                    <a:pt x="55070" y="28643"/>
                    <a:pt x="56041" y="28119"/>
                  </a:cubicBezTo>
                  <a:cubicBezTo>
                    <a:pt x="58096" y="26978"/>
                    <a:pt x="59368" y="24825"/>
                    <a:pt x="59368" y="22509"/>
                  </a:cubicBezTo>
                  <a:cubicBezTo>
                    <a:pt x="59368" y="21595"/>
                    <a:pt x="59172" y="20715"/>
                    <a:pt x="58781" y="19866"/>
                  </a:cubicBezTo>
                  <a:cubicBezTo>
                    <a:pt x="58748" y="19736"/>
                    <a:pt x="58716" y="19638"/>
                    <a:pt x="58879" y="19508"/>
                  </a:cubicBezTo>
                  <a:cubicBezTo>
                    <a:pt x="58957" y="19455"/>
                    <a:pt x="59015" y="19435"/>
                    <a:pt x="59062" y="19435"/>
                  </a:cubicBezTo>
                  <a:cubicBezTo>
                    <a:pt x="59132" y="19435"/>
                    <a:pt x="59179" y="19482"/>
                    <a:pt x="59238" y="19540"/>
                  </a:cubicBezTo>
                  <a:cubicBezTo>
                    <a:pt x="60443" y="20642"/>
                    <a:pt x="61953" y="21214"/>
                    <a:pt x="63498" y="21214"/>
                  </a:cubicBezTo>
                  <a:cubicBezTo>
                    <a:pt x="64377" y="21214"/>
                    <a:pt x="65268" y="21028"/>
                    <a:pt x="66120" y="20649"/>
                  </a:cubicBezTo>
                  <a:cubicBezTo>
                    <a:pt x="68436" y="19638"/>
                    <a:pt x="69937" y="17355"/>
                    <a:pt x="69937" y="14843"/>
                  </a:cubicBezTo>
                  <a:cubicBezTo>
                    <a:pt x="69937" y="14321"/>
                    <a:pt x="69872" y="13767"/>
                    <a:pt x="69741" y="13245"/>
                  </a:cubicBezTo>
                  <a:cubicBezTo>
                    <a:pt x="69709" y="13114"/>
                    <a:pt x="69741" y="13082"/>
                    <a:pt x="69741" y="13049"/>
                  </a:cubicBezTo>
                  <a:cubicBezTo>
                    <a:pt x="69807" y="12951"/>
                    <a:pt x="69970" y="12886"/>
                    <a:pt x="70067" y="12886"/>
                  </a:cubicBezTo>
                  <a:cubicBezTo>
                    <a:pt x="70100" y="12886"/>
                    <a:pt x="70133" y="12886"/>
                    <a:pt x="70231" y="13016"/>
                  </a:cubicBezTo>
                  <a:cubicBezTo>
                    <a:pt x="71483" y="14654"/>
                    <a:pt x="73339" y="15544"/>
                    <a:pt x="75288" y="15544"/>
                  </a:cubicBezTo>
                  <a:cubicBezTo>
                    <a:pt x="75980" y="15544"/>
                    <a:pt x="76683" y="15432"/>
                    <a:pt x="77374" y="15202"/>
                  </a:cubicBezTo>
                  <a:cubicBezTo>
                    <a:pt x="80017" y="14288"/>
                    <a:pt x="81745" y="11907"/>
                    <a:pt x="81745" y="9135"/>
                  </a:cubicBezTo>
                  <a:cubicBezTo>
                    <a:pt x="81745" y="9037"/>
                    <a:pt x="81713" y="8906"/>
                    <a:pt x="81713" y="8743"/>
                  </a:cubicBezTo>
                  <a:cubicBezTo>
                    <a:pt x="81713" y="8743"/>
                    <a:pt x="81713" y="8710"/>
                    <a:pt x="81713" y="8710"/>
                  </a:cubicBezTo>
                  <a:cubicBezTo>
                    <a:pt x="81713" y="8613"/>
                    <a:pt x="81713" y="8547"/>
                    <a:pt x="81745" y="8515"/>
                  </a:cubicBezTo>
                  <a:cubicBezTo>
                    <a:pt x="81778" y="8450"/>
                    <a:pt x="81908" y="8417"/>
                    <a:pt x="82039" y="8417"/>
                  </a:cubicBezTo>
                  <a:cubicBezTo>
                    <a:pt x="82104" y="8417"/>
                    <a:pt x="82169" y="8417"/>
                    <a:pt x="82235" y="8580"/>
                  </a:cubicBezTo>
                  <a:cubicBezTo>
                    <a:pt x="83354" y="10735"/>
                    <a:pt x="85531" y="12050"/>
                    <a:pt x="87898" y="12050"/>
                  </a:cubicBezTo>
                  <a:cubicBezTo>
                    <a:pt x="88290" y="12050"/>
                    <a:pt x="88687" y="12014"/>
                    <a:pt x="89085" y="11940"/>
                  </a:cubicBezTo>
                  <a:cubicBezTo>
                    <a:pt x="91858" y="11451"/>
                    <a:pt x="93978" y="9200"/>
                    <a:pt x="94304" y="6362"/>
                  </a:cubicBezTo>
                  <a:cubicBezTo>
                    <a:pt x="94304" y="6264"/>
                    <a:pt x="94337" y="6133"/>
                    <a:pt x="94598" y="6133"/>
                  </a:cubicBezTo>
                  <a:cubicBezTo>
                    <a:pt x="94761" y="6133"/>
                    <a:pt x="94793" y="6166"/>
                    <a:pt x="94826" y="6329"/>
                  </a:cubicBezTo>
                  <a:cubicBezTo>
                    <a:pt x="95641" y="9037"/>
                    <a:pt x="98121" y="10863"/>
                    <a:pt x="100958" y="10863"/>
                  </a:cubicBezTo>
                  <a:cubicBezTo>
                    <a:pt x="103796" y="10863"/>
                    <a:pt x="106276" y="9037"/>
                    <a:pt x="107091" y="6329"/>
                  </a:cubicBezTo>
                  <a:cubicBezTo>
                    <a:pt x="107119" y="6216"/>
                    <a:pt x="107148" y="6127"/>
                    <a:pt x="107304" y="6127"/>
                  </a:cubicBezTo>
                  <a:close/>
                  <a:moveTo>
                    <a:pt x="155401" y="42798"/>
                  </a:moveTo>
                  <a:cubicBezTo>
                    <a:pt x="159152" y="42798"/>
                    <a:pt x="162610" y="44951"/>
                    <a:pt x="164208" y="48344"/>
                  </a:cubicBezTo>
                  <a:cubicBezTo>
                    <a:pt x="164731" y="49389"/>
                    <a:pt x="165796" y="50072"/>
                    <a:pt x="166966" y="50072"/>
                  </a:cubicBezTo>
                  <a:cubicBezTo>
                    <a:pt x="167111" y="50072"/>
                    <a:pt x="167258" y="50061"/>
                    <a:pt x="167405" y="50040"/>
                  </a:cubicBezTo>
                  <a:cubicBezTo>
                    <a:pt x="167699" y="50007"/>
                    <a:pt x="167960" y="49975"/>
                    <a:pt x="168253" y="49975"/>
                  </a:cubicBezTo>
                  <a:cubicBezTo>
                    <a:pt x="171156" y="49975"/>
                    <a:pt x="173570" y="52258"/>
                    <a:pt x="173733" y="55161"/>
                  </a:cubicBezTo>
                  <a:cubicBezTo>
                    <a:pt x="173831" y="56401"/>
                    <a:pt x="174614" y="57477"/>
                    <a:pt x="175788" y="57901"/>
                  </a:cubicBezTo>
                  <a:cubicBezTo>
                    <a:pt x="179703" y="59271"/>
                    <a:pt x="182345" y="62957"/>
                    <a:pt x="182345" y="67100"/>
                  </a:cubicBezTo>
                  <a:cubicBezTo>
                    <a:pt x="182345" y="69253"/>
                    <a:pt x="181660" y="71275"/>
                    <a:pt x="180388" y="72972"/>
                  </a:cubicBezTo>
                  <a:cubicBezTo>
                    <a:pt x="179474" y="74211"/>
                    <a:pt x="179605" y="75907"/>
                    <a:pt x="180681" y="76984"/>
                  </a:cubicBezTo>
                  <a:cubicBezTo>
                    <a:pt x="181758" y="78028"/>
                    <a:pt x="182345" y="79430"/>
                    <a:pt x="182345" y="80931"/>
                  </a:cubicBezTo>
                  <a:cubicBezTo>
                    <a:pt x="182345" y="83019"/>
                    <a:pt x="181171" y="84910"/>
                    <a:pt x="179311" y="85856"/>
                  </a:cubicBezTo>
                  <a:cubicBezTo>
                    <a:pt x="178039" y="86509"/>
                    <a:pt x="177387" y="87944"/>
                    <a:pt x="177713" y="89314"/>
                  </a:cubicBezTo>
                  <a:cubicBezTo>
                    <a:pt x="177909" y="90064"/>
                    <a:pt x="178007" y="90880"/>
                    <a:pt x="178007" y="91663"/>
                  </a:cubicBezTo>
                  <a:cubicBezTo>
                    <a:pt x="178007" y="97045"/>
                    <a:pt x="173636" y="101416"/>
                    <a:pt x="168253" y="101416"/>
                  </a:cubicBezTo>
                  <a:cubicBezTo>
                    <a:pt x="166785" y="101416"/>
                    <a:pt x="165350" y="101090"/>
                    <a:pt x="164045" y="100470"/>
                  </a:cubicBezTo>
                  <a:cubicBezTo>
                    <a:pt x="163621" y="100273"/>
                    <a:pt x="163169" y="100175"/>
                    <a:pt x="162718" y="100175"/>
                  </a:cubicBezTo>
                  <a:cubicBezTo>
                    <a:pt x="162198" y="100175"/>
                    <a:pt x="161679" y="100306"/>
                    <a:pt x="161207" y="100568"/>
                  </a:cubicBezTo>
                  <a:cubicBezTo>
                    <a:pt x="160359" y="101057"/>
                    <a:pt x="159772" y="101938"/>
                    <a:pt x="159674" y="102917"/>
                  </a:cubicBezTo>
                  <a:cubicBezTo>
                    <a:pt x="159381" y="105755"/>
                    <a:pt x="157032" y="107875"/>
                    <a:pt x="154194" y="107875"/>
                  </a:cubicBezTo>
                  <a:cubicBezTo>
                    <a:pt x="151324" y="107875"/>
                    <a:pt x="148975" y="105722"/>
                    <a:pt x="148714" y="102884"/>
                  </a:cubicBezTo>
                  <a:cubicBezTo>
                    <a:pt x="148616" y="101938"/>
                    <a:pt x="148094" y="101090"/>
                    <a:pt x="147311" y="100568"/>
                  </a:cubicBezTo>
                  <a:cubicBezTo>
                    <a:pt x="146799" y="100261"/>
                    <a:pt x="146223" y="100095"/>
                    <a:pt x="145646" y="100095"/>
                  </a:cubicBezTo>
                  <a:cubicBezTo>
                    <a:pt x="145305" y="100095"/>
                    <a:pt x="144964" y="100153"/>
                    <a:pt x="144636" y="100274"/>
                  </a:cubicBezTo>
                  <a:cubicBezTo>
                    <a:pt x="143560" y="100633"/>
                    <a:pt x="142484" y="100829"/>
                    <a:pt x="141374" y="100829"/>
                  </a:cubicBezTo>
                  <a:cubicBezTo>
                    <a:pt x="140396" y="100829"/>
                    <a:pt x="139483" y="100698"/>
                    <a:pt x="138602" y="100438"/>
                  </a:cubicBezTo>
                  <a:cubicBezTo>
                    <a:pt x="138961" y="99818"/>
                    <a:pt x="139254" y="99165"/>
                    <a:pt x="139515" y="98480"/>
                  </a:cubicBezTo>
                  <a:cubicBezTo>
                    <a:pt x="141244" y="93685"/>
                    <a:pt x="139841" y="88531"/>
                    <a:pt x="136221" y="85302"/>
                  </a:cubicBezTo>
                  <a:cubicBezTo>
                    <a:pt x="136579" y="84617"/>
                    <a:pt x="136873" y="83932"/>
                    <a:pt x="137134" y="83214"/>
                  </a:cubicBezTo>
                  <a:cubicBezTo>
                    <a:pt x="137721" y="81616"/>
                    <a:pt x="138047" y="79985"/>
                    <a:pt x="138113" y="78321"/>
                  </a:cubicBezTo>
                  <a:cubicBezTo>
                    <a:pt x="138341" y="78223"/>
                    <a:pt x="138602" y="78191"/>
                    <a:pt x="138895" y="78191"/>
                  </a:cubicBezTo>
                  <a:cubicBezTo>
                    <a:pt x="140004" y="78191"/>
                    <a:pt x="140950" y="79104"/>
                    <a:pt x="140950" y="80246"/>
                  </a:cubicBezTo>
                  <a:cubicBezTo>
                    <a:pt x="140950" y="81942"/>
                    <a:pt x="142320" y="83312"/>
                    <a:pt x="143984" y="83312"/>
                  </a:cubicBezTo>
                  <a:cubicBezTo>
                    <a:pt x="145680" y="83312"/>
                    <a:pt x="147050" y="81942"/>
                    <a:pt x="147050" y="80246"/>
                  </a:cubicBezTo>
                  <a:cubicBezTo>
                    <a:pt x="147050" y="75712"/>
                    <a:pt x="143397" y="72058"/>
                    <a:pt x="138895" y="72058"/>
                  </a:cubicBezTo>
                  <a:cubicBezTo>
                    <a:pt x="138341" y="72058"/>
                    <a:pt x="137786" y="72123"/>
                    <a:pt x="137264" y="72221"/>
                  </a:cubicBezTo>
                  <a:cubicBezTo>
                    <a:pt x="136742" y="70688"/>
                    <a:pt x="135992" y="69220"/>
                    <a:pt x="135014" y="67850"/>
                  </a:cubicBezTo>
                  <a:cubicBezTo>
                    <a:pt x="136123" y="63218"/>
                    <a:pt x="134394" y="58391"/>
                    <a:pt x="130740" y="55487"/>
                  </a:cubicBezTo>
                  <a:cubicBezTo>
                    <a:pt x="131262" y="55063"/>
                    <a:pt x="131621" y="54444"/>
                    <a:pt x="131752" y="53726"/>
                  </a:cubicBezTo>
                  <a:cubicBezTo>
                    <a:pt x="132600" y="49094"/>
                    <a:pt x="136645" y="45734"/>
                    <a:pt x="141374" y="45734"/>
                  </a:cubicBezTo>
                  <a:cubicBezTo>
                    <a:pt x="142647" y="45734"/>
                    <a:pt x="143886" y="45962"/>
                    <a:pt x="145028" y="46452"/>
                  </a:cubicBezTo>
                  <a:cubicBezTo>
                    <a:pt x="145407" y="46599"/>
                    <a:pt x="145803" y="46672"/>
                    <a:pt x="146196" y="46672"/>
                  </a:cubicBezTo>
                  <a:cubicBezTo>
                    <a:pt x="147018" y="46672"/>
                    <a:pt x="147824" y="46352"/>
                    <a:pt x="148420" y="45734"/>
                  </a:cubicBezTo>
                  <a:cubicBezTo>
                    <a:pt x="150247" y="43842"/>
                    <a:pt x="152759" y="42798"/>
                    <a:pt x="155401" y="42798"/>
                  </a:cubicBezTo>
                  <a:close/>
                  <a:moveTo>
                    <a:pt x="97107" y="48292"/>
                  </a:moveTo>
                  <a:cubicBezTo>
                    <a:pt x="97789" y="48292"/>
                    <a:pt x="98473" y="48408"/>
                    <a:pt x="99132" y="48637"/>
                  </a:cubicBezTo>
                  <a:cubicBezTo>
                    <a:pt x="101448" y="49485"/>
                    <a:pt x="103046" y="51736"/>
                    <a:pt x="103079" y="54183"/>
                  </a:cubicBezTo>
                  <a:cubicBezTo>
                    <a:pt x="103111" y="55226"/>
                    <a:pt x="103633" y="56205"/>
                    <a:pt x="104514" y="56727"/>
                  </a:cubicBezTo>
                  <a:cubicBezTo>
                    <a:pt x="105018" y="57044"/>
                    <a:pt x="105596" y="57212"/>
                    <a:pt x="106170" y="57212"/>
                  </a:cubicBezTo>
                  <a:cubicBezTo>
                    <a:pt x="106600" y="57212"/>
                    <a:pt x="107026" y="57118"/>
                    <a:pt x="107417" y="56923"/>
                  </a:cubicBezTo>
                  <a:cubicBezTo>
                    <a:pt x="108817" y="56277"/>
                    <a:pt x="110305" y="55956"/>
                    <a:pt x="111795" y="55956"/>
                  </a:cubicBezTo>
                  <a:cubicBezTo>
                    <a:pt x="113014" y="55956"/>
                    <a:pt x="114235" y="56171"/>
                    <a:pt x="115409" y="56596"/>
                  </a:cubicBezTo>
                  <a:cubicBezTo>
                    <a:pt x="116649" y="57053"/>
                    <a:pt x="117758" y="57705"/>
                    <a:pt x="118769" y="58586"/>
                  </a:cubicBezTo>
                  <a:cubicBezTo>
                    <a:pt x="119338" y="59084"/>
                    <a:pt x="120061" y="59358"/>
                    <a:pt x="120790" y="59358"/>
                  </a:cubicBezTo>
                  <a:cubicBezTo>
                    <a:pt x="121064" y="59358"/>
                    <a:pt x="121339" y="59319"/>
                    <a:pt x="121607" y="59239"/>
                  </a:cubicBezTo>
                  <a:cubicBezTo>
                    <a:pt x="122145" y="59093"/>
                    <a:pt x="122695" y="59019"/>
                    <a:pt x="123244" y="59019"/>
                  </a:cubicBezTo>
                  <a:cubicBezTo>
                    <a:pt x="123928" y="59019"/>
                    <a:pt x="124609" y="59134"/>
                    <a:pt x="125260" y="59369"/>
                  </a:cubicBezTo>
                  <a:cubicBezTo>
                    <a:pt x="128392" y="60511"/>
                    <a:pt x="129990" y="63936"/>
                    <a:pt x="128848" y="67067"/>
                  </a:cubicBezTo>
                  <a:cubicBezTo>
                    <a:pt x="128816" y="67133"/>
                    <a:pt x="128783" y="67230"/>
                    <a:pt x="128751" y="67296"/>
                  </a:cubicBezTo>
                  <a:cubicBezTo>
                    <a:pt x="128294" y="68405"/>
                    <a:pt x="128522" y="69644"/>
                    <a:pt x="129305" y="70525"/>
                  </a:cubicBezTo>
                  <a:cubicBezTo>
                    <a:pt x="131915" y="73428"/>
                    <a:pt x="132698" y="77473"/>
                    <a:pt x="131393" y="81127"/>
                  </a:cubicBezTo>
                  <a:cubicBezTo>
                    <a:pt x="130969" y="82236"/>
                    <a:pt x="130382" y="83279"/>
                    <a:pt x="129631" y="84193"/>
                  </a:cubicBezTo>
                  <a:cubicBezTo>
                    <a:pt x="129012" y="84943"/>
                    <a:pt x="128783" y="85889"/>
                    <a:pt x="128979" y="86835"/>
                  </a:cubicBezTo>
                  <a:cubicBezTo>
                    <a:pt x="129207" y="87748"/>
                    <a:pt x="129827" y="88531"/>
                    <a:pt x="130675" y="88923"/>
                  </a:cubicBezTo>
                  <a:cubicBezTo>
                    <a:pt x="133480" y="90260"/>
                    <a:pt x="134818" y="93457"/>
                    <a:pt x="133741" y="96393"/>
                  </a:cubicBezTo>
                  <a:cubicBezTo>
                    <a:pt x="133350" y="97436"/>
                    <a:pt x="132698" y="98350"/>
                    <a:pt x="131882" y="99002"/>
                  </a:cubicBezTo>
                  <a:cubicBezTo>
                    <a:pt x="131849" y="99035"/>
                    <a:pt x="131849" y="99035"/>
                    <a:pt x="131817" y="99067"/>
                  </a:cubicBezTo>
                  <a:cubicBezTo>
                    <a:pt x="130789" y="99880"/>
                    <a:pt x="129498" y="100325"/>
                    <a:pt x="128150" y="100325"/>
                  </a:cubicBezTo>
                  <a:cubicBezTo>
                    <a:pt x="127659" y="100325"/>
                    <a:pt x="127160" y="100266"/>
                    <a:pt x="126663" y="100144"/>
                  </a:cubicBezTo>
                  <a:cubicBezTo>
                    <a:pt x="126424" y="100086"/>
                    <a:pt x="126179" y="100058"/>
                    <a:pt x="125935" y="100058"/>
                  </a:cubicBezTo>
                  <a:cubicBezTo>
                    <a:pt x="125209" y="100058"/>
                    <a:pt x="124484" y="100309"/>
                    <a:pt x="123923" y="100796"/>
                  </a:cubicBezTo>
                  <a:cubicBezTo>
                    <a:pt x="123173" y="101449"/>
                    <a:pt x="122781" y="102427"/>
                    <a:pt x="122879" y="103406"/>
                  </a:cubicBezTo>
                  <a:cubicBezTo>
                    <a:pt x="123010" y="104972"/>
                    <a:pt x="122814" y="106505"/>
                    <a:pt x="122292" y="107973"/>
                  </a:cubicBezTo>
                  <a:cubicBezTo>
                    <a:pt x="121346" y="110615"/>
                    <a:pt x="119421" y="112703"/>
                    <a:pt x="116877" y="113910"/>
                  </a:cubicBezTo>
                  <a:cubicBezTo>
                    <a:pt x="115458" y="114564"/>
                    <a:pt x="113948" y="114895"/>
                    <a:pt x="112437" y="114895"/>
                  </a:cubicBezTo>
                  <a:cubicBezTo>
                    <a:pt x="111239" y="114895"/>
                    <a:pt x="110039" y="114687"/>
                    <a:pt x="108885" y="114268"/>
                  </a:cubicBezTo>
                  <a:cubicBezTo>
                    <a:pt x="108070" y="113975"/>
                    <a:pt x="107319" y="113583"/>
                    <a:pt x="106634" y="113127"/>
                  </a:cubicBezTo>
                  <a:cubicBezTo>
                    <a:pt x="106102" y="112767"/>
                    <a:pt x="105500" y="112591"/>
                    <a:pt x="104903" y="112591"/>
                  </a:cubicBezTo>
                  <a:cubicBezTo>
                    <a:pt x="104148" y="112591"/>
                    <a:pt x="103401" y="112873"/>
                    <a:pt x="102818" y="113420"/>
                  </a:cubicBezTo>
                  <a:cubicBezTo>
                    <a:pt x="101679" y="114492"/>
                    <a:pt x="100219" y="115060"/>
                    <a:pt x="98731" y="115060"/>
                  </a:cubicBezTo>
                  <a:cubicBezTo>
                    <a:pt x="98045" y="115060"/>
                    <a:pt x="97354" y="114939"/>
                    <a:pt x="96685" y="114692"/>
                  </a:cubicBezTo>
                  <a:cubicBezTo>
                    <a:pt x="95152" y="114138"/>
                    <a:pt x="93945" y="113029"/>
                    <a:pt x="93293" y="111561"/>
                  </a:cubicBezTo>
                  <a:cubicBezTo>
                    <a:pt x="92771" y="110452"/>
                    <a:pt x="91662" y="109767"/>
                    <a:pt x="90488" y="109767"/>
                  </a:cubicBezTo>
                  <a:cubicBezTo>
                    <a:pt x="90194" y="109767"/>
                    <a:pt x="89900" y="109799"/>
                    <a:pt x="89607" y="109897"/>
                  </a:cubicBezTo>
                  <a:cubicBezTo>
                    <a:pt x="88589" y="110201"/>
                    <a:pt x="87549" y="110356"/>
                    <a:pt x="86512" y="110356"/>
                  </a:cubicBezTo>
                  <a:cubicBezTo>
                    <a:pt x="85322" y="110356"/>
                    <a:pt x="84135" y="110152"/>
                    <a:pt x="82985" y="109734"/>
                  </a:cubicBezTo>
                  <a:cubicBezTo>
                    <a:pt x="78810" y="108201"/>
                    <a:pt x="76037" y="104189"/>
                    <a:pt x="76070" y="99753"/>
                  </a:cubicBezTo>
                  <a:cubicBezTo>
                    <a:pt x="76102" y="98513"/>
                    <a:pt x="75352" y="97404"/>
                    <a:pt x="74210" y="96915"/>
                  </a:cubicBezTo>
                  <a:cubicBezTo>
                    <a:pt x="71307" y="95675"/>
                    <a:pt x="69872" y="92348"/>
                    <a:pt x="70948" y="89379"/>
                  </a:cubicBezTo>
                  <a:cubicBezTo>
                    <a:pt x="71046" y="89086"/>
                    <a:pt x="71177" y="88825"/>
                    <a:pt x="71307" y="88564"/>
                  </a:cubicBezTo>
                  <a:cubicBezTo>
                    <a:pt x="71959" y="87390"/>
                    <a:pt x="71764" y="85922"/>
                    <a:pt x="70818" y="84976"/>
                  </a:cubicBezTo>
                  <a:cubicBezTo>
                    <a:pt x="68012" y="82105"/>
                    <a:pt x="67066" y="77832"/>
                    <a:pt x="68436" y="74048"/>
                  </a:cubicBezTo>
                  <a:cubicBezTo>
                    <a:pt x="69415" y="71373"/>
                    <a:pt x="71372" y="69253"/>
                    <a:pt x="73982" y="68079"/>
                  </a:cubicBezTo>
                  <a:cubicBezTo>
                    <a:pt x="75124" y="67557"/>
                    <a:pt x="75841" y="66415"/>
                    <a:pt x="75809" y="65175"/>
                  </a:cubicBezTo>
                  <a:cubicBezTo>
                    <a:pt x="75743" y="63805"/>
                    <a:pt x="75939" y="62468"/>
                    <a:pt x="76428" y="61163"/>
                  </a:cubicBezTo>
                  <a:cubicBezTo>
                    <a:pt x="77954" y="56989"/>
                    <a:pt x="81919" y="54263"/>
                    <a:pt x="86260" y="54263"/>
                  </a:cubicBezTo>
                  <a:cubicBezTo>
                    <a:pt x="86837" y="54263"/>
                    <a:pt x="87422" y="54311"/>
                    <a:pt x="88008" y="54411"/>
                  </a:cubicBezTo>
                  <a:cubicBezTo>
                    <a:pt x="88186" y="54442"/>
                    <a:pt x="88364" y="54458"/>
                    <a:pt x="88540" y="54458"/>
                  </a:cubicBezTo>
                  <a:cubicBezTo>
                    <a:pt x="89817" y="54458"/>
                    <a:pt x="91003" y="53650"/>
                    <a:pt x="91433" y="52388"/>
                  </a:cubicBezTo>
                  <a:lnTo>
                    <a:pt x="91466" y="52225"/>
                  </a:lnTo>
                  <a:cubicBezTo>
                    <a:pt x="92021" y="50725"/>
                    <a:pt x="93097" y="49551"/>
                    <a:pt x="94565" y="48866"/>
                  </a:cubicBezTo>
                  <a:cubicBezTo>
                    <a:pt x="95370" y="48481"/>
                    <a:pt x="96237" y="48292"/>
                    <a:pt x="97107" y="48292"/>
                  </a:cubicBezTo>
                  <a:close/>
                  <a:moveTo>
                    <a:pt x="94598" y="1"/>
                  </a:moveTo>
                  <a:cubicBezTo>
                    <a:pt x="91270" y="1"/>
                    <a:pt x="88596" y="2382"/>
                    <a:pt x="88204" y="5677"/>
                  </a:cubicBezTo>
                  <a:cubicBezTo>
                    <a:pt x="88204" y="5775"/>
                    <a:pt x="88171" y="5873"/>
                    <a:pt x="87976" y="5905"/>
                  </a:cubicBezTo>
                  <a:cubicBezTo>
                    <a:pt x="87941" y="5911"/>
                    <a:pt x="87912" y="5914"/>
                    <a:pt x="87886" y="5914"/>
                  </a:cubicBezTo>
                  <a:cubicBezTo>
                    <a:pt x="87767" y="5914"/>
                    <a:pt x="87736" y="5855"/>
                    <a:pt x="87682" y="5775"/>
                  </a:cubicBezTo>
                  <a:cubicBezTo>
                    <a:pt x="86573" y="3589"/>
                    <a:pt x="84453" y="2284"/>
                    <a:pt x="82039" y="2284"/>
                  </a:cubicBezTo>
                  <a:cubicBezTo>
                    <a:pt x="80245" y="2284"/>
                    <a:pt x="78483" y="3035"/>
                    <a:pt x="77276" y="4339"/>
                  </a:cubicBezTo>
                  <a:cubicBezTo>
                    <a:pt x="76070" y="5612"/>
                    <a:pt x="75482" y="7308"/>
                    <a:pt x="75613" y="9069"/>
                  </a:cubicBezTo>
                  <a:lnTo>
                    <a:pt x="75613" y="9135"/>
                  </a:lnTo>
                  <a:cubicBezTo>
                    <a:pt x="75613" y="9200"/>
                    <a:pt x="75613" y="9330"/>
                    <a:pt x="75417" y="9395"/>
                  </a:cubicBezTo>
                  <a:cubicBezTo>
                    <a:pt x="75372" y="9411"/>
                    <a:pt x="75333" y="9417"/>
                    <a:pt x="75300" y="9417"/>
                  </a:cubicBezTo>
                  <a:cubicBezTo>
                    <a:pt x="75191" y="9417"/>
                    <a:pt x="75141" y="9348"/>
                    <a:pt x="75091" y="9298"/>
                  </a:cubicBezTo>
                  <a:cubicBezTo>
                    <a:pt x="73884" y="7699"/>
                    <a:pt x="72025" y="6753"/>
                    <a:pt x="70067" y="6753"/>
                  </a:cubicBezTo>
                  <a:cubicBezTo>
                    <a:pt x="68078" y="6753"/>
                    <a:pt x="66153" y="7699"/>
                    <a:pt x="64914" y="9265"/>
                  </a:cubicBezTo>
                  <a:cubicBezTo>
                    <a:pt x="63739" y="10798"/>
                    <a:pt x="63315" y="12788"/>
                    <a:pt x="63804" y="14745"/>
                  </a:cubicBezTo>
                  <a:cubicBezTo>
                    <a:pt x="63804" y="14778"/>
                    <a:pt x="63837" y="14810"/>
                    <a:pt x="63837" y="14843"/>
                  </a:cubicBezTo>
                  <a:cubicBezTo>
                    <a:pt x="63837" y="14973"/>
                    <a:pt x="63641" y="15039"/>
                    <a:pt x="63641" y="15071"/>
                  </a:cubicBezTo>
                  <a:cubicBezTo>
                    <a:pt x="63606" y="15080"/>
                    <a:pt x="63576" y="15084"/>
                    <a:pt x="63549" y="15084"/>
                  </a:cubicBezTo>
                  <a:cubicBezTo>
                    <a:pt x="63474" y="15084"/>
                    <a:pt x="63419" y="15054"/>
                    <a:pt x="63348" y="15006"/>
                  </a:cubicBezTo>
                  <a:cubicBezTo>
                    <a:pt x="62127" y="13892"/>
                    <a:pt x="60590" y="13324"/>
                    <a:pt x="59043" y="13324"/>
                  </a:cubicBezTo>
                  <a:cubicBezTo>
                    <a:pt x="57738" y="13324"/>
                    <a:pt x="56425" y="13728"/>
                    <a:pt x="55291" y="14549"/>
                  </a:cubicBezTo>
                  <a:cubicBezTo>
                    <a:pt x="52812" y="16376"/>
                    <a:pt x="51963" y="19573"/>
                    <a:pt x="53203" y="22378"/>
                  </a:cubicBezTo>
                  <a:cubicBezTo>
                    <a:pt x="53236" y="22443"/>
                    <a:pt x="53236" y="22509"/>
                    <a:pt x="53236" y="22509"/>
                  </a:cubicBezTo>
                  <a:cubicBezTo>
                    <a:pt x="53236" y="22574"/>
                    <a:pt x="53170" y="22672"/>
                    <a:pt x="53073" y="22737"/>
                  </a:cubicBezTo>
                  <a:cubicBezTo>
                    <a:pt x="53024" y="22770"/>
                    <a:pt x="52991" y="22786"/>
                    <a:pt x="52954" y="22786"/>
                  </a:cubicBezTo>
                  <a:cubicBezTo>
                    <a:pt x="52918" y="22786"/>
                    <a:pt x="52877" y="22770"/>
                    <a:pt x="52812" y="22737"/>
                  </a:cubicBezTo>
                  <a:cubicBezTo>
                    <a:pt x="51768" y="22052"/>
                    <a:pt x="50593" y="21726"/>
                    <a:pt x="49386" y="21726"/>
                  </a:cubicBezTo>
                  <a:cubicBezTo>
                    <a:pt x="47070" y="21726"/>
                    <a:pt x="44820" y="23096"/>
                    <a:pt x="43711" y="25216"/>
                  </a:cubicBezTo>
                  <a:cubicBezTo>
                    <a:pt x="42602" y="27336"/>
                    <a:pt x="42765" y="29783"/>
                    <a:pt x="44135" y="31773"/>
                  </a:cubicBezTo>
                  <a:cubicBezTo>
                    <a:pt x="44167" y="31805"/>
                    <a:pt x="44200" y="31903"/>
                    <a:pt x="44200" y="31936"/>
                  </a:cubicBezTo>
                  <a:cubicBezTo>
                    <a:pt x="44200" y="32001"/>
                    <a:pt x="44135" y="32132"/>
                    <a:pt x="44037" y="32197"/>
                  </a:cubicBezTo>
                  <a:cubicBezTo>
                    <a:pt x="44018" y="32216"/>
                    <a:pt x="43999" y="32234"/>
                    <a:pt x="43955" y="32234"/>
                  </a:cubicBezTo>
                  <a:cubicBezTo>
                    <a:pt x="43923" y="32234"/>
                    <a:pt x="43877" y="32224"/>
                    <a:pt x="43808" y="32197"/>
                  </a:cubicBezTo>
                  <a:cubicBezTo>
                    <a:pt x="43026" y="31871"/>
                    <a:pt x="42210" y="31707"/>
                    <a:pt x="41395" y="31707"/>
                  </a:cubicBezTo>
                  <a:cubicBezTo>
                    <a:pt x="38850" y="31707"/>
                    <a:pt x="36534" y="33306"/>
                    <a:pt x="35523" y="35720"/>
                  </a:cubicBezTo>
                  <a:cubicBezTo>
                    <a:pt x="34675" y="37742"/>
                    <a:pt x="34903" y="39928"/>
                    <a:pt x="36110" y="41657"/>
                  </a:cubicBezTo>
                  <a:cubicBezTo>
                    <a:pt x="35588" y="42081"/>
                    <a:pt x="35132" y="42537"/>
                    <a:pt x="34675" y="43027"/>
                  </a:cubicBezTo>
                  <a:cubicBezTo>
                    <a:pt x="32979" y="43190"/>
                    <a:pt x="31413" y="44070"/>
                    <a:pt x="30369" y="45440"/>
                  </a:cubicBezTo>
                  <a:cubicBezTo>
                    <a:pt x="26487" y="46615"/>
                    <a:pt x="23454" y="49779"/>
                    <a:pt x="22508" y="53791"/>
                  </a:cubicBezTo>
                  <a:cubicBezTo>
                    <a:pt x="21203" y="54444"/>
                    <a:pt x="19963" y="55292"/>
                    <a:pt x="18854" y="56303"/>
                  </a:cubicBezTo>
                  <a:cubicBezTo>
                    <a:pt x="17615" y="57445"/>
                    <a:pt x="17517" y="59402"/>
                    <a:pt x="18659" y="60641"/>
                  </a:cubicBezTo>
                  <a:cubicBezTo>
                    <a:pt x="19278" y="61294"/>
                    <a:pt x="20094" y="61620"/>
                    <a:pt x="20942" y="61620"/>
                  </a:cubicBezTo>
                  <a:cubicBezTo>
                    <a:pt x="21660" y="61620"/>
                    <a:pt x="22410" y="61359"/>
                    <a:pt x="22997" y="60804"/>
                  </a:cubicBezTo>
                  <a:cubicBezTo>
                    <a:pt x="23976" y="59924"/>
                    <a:pt x="25085" y="59239"/>
                    <a:pt x="26292" y="58815"/>
                  </a:cubicBezTo>
                  <a:cubicBezTo>
                    <a:pt x="27466" y="58423"/>
                    <a:pt x="28281" y="57347"/>
                    <a:pt x="28347" y="56107"/>
                  </a:cubicBezTo>
                  <a:cubicBezTo>
                    <a:pt x="28510" y="53269"/>
                    <a:pt x="30858" y="51051"/>
                    <a:pt x="33696" y="51051"/>
                  </a:cubicBezTo>
                  <a:cubicBezTo>
                    <a:pt x="33957" y="51051"/>
                    <a:pt x="34218" y="51084"/>
                    <a:pt x="34479" y="51116"/>
                  </a:cubicBezTo>
                  <a:cubicBezTo>
                    <a:pt x="34631" y="51139"/>
                    <a:pt x="34783" y="51149"/>
                    <a:pt x="34933" y="51149"/>
                  </a:cubicBezTo>
                  <a:cubicBezTo>
                    <a:pt x="36104" y="51149"/>
                    <a:pt x="37184" y="50490"/>
                    <a:pt x="37676" y="49420"/>
                  </a:cubicBezTo>
                  <a:cubicBezTo>
                    <a:pt x="39274" y="46125"/>
                    <a:pt x="42634" y="44005"/>
                    <a:pt x="46255" y="44005"/>
                  </a:cubicBezTo>
                  <a:cubicBezTo>
                    <a:pt x="48865" y="44005"/>
                    <a:pt x="51278" y="45049"/>
                    <a:pt x="53105" y="46908"/>
                  </a:cubicBezTo>
                  <a:cubicBezTo>
                    <a:pt x="53677" y="47502"/>
                    <a:pt x="54471" y="47829"/>
                    <a:pt x="55288" y="47829"/>
                  </a:cubicBezTo>
                  <a:cubicBezTo>
                    <a:pt x="55683" y="47829"/>
                    <a:pt x="56082" y="47753"/>
                    <a:pt x="56465" y="47593"/>
                  </a:cubicBezTo>
                  <a:cubicBezTo>
                    <a:pt x="57574" y="47137"/>
                    <a:pt x="58781" y="46908"/>
                    <a:pt x="60021" y="46908"/>
                  </a:cubicBezTo>
                  <a:cubicBezTo>
                    <a:pt x="64653" y="46908"/>
                    <a:pt x="68567" y="50170"/>
                    <a:pt x="69382" y="54704"/>
                  </a:cubicBezTo>
                  <a:cubicBezTo>
                    <a:pt x="69611" y="55846"/>
                    <a:pt x="70459" y="56760"/>
                    <a:pt x="71535" y="57086"/>
                  </a:cubicBezTo>
                  <a:cubicBezTo>
                    <a:pt x="71209" y="57738"/>
                    <a:pt x="70916" y="58391"/>
                    <a:pt x="70655" y="59076"/>
                  </a:cubicBezTo>
                  <a:cubicBezTo>
                    <a:pt x="70133" y="60478"/>
                    <a:pt x="69839" y="61946"/>
                    <a:pt x="69709" y="63414"/>
                  </a:cubicBezTo>
                  <a:cubicBezTo>
                    <a:pt x="66447" y="65371"/>
                    <a:pt x="64000" y="68340"/>
                    <a:pt x="62695" y="71960"/>
                  </a:cubicBezTo>
                  <a:cubicBezTo>
                    <a:pt x="62598" y="72156"/>
                    <a:pt x="62532" y="72384"/>
                    <a:pt x="62467" y="72580"/>
                  </a:cubicBezTo>
                  <a:cubicBezTo>
                    <a:pt x="57998" y="72580"/>
                    <a:pt x="54377" y="76201"/>
                    <a:pt x="54377" y="80670"/>
                  </a:cubicBezTo>
                  <a:cubicBezTo>
                    <a:pt x="54377" y="82366"/>
                    <a:pt x="55747" y="83736"/>
                    <a:pt x="57444" y="83736"/>
                  </a:cubicBezTo>
                  <a:cubicBezTo>
                    <a:pt x="59140" y="83736"/>
                    <a:pt x="60510" y="82366"/>
                    <a:pt x="60510" y="80670"/>
                  </a:cubicBezTo>
                  <a:cubicBezTo>
                    <a:pt x="60510" y="79854"/>
                    <a:pt x="61032" y="79137"/>
                    <a:pt x="61749" y="78843"/>
                  </a:cubicBezTo>
                  <a:cubicBezTo>
                    <a:pt x="61978" y="82007"/>
                    <a:pt x="63119" y="85106"/>
                    <a:pt x="65077" y="87651"/>
                  </a:cubicBezTo>
                  <a:cubicBezTo>
                    <a:pt x="63870" y="91337"/>
                    <a:pt x="64522" y="95186"/>
                    <a:pt x="66545" y="98187"/>
                  </a:cubicBezTo>
                  <a:cubicBezTo>
                    <a:pt x="64816" y="99850"/>
                    <a:pt x="62500" y="100796"/>
                    <a:pt x="60021" y="100796"/>
                  </a:cubicBezTo>
                  <a:cubicBezTo>
                    <a:pt x="58944" y="100796"/>
                    <a:pt x="57868" y="100601"/>
                    <a:pt x="56856" y="100242"/>
                  </a:cubicBezTo>
                  <a:cubicBezTo>
                    <a:pt x="56533" y="100122"/>
                    <a:pt x="56193" y="100064"/>
                    <a:pt x="55852" y="100064"/>
                  </a:cubicBezTo>
                  <a:cubicBezTo>
                    <a:pt x="55265" y="100064"/>
                    <a:pt x="54677" y="100237"/>
                    <a:pt x="54182" y="100568"/>
                  </a:cubicBezTo>
                  <a:cubicBezTo>
                    <a:pt x="53399" y="101057"/>
                    <a:pt x="52877" y="101905"/>
                    <a:pt x="52779" y="102851"/>
                  </a:cubicBezTo>
                  <a:cubicBezTo>
                    <a:pt x="52518" y="105624"/>
                    <a:pt x="50235" y="107679"/>
                    <a:pt x="47462" y="107679"/>
                  </a:cubicBezTo>
                  <a:cubicBezTo>
                    <a:pt x="44689" y="107679"/>
                    <a:pt x="42406" y="105624"/>
                    <a:pt x="42145" y="102917"/>
                  </a:cubicBezTo>
                  <a:cubicBezTo>
                    <a:pt x="42047" y="101905"/>
                    <a:pt x="41460" y="101025"/>
                    <a:pt x="40579" y="100535"/>
                  </a:cubicBezTo>
                  <a:cubicBezTo>
                    <a:pt x="40125" y="100273"/>
                    <a:pt x="39614" y="100142"/>
                    <a:pt x="39098" y="100142"/>
                  </a:cubicBezTo>
                  <a:cubicBezTo>
                    <a:pt x="38650" y="100142"/>
                    <a:pt x="38198" y="100241"/>
                    <a:pt x="37774" y="100438"/>
                  </a:cubicBezTo>
                  <a:cubicBezTo>
                    <a:pt x="36502" y="101057"/>
                    <a:pt x="35132" y="101351"/>
                    <a:pt x="33696" y="101351"/>
                  </a:cubicBezTo>
                  <a:cubicBezTo>
                    <a:pt x="28445" y="101351"/>
                    <a:pt x="24171" y="97110"/>
                    <a:pt x="24171" y="91858"/>
                  </a:cubicBezTo>
                  <a:cubicBezTo>
                    <a:pt x="24171" y="91108"/>
                    <a:pt x="24269" y="90325"/>
                    <a:pt x="24465" y="89575"/>
                  </a:cubicBezTo>
                  <a:cubicBezTo>
                    <a:pt x="24791" y="88205"/>
                    <a:pt x="24139" y="86770"/>
                    <a:pt x="22867" y="86117"/>
                  </a:cubicBezTo>
                  <a:cubicBezTo>
                    <a:pt x="21040" y="85204"/>
                    <a:pt x="19931" y="83377"/>
                    <a:pt x="19931" y="81355"/>
                  </a:cubicBezTo>
                  <a:cubicBezTo>
                    <a:pt x="19931" y="79887"/>
                    <a:pt x="20485" y="78550"/>
                    <a:pt x="21529" y="77538"/>
                  </a:cubicBezTo>
                  <a:cubicBezTo>
                    <a:pt x="22638" y="76462"/>
                    <a:pt x="22769" y="74733"/>
                    <a:pt x="21823" y="73494"/>
                  </a:cubicBezTo>
                  <a:cubicBezTo>
                    <a:pt x="21236" y="72711"/>
                    <a:pt x="20746" y="71830"/>
                    <a:pt x="20453" y="70851"/>
                  </a:cubicBezTo>
                  <a:cubicBezTo>
                    <a:pt x="20013" y="69585"/>
                    <a:pt x="18837" y="68790"/>
                    <a:pt x="17556" y="68790"/>
                  </a:cubicBezTo>
                  <a:cubicBezTo>
                    <a:pt x="17220" y="68790"/>
                    <a:pt x="16877" y="68844"/>
                    <a:pt x="16538" y="68959"/>
                  </a:cubicBezTo>
                  <a:cubicBezTo>
                    <a:pt x="14940" y="69481"/>
                    <a:pt x="14092" y="71243"/>
                    <a:pt x="14646" y="72841"/>
                  </a:cubicBezTo>
                  <a:cubicBezTo>
                    <a:pt x="14907" y="73624"/>
                    <a:pt x="15233" y="74407"/>
                    <a:pt x="15625" y="75125"/>
                  </a:cubicBezTo>
                  <a:cubicBezTo>
                    <a:pt x="14451" y="76951"/>
                    <a:pt x="13798" y="79104"/>
                    <a:pt x="13798" y="81355"/>
                  </a:cubicBezTo>
                  <a:cubicBezTo>
                    <a:pt x="13798" y="84910"/>
                    <a:pt x="15429" y="88172"/>
                    <a:pt x="18137" y="90325"/>
                  </a:cubicBezTo>
                  <a:cubicBezTo>
                    <a:pt x="18071" y="90815"/>
                    <a:pt x="18039" y="91337"/>
                    <a:pt x="18039" y="91858"/>
                  </a:cubicBezTo>
                  <a:cubicBezTo>
                    <a:pt x="18039" y="95838"/>
                    <a:pt x="19539" y="99459"/>
                    <a:pt x="21986" y="102232"/>
                  </a:cubicBezTo>
                  <a:cubicBezTo>
                    <a:pt x="19800" y="102623"/>
                    <a:pt x="17778" y="103014"/>
                    <a:pt x="15918" y="103439"/>
                  </a:cubicBezTo>
                  <a:cubicBezTo>
                    <a:pt x="4763" y="105950"/>
                    <a:pt x="0" y="108853"/>
                    <a:pt x="0" y="113061"/>
                  </a:cubicBezTo>
                  <a:cubicBezTo>
                    <a:pt x="0" y="117106"/>
                    <a:pt x="3849" y="121738"/>
                    <a:pt x="32326" y="125490"/>
                  </a:cubicBezTo>
                  <a:cubicBezTo>
                    <a:pt x="32522" y="125490"/>
                    <a:pt x="32718" y="125522"/>
                    <a:pt x="32913" y="125555"/>
                  </a:cubicBezTo>
                  <a:lnTo>
                    <a:pt x="32913" y="127218"/>
                  </a:lnTo>
                  <a:cubicBezTo>
                    <a:pt x="32913" y="134232"/>
                    <a:pt x="38622" y="139940"/>
                    <a:pt x="45635" y="139940"/>
                  </a:cubicBezTo>
                  <a:lnTo>
                    <a:pt x="52681" y="139940"/>
                  </a:lnTo>
                  <a:cubicBezTo>
                    <a:pt x="54377" y="139940"/>
                    <a:pt x="55747" y="138570"/>
                    <a:pt x="55747" y="136874"/>
                  </a:cubicBezTo>
                  <a:cubicBezTo>
                    <a:pt x="55747" y="135178"/>
                    <a:pt x="54377" y="133808"/>
                    <a:pt x="52681" y="133808"/>
                  </a:cubicBezTo>
                  <a:lnTo>
                    <a:pt x="45635" y="133808"/>
                  </a:lnTo>
                  <a:cubicBezTo>
                    <a:pt x="42014" y="133808"/>
                    <a:pt x="39046" y="130839"/>
                    <a:pt x="39046" y="127218"/>
                  </a:cubicBezTo>
                  <a:lnTo>
                    <a:pt x="39046" y="126272"/>
                  </a:lnTo>
                  <a:cubicBezTo>
                    <a:pt x="57378" y="128295"/>
                    <a:pt x="80245" y="129371"/>
                    <a:pt x="104384" y="129371"/>
                  </a:cubicBezTo>
                  <a:cubicBezTo>
                    <a:pt x="128359" y="129371"/>
                    <a:pt x="151487" y="128262"/>
                    <a:pt x="169721" y="126272"/>
                  </a:cubicBezTo>
                  <a:lnTo>
                    <a:pt x="169721" y="127218"/>
                  </a:lnTo>
                  <a:cubicBezTo>
                    <a:pt x="169721" y="130839"/>
                    <a:pt x="166753" y="133808"/>
                    <a:pt x="163132" y="133808"/>
                  </a:cubicBezTo>
                  <a:lnTo>
                    <a:pt x="65957" y="133808"/>
                  </a:lnTo>
                  <a:cubicBezTo>
                    <a:pt x="64261" y="133808"/>
                    <a:pt x="62891" y="135178"/>
                    <a:pt x="62891" y="136874"/>
                  </a:cubicBezTo>
                  <a:cubicBezTo>
                    <a:pt x="62891" y="138570"/>
                    <a:pt x="64261" y="139940"/>
                    <a:pt x="65957" y="139940"/>
                  </a:cubicBezTo>
                  <a:lnTo>
                    <a:pt x="163132" y="139940"/>
                  </a:lnTo>
                  <a:cubicBezTo>
                    <a:pt x="170145" y="139940"/>
                    <a:pt x="175854" y="134232"/>
                    <a:pt x="175854" y="127218"/>
                  </a:cubicBezTo>
                  <a:lnTo>
                    <a:pt x="175854" y="125555"/>
                  </a:lnTo>
                  <a:cubicBezTo>
                    <a:pt x="177354" y="125359"/>
                    <a:pt x="178855" y="125163"/>
                    <a:pt x="180290" y="124935"/>
                  </a:cubicBezTo>
                  <a:cubicBezTo>
                    <a:pt x="181954" y="124707"/>
                    <a:pt x="183128" y="123141"/>
                    <a:pt x="182867" y="121477"/>
                  </a:cubicBezTo>
                  <a:cubicBezTo>
                    <a:pt x="182658" y="119926"/>
                    <a:pt x="181331" y="118839"/>
                    <a:pt x="179833" y="118839"/>
                  </a:cubicBezTo>
                  <a:cubicBezTo>
                    <a:pt x="179693" y="118839"/>
                    <a:pt x="179552" y="118848"/>
                    <a:pt x="179409" y="118868"/>
                  </a:cubicBezTo>
                  <a:cubicBezTo>
                    <a:pt x="160327" y="121673"/>
                    <a:pt x="132991" y="123271"/>
                    <a:pt x="104384" y="123271"/>
                  </a:cubicBezTo>
                  <a:cubicBezTo>
                    <a:pt x="79038" y="123271"/>
                    <a:pt x="54801" y="122032"/>
                    <a:pt x="36208" y="119781"/>
                  </a:cubicBezTo>
                  <a:cubicBezTo>
                    <a:pt x="14646" y="117172"/>
                    <a:pt x="8351" y="114236"/>
                    <a:pt x="6622" y="113061"/>
                  </a:cubicBezTo>
                  <a:cubicBezTo>
                    <a:pt x="7666" y="112344"/>
                    <a:pt x="10438" y="110974"/>
                    <a:pt x="17289" y="109408"/>
                  </a:cubicBezTo>
                  <a:cubicBezTo>
                    <a:pt x="20779" y="108625"/>
                    <a:pt x="24922" y="107875"/>
                    <a:pt x="29619" y="107190"/>
                  </a:cubicBezTo>
                  <a:cubicBezTo>
                    <a:pt x="29782" y="107157"/>
                    <a:pt x="29945" y="107125"/>
                    <a:pt x="30108" y="107092"/>
                  </a:cubicBezTo>
                  <a:cubicBezTo>
                    <a:pt x="31250" y="107353"/>
                    <a:pt x="32457" y="107483"/>
                    <a:pt x="33696" y="107483"/>
                  </a:cubicBezTo>
                  <a:cubicBezTo>
                    <a:pt x="34805" y="107483"/>
                    <a:pt x="35947" y="107386"/>
                    <a:pt x="37024" y="107125"/>
                  </a:cubicBezTo>
                  <a:cubicBezTo>
                    <a:pt x="38850" y="111104"/>
                    <a:pt x="42830" y="113812"/>
                    <a:pt x="47462" y="113812"/>
                  </a:cubicBezTo>
                  <a:cubicBezTo>
                    <a:pt x="52224" y="113812"/>
                    <a:pt x="56335" y="110974"/>
                    <a:pt x="58063" y="106798"/>
                  </a:cubicBezTo>
                  <a:cubicBezTo>
                    <a:pt x="58716" y="106864"/>
                    <a:pt x="59368" y="106929"/>
                    <a:pt x="60021" y="106929"/>
                  </a:cubicBezTo>
                  <a:cubicBezTo>
                    <a:pt x="63870" y="106929"/>
                    <a:pt x="67458" y="105526"/>
                    <a:pt x="70263" y="103080"/>
                  </a:cubicBezTo>
                  <a:cubicBezTo>
                    <a:pt x="71372" y="108723"/>
                    <a:pt x="75352" y="113485"/>
                    <a:pt x="80897" y="115475"/>
                  </a:cubicBezTo>
                  <a:cubicBezTo>
                    <a:pt x="82705" y="116153"/>
                    <a:pt x="84591" y="116487"/>
                    <a:pt x="86479" y="116487"/>
                  </a:cubicBezTo>
                  <a:cubicBezTo>
                    <a:pt x="87317" y="116487"/>
                    <a:pt x="88155" y="116421"/>
                    <a:pt x="88987" y="116291"/>
                  </a:cubicBezTo>
                  <a:cubicBezTo>
                    <a:pt x="90390" y="118183"/>
                    <a:pt x="92314" y="119618"/>
                    <a:pt x="94598" y="120466"/>
                  </a:cubicBezTo>
                  <a:cubicBezTo>
                    <a:pt x="95935" y="120955"/>
                    <a:pt x="97338" y="121184"/>
                    <a:pt x="98740" y="121184"/>
                  </a:cubicBezTo>
                  <a:cubicBezTo>
                    <a:pt x="100991" y="121184"/>
                    <a:pt x="103209" y="120564"/>
                    <a:pt x="105166" y="119324"/>
                  </a:cubicBezTo>
                  <a:cubicBezTo>
                    <a:pt x="105688" y="119585"/>
                    <a:pt x="106243" y="119814"/>
                    <a:pt x="106797" y="120009"/>
                  </a:cubicBezTo>
                  <a:cubicBezTo>
                    <a:pt x="108630" y="120688"/>
                    <a:pt x="110540" y="121021"/>
                    <a:pt x="112447" y="121021"/>
                  </a:cubicBezTo>
                  <a:cubicBezTo>
                    <a:pt x="114850" y="121021"/>
                    <a:pt x="117249" y="120492"/>
                    <a:pt x="119487" y="119455"/>
                  </a:cubicBezTo>
                  <a:cubicBezTo>
                    <a:pt x="123499" y="117563"/>
                    <a:pt x="126532" y="114236"/>
                    <a:pt x="128066" y="110060"/>
                  </a:cubicBezTo>
                  <a:cubicBezTo>
                    <a:pt x="128490" y="108886"/>
                    <a:pt x="128783" y="107679"/>
                    <a:pt x="128914" y="106440"/>
                  </a:cubicBezTo>
                  <a:cubicBezTo>
                    <a:pt x="130643" y="106309"/>
                    <a:pt x="132306" y="105852"/>
                    <a:pt x="133807" y="105037"/>
                  </a:cubicBezTo>
                  <a:cubicBezTo>
                    <a:pt x="136123" y="106309"/>
                    <a:pt x="138700" y="106961"/>
                    <a:pt x="141374" y="106961"/>
                  </a:cubicBezTo>
                  <a:cubicBezTo>
                    <a:pt x="142060" y="106961"/>
                    <a:pt x="142745" y="106896"/>
                    <a:pt x="143430" y="106831"/>
                  </a:cubicBezTo>
                  <a:cubicBezTo>
                    <a:pt x="145158" y="111072"/>
                    <a:pt x="149334" y="114007"/>
                    <a:pt x="154194" y="114007"/>
                  </a:cubicBezTo>
                  <a:cubicBezTo>
                    <a:pt x="158891" y="114007"/>
                    <a:pt x="162969" y="111235"/>
                    <a:pt x="164796" y="107190"/>
                  </a:cubicBezTo>
                  <a:cubicBezTo>
                    <a:pt x="165937" y="107418"/>
                    <a:pt x="167079" y="107549"/>
                    <a:pt x="168253" y="107549"/>
                  </a:cubicBezTo>
                  <a:cubicBezTo>
                    <a:pt x="170243" y="107549"/>
                    <a:pt x="172168" y="107157"/>
                    <a:pt x="173929" y="106505"/>
                  </a:cubicBezTo>
                  <a:cubicBezTo>
                    <a:pt x="180975" y="107386"/>
                    <a:pt x="186944" y="108364"/>
                    <a:pt x="191740" y="109473"/>
                  </a:cubicBezTo>
                  <a:cubicBezTo>
                    <a:pt x="198394" y="111006"/>
                    <a:pt x="201101" y="112344"/>
                    <a:pt x="202145" y="113061"/>
                  </a:cubicBezTo>
                  <a:cubicBezTo>
                    <a:pt x="201134" y="113746"/>
                    <a:pt x="198590" y="115019"/>
                    <a:pt x="192425" y="116486"/>
                  </a:cubicBezTo>
                  <a:cubicBezTo>
                    <a:pt x="190794" y="116878"/>
                    <a:pt x="189750" y="118509"/>
                    <a:pt x="190141" y="120173"/>
                  </a:cubicBezTo>
                  <a:cubicBezTo>
                    <a:pt x="190500" y="121575"/>
                    <a:pt x="191740" y="122521"/>
                    <a:pt x="193142" y="122521"/>
                  </a:cubicBezTo>
                  <a:cubicBezTo>
                    <a:pt x="193371" y="122521"/>
                    <a:pt x="193599" y="122489"/>
                    <a:pt x="193827" y="122456"/>
                  </a:cubicBezTo>
                  <a:cubicBezTo>
                    <a:pt x="204298" y="119944"/>
                    <a:pt x="208767" y="117139"/>
                    <a:pt x="208767" y="113061"/>
                  </a:cubicBezTo>
                  <a:cubicBezTo>
                    <a:pt x="208767" y="108886"/>
                    <a:pt x="204070" y="106016"/>
                    <a:pt x="193110" y="103504"/>
                  </a:cubicBezTo>
                  <a:cubicBezTo>
                    <a:pt x="189619" y="102688"/>
                    <a:pt x="185509" y="101938"/>
                    <a:pt x="180877" y="101253"/>
                  </a:cubicBezTo>
                  <a:cubicBezTo>
                    <a:pt x="182932" y="98578"/>
                    <a:pt x="184139" y="95251"/>
                    <a:pt x="184139" y="91663"/>
                  </a:cubicBezTo>
                  <a:cubicBezTo>
                    <a:pt x="184139" y="91108"/>
                    <a:pt x="184107" y="90586"/>
                    <a:pt x="184041" y="90064"/>
                  </a:cubicBezTo>
                  <a:cubicBezTo>
                    <a:pt x="186814" y="87879"/>
                    <a:pt x="188478" y="84552"/>
                    <a:pt x="188478" y="80931"/>
                  </a:cubicBezTo>
                  <a:cubicBezTo>
                    <a:pt x="188478" y="78647"/>
                    <a:pt x="187825" y="76462"/>
                    <a:pt x="186586" y="74603"/>
                  </a:cubicBezTo>
                  <a:cubicBezTo>
                    <a:pt x="187825" y="72319"/>
                    <a:pt x="188478" y="69775"/>
                    <a:pt x="188478" y="67100"/>
                  </a:cubicBezTo>
                  <a:cubicBezTo>
                    <a:pt x="188478" y="61000"/>
                    <a:pt x="184955" y="55487"/>
                    <a:pt x="179572" y="52845"/>
                  </a:cubicBezTo>
                  <a:cubicBezTo>
                    <a:pt x="178398" y="47822"/>
                    <a:pt x="173994" y="44070"/>
                    <a:pt x="168710" y="43875"/>
                  </a:cubicBezTo>
                  <a:cubicBezTo>
                    <a:pt x="168025" y="42798"/>
                    <a:pt x="167177" y="41820"/>
                    <a:pt x="166231" y="40939"/>
                  </a:cubicBezTo>
                  <a:cubicBezTo>
                    <a:pt x="166655" y="40091"/>
                    <a:pt x="166883" y="39145"/>
                    <a:pt x="166883" y="38199"/>
                  </a:cubicBezTo>
                  <a:cubicBezTo>
                    <a:pt x="166883" y="36079"/>
                    <a:pt x="165807" y="33991"/>
                    <a:pt x="164013" y="32817"/>
                  </a:cubicBezTo>
                  <a:cubicBezTo>
                    <a:pt x="162968" y="32087"/>
                    <a:pt x="161768" y="31715"/>
                    <a:pt x="160535" y="31715"/>
                  </a:cubicBezTo>
                  <a:cubicBezTo>
                    <a:pt x="159729" y="31715"/>
                    <a:pt x="158908" y="31874"/>
                    <a:pt x="158108" y="32197"/>
                  </a:cubicBezTo>
                  <a:cubicBezTo>
                    <a:pt x="158011" y="32229"/>
                    <a:pt x="157978" y="32229"/>
                    <a:pt x="157978" y="32229"/>
                  </a:cubicBezTo>
                  <a:cubicBezTo>
                    <a:pt x="157880" y="32229"/>
                    <a:pt x="157782" y="32164"/>
                    <a:pt x="157750" y="32034"/>
                  </a:cubicBezTo>
                  <a:cubicBezTo>
                    <a:pt x="157684" y="31936"/>
                    <a:pt x="157684" y="31903"/>
                    <a:pt x="157782" y="31773"/>
                  </a:cubicBezTo>
                  <a:cubicBezTo>
                    <a:pt x="158533" y="30696"/>
                    <a:pt x="158924" y="29424"/>
                    <a:pt x="158924" y="28152"/>
                  </a:cubicBezTo>
                  <a:cubicBezTo>
                    <a:pt x="158924" y="25836"/>
                    <a:pt x="157652" y="23650"/>
                    <a:pt x="155564" y="22509"/>
                  </a:cubicBezTo>
                  <a:cubicBezTo>
                    <a:pt x="154615" y="21988"/>
                    <a:pt x="153580" y="21726"/>
                    <a:pt x="152540" y="21726"/>
                  </a:cubicBezTo>
                  <a:cubicBezTo>
                    <a:pt x="151363" y="21726"/>
                    <a:pt x="150179" y="22062"/>
                    <a:pt x="149105" y="22737"/>
                  </a:cubicBezTo>
                  <a:cubicBezTo>
                    <a:pt x="149073" y="22737"/>
                    <a:pt x="149008" y="22770"/>
                    <a:pt x="148975" y="22770"/>
                  </a:cubicBezTo>
                  <a:cubicBezTo>
                    <a:pt x="148877" y="22770"/>
                    <a:pt x="148779" y="22704"/>
                    <a:pt x="148714" y="22607"/>
                  </a:cubicBezTo>
                  <a:cubicBezTo>
                    <a:pt x="148681" y="22541"/>
                    <a:pt x="148649" y="22509"/>
                    <a:pt x="148714" y="22378"/>
                  </a:cubicBezTo>
                  <a:cubicBezTo>
                    <a:pt x="149105" y="21497"/>
                    <a:pt x="149301" y="20617"/>
                    <a:pt x="149301" y="19703"/>
                  </a:cubicBezTo>
                  <a:cubicBezTo>
                    <a:pt x="149301" y="17192"/>
                    <a:pt x="147768" y="14908"/>
                    <a:pt x="145419" y="13864"/>
                  </a:cubicBezTo>
                  <a:cubicBezTo>
                    <a:pt x="144591" y="13491"/>
                    <a:pt x="143721" y="13310"/>
                    <a:pt x="142859" y="13310"/>
                  </a:cubicBezTo>
                  <a:cubicBezTo>
                    <a:pt x="141310" y="13310"/>
                    <a:pt x="139785" y="13895"/>
                    <a:pt x="138569" y="15006"/>
                  </a:cubicBezTo>
                  <a:cubicBezTo>
                    <a:pt x="138528" y="15047"/>
                    <a:pt x="138474" y="15089"/>
                    <a:pt x="138398" y="15089"/>
                  </a:cubicBezTo>
                  <a:cubicBezTo>
                    <a:pt x="138354" y="15089"/>
                    <a:pt x="138303" y="15075"/>
                    <a:pt x="138243" y="15039"/>
                  </a:cubicBezTo>
                  <a:cubicBezTo>
                    <a:pt x="138047" y="14941"/>
                    <a:pt x="138080" y="14843"/>
                    <a:pt x="138113" y="14713"/>
                  </a:cubicBezTo>
                  <a:cubicBezTo>
                    <a:pt x="138243" y="14191"/>
                    <a:pt x="138308" y="13636"/>
                    <a:pt x="138308" y="13114"/>
                  </a:cubicBezTo>
                  <a:cubicBezTo>
                    <a:pt x="138308" y="10407"/>
                    <a:pt x="136547" y="7993"/>
                    <a:pt x="133937" y="7112"/>
                  </a:cubicBezTo>
                  <a:cubicBezTo>
                    <a:pt x="133245" y="6881"/>
                    <a:pt x="132545" y="6769"/>
                    <a:pt x="131857" y="6769"/>
                  </a:cubicBezTo>
                  <a:cubicBezTo>
                    <a:pt x="129917" y="6769"/>
                    <a:pt x="128078" y="7660"/>
                    <a:pt x="126826" y="9298"/>
                  </a:cubicBezTo>
                  <a:cubicBezTo>
                    <a:pt x="126728" y="9395"/>
                    <a:pt x="126696" y="9395"/>
                    <a:pt x="126630" y="9395"/>
                  </a:cubicBezTo>
                  <a:cubicBezTo>
                    <a:pt x="126532" y="9395"/>
                    <a:pt x="126435" y="9363"/>
                    <a:pt x="126369" y="9298"/>
                  </a:cubicBezTo>
                  <a:cubicBezTo>
                    <a:pt x="126337" y="9265"/>
                    <a:pt x="126304" y="9232"/>
                    <a:pt x="126337" y="9102"/>
                  </a:cubicBezTo>
                  <a:cubicBezTo>
                    <a:pt x="126337" y="9102"/>
                    <a:pt x="126337" y="9037"/>
                    <a:pt x="126337" y="9037"/>
                  </a:cubicBezTo>
                  <a:cubicBezTo>
                    <a:pt x="126337" y="8906"/>
                    <a:pt x="126337" y="8776"/>
                    <a:pt x="126337" y="8645"/>
                  </a:cubicBezTo>
                  <a:cubicBezTo>
                    <a:pt x="126337" y="5677"/>
                    <a:pt x="124380" y="3165"/>
                    <a:pt x="121444" y="2447"/>
                  </a:cubicBezTo>
                  <a:cubicBezTo>
                    <a:pt x="120931" y="2328"/>
                    <a:pt x="120420" y="2270"/>
                    <a:pt x="119918" y="2270"/>
                  </a:cubicBezTo>
                  <a:cubicBezTo>
                    <a:pt x="117541" y="2270"/>
                    <a:pt x="115366" y="3567"/>
                    <a:pt x="114235" y="5775"/>
                  </a:cubicBezTo>
                  <a:cubicBezTo>
                    <a:pt x="114170" y="5905"/>
                    <a:pt x="114137" y="5905"/>
                    <a:pt x="114006" y="5905"/>
                  </a:cubicBezTo>
                  <a:cubicBezTo>
                    <a:pt x="113745" y="5905"/>
                    <a:pt x="113713" y="5775"/>
                    <a:pt x="113713" y="5677"/>
                  </a:cubicBezTo>
                  <a:cubicBezTo>
                    <a:pt x="113354" y="2611"/>
                    <a:pt x="110973" y="295"/>
                    <a:pt x="107939" y="34"/>
                  </a:cubicBezTo>
                  <a:cubicBezTo>
                    <a:pt x="107726" y="13"/>
                    <a:pt x="107515" y="3"/>
                    <a:pt x="107306" y="3"/>
                  </a:cubicBezTo>
                  <a:cubicBezTo>
                    <a:pt x="104497" y="3"/>
                    <a:pt x="102039" y="1805"/>
                    <a:pt x="101219" y="4568"/>
                  </a:cubicBezTo>
                  <a:cubicBezTo>
                    <a:pt x="101187" y="4666"/>
                    <a:pt x="101154" y="4731"/>
                    <a:pt x="100958" y="4731"/>
                  </a:cubicBezTo>
                  <a:cubicBezTo>
                    <a:pt x="100763" y="4731"/>
                    <a:pt x="100730" y="4666"/>
                    <a:pt x="100698" y="4535"/>
                  </a:cubicBezTo>
                  <a:cubicBezTo>
                    <a:pt x="99849" y="1795"/>
                    <a:pt x="97468" y="1"/>
                    <a:pt x="945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21"/>
            <p:cNvSpPr/>
            <p:nvPr/>
          </p:nvSpPr>
          <p:spPr>
            <a:xfrm>
              <a:off x="2076250" y="3128225"/>
              <a:ext cx="404500" cy="278925"/>
            </a:xfrm>
            <a:custGeom>
              <a:avLst/>
              <a:gdLst/>
              <a:ahLst/>
              <a:cxnLst/>
              <a:rect l="l" t="t" r="r" b="b"/>
              <a:pathLst>
                <a:path w="16180" h="11157" extrusionOk="0">
                  <a:moveTo>
                    <a:pt x="8090" y="1"/>
                  </a:moveTo>
                  <a:cubicBezTo>
                    <a:pt x="3621" y="1"/>
                    <a:pt x="0" y="3622"/>
                    <a:pt x="0" y="8091"/>
                  </a:cubicBezTo>
                  <a:cubicBezTo>
                    <a:pt x="0" y="9787"/>
                    <a:pt x="1370" y="11157"/>
                    <a:pt x="3066" y="11157"/>
                  </a:cubicBezTo>
                  <a:cubicBezTo>
                    <a:pt x="4763" y="11157"/>
                    <a:pt x="6133" y="9787"/>
                    <a:pt x="6133" y="8091"/>
                  </a:cubicBezTo>
                  <a:cubicBezTo>
                    <a:pt x="6133" y="7014"/>
                    <a:pt x="7013" y="6133"/>
                    <a:pt x="8090" y="6133"/>
                  </a:cubicBezTo>
                  <a:cubicBezTo>
                    <a:pt x="9166" y="6133"/>
                    <a:pt x="10047" y="7014"/>
                    <a:pt x="10047" y="8091"/>
                  </a:cubicBezTo>
                  <a:cubicBezTo>
                    <a:pt x="10047" y="9787"/>
                    <a:pt x="11417" y="11157"/>
                    <a:pt x="13113" y="11157"/>
                  </a:cubicBezTo>
                  <a:cubicBezTo>
                    <a:pt x="14810" y="11157"/>
                    <a:pt x="16180" y="9787"/>
                    <a:pt x="16180" y="8091"/>
                  </a:cubicBezTo>
                  <a:cubicBezTo>
                    <a:pt x="16180" y="3622"/>
                    <a:pt x="12526" y="1"/>
                    <a:pt x="8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21"/>
            <p:cNvSpPr/>
            <p:nvPr/>
          </p:nvSpPr>
          <p:spPr>
            <a:xfrm>
              <a:off x="2076250" y="2477475"/>
              <a:ext cx="539875" cy="433050"/>
            </a:xfrm>
            <a:custGeom>
              <a:avLst/>
              <a:gdLst/>
              <a:ahLst/>
              <a:cxnLst/>
              <a:rect l="l" t="t" r="r" b="b"/>
              <a:pathLst>
                <a:path w="21595" h="17322" extrusionOk="0">
                  <a:moveTo>
                    <a:pt x="8090" y="0"/>
                  </a:moveTo>
                  <a:cubicBezTo>
                    <a:pt x="3621" y="0"/>
                    <a:pt x="0" y="3621"/>
                    <a:pt x="0" y="8090"/>
                  </a:cubicBezTo>
                  <a:cubicBezTo>
                    <a:pt x="0" y="9753"/>
                    <a:pt x="1370" y="11124"/>
                    <a:pt x="3066" y="11124"/>
                  </a:cubicBezTo>
                  <a:cubicBezTo>
                    <a:pt x="4763" y="11124"/>
                    <a:pt x="6133" y="9753"/>
                    <a:pt x="6133" y="8090"/>
                  </a:cubicBezTo>
                  <a:cubicBezTo>
                    <a:pt x="6133" y="6981"/>
                    <a:pt x="7013" y="6133"/>
                    <a:pt x="8090" y="6133"/>
                  </a:cubicBezTo>
                  <a:cubicBezTo>
                    <a:pt x="8808" y="6133"/>
                    <a:pt x="9427" y="6524"/>
                    <a:pt x="9754" y="7111"/>
                  </a:cubicBezTo>
                  <a:cubicBezTo>
                    <a:pt x="7209" y="8449"/>
                    <a:pt x="5448" y="11156"/>
                    <a:pt x="5448" y="14255"/>
                  </a:cubicBezTo>
                  <a:cubicBezTo>
                    <a:pt x="5448" y="15951"/>
                    <a:pt x="6818" y="17321"/>
                    <a:pt x="8514" y="17321"/>
                  </a:cubicBezTo>
                  <a:cubicBezTo>
                    <a:pt x="10210" y="17321"/>
                    <a:pt x="11580" y="15951"/>
                    <a:pt x="11580" y="14255"/>
                  </a:cubicBezTo>
                  <a:cubicBezTo>
                    <a:pt x="11580" y="13179"/>
                    <a:pt x="12428" y="12298"/>
                    <a:pt x="13537" y="12298"/>
                  </a:cubicBezTo>
                  <a:cubicBezTo>
                    <a:pt x="14614" y="12298"/>
                    <a:pt x="15462" y="13179"/>
                    <a:pt x="15462" y="14255"/>
                  </a:cubicBezTo>
                  <a:cubicBezTo>
                    <a:pt x="15462" y="15951"/>
                    <a:pt x="16832" y="17321"/>
                    <a:pt x="18528" y="17321"/>
                  </a:cubicBezTo>
                  <a:cubicBezTo>
                    <a:pt x="20224" y="17321"/>
                    <a:pt x="21595" y="15951"/>
                    <a:pt x="21595" y="14255"/>
                  </a:cubicBezTo>
                  <a:cubicBezTo>
                    <a:pt x="21595" y="10667"/>
                    <a:pt x="19246" y="7633"/>
                    <a:pt x="16017" y="6557"/>
                  </a:cubicBezTo>
                  <a:cubicBezTo>
                    <a:pt x="15299" y="2838"/>
                    <a:pt x="12037" y="0"/>
                    <a:pt x="8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21"/>
            <p:cNvSpPr/>
            <p:nvPr/>
          </p:nvSpPr>
          <p:spPr>
            <a:xfrm>
              <a:off x="4941900" y="3119250"/>
              <a:ext cx="408575" cy="281375"/>
            </a:xfrm>
            <a:custGeom>
              <a:avLst/>
              <a:gdLst/>
              <a:ahLst/>
              <a:cxnLst/>
              <a:rect l="l" t="t" r="r" b="b"/>
              <a:pathLst>
                <a:path w="16343" h="11255" extrusionOk="0">
                  <a:moveTo>
                    <a:pt x="8155" y="1"/>
                  </a:moveTo>
                  <a:cubicBezTo>
                    <a:pt x="3654" y="1"/>
                    <a:pt x="0" y="3687"/>
                    <a:pt x="0" y="8189"/>
                  </a:cubicBezTo>
                  <a:cubicBezTo>
                    <a:pt x="0" y="9885"/>
                    <a:pt x="1370" y="11255"/>
                    <a:pt x="3034" y="11255"/>
                  </a:cubicBezTo>
                  <a:cubicBezTo>
                    <a:pt x="4730" y="11255"/>
                    <a:pt x="6100" y="9885"/>
                    <a:pt x="6100" y="8189"/>
                  </a:cubicBezTo>
                  <a:cubicBezTo>
                    <a:pt x="6100" y="7047"/>
                    <a:pt x="7046" y="6134"/>
                    <a:pt x="8155" y="6134"/>
                  </a:cubicBezTo>
                  <a:cubicBezTo>
                    <a:pt x="9297" y="6134"/>
                    <a:pt x="10210" y="7047"/>
                    <a:pt x="10210" y="8189"/>
                  </a:cubicBezTo>
                  <a:cubicBezTo>
                    <a:pt x="10210" y="9885"/>
                    <a:pt x="11580" y="11255"/>
                    <a:pt x="13277" y="11255"/>
                  </a:cubicBezTo>
                  <a:cubicBezTo>
                    <a:pt x="14973" y="11255"/>
                    <a:pt x="16343" y="9885"/>
                    <a:pt x="16343" y="8189"/>
                  </a:cubicBezTo>
                  <a:cubicBezTo>
                    <a:pt x="16343" y="3687"/>
                    <a:pt x="12690" y="1"/>
                    <a:pt x="8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21"/>
            <p:cNvSpPr/>
            <p:nvPr/>
          </p:nvSpPr>
          <p:spPr>
            <a:xfrm>
              <a:off x="4802450" y="2455450"/>
              <a:ext cx="548025" cy="438750"/>
            </a:xfrm>
            <a:custGeom>
              <a:avLst/>
              <a:gdLst/>
              <a:ahLst/>
              <a:cxnLst/>
              <a:rect l="l" t="t" r="r" b="b"/>
              <a:pathLst>
                <a:path w="21921" h="17550" extrusionOk="0">
                  <a:moveTo>
                    <a:pt x="13733" y="0"/>
                  </a:moveTo>
                  <a:cubicBezTo>
                    <a:pt x="9754" y="0"/>
                    <a:pt x="6394" y="2871"/>
                    <a:pt x="5709" y="6687"/>
                  </a:cubicBezTo>
                  <a:cubicBezTo>
                    <a:pt x="2414" y="7731"/>
                    <a:pt x="0" y="10830"/>
                    <a:pt x="0" y="14484"/>
                  </a:cubicBezTo>
                  <a:cubicBezTo>
                    <a:pt x="0" y="16180"/>
                    <a:pt x="1403" y="17550"/>
                    <a:pt x="3067" y="17550"/>
                  </a:cubicBezTo>
                  <a:cubicBezTo>
                    <a:pt x="4763" y="17550"/>
                    <a:pt x="6133" y="16180"/>
                    <a:pt x="6133" y="14484"/>
                  </a:cubicBezTo>
                  <a:cubicBezTo>
                    <a:pt x="6133" y="13342"/>
                    <a:pt x="7079" y="12429"/>
                    <a:pt x="8188" y="12429"/>
                  </a:cubicBezTo>
                  <a:cubicBezTo>
                    <a:pt x="9330" y="12429"/>
                    <a:pt x="10243" y="13342"/>
                    <a:pt x="10243" y="14484"/>
                  </a:cubicBezTo>
                  <a:cubicBezTo>
                    <a:pt x="10243" y="16180"/>
                    <a:pt x="11613" y="17550"/>
                    <a:pt x="13309" y="17550"/>
                  </a:cubicBezTo>
                  <a:cubicBezTo>
                    <a:pt x="15006" y="17550"/>
                    <a:pt x="16376" y="16180"/>
                    <a:pt x="16376" y="14484"/>
                  </a:cubicBezTo>
                  <a:cubicBezTo>
                    <a:pt x="16376" y="11320"/>
                    <a:pt x="14581" y="8579"/>
                    <a:pt x="11939" y="7209"/>
                  </a:cubicBezTo>
                  <a:cubicBezTo>
                    <a:pt x="12298" y="6557"/>
                    <a:pt x="12950" y="6133"/>
                    <a:pt x="13733" y="6133"/>
                  </a:cubicBezTo>
                  <a:cubicBezTo>
                    <a:pt x="14875" y="6133"/>
                    <a:pt x="15788" y="7046"/>
                    <a:pt x="15788" y="8188"/>
                  </a:cubicBezTo>
                  <a:cubicBezTo>
                    <a:pt x="15788" y="9852"/>
                    <a:pt x="17158" y="11254"/>
                    <a:pt x="18855" y="11254"/>
                  </a:cubicBezTo>
                  <a:cubicBezTo>
                    <a:pt x="20551" y="11254"/>
                    <a:pt x="21921" y="9852"/>
                    <a:pt x="21921" y="8188"/>
                  </a:cubicBezTo>
                  <a:cubicBezTo>
                    <a:pt x="21921" y="3654"/>
                    <a:pt x="18268" y="0"/>
                    <a:pt x="13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21"/>
            <p:cNvSpPr/>
            <p:nvPr/>
          </p:nvSpPr>
          <p:spPr>
            <a:xfrm>
              <a:off x="3747200" y="3269925"/>
              <a:ext cx="429775" cy="293000"/>
            </a:xfrm>
            <a:custGeom>
              <a:avLst/>
              <a:gdLst/>
              <a:ahLst/>
              <a:cxnLst/>
              <a:rect l="l" t="t" r="r" b="b"/>
              <a:pathLst>
                <a:path w="17191" h="11720" extrusionOk="0">
                  <a:moveTo>
                    <a:pt x="8497" y="0"/>
                  </a:moveTo>
                  <a:cubicBezTo>
                    <a:pt x="6383" y="0"/>
                    <a:pt x="4376" y="779"/>
                    <a:pt x="2806" y="2227"/>
                  </a:cubicBezTo>
                  <a:cubicBezTo>
                    <a:pt x="1142" y="3760"/>
                    <a:pt x="163" y="5848"/>
                    <a:pt x="66" y="8098"/>
                  </a:cubicBezTo>
                  <a:cubicBezTo>
                    <a:pt x="0" y="9795"/>
                    <a:pt x="1338" y="11230"/>
                    <a:pt x="3001" y="11295"/>
                  </a:cubicBezTo>
                  <a:cubicBezTo>
                    <a:pt x="3042" y="11297"/>
                    <a:pt x="3083" y="11297"/>
                    <a:pt x="3123" y="11297"/>
                  </a:cubicBezTo>
                  <a:cubicBezTo>
                    <a:pt x="4766" y="11297"/>
                    <a:pt x="6134" y="10015"/>
                    <a:pt x="6198" y="8359"/>
                  </a:cubicBezTo>
                  <a:cubicBezTo>
                    <a:pt x="6231" y="7740"/>
                    <a:pt x="6492" y="7152"/>
                    <a:pt x="6948" y="6728"/>
                  </a:cubicBezTo>
                  <a:cubicBezTo>
                    <a:pt x="7376" y="6331"/>
                    <a:pt x="7919" y="6105"/>
                    <a:pt x="8495" y="6105"/>
                  </a:cubicBezTo>
                  <a:cubicBezTo>
                    <a:pt x="8534" y="6105"/>
                    <a:pt x="8573" y="6107"/>
                    <a:pt x="8612" y="6109"/>
                  </a:cubicBezTo>
                  <a:cubicBezTo>
                    <a:pt x="9917" y="6174"/>
                    <a:pt x="10928" y="7250"/>
                    <a:pt x="10863" y="8555"/>
                  </a:cubicBezTo>
                  <a:cubicBezTo>
                    <a:pt x="10797" y="10251"/>
                    <a:pt x="12102" y="11654"/>
                    <a:pt x="13798" y="11719"/>
                  </a:cubicBezTo>
                  <a:lnTo>
                    <a:pt x="13929" y="11719"/>
                  </a:lnTo>
                  <a:cubicBezTo>
                    <a:pt x="15560" y="11719"/>
                    <a:pt x="16930" y="10447"/>
                    <a:pt x="16995" y="8783"/>
                  </a:cubicBezTo>
                  <a:cubicBezTo>
                    <a:pt x="17191" y="4119"/>
                    <a:pt x="13538" y="172"/>
                    <a:pt x="8873" y="9"/>
                  </a:cubicBezTo>
                  <a:cubicBezTo>
                    <a:pt x="8747" y="3"/>
                    <a:pt x="8622" y="0"/>
                    <a:pt x="8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21"/>
            <p:cNvSpPr/>
            <p:nvPr/>
          </p:nvSpPr>
          <p:spPr>
            <a:xfrm>
              <a:off x="3397350" y="2842650"/>
              <a:ext cx="438750" cy="304375"/>
            </a:xfrm>
            <a:custGeom>
              <a:avLst/>
              <a:gdLst/>
              <a:ahLst/>
              <a:cxnLst/>
              <a:rect l="l" t="t" r="r" b="b"/>
              <a:pathLst>
                <a:path w="17550" h="12175" extrusionOk="0">
                  <a:moveTo>
                    <a:pt x="9021" y="1"/>
                  </a:moveTo>
                  <a:cubicBezTo>
                    <a:pt x="8658" y="1"/>
                    <a:pt x="8293" y="24"/>
                    <a:pt x="7927" y="72"/>
                  </a:cubicBezTo>
                  <a:cubicBezTo>
                    <a:pt x="3295" y="627"/>
                    <a:pt x="0" y="4835"/>
                    <a:pt x="555" y="9467"/>
                  </a:cubicBezTo>
                  <a:cubicBezTo>
                    <a:pt x="751" y="11032"/>
                    <a:pt x="2055" y="12174"/>
                    <a:pt x="3589" y="12174"/>
                  </a:cubicBezTo>
                  <a:cubicBezTo>
                    <a:pt x="3719" y="12174"/>
                    <a:pt x="3850" y="12174"/>
                    <a:pt x="3947" y="12141"/>
                  </a:cubicBezTo>
                  <a:cubicBezTo>
                    <a:pt x="5644" y="11946"/>
                    <a:pt x="6851" y="10413"/>
                    <a:pt x="6622" y="8749"/>
                  </a:cubicBezTo>
                  <a:cubicBezTo>
                    <a:pt x="6557" y="8129"/>
                    <a:pt x="6720" y="7509"/>
                    <a:pt x="7111" y="7020"/>
                  </a:cubicBezTo>
                  <a:cubicBezTo>
                    <a:pt x="7503" y="6531"/>
                    <a:pt x="8057" y="6205"/>
                    <a:pt x="8677" y="6139"/>
                  </a:cubicBezTo>
                  <a:cubicBezTo>
                    <a:pt x="8776" y="6127"/>
                    <a:pt x="8875" y="6121"/>
                    <a:pt x="8972" y="6121"/>
                  </a:cubicBezTo>
                  <a:cubicBezTo>
                    <a:pt x="10126" y="6121"/>
                    <a:pt x="11136" y="6989"/>
                    <a:pt x="11287" y="8162"/>
                  </a:cubicBezTo>
                  <a:cubicBezTo>
                    <a:pt x="11467" y="9719"/>
                    <a:pt x="12774" y="10864"/>
                    <a:pt x="14275" y="10864"/>
                  </a:cubicBezTo>
                  <a:cubicBezTo>
                    <a:pt x="14408" y="10864"/>
                    <a:pt x="14543" y="10855"/>
                    <a:pt x="14679" y="10837"/>
                  </a:cubicBezTo>
                  <a:cubicBezTo>
                    <a:pt x="16376" y="10641"/>
                    <a:pt x="17550" y="9108"/>
                    <a:pt x="17354" y="7444"/>
                  </a:cubicBezTo>
                  <a:cubicBezTo>
                    <a:pt x="17093" y="5193"/>
                    <a:pt x="15951" y="3204"/>
                    <a:pt x="14157" y="1801"/>
                  </a:cubicBezTo>
                  <a:cubicBezTo>
                    <a:pt x="12682" y="626"/>
                    <a:pt x="10887" y="1"/>
                    <a:pt x="9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121"/>
          <p:cNvGrpSpPr/>
          <p:nvPr/>
        </p:nvGrpSpPr>
        <p:grpSpPr>
          <a:xfrm>
            <a:off x="5316174" y="3495142"/>
            <a:ext cx="387489" cy="370198"/>
            <a:chOff x="1160450" y="311900"/>
            <a:chExt cx="5308075" cy="5071200"/>
          </a:xfrm>
        </p:grpSpPr>
        <p:sp>
          <p:nvSpPr>
            <p:cNvPr id="1868" name="Google Shape;1868;p121"/>
            <p:cNvSpPr/>
            <p:nvPr/>
          </p:nvSpPr>
          <p:spPr>
            <a:xfrm>
              <a:off x="1160450" y="311900"/>
              <a:ext cx="5308075" cy="5071200"/>
            </a:xfrm>
            <a:custGeom>
              <a:avLst/>
              <a:gdLst/>
              <a:ahLst/>
              <a:cxnLst/>
              <a:rect l="l" t="t" r="r" b="b"/>
              <a:pathLst>
                <a:path w="212323" h="202848" extrusionOk="0">
                  <a:moveTo>
                    <a:pt x="157002" y="0"/>
                  </a:moveTo>
                  <a:cubicBezTo>
                    <a:pt x="145852" y="0"/>
                    <a:pt x="135480" y="3965"/>
                    <a:pt x="126826" y="7259"/>
                  </a:cubicBezTo>
                  <a:cubicBezTo>
                    <a:pt x="121705" y="9216"/>
                    <a:pt x="117268" y="10912"/>
                    <a:pt x="114202" y="11141"/>
                  </a:cubicBezTo>
                  <a:cubicBezTo>
                    <a:pt x="111951" y="11304"/>
                    <a:pt x="109603" y="11402"/>
                    <a:pt x="107352" y="11532"/>
                  </a:cubicBezTo>
                  <a:cubicBezTo>
                    <a:pt x="99230" y="11924"/>
                    <a:pt x="90814" y="12348"/>
                    <a:pt x="82822" y="15088"/>
                  </a:cubicBezTo>
                  <a:cubicBezTo>
                    <a:pt x="73525" y="18252"/>
                    <a:pt x="65305" y="24417"/>
                    <a:pt x="59694" y="32507"/>
                  </a:cubicBezTo>
                  <a:cubicBezTo>
                    <a:pt x="57802" y="35247"/>
                    <a:pt x="56237" y="38150"/>
                    <a:pt x="54704" y="40988"/>
                  </a:cubicBezTo>
                  <a:lnTo>
                    <a:pt x="54019" y="42228"/>
                  </a:lnTo>
                  <a:cubicBezTo>
                    <a:pt x="53203" y="43728"/>
                    <a:pt x="53758" y="45587"/>
                    <a:pt x="55225" y="46403"/>
                  </a:cubicBezTo>
                  <a:cubicBezTo>
                    <a:pt x="55684" y="46647"/>
                    <a:pt x="56180" y="46764"/>
                    <a:pt x="56671" y="46764"/>
                  </a:cubicBezTo>
                  <a:cubicBezTo>
                    <a:pt x="57753" y="46764"/>
                    <a:pt x="58807" y="46195"/>
                    <a:pt x="59368" y="45163"/>
                  </a:cubicBezTo>
                  <a:lnTo>
                    <a:pt x="60053" y="43891"/>
                  </a:lnTo>
                  <a:cubicBezTo>
                    <a:pt x="61586" y="41118"/>
                    <a:pt x="63022" y="38444"/>
                    <a:pt x="64718" y="35997"/>
                  </a:cubicBezTo>
                  <a:cubicBezTo>
                    <a:pt x="69578" y="28984"/>
                    <a:pt x="76722" y="23602"/>
                    <a:pt x="84779" y="20862"/>
                  </a:cubicBezTo>
                  <a:cubicBezTo>
                    <a:pt x="91988" y="18415"/>
                    <a:pt x="99589" y="18056"/>
                    <a:pt x="107646" y="17632"/>
                  </a:cubicBezTo>
                  <a:cubicBezTo>
                    <a:pt x="109962" y="17534"/>
                    <a:pt x="112310" y="17404"/>
                    <a:pt x="114659" y="17241"/>
                  </a:cubicBezTo>
                  <a:cubicBezTo>
                    <a:pt x="118606" y="16947"/>
                    <a:pt x="123434" y="15088"/>
                    <a:pt x="129012" y="12967"/>
                  </a:cubicBezTo>
                  <a:cubicBezTo>
                    <a:pt x="137176" y="9850"/>
                    <a:pt x="146966" y="6133"/>
                    <a:pt x="157083" y="6133"/>
                  </a:cubicBezTo>
                  <a:cubicBezTo>
                    <a:pt x="159457" y="6133"/>
                    <a:pt x="161848" y="6337"/>
                    <a:pt x="164241" y="6802"/>
                  </a:cubicBezTo>
                  <a:cubicBezTo>
                    <a:pt x="168808" y="7716"/>
                    <a:pt x="173179" y="9216"/>
                    <a:pt x="177811" y="10815"/>
                  </a:cubicBezTo>
                  <a:cubicBezTo>
                    <a:pt x="180094" y="11565"/>
                    <a:pt x="182476" y="12380"/>
                    <a:pt x="184824" y="13098"/>
                  </a:cubicBezTo>
                  <a:cubicBezTo>
                    <a:pt x="189652" y="14566"/>
                    <a:pt x="195067" y="16229"/>
                    <a:pt x="198818" y="19622"/>
                  </a:cubicBezTo>
                  <a:cubicBezTo>
                    <a:pt x="204494" y="24841"/>
                    <a:pt x="205538" y="34497"/>
                    <a:pt x="201036" y="40760"/>
                  </a:cubicBezTo>
                  <a:cubicBezTo>
                    <a:pt x="200123" y="42097"/>
                    <a:pt x="198949" y="43304"/>
                    <a:pt x="197709" y="44576"/>
                  </a:cubicBezTo>
                  <a:cubicBezTo>
                    <a:pt x="196633" y="45718"/>
                    <a:pt x="195491" y="46925"/>
                    <a:pt x="194447" y="48230"/>
                  </a:cubicBezTo>
                  <a:cubicBezTo>
                    <a:pt x="191707" y="51720"/>
                    <a:pt x="190011" y="55732"/>
                    <a:pt x="188641" y="59581"/>
                  </a:cubicBezTo>
                  <a:cubicBezTo>
                    <a:pt x="185738" y="58276"/>
                    <a:pt x="182737" y="57363"/>
                    <a:pt x="179899" y="56482"/>
                  </a:cubicBezTo>
                  <a:cubicBezTo>
                    <a:pt x="177648" y="55797"/>
                    <a:pt x="175332" y="55015"/>
                    <a:pt x="173081" y="54232"/>
                  </a:cubicBezTo>
                  <a:cubicBezTo>
                    <a:pt x="168449" y="52666"/>
                    <a:pt x="163687" y="51035"/>
                    <a:pt x="158728" y="50056"/>
                  </a:cubicBezTo>
                  <a:cubicBezTo>
                    <a:pt x="158043" y="49926"/>
                    <a:pt x="157391" y="49828"/>
                    <a:pt x="156739" y="49730"/>
                  </a:cubicBezTo>
                  <a:cubicBezTo>
                    <a:pt x="160849" y="46762"/>
                    <a:pt x="164567" y="43337"/>
                    <a:pt x="167829" y="39487"/>
                  </a:cubicBezTo>
                  <a:cubicBezTo>
                    <a:pt x="172363" y="34170"/>
                    <a:pt x="174027" y="29180"/>
                    <a:pt x="172755" y="24678"/>
                  </a:cubicBezTo>
                  <a:cubicBezTo>
                    <a:pt x="171054" y="18630"/>
                    <a:pt x="164638" y="15107"/>
                    <a:pt x="155505" y="15107"/>
                  </a:cubicBezTo>
                  <a:cubicBezTo>
                    <a:pt x="155181" y="15107"/>
                    <a:pt x="154852" y="15111"/>
                    <a:pt x="154520" y="15120"/>
                  </a:cubicBezTo>
                  <a:cubicBezTo>
                    <a:pt x="151552" y="15218"/>
                    <a:pt x="147638" y="15479"/>
                    <a:pt x="143886" y="16882"/>
                  </a:cubicBezTo>
                  <a:cubicBezTo>
                    <a:pt x="141701" y="17730"/>
                    <a:pt x="139776" y="18872"/>
                    <a:pt x="137884" y="19981"/>
                  </a:cubicBezTo>
                  <a:cubicBezTo>
                    <a:pt x="136547" y="20731"/>
                    <a:pt x="135307" y="21481"/>
                    <a:pt x="134002" y="22068"/>
                  </a:cubicBezTo>
                  <a:cubicBezTo>
                    <a:pt x="129305" y="24287"/>
                    <a:pt x="123956" y="24743"/>
                    <a:pt x="118280" y="25233"/>
                  </a:cubicBezTo>
                  <a:cubicBezTo>
                    <a:pt x="116257" y="25428"/>
                    <a:pt x="114170" y="25624"/>
                    <a:pt x="112082" y="25885"/>
                  </a:cubicBezTo>
                  <a:cubicBezTo>
                    <a:pt x="100632" y="27385"/>
                    <a:pt x="89574" y="31659"/>
                    <a:pt x="80082" y="38281"/>
                  </a:cubicBezTo>
                  <a:cubicBezTo>
                    <a:pt x="78125" y="39651"/>
                    <a:pt x="76070" y="41216"/>
                    <a:pt x="74569" y="43369"/>
                  </a:cubicBezTo>
                  <a:cubicBezTo>
                    <a:pt x="73362" y="45131"/>
                    <a:pt x="72645" y="46957"/>
                    <a:pt x="71959" y="48751"/>
                  </a:cubicBezTo>
                  <a:cubicBezTo>
                    <a:pt x="71764" y="49306"/>
                    <a:pt x="71535" y="49861"/>
                    <a:pt x="71340" y="50382"/>
                  </a:cubicBezTo>
                  <a:cubicBezTo>
                    <a:pt x="69480" y="54851"/>
                    <a:pt x="66447" y="58733"/>
                    <a:pt x="62565" y="61604"/>
                  </a:cubicBezTo>
                  <a:cubicBezTo>
                    <a:pt x="60575" y="63072"/>
                    <a:pt x="58357" y="64279"/>
                    <a:pt x="56041" y="65583"/>
                  </a:cubicBezTo>
                  <a:cubicBezTo>
                    <a:pt x="54149" y="66595"/>
                    <a:pt x="52224" y="67671"/>
                    <a:pt x="50365" y="68911"/>
                  </a:cubicBezTo>
                  <a:cubicBezTo>
                    <a:pt x="44820" y="72597"/>
                    <a:pt x="41427" y="77131"/>
                    <a:pt x="40547" y="82024"/>
                  </a:cubicBezTo>
                  <a:cubicBezTo>
                    <a:pt x="40318" y="83329"/>
                    <a:pt x="40253" y="84568"/>
                    <a:pt x="40220" y="85775"/>
                  </a:cubicBezTo>
                  <a:cubicBezTo>
                    <a:pt x="40188" y="86688"/>
                    <a:pt x="40155" y="87537"/>
                    <a:pt x="40025" y="88352"/>
                  </a:cubicBezTo>
                  <a:cubicBezTo>
                    <a:pt x="39731" y="90374"/>
                    <a:pt x="38818" y="92364"/>
                    <a:pt x="37839" y="94485"/>
                  </a:cubicBezTo>
                  <a:cubicBezTo>
                    <a:pt x="36991" y="96344"/>
                    <a:pt x="36110" y="98268"/>
                    <a:pt x="35556" y="100389"/>
                  </a:cubicBezTo>
                  <a:cubicBezTo>
                    <a:pt x="35066" y="102215"/>
                    <a:pt x="34936" y="104173"/>
                    <a:pt x="35099" y="106130"/>
                  </a:cubicBezTo>
                  <a:cubicBezTo>
                    <a:pt x="33696" y="107108"/>
                    <a:pt x="32196" y="108022"/>
                    <a:pt x="30663" y="109000"/>
                  </a:cubicBezTo>
                  <a:cubicBezTo>
                    <a:pt x="28803" y="110142"/>
                    <a:pt x="26879" y="111316"/>
                    <a:pt x="25052" y="112621"/>
                  </a:cubicBezTo>
                  <a:cubicBezTo>
                    <a:pt x="21203" y="115361"/>
                    <a:pt x="17713" y="118623"/>
                    <a:pt x="14712" y="122309"/>
                  </a:cubicBezTo>
                  <a:cubicBezTo>
                    <a:pt x="15331" y="119798"/>
                    <a:pt x="16343" y="117286"/>
                    <a:pt x="17386" y="114676"/>
                  </a:cubicBezTo>
                  <a:cubicBezTo>
                    <a:pt x="19702" y="108870"/>
                    <a:pt x="22116" y="102900"/>
                    <a:pt x="20551" y="96376"/>
                  </a:cubicBezTo>
                  <a:cubicBezTo>
                    <a:pt x="20355" y="95431"/>
                    <a:pt x="20061" y="94582"/>
                    <a:pt x="19800" y="93734"/>
                  </a:cubicBezTo>
                  <a:cubicBezTo>
                    <a:pt x="19376" y="92462"/>
                    <a:pt x="18952" y="91255"/>
                    <a:pt x="18952" y="90179"/>
                  </a:cubicBezTo>
                  <a:cubicBezTo>
                    <a:pt x="18952" y="88809"/>
                    <a:pt x="19605" y="87276"/>
                    <a:pt x="20322" y="85840"/>
                  </a:cubicBezTo>
                  <a:cubicBezTo>
                    <a:pt x="23813" y="78925"/>
                    <a:pt x="28967" y="72858"/>
                    <a:pt x="35295" y="68356"/>
                  </a:cubicBezTo>
                  <a:cubicBezTo>
                    <a:pt x="36991" y="67182"/>
                    <a:pt x="38720" y="66105"/>
                    <a:pt x="40579" y="64931"/>
                  </a:cubicBezTo>
                  <a:cubicBezTo>
                    <a:pt x="44135" y="62745"/>
                    <a:pt x="47821" y="60462"/>
                    <a:pt x="50985" y="57331"/>
                  </a:cubicBezTo>
                  <a:cubicBezTo>
                    <a:pt x="51050" y="57233"/>
                    <a:pt x="51148" y="57135"/>
                    <a:pt x="51213" y="57070"/>
                  </a:cubicBezTo>
                  <a:lnTo>
                    <a:pt x="51278" y="57004"/>
                  </a:lnTo>
                  <a:cubicBezTo>
                    <a:pt x="52453" y="55830"/>
                    <a:pt x="52453" y="53873"/>
                    <a:pt x="51278" y="52698"/>
                  </a:cubicBezTo>
                  <a:cubicBezTo>
                    <a:pt x="50675" y="52095"/>
                    <a:pt x="49892" y="51793"/>
                    <a:pt x="49109" y="51793"/>
                  </a:cubicBezTo>
                  <a:cubicBezTo>
                    <a:pt x="48326" y="51793"/>
                    <a:pt x="47544" y="52095"/>
                    <a:pt x="46940" y="52698"/>
                  </a:cubicBezTo>
                  <a:cubicBezTo>
                    <a:pt x="46875" y="52764"/>
                    <a:pt x="46810" y="52829"/>
                    <a:pt x="46744" y="52894"/>
                  </a:cubicBezTo>
                  <a:lnTo>
                    <a:pt x="46712" y="52927"/>
                  </a:lnTo>
                  <a:cubicBezTo>
                    <a:pt x="46679" y="52959"/>
                    <a:pt x="46679" y="52959"/>
                    <a:pt x="46679" y="52959"/>
                  </a:cubicBezTo>
                  <a:cubicBezTo>
                    <a:pt x="44037" y="55602"/>
                    <a:pt x="40775" y="57624"/>
                    <a:pt x="37350" y="59744"/>
                  </a:cubicBezTo>
                  <a:cubicBezTo>
                    <a:pt x="35490" y="60886"/>
                    <a:pt x="33599" y="62060"/>
                    <a:pt x="31772" y="63365"/>
                  </a:cubicBezTo>
                  <a:cubicBezTo>
                    <a:pt x="24628" y="68454"/>
                    <a:pt x="18789" y="75271"/>
                    <a:pt x="14842" y="83133"/>
                  </a:cubicBezTo>
                  <a:cubicBezTo>
                    <a:pt x="13864" y="85123"/>
                    <a:pt x="12852" y="87537"/>
                    <a:pt x="12852" y="90211"/>
                  </a:cubicBezTo>
                  <a:cubicBezTo>
                    <a:pt x="12852" y="92234"/>
                    <a:pt x="13439" y="94060"/>
                    <a:pt x="13994" y="95659"/>
                  </a:cubicBezTo>
                  <a:cubicBezTo>
                    <a:pt x="14222" y="96409"/>
                    <a:pt x="14451" y="97094"/>
                    <a:pt x="14614" y="97779"/>
                  </a:cubicBezTo>
                  <a:cubicBezTo>
                    <a:pt x="15723" y="102411"/>
                    <a:pt x="13766" y="107272"/>
                    <a:pt x="11711" y="112393"/>
                  </a:cubicBezTo>
                  <a:cubicBezTo>
                    <a:pt x="10308" y="115883"/>
                    <a:pt x="8873" y="119471"/>
                    <a:pt x="8253" y="123320"/>
                  </a:cubicBezTo>
                  <a:cubicBezTo>
                    <a:pt x="7764" y="126158"/>
                    <a:pt x="7796" y="129094"/>
                    <a:pt x="8351" y="131997"/>
                  </a:cubicBezTo>
                  <a:cubicBezTo>
                    <a:pt x="8286" y="132128"/>
                    <a:pt x="8220" y="132226"/>
                    <a:pt x="8155" y="132356"/>
                  </a:cubicBezTo>
                  <a:cubicBezTo>
                    <a:pt x="7144" y="134379"/>
                    <a:pt x="6133" y="136760"/>
                    <a:pt x="6133" y="139435"/>
                  </a:cubicBezTo>
                  <a:cubicBezTo>
                    <a:pt x="6165" y="141490"/>
                    <a:pt x="6752" y="143284"/>
                    <a:pt x="7274" y="144882"/>
                  </a:cubicBezTo>
                  <a:cubicBezTo>
                    <a:pt x="7535" y="145632"/>
                    <a:pt x="7764" y="146350"/>
                    <a:pt x="7927" y="147003"/>
                  </a:cubicBezTo>
                  <a:cubicBezTo>
                    <a:pt x="9003" y="151667"/>
                    <a:pt x="7046" y="156495"/>
                    <a:pt x="4991" y="161649"/>
                  </a:cubicBezTo>
                  <a:cubicBezTo>
                    <a:pt x="3621" y="165107"/>
                    <a:pt x="2153" y="168727"/>
                    <a:pt x="1533" y="172544"/>
                  </a:cubicBezTo>
                  <a:cubicBezTo>
                    <a:pt x="0" y="181873"/>
                    <a:pt x="3849" y="191626"/>
                    <a:pt x="11287" y="197400"/>
                  </a:cubicBezTo>
                  <a:cubicBezTo>
                    <a:pt x="15919" y="200988"/>
                    <a:pt x="21660" y="202848"/>
                    <a:pt x="27433" y="202848"/>
                  </a:cubicBezTo>
                  <a:cubicBezTo>
                    <a:pt x="30956" y="202848"/>
                    <a:pt x="34512" y="202163"/>
                    <a:pt x="37806" y="200727"/>
                  </a:cubicBezTo>
                  <a:cubicBezTo>
                    <a:pt x="41199" y="199227"/>
                    <a:pt x="44102" y="197107"/>
                    <a:pt x="46940" y="195052"/>
                  </a:cubicBezTo>
                  <a:cubicBezTo>
                    <a:pt x="49256" y="193355"/>
                    <a:pt x="51474" y="191757"/>
                    <a:pt x="53855" y="190550"/>
                  </a:cubicBezTo>
                  <a:cubicBezTo>
                    <a:pt x="58487" y="188201"/>
                    <a:pt x="63772" y="187419"/>
                    <a:pt x="69350" y="186570"/>
                  </a:cubicBezTo>
                  <a:cubicBezTo>
                    <a:pt x="75646" y="185624"/>
                    <a:pt x="82137" y="184646"/>
                    <a:pt x="87943" y="181351"/>
                  </a:cubicBezTo>
                  <a:cubicBezTo>
                    <a:pt x="92445" y="178774"/>
                    <a:pt x="95968" y="175121"/>
                    <a:pt x="99328" y="171565"/>
                  </a:cubicBezTo>
                  <a:cubicBezTo>
                    <a:pt x="101546" y="169282"/>
                    <a:pt x="103601" y="167129"/>
                    <a:pt x="105917" y="165237"/>
                  </a:cubicBezTo>
                  <a:cubicBezTo>
                    <a:pt x="111625" y="160605"/>
                    <a:pt x="118802" y="157865"/>
                    <a:pt x="125750" y="155190"/>
                  </a:cubicBezTo>
                  <a:lnTo>
                    <a:pt x="152955" y="144719"/>
                  </a:lnTo>
                  <a:cubicBezTo>
                    <a:pt x="154520" y="144132"/>
                    <a:pt x="155336" y="142338"/>
                    <a:pt x="154716" y="140772"/>
                  </a:cubicBezTo>
                  <a:cubicBezTo>
                    <a:pt x="154236" y="139559"/>
                    <a:pt x="153070" y="138816"/>
                    <a:pt x="151841" y="138816"/>
                  </a:cubicBezTo>
                  <a:cubicBezTo>
                    <a:pt x="151484" y="138816"/>
                    <a:pt x="151122" y="138878"/>
                    <a:pt x="150769" y="139011"/>
                  </a:cubicBezTo>
                  <a:lnTo>
                    <a:pt x="123564" y="149482"/>
                  </a:lnTo>
                  <a:cubicBezTo>
                    <a:pt x="116518" y="152189"/>
                    <a:pt x="108526" y="155255"/>
                    <a:pt x="102068" y="160507"/>
                  </a:cubicBezTo>
                  <a:cubicBezTo>
                    <a:pt x="99458" y="162595"/>
                    <a:pt x="97142" y="165009"/>
                    <a:pt x="94924" y="167357"/>
                  </a:cubicBezTo>
                  <a:cubicBezTo>
                    <a:pt x="91695" y="170717"/>
                    <a:pt x="88661" y="173914"/>
                    <a:pt x="84910" y="176034"/>
                  </a:cubicBezTo>
                  <a:cubicBezTo>
                    <a:pt x="80114" y="178774"/>
                    <a:pt x="74439" y="179622"/>
                    <a:pt x="68469" y="180536"/>
                  </a:cubicBezTo>
                  <a:cubicBezTo>
                    <a:pt x="62630" y="181416"/>
                    <a:pt x="56596" y="182330"/>
                    <a:pt x="51115" y="185070"/>
                  </a:cubicBezTo>
                  <a:cubicBezTo>
                    <a:pt x="48277" y="186505"/>
                    <a:pt x="45766" y="188332"/>
                    <a:pt x="43319" y="190126"/>
                  </a:cubicBezTo>
                  <a:cubicBezTo>
                    <a:pt x="40644" y="192051"/>
                    <a:pt x="38133" y="193910"/>
                    <a:pt x="35360" y="195117"/>
                  </a:cubicBezTo>
                  <a:cubicBezTo>
                    <a:pt x="32896" y="196189"/>
                    <a:pt x="30199" y="196712"/>
                    <a:pt x="27493" y="196712"/>
                  </a:cubicBezTo>
                  <a:cubicBezTo>
                    <a:pt x="23034" y="196712"/>
                    <a:pt x="18550" y="195293"/>
                    <a:pt x="15038" y="192572"/>
                  </a:cubicBezTo>
                  <a:cubicBezTo>
                    <a:pt x="9427" y="188201"/>
                    <a:pt x="6426" y="180568"/>
                    <a:pt x="7568" y="173522"/>
                  </a:cubicBezTo>
                  <a:cubicBezTo>
                    <a:pt x="8090" y="170391"/>
                    <a:pt x="9329" y="167227"/>
                    <a:pt x="10667" y="163932"/>
                  </a:cubicBezTo>
                  <a:cubicBezTo>
                    <a:pt x="13015" y="158126"/>
                    <a:pt x="15397" y="152156"/>
                    <a:pt x="13864" y="145600"/>
                  </a:cubicBezTo>
                  <a:cubicBezTo>
                    <a:pt x="13635" y="144687"/>
                    <a:pt x="13374" y="143806"/>
                    <a:pt x="13081" y="142990"/>
                  </a:cubicBezTo>
                  <a:cubicBezTo>
                    <a:pt x="12657" y="141685"/>
                    <a:pt x="12265" y="140479"/>
                    <a:pt x="12265" y="139435"/>
                  </a:cubicBezTo>
                  <a:cubicBezTo>
                    <a:pt x="12265" y="138032"/>
                    <a:pt x="12918" y="136532"/>
                    <a:pt x="13635" y="135096"/>
                  </a:cubicBezTo>
                  <a:cubicBezTo>
                    <a:pt x="17093" y="128148"/>
                    <a:pt x="22279" y="122114"/>
                    <a:pt x="28608" y="117612"/>
                  </a:cubicBezTo>
                  <a:cubicBezTo>
                    <a:pt x="30271" y="116405"/>
                    <a:pt x="32033" y="115329"/>
                    <a:pt x="33859" y="114187"/>
                  </a:cubicBezTo>
                  <a:cubicBezTo>
                    <a:pt x="35947" y="112915"/>
                    <a:pt x="38067" y="111577"/>
                    <a:pt x="40090" y="110109"/>
                  </a:cubicBezTo>
                  <a:cubicBezTo>
                    <a:pt x="40188" y="110044"/>
                    <a:pt x="40253" y="109979"/>
                    <a:pt x="40351" y="109914"/>
                  </a:cubicBezTo>
                  <a:cubicBezTo>
                    <a:pt x="41721" y="108903"/>
                    <a:pt x="43058" y="107793"/>
                    <a:pt x="44298" y="106554"/>
                  </a:cubicBezTo>
                  <a:cubicBezTo>
                    <a:pt x="48212" y="102607"/>
                    <a:pt x="50822" y="97812"/>
                    <a:pt x="53366" y="93180"/>
                  </a:cubicBezTo>
                  <a:cubicBezTo>
                    <a:pt x="54867" y="90374"/>
                    <a:pt x="56302" y="87700"/>
                    <a:pt x="58031" y="85253"/>
                  </a:cubicBezTo>
                  <a:cubicBezTo>
                    <a:pt x="62891" y="78240"/>
                    <a:pt x="70002" y="72858"/>
                    <a:pt x="78092" y="70117"/>
                  </a:cubicBezTo>
                  <a:cubicBezTo>
                    <a:pt x="85268" y="67671"/>
                    <a:pt x="92901" y="67280"/>
                    <a:pt x="100959" y="66888"/>
                  </a:cubicBezTo>
                  <a:lnTo>
                    <a:pt x="102231" y="66823"/>
                  </a:lnTo>
                  <a:cubicBezTo>
                    <a:pt x="103927" y="66725"/>
                    <a:pt x="105199" y="65290"/>
                    <a:pt x="105134" y="63594"/>
                  </a:cubicBezTo>
                  <a:cubicBezTo>
                    <a:pt x="105038" y="61970"/>
                    <a:pt x="103669" y="60688"/>
                    <a:pt x="102026" y="60688"/>
                  </a:cubicBezTo>
                  <a:cubicBezTo>
                    <a:pt x="101986" y="60688"/>
                    <a:pt x="101945" y="60689"/>
                    <a:pt x="101905" y="60690"/>
                  </a:cubicBezTo>
                  <a:lnTo>
                    <a:pt x="100665" y="60756"/>
                  </a:lnTo>
                  <a:cubicBezTo>
                    <a:pt x="92543" y="61180"/>
                    <a:pt x="84127" y="61604"/>
                    <a:pt x="76135" y="64311"/>
                  </a:cubicBezTo>
                  <a:cubicBezTo>
                    <a:pt x="66806" y="67475"/>
                    <a:pt x="58618" y="73673"/>
                    <a:pt x="53007" y="81763"/>
                  </a:cubicBezTo>
                  <a:cubicBezTo>
                    <a:pt x="51115" y="84503"/>
                    <a:pt x="49517" y="87406"/>
                    <a:pt x="47984" y="90244"/>
                  </a:cubicBezTo>
                  <a:cubicBezTo>
                    <a:pt x="46157" y="93571"/>
                    <a:pt x="44428" y="96768"/>
                    <a:pt x="42308" y="99541"/>
                  </a:cubicBezTo>
                  <a:cubicBezTo>
                    <a:pt x="42634" y="98725"/>
                    <a:pt x="43026" y="97877"/>
                    <a:pt x="43417" y="97029"/>
                  </a:cubicBezTo>
                  <a:cubicBezTo>
                    <a:pt x="44526" y="94615"/>
                    <a:pt x="45668" y="92136"/>
                    <a:pt x="46092" y="89233"/>
                  </a:cubicBezTo>
                  <a:cubicBezTo>
                    <a:pt x="46255" y="88124"/>
                    <a:pt x="46288" y="87047"/>
                    <a:pt x="46320" y="85971"/>
                  </a:cubicBezTo>
                  <a:cubicBezTo>
                    <a:pt x="46353" y="84960"/>
                    <a:pt x="46386" y="83981"/>
                    <a:pt x="46549" y="83100"/>
                  </a:cubicBezTo>
                  <a:cubicBezTo>
                    <a:pt x="47299" y="79055"/>
                    <a:pt x="50887" y="75924"/>
                    <a:pt x="53758" y="73999"/>
                  </a:cubicBezTo>
                  <a:cubicBezTo>
                    <a:pt x="55389" y="72923"/>
                    <a:pt x="57150" y="71944"/>
                    <a:pt x="58977" y="70933"/>
                  </a:cubicBezTo>
                  <a:cubicBezTo>
                    <a:pt x="61391" y="69628"/>
                    <a:pt x="63902" y="68226"/>
                    <a:pt x="66218" y="66497"/>
                  </a:cubicBezTo>
                  <a:cubicBezTo>
                    <a:pt x="70981" y="62974"/>
                    <a:pt x="74700" y="58211"/>
                    <a:pt x="76983" y="52731"/>
                  </a:cubicBezTo>
                  <a:cubicBezTo>
                    <a:pt x="77244" y="52111"/>
                    <a:pt x="77472" y="51492"/>
                    <a:pt x="77701" y="50904"/>
                  </a:cubicBezTo>
                  <a:cubicBezTo>
                    <a:pt x="78255" y="49404"/>
                    <a:pt x="78810" y="48001"/>
                    <a:pt x="79560" y="46892"/>
                  </a:cubicBezTo>
                  <a:cubicBezTo>
                    <a:pt x="80506" y="45587"/>
                    <a:pt x="81843" y="44511"/>
                    <a:pt x="83572" y="43304"/>
                  </a:cubicBezTo>
                  <a:cubicBezTo>
                    <a:pt x="92249" y="37269"/>
                    <a:pt x="102394" y="33322"/>
                    <a:pt x="112897" y="31952"/>
                  </a:cubicBezTo>
                  <a:cubicBezTo>
                    <a:pt x="114822" y="31691"/>
                    <a:pt x="116877" y="31528"/>
                    <a:pt x="118834" y="31332"/>
                  </a:cubicBezTo>
                  <a:cubicBezTo>
                    <a:pt x="124771" y="30811"/>
                    <a:pt x="130904" y="30289"/>
                    <a:pt x="136579" y="27614"/>
                  </a:cubicBezTo>
                  <a:cubicBezTo>
                    <a:pt x="138145" y="26896"/>
                    <a:pt x="139580" y="26048"/>
                    <a:pt x="140983" y="25233"/>
                  </a:cubicBezTo>
                  <a:cubicBezTo>
                    <a:pt x="142712" y="24221"/>
                    <a:pt x="144343" y="23275"/>
                    <a:pt x="146072" y="22623"/>
                  </a:cubicBezTo>
                  <a:cubicBezTo>
                    <a:pt x="148942" y="21514"/>
                    <a:pt x="152204" y="21318"/>
                    <a:pt x="154716" y="21253"/>
                  </a:cubicBezTo>
                  <a:cubicBezTo>
                    <a:pt x="154987" y="21244"/>
                    <a:pt x="155263" y="21239"/>
                    <a:pt x="155540" y="21239"/>
                  </a:cubicBezTo>
                  <a:cubicBezTo>
                    <a:pt x="160274" y="21239"/>
                    <a:pt x="165805" y="22583"/>
                    <a:pt x="166883" y="26342"/>
                  </a:cubicBezTo>
                  <a:cubicBezTo>
                    <a:pt x="167568" y="28788"/>
                    <a:pt x="166296" y="31854"/>
                    <a:pt x="163197" y="35540"/>
                  </a:cubicBezTo>
                  <a:cubicBezTo>
                    <a:pt x="159185" y="40205"/>
                    <a:pt x="154488" y="44217"/>
                    <a:pt x="149203" y="47414"/>
                  </a:cubicBezTo>
                  <a:cubicBezTo>
                    <a:pt x="148192" y="48001"/>
                    <a:pt x="147181" y="48588"/>
                    <a:pt x="146072" y="49208"/>
                  </a:cubicBezTo>
                  <a:cubicBezTo>
                    <a:pt x="145909" y="49306"/>
                    <a:pt x="145778" y="49404"/>
                    <a:pt x="145615" y="49469"/>
                  </a:cubicBezTo>
                  <a:cubicBezTo>
                    <a:pt x="136253" y="50350"/>
                    <a:pt x="127544" y="53677"/>
                    <a:pt x="120106" y="56515"/>
                  </a:cubicBezTo>
                  <a:cubicBezTo>
                    <a:pt x="118051" y="57298"/>
                    <a:pt x="116127" y="58016"/>
                    <a:pt x="114333" y="58635"/>
                  </a:cubicBezTo>
                  <a:cubicBezTo>
                    <a:pt x="112734" y="59190"/>
                    <a:pt x="111886" y="60951"/>
                    <a:pt x="112441" y="62550"/>
                  </a:cubicBezTo>
                  <a:cubicBezTo>
                    <a:pt x="112880" y="63816"/>
                    <a:pt x="114077" y="64611"/>
                    <a:pt x="115334" y="64611"/>
                  </a:cubicBezTo>
                  <a:cubicBezTo>
                    <a:pt x="115664" y="64611"/>
                    <a:pt x="115997" y="64557"/>
                    <a:pt x="116323" y="64442"/>
                  </a:cubicBezTo>
                  <a:cubicBezTo>
                    <a:pt x="118214" y="63789"/>
                    <a:pt x="120204" y="63006"/>
                    <a:pt x="122292" y="62223"/>
                  </a:cubicBezTo>
                  <a:cubicBezTo>
                    <a:pt x="130446" y="59110"/>
                    <a:pt x="140223" y="55377"/>
                    <a:pt x="150326" y="55377"/>
                  </a:cubicBezTo>
                  <a:cubicBezTo>
                    <a:pt x="152712" y="55377"/>
                    <a:pt x="155116" y="55585"/>
                    <a:pt x="157521" y="56058"/>
                  </a:cubicBezTo>
                  <a:cubicBezTo>
                    <a:pt x="162088" y="56939"/>
                    <a:pt x="166459" y="58440"/>
                    <a:pt x="171091" y="60038"/>
                  </a:cubicBezTo>
                  <a:cubicBezTo>
                    <a:pt x="173407" y="60821"/>
                    <a:pt x="175756" y="61636"/>
                    <a:pt x="178137" y="62354"/>
                  </a:cubicBezTo>
                  <a:cubicBezTo>
                    <a:pt x="182932" y="63822"/>
                    <a:pt x="188380" y="65485"/>
                    <a:pt x="192098" y="68878"/>
                  </a:cubicBezTo>
                  <a:cubicBezTo>
                    <a:pt x="197807" y="74065"/>
                    <a:pt x="198818" y="83753"/>
                    <a:pt x="194349" y="90016"/>
                  </a:cubicBezTo>
                  <a:cubicBezTo>
                    <a:pt x="193403" y="91320"/>
                    <a:pt x="192262" y="92527"/>
                    <a:pt x="191022" y="93832"/>
                  </a:cubicBezTo>
                  <a:cubicBezTo>
                    <a:pt x="189913" y="94974"/>
                    <a:pt x="188771" y="96148"/>
                    <a:pt x="187727" y="97486"/>
                  </a:cubicBezTo>
                  <a:cubicBezTo>
                    <a:pt x="184204" y="101987"/>
                    <a:pt x="182443" y="107272"/>
                    <a:pt x="180714" y="112425"/>
                  </a:cubicBezTo>
                  <a:cubicBezTo>
                    <a:pt x="179116" y="117188"/>
                    <a:pt x="177583" y="121722"/>
                    <a:pt x="174777" y="125376"/>
                  </a:cubicBezTo>
                  <a:cubicBezTo>
                    <a:pt x="172363" y="128572"/>
                    <a:pt x="168873" y="131182"/>
                    <a:pt x="163817" y="133661"/>
                  </a:cubicBezTo>
                  <a:cubicBezTo>
                    <a:pt x="162284" y="134411"/>
                    <a:pt x="161664" y="136238"/>
                    <a:pt x="162414" y="137771"/>
                  </a:cubicBezTo>
                  <a:cubicBezTo>
                    <a:pt x="162936" y="138848"/>
                    <a:pt x="164045" y="139467"/>
                    <a:pt x="165154" y="139467"/>
                  </a:cubicBezTo>
                  <a:cubicBezTo>
                    <a:pt x="165611" y="139467"/>
                    <a:pt x="166068" y="139369"/>
                    <a:pt x="166492" y="139174"/>
                  </a:cubicBezTo>
                  <a:cubicBezTo>
                    <a:pt x="172429" y="136271"/>
                    <a:pt x="176604" y="133074"/>
                    <a:pt x="179638" y="129094"/>
                  </a:cubicBezTo>
                  <a:cubicBezTo>
                    <a:pt x="183063" y="124625"/>
                    <a:pt x="184824" y="119406"/>
                    <a:pt x="186520" y="114350"/>
                  </a:cubicBezTo>
                  <a:cubicBezTo>
                    <a:pt x="188151" y="109490"/>
                    <a:pt x="189685" y="104923"/>
                    <a:pt x="192555" y="101237"/>
                  </a:cubicBezTo>
                  <a:cubicBezTo>
                    <a:pt x="193403" y="100160"/>
                    <a:pt x="194382" y="99149"/>
                    <a:pt x="195426" y="98040"/>
                  </a:cubicBezTo>
                  <a:cubicBezTo>
                    <a:pt x="196763" y="96670"/>
                    <a:pt x="198133" y="95235"/>
                    <a:pt x="199307" y="93571"/>
                  </a:cubicBezTo>
                  <a:cubicBezTo>
                    <a:pt x="205603" y="84764"/>
                    <a:pt x="204233" y="71651"/>
                    <a:pt x="196241" y="64376"/>
                  </a:cubicBezTo>
                  <a:cubicBezTo>
                    <a:pt x="195524" y="63724"/>
                    <a:pt x="194806" y="63137"/>
                    <a:pt x="194056" y="62615"/>
                  </a:cubicBezTo>
                  <a:cubicBezTo>
                    <a:pt x="195360" y="58831"/>
                    <a:pt x="196861" y="55080"/>
                    <a:pt x="199242" y="52013"/>
                  </a:cubicBezTo>
                  <a:cubicBezTo>
                    <a:pt x="200123" y="50937"/>
                    <a:pt x="201102" y="49893"/>
                    <a:pt x="202145" y="48817"/>
                  </a:cubicBezTo>
                  <a:cubicBezTo>
                    <a:pt x="203450" y="47414"/>
                    <a:pt x="204820" y="46011"/>
                    <a:pt x="206027" y="44315"/>
                  </a:cubicBezTo>
                  <a:cubicBezTo>
                    <a:pt x="212323" y="35508"/>
                    <a:pt x="210953" y="22427"/>
                    <a:pt x="202928" y="15120"/>
                  </a:cubicBezTo>
                  <a:cubicBezTo>
                    <a:pt x="198198" y="10782"/>
                    <a:pt x="192033" y="8923"/>
                    <a:pt x="186618" y="7259"/>
                  </a:cubicBezTo>
                  <a:cubicBezTo>
                    <a:pt x="184335" y="6574"/>
                    <a:pt x="182052" y="5791"/>
                    <a:pt x="179801" y="5008"/>
                  </a:cubicBezTo>
                  <a:cubicBezTo>
                    <a:pt x="175169" y="3442"/>
                    <a:pt x="170406" y="1779"/>
                    <a:pt x="165415" y="800"/>
                  </a:cubicBezTo>
                  <a:cubicBezTo>
                    <a:pt x="162573" y="243"/>
                    <a:pt x="159763" y="0"/>
                    <a:pt x="1570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21"/>
            <p:cNvSpPr/>
            <p:nvPr/>
          </p:nvSpPr>
          <p:spPr>
            <a:xfrm>
              <a:off x="3686850" y="2762075"/>
              <a:ext cx="152525" cy="170475"/>
            </a:xfrm>
            <a:custGeom>
              <a:avLst/>
              <a:gdLst/>
              <a:ahLst/>
              <a:cxnLst/>
              <a:rect l="l" t="t" r="r" b="b"/>
              <a:pathLst>
                <a:path w="6101" h="6819" extrusionOk="0">
                  <a:moveTo>
                    <a:pt x="3034" y="0"/>
                  </a:moveTo>
                  <a:cubicBezTo>
                    <a:pt x="1370" y="0"/>
                    <a:pt x="0" y="1371"/>
                    <a:pt x="0" y="3067"/>
                  </a:cubicBezTo>
                  <a:lnTo>
                    <a:pt x="0" y="3752"/>
                  </a:lnTo>
                  <a:cubicBezTo>
                    <a:pt x="0" y="5448"/>
                    <a:pt x="1370" y="6818"/>
                    <a:pt x="3034" y="6818"/>
                  </a:cubicBezTo>
                  <a:cubicBezTo>
                    <a:pt x="4730" y="6818"/>
                    <a:pt x="6100" y="5448"/>
                    <a:pt x="6100" y="3752"/>
                  </a:cubicBezTo>
                  <a:lnTo>
                    <a:pt x="6100" y="3067"/>
                  </a:lnTo>
                  <a:cubicBezTo>
                    <a:pt x="6100" y="1371"/>
                    <a:pt x="4730"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21"/>
            <p:cNvSpPr/>
            <p:nvPr/>
          </p:nvSpPr>
          <p:spPr>
            <a:xfrm>
              <a:off x="3128225" y="958200"/>
              <a:ext cx="153350" cy="170450"/>
            </a:xfrm>
            <a:custGeom>
              <a:avLst/>
              <a:gdLst/>
              <a:ahLst/>
              <a:cxnLst/>
              <a:rect l="l" t="t" r="r" b="b"/>
              <a:pathLst>
                <a:path w="6134" h="6818" extrusionOk="0">
                  <a:moveTo>
                    <a:pt x="3067" y="0"/>
                  </a:moveTo>
                  <a:cubicBezTo>
                    <a:pt x="1371" y="0"/>
                    <a:pt x="1" y="1370"/>
                    <a:pt x="1" y="3034"/>
                  </a:cubicBezTo>
                  <a:lnTo>
                    <a:pt x="1" y="3752"/>
                  </a:lnTo>
                  <a:cubicBezTo>
                    <a:pt x="1" y="5448"/>
                    <a:pt x="1371" y="6818"/>
                    <a:pt x="3067" y="6818"/>
                  </a:cubicBezTo>
                  <a:cubicBezTo>
                    <a:pt x="4763" y="6818"/>
                    <a:pt x="6133" y="5448"/>
                    <a:pt x="6133" y="3752"/>
                  </a:cubicBezTo>
                  <a:lnTo>
                    <a:pt x="6133" y="3034"/>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21"/>
            <p:cNvSpPr/>
            <p:nvPr/>
          </p:nvSpPr>
          <p:spPr>
            <a:xfrm>
              <a:off x="5808775" y="1070725"/>
              <a:ext cx="153325" cy="170475"/>
            </a:xfrm>
            <a:custGeom>
              <a:avLst/>
              <a:gdLst/>
              <a:ahLst/>
              <a:cxnLst/>
              <a:rect l="l" t="t" r="r" b="b"/>
              <a:pathLst>
                <a:path w="6133" h="6819" extrusionOk="0">
                  <a:moveTo>
                    <a:pt x="3067" y="1"/>
                  </a:moveTo>
                  <a:cubicBezTo>
                    <a:pt x="1370" y="1"/>
                    <a:pt x="0" y="1371"/>
                    <a:pt x="0" y="3067"/>
                  </a:cubicBezTo>
                  <a:lnTo>
                    <a:pt x="0" y="3785"/>
                  </a:lnTo>
                  <a:cubicBezTo>
                    <a:pt x="0" y="5448"/>
                    <a:pt x="1370" y="6818"/>
                    <a:pt x="3067" y="6818"/>
                  </a:cubicBezTo>
                  <a:cubicBezTo>
                    <a:pt x="4763" y="6818"/>
                    <a:pt x="6133" y="5448"/>
                    <a:pt x="6133" y="3785"/>
                  </a:cubicBezTo>
                  <a:lnTo>
                    <a:pt x="6133" y="3067"/>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21"/>
            <p:cNvSpPr/>
            <p:nvPr/>
          </p:nvSpPr>
          <p:spPr>
            <a:xfrm>
              <a:off x="5641600" y="1216700"/>
              <a:ext cx="152525" cy="170475"/>
            </a:xfrm>
            <a:custGeom>
              <a:avLst/>
              <a:gdLst/>
              <a:ahLst/>
              <a:cxnLst/>
              <a:rect l="l" t="t" r="r" b="b"/>
              <a:pathLst>
                <a:path w="6101" h="6819" extrusionOk="0">
                  <a:moveTo>
                    <a:pt x="3034" y="1"/>
                  </a:moveTo>
                  <a:cubicBezTo>
                    <a:pt x="1370" y="1"/>
                    <a:pt x="0" y="1371"/>
                    <a:pt x="0" y="3067"/>
                  </a:cubicBezTo>
                  <a:lnTo>
                    <a:pt x="0" y="3752"/>
                  </a:lnTo>
                  <a:cubicBezTo>
                    <a:pt x="0" y="5448"/>
                    <a:pt x="1370" y="6818"/>
                    <a:pt x="3034" y="6818"/>
                  </a:cubicBezTo>
                  <a:cubicBezTo>
                    <a:pt x="4730" y="6818"/>
                    <a:pt x="6100" y="5448"/>
                    <a:pt x="6100" y="3752"/>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21"/>
            <p:cNvSpPr/>
            <p:nvPr/>
          </p:nvSpPr>
          <p:spPr>
            <a:xfrm>
              <a:off x="2234450" y="3462575"/>
              <a:ext cx="153325" cy="170475"/>
            </a:xfrm>
            <a:custGeom>
              <a:avLst/>
              <a:gdLst/>
              <a:ahLst/>
              <a:cxnLst/>
              <a:rect l="l" t="t" r="r" b="b"/>
              <a:pathLst>
                <a:path w="6133" h="6819" extrusionOk="0">
                  <a:moveTo>
                    <a:pt x="3067" y="1"/>
                  </a:moveTo>
                  <a:cubicBezTo>
                    <a:pt x="1370" y="1"/>
                    <a:pt x="0" y="1371"/>
                    <a:pt x="0" y="3035"/>
                  </a:cubicBezTo>
                  <a:lnTo>
                    <a:pt x="0" y="3752"/>
                  </a:lnTo>
                  <a:cubicBezTo>
                    <a:pt x="0" y="5448"/>
                    <a:pt x="1370" y="6818"/>
                    <a:pt x="3067" y="6818"/>
                  </a:cubicBezTo>
                  <a:cubicBezTo>
                    <a:pt x="4763" y="6818"/>
                    <a:pt x="6133" y="5448"/>
                    <a:pt x="6133" y="3752"/>
                  </a:cubicBezTo>
                  <a:lnTo>
                    <a:pt x="6133" y="3035"/>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21"/>
            <p:cNvSpPr/>
            <p:nvPr/>
          </p:nvSpPr>
          <p:spPr>
            <a:xfrm>
              <a:off x="1847900" y="1920875"/>
              <a:ext cx="3496050" cy="2550500"/>
            </a:xfrm>
            <a:custGeom>
              <a:avLst/>
              <a:gdLst/>
              <a:ahLst/>
              <a:cxnLst/>
              <a:rect l="l" t="t" r="r" b="b"/>
              <a:pathLst>
                <a:path w="139842" h="102020" extrusionOk="0">
                  <a:moveTo>
                    <a:pt x="95609" y="14762"/>
                  </a:moveTo>
                  <a:lnTo>
                    <a:pt x="95609" y="14762"/>
                  </a:lnTo>
                  <a:cubicBezTo>
                    <a:pt x="92152" y="17632"/>
                    <a:pt x="87324" y="18415"/>
                    <a:pt x="82203" y="19231"/>
                  </a:cubicBezTo>
                  <a:cubicBezTo>
                    <a:pt x="78027" y="19883"/>
                    <a:pt x="73754" y="20568"/>
                    <a:pt x="69775" y="22395"/>
                  </a:cubicBezTo>
                  <a:cubicBezTo>
                    <a:pt x="64718" y="24743"/>
                    <a:pt x="60869" y="28658"/>
                    <a:pt x="57118" y="32474"/>
                  </a:cubicBezTo>
                  <a:cubicBezTo>
                    <a:pt x="53073" y="36584"/>
                    <a:pt x="49224" y="40466"/>
                    <a:pt x="44298" y="41901"/>
                  </a:cubicBezTo>
                  <a:cubicBezTo>
                    <a:pt x="42994" y="42293"/>
                    <a:pt x="41624" y="42488"/>
                    <a:pt x="40156" y="42619"/>
                  </a:cubicBezTo>
                  <a:cubicBezTo>
                    <a:pt x="41167" y="41021"/>
                    <a:pt x="42048" y="39357"/>
                    <a:pt x="42765" y="37628"/>
                  </a:cubicBezTo>
                  <a:cubicBezTo>
                    <a:pt x="43026" y="37008"/>
                    <a:pt x="43255" y="36389"/>
                    <a:pt x="43483" y="35801"/>
                  </a:cubicBezTo>
                  <a:cubicBezTo>
                    <a:pt x="44070" y="34301"/>
                    <a:pt x="44592" y="32866"/>
                    <a:pt x="45375" y="31757"/>
                  </a:cubicBezTo>
                  <a:cubicBezTo>
                    <a:pt x="46353" y="30386"/>
                    <a:pt x="47887" y="29212"/>
                    <a:pt x="49387" y="28168"/>
                  </a:cubicBezTo>
                  <a:cubicBezTo>
                    <a:pt x="58064" y="22134"/>
                    <a:pt x="68209" y="18219"/>
                    <a:pt x="78680" y="16817"/>
                  </a:cubicBezTo>
                  <a:cubicBezTo>
                    <a:pt x="80637" y="16588"/>
                    <a:pt x="82659" y="16393"/>
                    <a:pt x="84649" y="16229"/>
                  </a:cubicBezTo>
                  <a:cubicBezTo>
                    <a:pt x="88270" y="15903"/>
                    <a:pt x="91989" y="15577"/>
                    <a:pt x="95609" y="14762"/>
                  </a:cubicBezTo>
                  <a:close/>
                  <a:moveTo>
                    <a:pt x="121216" y="6117"/>
                  </a:moveTo>
                  <a:cubicBezTo>
                    <a:pt x="125979" y="6117"/>
                    <a:pt x="131589" y="7422"/>
                    <a:pt x="132666" y="11239"/>
                  </a:cubicBezTo>
                  <a:cubicBezTo>
                    <a:pt x="133351" y="13653"/>
                    <a:pt x="132111" y="16751"/>
                    <a:pt x="128980" y="20405"/>
                  </a:cubicBezTo>
                  <a:cubicBezTo>
                    <a:pt x="126011" y="23895"/>
                    <a:pt x="122651" y="26961"/>
                    <a:pt x="118965" y="29636"/>
                  </a:cubicBezTo>
                  <a:lnTo>
                    <a:pt x="112604" y="32083"/>
                  </a:lnTo>
                  <a:cubicBezTo>
                    <a:pt x="109310" y="33355"/>
                    <a:pt x="106048" y="34627"/>
                    <a:pt x="102753" y="35867"/>
                  </a:cubicBezTo>
                  <a:cubicBezTo>
                    <a:pt x="95707" y="38574"/>
                    <a:pt x="87748" y="41640"/>
                    <a:pt x="81257" y="46892"/>
                  </a:cubicBezTo>
                  <a:cubicBezTo>
                    <a:pt x="78647" y="49012"/>
                    <a:pt x="76364" y="51426"/>
                    <a:pt x="74146" y="53742"/>
                  </a:cubicBezTo>
                  <a:cubicBezTo>
                    <a:pt x="70916" y="57102"/>
                    <a:pt x="67850" y="60299"/>
                    <a:pt x="64131" y="62419"/>
                  </a:cubicBezTo>
                  <a:cubicBezTo>
                    <a:pt x="59304" y="65192"/>
                    <a:pt x="53660" y="66040"/>
                    <a:pt x="47658" y="66921"/>
                  </a:cubicBezTo>
                  <a:cubicBezTo>
                    <a:pt x="41852" y="67801"/>
                    <a:pt x="35817" y="68715"/>
                    <a:pt x="30304" y="71488"/>
                  </a:cubicBezTo>
                  <a:cubicBezTo>
                    <a:pt x="27467" y="72923"/>
                    <a:pt x="24955" y="74750"/>
                    <a:pt x="22541" y="76511"/>
                  </a:cubicBezTo>
                  <a:cubicBezTo>
                    <a:pt x="19866" y="78468"/>
                    <a:pt x="17322" y="80295"/>
                    <a:pt x="14549" y="81502"/>
                  </a:cubicBezTo>
                  <a:cubicBezTo>
                    <a:pt x="12722" y="82317"/>
                    <a:pt x="10765" y="82807"/>
                    <a:pt x="8710" y="83002"/>
                  </a:cubicBezTo>
                  <a:cubicBezTo>
                    <a:pt x="8873" y="82644"/>
                    <a:pt x="9036" y="82285"/>
                    <a:pt x="9199" y="81893"/>
                  </a:cubicBezTo>
                  <a:cubicBezTo>
                    <a:pt x="10308" y="79479"/>
                    <a:pt x="11450" y="77000"/>
                    <a:pt x="11874" y="74130"/>
                  </a:cubicBezTo>
                  <a:cubicBezTo>
                    <a:pt x="12070" y="72988"/>
                    <a:pt x="12103" y="71912"/>
                    <a:pt x="12135" y="70868"/>
                  </a:cubicBezTo>
                  <a:cubicBezTo>
                    <a:pt x="12168" y="69824"/>
                    <a:pt x="12200" y="68845"/>
                    <a:pt x="12364" y="67997"/>
                  </a:cubicBezTo>
                  <a:cubicBezTo>
                    <a:pt x="13081" y="63920"/>
                    <a:pt x="16669" y="60788"/>
                    <a:pt x="19540" y="58896"/>
                  </a:cubicBezTo>
                  <a:cubicBezTo>
                    <a:pt x="21204" y="57787"/>
                    <a:pt x="22932" y="56841"/>
                    <a:pt x="24792" y="55830"/>
                  </a:cubicBezTo>
                  <a:cubicBezTo>
                    <a:pt x="27206" y="54493"/>
                    <a:pt x="29685" y="53123"/>
                    <a:pt x="32033" y="51394"/>
                  </a:cubicBezTo>
                  <a:cubicBezTo>
                    <a:pt x="32979" y="50676"/>
                    <a:pt x="33925" y="49893"/>
                    <a:pt x="34806" y="49078"/>
                  </a:cubicBezTo>
                  <a:cubicBezTo>
                    <a:pt x="35556" y="49012"/>
                    <a:pt x="36339" y="48980"/>
                    <a:pt x="37122" y="48947"/>
                  </a:cubicBezTo>
                  <a:cubicBezTo>
                    <a:pt x="40025" y="48784"/>
                    <a:pt x="43026" y="48654"/>
                    <a:pt x="46027" y="47773"/>
                  </a:cubicBezTo>
                  <a:cubicBezTo>
                    <a:pt x="52486" y="45881"/>
                    <a:pt x="57053" y="41249"/>
                    <a:pt x="61489" y="36747"/>
                  </a:cubicBezTo>
                  <a:cubicBezTo>
                    <a:pt x="64979" y="33192"/>
                    <a:pt x="68307" y="29832"/>
                    <a:pt x="72351" y="27940"/>
                  </a:cubicBezTo>
                  <a:cubicBezTo>
                    <a:pt x="75548" y="26472"/>
                    <a:pt x="79234" y="25885"/>
                    <a:pt x="83149" y="25265"/>
                  </a:cubicBezTo>
                  <a:cubicBezTo>
                    <a:pt x="89085" y="24319"/>
                    <a:pt x="95251" y="23341"/>
                    <a:pt x="100046" y="19002"/>
                  </a:cubicBezTo>
                  <a:cubicBezTo>
                    <a:pt x="102786" y="16556"/>
                    <a:pt x="104417" y="13522"/>
                    <a:pt x="105656" y="10782"/>
                  </a:cubicBezTo>
                  <a:cubicBezTo>
                    <a:pt x="106048" y="10554"/>
                    <a:pt x="106407" y="10325"/>
                    <a:pt x="106765" y="10130"/>
                  </a:cubicBezTo>
                  <a:cubicBezTo>
                    <a:pt x="108527" y="9086"/>
                    <a:pt x="110158" y="8140"/>
                    <a:pt x="111854" y="7487"/>
                  </a:cubicBezTo>
                  <a:cubicBezTo>
                    <a:pt x="114725" y="6411"/>
                    <a:pt x="117987" y="6183"/>
                    <a:pt x="120498" y="6117"/>
                  </a:cubicBezTo>
                  <a:close/>
                  <a:moveTo>
                    <a:pt x="99785" y="43598"/>
                  </a:moveTo>
                  <a:cubicBezTo>
                    <a:pt x="97632" y="46631"/>
                    <a:pt x="96327" y="50024"/>
                    <a:pt x="95055" y="53351"/>
                  </a:cubicBezTo>
                  <a:cubicBezTo>
                    <a:pt x="93522" y="57363"/>
                    <a:pt x="92054" y="61180"/>
                    <a:pt x="89249" y="63691"/>
                  </a:cubicBezTo>
                  <a:cubicBezTo>
                    <a:pt x="85791" y="66823"/>
                    <a:pt x="80800" y="67638"/>
                    <a:pt x="75483" y="68454"/>
                  </a:cubicBezTo>
                  <a:cubicBezTo>
                    <a:pt x="71340" y="69106"/>
                    <a:pt x="67067" y="69791"/>
                    <a:pt x="63087" y="71618"/>
                  </a:cubicBezTo>
                  <a:cubicBezTo>
                    <a:pt x="58031" y="73967"/>
                    <a:pt x="54150" y="77914"/>
                    <a:pt x="50398" y="81698"/>
                  </a:cubicBezTo>
                  <a:cubicBezTo>
                    <a:pt x="46353" y="85808"/>
                    <a:pt x="42537" y="89722"/>
                    <a:pt x="37611" y="91157"/>
                  </a:cubicBezTo>
                  <a:cubicBezTo>
                    <a:pt x="35328" y="91810"/>
                    <a:pt x="32816" y="91940"/>
                    <a:pt x="30141" y="92071"/>
                  </a:cubicBezTo>
                  <a:cubicBezTo>
                    <a:pt x="27336" y="92201"/>
                    <a:pt x="24433" y="92332"/>
                    <a:pt x="21497" y="93147"/>
                  </a:cubicBezTo>
                  <a:cubicBezTo>
                    <a:pt x="20192" y="93506"/>
                    <a:pt x="18985" y="93995"/>
                    <a:pt x="17811" y="94452"/>
                  </a:cubicBezTo>
                  <a:cubicBezTo>
                    <a:pt x="16506" y="94974"/>
                    <a:pt x="15299" y="95431"/>
                    <a:pt x="14092" y="95724"/>
                  </a:cubicBezTo>
                  <a:cubicBezTo>
                    <a:pt x="13483" y="95865"/>
                    <a:pt x="12835" y="95925"/>
                    <a:pt x="12204" y="95925"/>
                  </a:cubicBezTo>
                  <a:cubicBezTo>
                    <a:pt x="10507" y="95925"/>
                    <a:pt x="8936" y="95491"/>
                    <a:pt x="8580" y="95039"/>
                  </a:cubicBezTo>
                  <a:cubicBezTo>
                    <a:pt x="7634" y="93767"/>
                    <a:pt x="6916" y="91581"/>
                    <a:pt x="6949" y="89233"/>
                  </a:cubicBezTo>
                  <a:cubicBezTo>
                    <a:pt x="10439" y="89200"/>
                    <a:pt x="13897" y="88482"/>
                    <a:pt x="16996" y="87112"/>
                  </a:cubicBezTo>
                  <a:cubicBezTo>
                    <a:pt x="20388" y="85645"/>
                    <a:pt x="23324" y="83524"/>
                    <a:pt x="26129" y="81469"/>
                  </a:cubicBezTo>
                  <a:cubicBezTo>
                    <a:pt x="28478" y="79740"/>
                    <a:pt x="30663" y="78142"/>
                    <a:pt x="33045" y="76935"/>
                  </a:cubicBezTo>
                  <a:cubicBezTo>
                    <a:pt x="37677" y="74619"/>
                    <a:pt x="42961" y="73836"/>
                    <a:pt x="48572" y="72988"/>
                  </a:cubicBezTo>
                  <a:cubicBezTo>
                    <a:pt x="54867" y="72042"/>
                    <a:pt x="61359" y="71063"/>
                    <a:pt x="67165" y="67736"/>
                  </a:cubicBezTo>
                  <a:cubicBezTo>
                    <a:pt x="71666" y="65159"/>
                    <a:pt x="75157" y="61506"/>
                    <a:pt x="78549" y="57983"/>
                  </a:cubicBezTo>
                  <a:cubicBezTo>
                    <a:pt x="80735" y="55667"/>
                    <a:pt x="82822" y="53514"/>
                    <a:pt x="85106" y="51655"/>
                  </a:cubicBezTo>
                  <a:cubicBezTo>
                    <a:pt x="89412" y="48164"/>
                    <a:pt x="94566" y="45750"/>
                    <a:pt x="99785" y="43598"/>
                  </a:cubicBezTo>
                  <a:close/>
                  <a:moveTo>
                    <a:pt x="121421" y="1"/>
                  </a:moveTo>
                  <a:cubicBezTo>
                    <a:pt x="121063" y="1"/>
                    <a:pt x="120701" y="6"/>
                    <a:pt x="120335" y="17"/>
                  </a:cubicBezTo>
                  <a:cubicBezTo>
                    <a:pt x="117334" y="83"/>
                    <a:pt x="113420" y="376"/>
                    <a:pt x="109701" y="1779"/>
                  </a:cubicBezTo>
                  <a:cubicBezTo>
                    <a:pt x="107516" y="2594"/>
                    <a:pt x="105558" y="3736"/>
                    <a:pt x="103667" y="4845"/>
                  </a:cubicBezTo>
                  <a:cubicBezTo>
                    <a:pt x="102362" y="5628"/>
                    <a:pt x="101090" y="6346"/>
                    <a:pt x="99817" y="6965"/>
                  </a:cubicBezTo>
                  <a:cubicBezTo>
                    <a:pt x="95088" y="9151"/>
                    <a:pt x="89770" y="9640"/>
                    <a:pt x="84095" y="10130"/>
                  </a:cubicBezTo>
                  <a:cubicBezTo>
                    <a:pt x="82072" y="10293"/>
                    <a:pt x="79952" y="10488"/>
                    <a:pt x="77897" y="10782"/>
                  </a:cubicBezTo>
                  <a:cubicBezTo>
                    <a:pt x="66447" y="12282"/>
                    <a:pt x="55357" y="16556"/>
                    <a:pt x="45897" y="23145"/>
                  </a:cubicBezTo>
                  <a:cubicBezTo>
                    <a:pt x="43907" y="24515"/>
                    <a:pt x="41885" y="26081"/>
                    <a:pt x="40351" y="28266"/>
                  </a:cubicBezTo>
                  <a:cubicBezTo>
                    <a:pt x="39144" y="29995"/>
                    <a:pt x="38459" y="31854"/>
                    <a:pt x="37774" y="33616"/>
                  </a:cubicBezTo>
                  <a:cubicBezTo>
                    <a:pt x="37546" y="34203"/>
                    <a:pt x="37350" y="34725"/>
                    <a:pt x="37122" y="35279"/>
                  </a:cubicBezTo>
                  <a:cubicBezTo>
                    <a:pt x="35785" y="38509"/>
                    <a:pt x="33827" y="41412"/>
                    <a:pt x="31348" y="43891"/>
                  </a:cubicBezTo>
                  <a:cubicBezTo>
                    <a:pt x="31316" y="43924"/>
                    <a:pt x="31283" y="43956"/>
                    <a:pt x="31250" y="43989"/>
                  </a:cubicBezTo>
                  <a:cubicBezTo>
                    <a:pt x="30370" y="44902"/>
                    <a:pt x="29391" y="45718"/>
                    <a:pt x="28380" y="46468"/>
                  </a:cubicBezTo>
                  <a:cubicBezTo>
                    <a:pt x="26390" y="47969"/>
                    <a:pt x="24172" y="49176"/>
                    <a:pt x="21823" y="50448"/>
                  </a:cubicBezTo>
                  <a:cubicBezTo>
                    <a:pt x="19964" y="51492"/>
                    <a:pt x="18039" y="52568"/>
                    <a:pt x="16180" y="53775"/>
                  </a:cubicBezTo>
                  <a:cubicBezTo>
                    <a:pt x="10635" y="57461"/>
                    <a:pt x="7210" y="61995"/>
                    <a:pt x="6329" y="66921"/>
                  </a:cubicBezTo>
                  <a:cubicBezTo>
                    <a:pt x="6101" y="68193"/>
                    <a:pt x="6068" y="69432"/>
                    <a:pt x="6035" y="70639"/>
                  </a:cubicBezTo>
                  <a:cubicBezTo>
                    <a:pt x="6003" y="71553"/>
                    <a:pt x="5970" y="72434"/>
                    <a:pt x="5840" y="73216"/>
                  </a:cubicBezTo>
                  <a:cubicBezTo>
                    <a:pt x="5546" y="75239"/>
                    <a:pt x="4633" y="77229"/>
                    <a:pt x="3654" y="79349"/>
                  </a:cubicBezTo>
                  <a:cubicBezTo>
                    <a:pt x="2806" y="81208"/>
                    <a:pt x="1925" y="83133"/>
                    <a:pt x="1371" y="85253"/>
                  </a:cubicBezTo>
                  <a:cubicBezTo>
                    <a:pt x="1338" y="85318"/>
                    <a:pt x="1338" y="85351"/>
                    <a:pt x="1338" y="85416"/>
                  </a:cubicBezTo>
                  <a:cubicBezTo>
                    <a:pt x="1338" y="85416"/>
                    <a:pt x="1305" y="85449"/>
                    <a:pt x="1305" y="85481"/>
                  </a:cubicBezTo>
                  <a:cubicBezTo>
                    <a:pt x="1" y="90701"/>
                    <a:pt x="1566" y="95887"/>
                    <a:pt x="3719" y="98725"/>
                  </a:cubicBezTo>
                  <a:cubicBezTo>
                    <a:pt x="5611" y="101204"/>
                    <a:pt x="9167" y="102020"/>
                    <a:pt x="12200" y="102020"/>
                  </a:cubicBezTo>
                  <a:cubicBezTo>
                    <a:pt x="13407" y="102020"/>
                    <a:pt x="14549" y="101889"/>
                    <a:pt x="15462" y="101694"/>
                  </a:cubicBezTo>
                  <a:cubicBezTo>
                    <a:pt x="17093" y="101302"/>
                    <a:pt x="18594" y="100715"/>
                    <a:pt x="20029" y="100160"/>
                  </a:cubicBezTo>
                  <a:cubicBezTo>
                    <a:pt x="21138" y="99736"/>
                    <a:pt x="22150" y="99312"/>
                    <a:pt x="23161" y="99051"/>
                  </a:cubicBezTo>
                  <a:cubicBezTo>
                    <a:pt x="25411" y="98432"/>
                    <a:pt x="27858" y="98301"/>
                    <a:pt x="30435" y="98171"/>
                  </a:cubicBezTo>
                  <a:cubicBezTo>
                    <a:pt x="33338" y="98040"/>
                    <a:pt x="36339" y="97877"/>
                    <a:pt x="39340" y="97029"/>
                  </a:cubicBezTo>
                  <a:cubicBezTo>
                    <a:pt x="45766" y="95137"/>
                    <a:pt x="50333" y="90472"/>
                    <a:pt x="54769" y="86003"/>
                  </a:cubicBezTo>
                  <a:cubicBezTo>
                    <a:pt x="58292" y="82415"/>
                    <a:pt x="61587" y="79055"/>
                    <a:pt x="65664" y="77163"/>
                  </a:cubicBezTo>
                  <a:cubicBezTo>
                    <a:pt x="68861" y="75695"/>
                    <a:pt x="72547" y="75108"/>
                    <a:pt x="76429" y="74489"/>
                  </a:cubicBezTo>
                  <a:cubicBezTo>
                    <a:pt x="82398" y="73543"/>
                    <a:pt x="88564" y="72597"/>
                    <a:pt x="93359" y="68226"/>
                  </a:cubicBezTo>
                  <a:cubicBezTo>
                    <a:pt x="97240" y="64735"/>
                    <a:pt x="99035" y="60038"/>
                    <a:pt x="100763" y="55536"/>
                  </a:cubicBezTo>
                  <a:cubicBezTo>
                    <a:pt x="102068" y="52111"/>
                    <a:pt x="103340" y="48849"/>
                    <a:pt x="105395" y="46338"/>
                  </a:cubicBezTo>
                  <a:cubicBezTo>
                    <a:pt x="107777" y="43434"/>
                    <a:pt x="111234" y="41477"/>
                    <a:pt x="114888" y="39422"/>
                  </a:cubicBezTo>
                  <a:cubicBezTo>
                    <a:pt x="115964" y="38802"/>
                    <a:pt x="117073" y="38183"/>
                    <a:pt x="118182" y="37498"/>
                  </a:cubicBezTo>
                  <a:cubicBezTo>
                    <a:pt x="124021" y="33975"/>
                    <a:pt x="129208" y="29571"/>
                    <a:pt x="133644" y="24384"/>
                  </a:cubicBezTo>
                  <a:cubicBezTo>
                    <a:pt x="138178" y="19067"/>
                    <a:pt x="139842" y="14077"/>
                    <a:pt x="138570" y="9575"/>
                  </a:cubicBezTo>
                  <a:cubicBezTo>
                    <a:pt x="136844" y="3550"/>
                    <a:pt x="130470" y="1"/>
                    <a:pt x="121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21"/>
            <p:cNvSpPr/>
            <p:nvPr/>
          </p:nvSpPr>
          <p:spPr>
            <a:xfrm>
              <a:off x="5116425" y="3199175"/>
              <a:ext cx="153325" cy="170475"/>
            </a:xfrm>
            <a:custGeom>
              <a:avLst/>
              <a:gdLst/>
              <a:ahLst/>
              <a:cxnLst/>
              <a:rect l="l" t="t" r="r" b="b"/>
              <a:pathLst>
                <a:path w="6133" h="6819" extrusionOk="0">
                  <a:moveTo>
                    <a:pt x="3066" y="1"/>
                  </a:moveTo>
                  <a:cubicBezTo>
                    <a:pt x="1370" y="1"/>
                    <a:pt x="0" y="1371"/>
                    <a:pt x="0" y="3067"/>
                  </a:cubicBezTo>
                  <a:lnTo>
                    <a:pt x="0" y="3785"/>
                  </a:lnTo>
                  <a:cubicBezTo>
                    <a:pt x="0" y="5448"/>
                    <a:pt x="1370" y="6818"/>
                    <a:pt x="3066" y="6818"/>
                  </a:cubicBezTo>
                  <a:cubicBezTo>
                    <a:pt x="4763" y="6818"/>
                    <a:pt x="6133" y="5448"/>
                    <a:pt x="6133" y="3785"/>
                  </a:cubicBezTo>
                  <a:lnTo>
                    <a:pt x="6133" y="3067"/>
                  </a:lnTo>
                  <a:cubicBezTo>
                    <a:pt x="6133" y="1371"/>
                    <a:pt x="4763" y="1"/>
                    <a:pt x="3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21"/>
            <p:cNvSpPr/>
            <p:nvPr/>
          </p:nvSpPr>
          <p:spPr>
            <a:xfrm>
              <a:off x="3518850" y="3993475"/>
              <a:ext cx="153350" cy="170475"/>
            </a:xfrm>
            <a:custGeom>
              <a:avLst/>
              <a:gdLst/>
              <a:ahLst/>
              <a:cxnLst/>
              <a:rect l="l" t="t" r="r" b="b"/>
              <a:pathLst>
                <a:path w="6134" h="6819" extrusionOk="0">
                  <a:moveTo>
                    <a:pt x="3067" y="0"/>
                  </a:moveTo>
                  <a:cubicBezTo>
                    <a:pt x="1371" y="0"/>
                    <a:pt x="1" y="1371"/>
                    <a:pt x="1" y="3034"/>
                  </a:cubicBezTo>
                  <a:lnTo>
                    <a:pt x="1" y="3752"/>
                  </a:lnTo>
                  <a:cubicBezTo>
                    <a:pt x="1" y="5448"/>
                    <a:pt x="1371" y="6818"/>
                    <a:pt x="3067" y="6818"/>
                  </a:cubicBezTo>
                  <a:cubicBezTo>
                    <a:pt x="4763" y="6818"/>
                    <a:pt x="6133" y="5448"/>
                    <a:pt x="6133" y="3752"/>
                  </a:cubicBezTo>
                  <a:lnTo>
                    <a:pt x="6133" y="3034"/>
                  </a:lnTo>
                  <a:cubicBezTo>
                    <a:pt x="6133" y="1371"/>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21"/>
            <p:cNvSpPr/>
            <p:nvPr/>
          </p:nvSpPr>
          <p:spPr>
            <a:xfrm>
              <a:off x="4719275" y="3119250"/>
              <a:ext cx="153325" cy="170475"/>
            </a:xfrm>
            <a:custGeom>
              <a:avLst/>
              <a:gdLst/>
              <a:ahLst/>
              <a:cxnLst/>
              <a:rect l="l" t="t" r="r" b="b"/>
              <a:pathLst>
                <a:path w="6133" h="6819" extrusionOk="0">
                  <a:moveTo>
                    <a:pt x="3066" y="1"/>
                  </a:moveTo>
                  <a:cubicBezTo>
                    <a:pt x="1370" y="1"/>
                    <a:pt x="0" y="1371"/>
                    <a:pt x="0" y="3067"/>
                  </a:cubicBezTo>
                  <a:lnTo>
                    <a:pt x="0" y="3785"/>
                  </a:lnTo>
                  <a:cubicBezTo>
                    <a:pt x="0" y="5481"/>
                    <a:pt x="1370" y="6819"/>
                    <a:pt x="3066" y="6819"/>
                  </a:cubicBezTo>
                  <a:cubicBezTo>
                    <a:pt x="4763" y="6819"/>
                    <a:pt x="6133" y="5481"/>
                    <a:pt x="6133" y="3785"/>
                  </a:cubicBezTo>
                  <a:lnTo>
                    <a:pt x="6133" y="3067"/>
                  </a:lnTo>
                  <a:cubicBezTo>
                    <a:pt x="6133" y="1371"/>
                    <a:pt x="4763" y="1"/>
                    <a:pt x="3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21"/>
            <p:cNvSpPr/>
            <p:nvPr/>
          </p:nvSpPr>
          <p:spPr>
            <a:xfrm>
              <a:off x="2961050" y="2188775"/>
              <a:ext cx="152525" cy="170475"/>
            </a:xfrm>
            <a:custGeom>
              <a:avLst/>
              <a:gdLst/>
              <a:ahLst/>
              <a:cxnLst/>
              <a:rect l="l" t="t" r="r" b="b"/>
              <a:pathLst>
                <a:path w="6101" h="6819" extrusionOk="0">
                  <a:moveTo>
                    <a:pt x="3034" y="1"/>
                  </a:moveTo>
                  <a:cubicBezTo>
                    <a:pt x="1371" y="1"/>
                    <a:pt x="1" y="1371"/>
                    <a:pt x="1" y="3067"/>
                  </a:cubicBezTo>
                  <a:lnTo>
                    <a:pt x="1" y="3752"/>
                  </a:lnTo>
                  <a:cubicBezTo>
                    <a:pt x="1" y="5448"/>
                    <a:pt x="1371" y="6818"/>
                    <a:pt x="3034" y="6818"/>
                  </a:cubicBezTo>
                  <a:cubicBezTo>
                    <a:pt x="4731" y="6818"/>
                    <a:pt x="6101" y="5448"/>
                    <a:pt x="6101" y="3752"/>
                  </a:cubicBezTo>
                  <a:lnTo>
                    <a:pt x="6101" y="3067"/>
                  </a:lnTo>
                  <a:cubicBezTo>
                    <a:pt x="6101" y="1371"/>
                    <a:pt x="4731"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21"/>
            <p:cNvSpPr/>
            <p:nvPr/>
          </p:nvSpPr>
          <p:spPr>
            <a:xfrm>
              <a:off x="5641600" y="2302125"/>
              <a:ext cx="152525" cy="170475"/>
            </a:xfrm>
            <a:custGeom>
              <a:avLst/>
              <a:gdLst/>
              <a:ahLst/>
              <a:cxnLst/>
              <a:rect l="l" t="t" r="r" b="b"/>
              <a:pathLst>
                <a:path w="6101" h="6819" extrusionOk="0">
                  <a:moveTo>
                    <a:pt x="3034" y="1"/>
                  </a:moveTo>
                  <a:cubicBezTo>
                    <a:pt x="1370" y="1"/>
                    <a:pt x="0" y="1371"/>
                    <a:pt x="0" y="3067"/>
                  </a:cubicBezTo>
                  <a:lnTo>
                    <a:pt x="0" y="3752"/>
                  </a:lnTo>
                  <a:cubicBezTo>
                    <a:pt x="0" y="5448"/>
                    <a:pt x="1370" y="6818"/>
                    <a:pt x="3034" y="6818"/>
                  </a:cubicBezTo>
                  <a:cubicBezTo>
                    <a:pt x="4730" y="6818"/>
                    <a:pt x="6100" y="5448"/>
                    <a:pt x="6100" y="3752"/>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21"/>
            <p:cNvSpPr/>
            <p:nvPr/>
          </p:nvSpPr>
          <p:spPr>
            <a:xfrm>
              <a:off x="1868300" y="4591225"/>
              <a:ext cx="153325" cy="170475"/>
            </a:xfrm>
            <a:custGeom>
              <a:avLst/>
              <a:gdLst/>
              <a:ahLst/>
              <a:cxnLst/>
              <a:rect l="l" t="t" r="r" b="b"/>
              <a:pathLst>
                <a:path w="6133" h="6819" extrusionOk="0">
                  <a:moveTo>
                    <a:pt x="3066" y="1"/>
                  </a:moveTo>
                  <a:cubicBezTo>
                    <a:pt x="1370" y="1"/>
                    <a:pt x="0" y="1371"/>
                    <a:pt x="0" y="3067"/>
                  </a:cubicBezTo>
                  <a:lnTo>
                    <a:pt x="0" y="3752"/>
                  </a:lnTo>
                  <a:cubicBezTo>
                    <a:pt x="0" y="5448"/>
                    <a:pt x="1370" y="6818"/>
                    <a:pt x="3066" y="6818"/>
                  </a:cubicBezTo>
                  <a:cubicBezTo>
                    <a:pt x="4763" y="6818"/>
                    <a:pt x="6133" y="5448"/>
                    <a:pt x="6133" y="3752"/>
                  </a:cubicBezTo>
                  <a:lnTo>
                    <a:pt x="6133" y="3067"/>
                  </a:lnTo>
                  <a:cubicBezTo>
                    <a:pt x="6133" y="1371"/>
                    <a:pt x="4763" y="1"/>
                    <a:pt x="3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21"/>
            <p:cNvSpPr/>
            <p:nvPr/>
          </p:nvSpPr>
          <p:spPr>
            <a:xfrm>
              <a:off x="2067275" y="4693175"/>
              <a:ext cx="152525" cy="170450"/>
            </a:xfrm>
            <a:custGeom>
              <a:avLst/>
              <a:gdLst/>
              <a:ahLst/>
              <a:cxnLst/>
              <a:rect l="l" t="t" r="r" b="b"/>
              <a:pathLst>
                <a:path w="6101" h="6818" extrusionOk="0">
                  <a:moveTo>
                    <a:pt x="3067" y="0"/>
                  </a:moveTo>
                  <a:cubicBezTo>
                    <a:pt x="1370" y="0"/>
                    <a:pt x="0" y="1370"/>
                    <a:pt x="0" y="3067"/>
                  </a:cubicBezTo>
                  <a:lnTo>
                    <a:pt x="0" y="3752"/>
                  </a:lnTo>
                  <a:cubicBezTo>
                    <a:pt x="0" y="5448"/>
                    <a:pt x="1370" y="6818"/>
                    <a:pt x="3067" y="6818"/>
                  </a:cubicBezTo>
                  <a:cubicBezTo>
                    <a:pt x="4730" y="6818"/>
                    <a:pt x="6100" y="5448"/>
                    <a:pt x="6100" y="3752"/>
                  </a:cubicBezTo>
                  <a:lnTo>
                    <a:pt x="6100" y="3067"/>
                  </a:lnTo>
                  <a:cubicBezTo>
                    <a:pt x="6100" y="1370"/>
                    <a:pt x="4730"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21"/>
            <p:cNvSpPr/>
            <p:nvPr/>
          </p:nvSpPr>
          <p:spPr>
            <a:xfrm>
              <a:off x="1478475" y="4600200"/>
              <a:ext cx="153350" cy="170475"/>
            </a:xfrm>
            <a:custGeom>
              <a:avLst/>
              <a:gdLst/>
              <a:ahLst/>
              <a:cxnLst/>
              <a:rect l="l" t="t" r="r" b="b"/>
              <a:pathLst>
                <a:path w="6134" h="6819" extrusionOk="0">
                  <a:moveTo>
                    <a:pt x="3067" y="1"/>
                  </a:moveTo>
                  <a:cubicBezTo>
                    <a:pt x="1371" y="1"/>
                    <a:pt x="1" y="1371"/>
                    <a:pt x="1" y="3067"/>
                  </a:cubicBezTo>
                  <a:lnTo>
                    <a:pt x="1" y="3752"/>
                  </a:lnTo>
                  <a:cubicBezTo>
                    <a:pt x="1" y="5448"/>
                    <a:pt x="1371" y="6818"/>
                    <a:pt x="3067" y="6818"/>
                  </a:cubicBezTo>
                  <a:cubicBezTo>
                    <a:pt x="4763" y="6818"/>
                    <a:pt x="6133" y="5448"/>
                    <a:pt x="6133" y="3752"/>
                  </a:cubicBezTo>
                  <a:lnTo>
                    <a:pt x="6133" y="3067"/>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121"/>
          <p:cNvGrpSpPr/>
          <p:nvPr/>
        </p:nvGrpSpPr>
        <p:grpSpPr>
          <a:xfrm>
            <a:off x="3443506" y="3470541"/>
            <a:ext cx="381122" cy="377877"/>
            <a:chOff x="1188975" y="259700"/>
            <a:chExt cx="5220850" cy="5176400"/>
          </a:xfrm>
        </p:grpSpPr>
        <p:sp>
          <p:nvSpPr>
            <p:cNvPr id="1884" name="Google Shape;1884;p121"/>
            <p:cNvSpPr/>
            <p:nvPr/>
          </p:nvSpPr>
          <p:spPr>
            <a:xfrm>
              <a:off x="1190625" y="4452600"/>
              <a:ext cx="3597175" cy="983500"/>
            </a:xfrm>
            <a:custGeom>
              <a:avLst/>
              <a:gdLst/>
              <a:ahLst/>
              <a:cxnLst/>
              <a:rect l="l" t="t" r="r" b="b"/>
              <a:pathLst>
                <a:path w="143887" h="39340" extrusionOk="0">
                  <a:moveTo>
                    <a:pt x="3066" y="0"/>
                  </a:moveTo>
                  <a:cubicBezTo>
                    <a:pt x="1370" y="0"/>
                    <a:pt x="0" y="1370"/>
                    <a:pt x="0" y="3067"/>
                  </a:cubicBezTo>
                  <a:lnTo>
                    <a:pt x="0" y="29913"/>
                  </a:lnTo>
                  <a:cubicBezTo>
                    <a:pt x="0" y="35099"/>
                    <a:pt x="4208" y="39340"/>
                    <a:pt x="9427" y="39340"/>
                  </a:cubicBezTo>
                  <a:lnTo>
                    <a:pt x="140853" y="39340"/>
                  </a:lnTo>
                  <a:cubicBezTo>
                    <a:pt x="142516" y="39340"/>
                    <a:pt x="143886" y="37970"/>
                    <a:pt x="143886" y="36274"/>
                  </a:cubicBezTo>
                  <a:cubicBezTo>
                    <a:pt x="143886" y="34578"/>
                    <a:pt x="142516" y="33207"/>
                    <a:pt x="140853" y="33207"/>
                  </a:cubicBezTo>
                  <a:lnTo>
                    <a:pt x="9427" y="33207"/>
                  </a:lnTo>
                  <a:cubicBezTo>
                    <a:pt x="7600" y="33207"/>
                    <a:pt x="6133" y="31740"/>
                    <a:pt x="6133" y="29913"/>
                  </a:cubicBezTo>
                  <a:lnTo>
                    <a:pt x="6133" y="3067"/>
                  </a:lnTo>
                  <a:cubicBezTo>
                    <a:pt x="6133" y="1370"/>
                    <a:pt x="4763" y="0"/>
                    <a:pt x="3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21"/>
            <p:cNvSpPr/>
            <p:nvPr/>
          </p:nvSpPr>
          <p:spPr>
            <a:xfrm>
              <a:off x="1188975" y="259700"/>
              <a:ext cx="5220850" cy="5176400"/>
            </a:xfrm>
            <a:custGeom>
              <a:avLst/>
              <a:gdLst/>
              <a:ahLst/>
              <a:cxnLst/>
              <a:rect l="l" t="t" r="r" b="b"/>
              <a:pathLst>
                <a:path w="208834" h="207056" extrusionOk="0">
                  <a:moveTo>
                    <a:pt x="55080" y="45427"/>
                  </a:moveTo>
                  <a:cubicBezTo>
                    <a:pt x="56755" y="45427"/>
                    <a:pt x="58440" y="45673"/>
                    <a:pt x="60087" y="46175"/>
                  </a:cubicBezTo>
                  <a:cubicBezTo>
                    <a:pt x="63903" y="47317"/>
                    <a:pt x="67132" y="49730"/>
                    <a:pt x="69351" y="52992"/>
                  </a:cubicBezTo>
                  <a:lnTo>
                    <a:pt x="57771" y="61245"/>
                  </a:lnTo>
                  <a:lnTo>
                    <a:pt x="49746" y="46273"/>
                  </a:lnTo>
                  <a:cubicBezTo>
                    <a:pt x="51474" y="45714"/>
                    <a:pt x="53271" y="45427"/>
                    <a:pt x="55080" y="45427"/>
                  </a:cubicBezTo>
                  <a:close/>
                  <a:moveTo>
                    <a:pt x="44364" y="49143"/>
                  </a:moveTo>
                  <a:lnTo>
                    <a:pt x="52747" y="64801"/>
                  </a:lnTo>
                  <a:lnTo>
                    <a:pt x="41069" y="73119"/>
                  </a:lnTo>
                  <a:lnTo>
                    <a:pt x="39862" y="70835"/>
                  </a:lnTo>
                  <a:cubicBezTo>
                    <a:pt x="37677" y="66791"/>
                    <a:pt x="37220" y="62126"/>
                    <a:pt x="38557" y="57690"/>
                  </a:cubicBezTo>
                  <a:cubicBezTo>
                    <a:pt x="39569" y="54265"/>
                    <a:pt x="41591" y="51329"/>
                    <a:pt x="44364" y="49143"/>
                  </a:cubicBezTo>
                  <a:close/>
                  <a:moveTo>
                    <a:pt x="23141" y="0"/>
                  </a:moveTo>
                  <a:cubicBezTo>
                    <a:pt x="22649" y="0"/>
                    <a:pt x="22152" y="122"/>
                    <a:pt x="21693" y="377"/>
                  </a:cubicBezTo>
                  <a:cubicBezTo>
                    <a:pt x="20192" y="1159"/>
                    <a:pt x="19638" y="3019"/>
                    <a:pt x="20421" y="4487"/>
                  </a:cubicBezTo>
                  <a:lnTo>
                    <a:pt x="41428" y="43696"/>
                  </a:lnTo>
                  <a:cubicBezTo>
                    <a:pt x="37253" y="46697"/>
                    <a:pt x="34186" y="50937"/>
                    <a:pt x="32686" y="55928"/>
                  </a:cubicBezTo>
                  <a:cubicBezTo>
                    <a:pt x="30892" y="61898"/>
                    <a:pt x="31512" y="68226"/>
                    <a:pt x="34447" y="73739"/>
                  </a:cubicBezTo>
                  <a:lnTo>
                    <a:pt x="36046" y="76674"/>
                  </a:lnTo>
                  <a:lnTo>
                    <a:pt x="3524" y="99802"/>
                  </a:lnTo>
                  <a:cubicBezTo>
                    <a:pt x="1240" y="101433"/>
                    <a:pt x="1" y="103945"/>
                    <a:pt x="66" y="106587"/>
                  </a:cubicBezTo>
                  <a:lnTo>
                    <a:pt x="66" y="157506"/>
                  </a:lnTo>
                  <a:cubicBezTo>
                    <a:pt x="66" y="159203"/>
                    <a:pt x="1436" y="160573"/>
                    <a:pt x="3132" y="160573"/>
                  </a:cubicBezTo>
                  <a:cubicBezTo>
                    <a:pt x="4829" y="160573"/>
                    <a:pt x="6199" y="159203"/>
                    <a:pt x="6199" y="157506"/>
                  </a:cubicBezTo>
                  <a:lnTo>
                    <a:pt x="6199" y="114448"/>
                  </a:lnTo>
                  <a:cubicBezTo>
                    <a:pt x="6851" y="114611"/>
                    <a:pt x="7569" y="114709"/>
                    <a:pt x="8319" y="114709"/>
                  </a:cubicBezTo>
                  <a:lnTo>
                    <a:pt x="200580" y="114709"/>
                  </a:lnTo>
                  <a:cubicBezTo>
                    <a:pt x="201331" y="114709"/>
                    <a:pt x="202048" y="114611"/>
                    <a:pt x="202733" y="114448"/>
                  </a:cubicBezTo>
                  <a:lnTo>
                    <a:pt x="202733" y="197629"/>
                  </a:lnTo>
                  <a:cubicBezTo>
                    <a:pt x="202733" y="199456"/>
                    <a:pt x="201233" y="200923"/>
                    <a:pt x="199439" y="200923"/>
                  </a:cubicBezTo>
                  <a:lnTo>
                    <a:pt x="154162" y="200923"/>
                  </a:lnTo>
                  <a:cubicBezTo>
                    <a:pt x="152466" y="200923"/>
                    <a:pt x="151096" y="202294"/>
                    <a:pt x="151096" y="203990"/>
                  </a:cubicBezTo>
                  <a:cubicBezTo>
                    <a:pt x="151096" y="205686"/>
                    <a:pt x="152466" y="207056"/>
                    <a:pt x="154162" y="207056"/>
                  </a:cubicBezTo>
                  <a:lnTo>
                    <a:pt x="199439" y="207056"/>
                  </a:lnTo>
                  <a:cubicBezTo>
                    <a:pt x="204625" y="207056"/>
                    <a:pt x="208833" y="202815"/>
                    <a:pt x="208833" y="197629"/>
                  </a:cubicBezTo>
                  <a:lnTo>
                    <a:pt x="208833" y="106554"/>
                  </a:lnTo>
                  <a:cubicBezTo>
                    <a:pt x="208833" y="106554"/>
                    <a:pt x="208833" y="106522"/>
                    <a:pt x="208833" y="106489"/>
                  </a:cubicBezTo>
                  <a:cubicBezTo>
                    <a:pt x="208833" y="103618"/>
                    <a:pt x="207365" y="100944"/>
                    <a:pt x="204788" y="99410"/>
                  </a:cubicBezTo>
                  <a:lnTo>
                    <a:pt x="162382" y="74391"/>
                  </a:lnTo>
                  <a:cubicBezTo>
                    <a:pt x="161904" y="74108"/>
                    <a:pt x="161375" y="73974"/>
                    <a:pt x="160851" y="73974"/>
                  </a:cubicBezTo>
                  <a:cubicBezTo>
                    <a:pt x="159802" y="73974"/>
                    <a:pt x="158773" y="74511"/>
                    <a:pt x="158207" y="75467"/>
                  </a:cubicBezTo>
                  <a:cubicBezTo>
                    <a:pt x="157359" y="76935"/>
                    <a:pt x="157848" y="78795"/>
                    <a:pt x="159284" y="79675"/>
                  </a:cubicBezTo>
                  <a:lnTo>
                    <a:pt x="201657" y="104662"/>
                  </a:lnTo>
                  <a:cubicBezTo>
                    <a:pt x="202962" y="105445"/>
                    <a:pt x="202733" y="106685"/>
                    <a:pt x="202635" y="107044"/>
                  </a:cubicBezTo>
                  <a:cubicBezTo>
                    <a:pt x="202537" y="107402"/>
                    <a:pt x="202081" y="108609"/>
                    <a:pt x="200580" y="108609"/>
                  </a:cubicBezTo>
                  <a:lnTo>
                    <a:pt x="8319" y="108609"/>
                  </a:lnTo>
                  <a:cubicBezTo>
                    <a:pt x="6916" y="108609"/>
                    <a:pt x="6427" y="107565"/>
                    <a:pt x="6296" y="107141"/>
                  </a:cubicBezTo>
                  <a:cubicBezTo>
                    <a:pt x="6166" y="106685"/>
                    <a:pt x="5938" y="105576"/>
                    <a:pt x="7079" y="104760"/>
                  </a:cubicBezTo>
                  <a:lnTo>
                    <a:pt x="38949" y="82122"/>
                  </a:lnTo>
                  <a:lnTo>
                    <a:pt x="42080" y="87961"/>
                  </a:lnTo>
                  <a:cubicBezTo>
                    <a:pt x="42635" y="89005"/>
                    <a:pt x="43679" y="89592"/>
                    <a:pt x="44788" y="89592"/>
                  </a:cubicBezTo>
                  <a:cubicBezTo>
                    <a:pt x="45277" y="89592"/>
                    <a:pt x="45766" y="89461"/>
                    <a:pt x="46223" y="89233"/>
                  </a:cubicBezTo>
                  <a:cubicBezTo>
                    <a:pt x="47724" y="88418"/>
                    <a:pt x="48278" y="86558"/>
                    <a:pt x="47463" y="85090"/>
                  </a:cubicBezTo>
                  <a:lnTo>
                    <a:pt x="43972" y="78534"/>
                  </a:lnTo>
                  <a:lnTo>
                    <a:pt x="55650" y="70248"/>
                  </a:lnTo>
                  <a:lnTo>
                    <a:pt x="59989" y="78371"/>
                  </a:lnTo>
                  <a:cubicBezTo>
                    <a:pt x="60543" y="79382"/>
                    <a:pt x="61620" y="79969"/>
                    <a:pt x="62696" y="79969"/>
                  </a:cubicBezTo>
                  <a:cubicBezTo>
                    <a:pt x="63185" y="79969"/>
                    <a:pt x="63675" y="79871"/>
                    <a:pt x="64131" y="79610"/>
                  </a:cubicBezTo>
                  <a:cubicBezTo>
                    <a:pt x="65632" y="78827"/>
                    <a:pt x="66186" y="76968"/>
                    <a:pt x="65404" y="75467"/>
                  </a:cubicBezTo>
                  <a:lnTo>
                    <a:pt x="60674" y="66660"/>
                  </a:lnTo>
                  <a:lnTo>
                    <a:pt x="72352" y="58375"/>
                  </a:lnTo>
                  <a:lnTo>
                    <a:pt x="77930" y="68780"/>
                  </a:lnTo>
                  <a:cubicBezTo>
                    <a:pt x="78472" y="69797"/>
                    <a:pt x="79530" y="70375"/>
                    <a:pt x="80627" y="70375"/>
                  </a:cubicBezTo>
                  <a:cubicBezTo>
                    <a:pt x="81115" y="70375"/>
                    <a:pt x="81611" y="70261"/>
                    <a:pt x="82072" y="70020"/>
                  </a:cubicBezTo>
                  <a:cubicBezTo>
                    <a:pt x="83540" y="69204"/>
                    <a:pt x="84095" y="67378"/>
                    <a:pt x="83312" y="65877"/>
                  </a:cubicBezTo>
                  <a:lnTo>
                    <a:pt x="77375" y="54786"/>
                  </a:lnTo>
                  <a:lnTo>
                    <a:pt x="94305" y="42750"/>
                  </a:lnTo>
                  <a:cubicBezTo>
                    <a:pt x="94654" y="42488"/>
                    <a:pt x="95079" y="42357"/>
                    <a:pt x="95508" y="42357"/>
                  </a:cubicBezTo>
                  <a:cubicBezTo>
                    <a:pt x="95880" y="42357"/>
                    <a:pt x="96255" y="42455"/>
                    <a:pt x="96588" y="42652"/>
                  </a:cubicBezTo>
                  <a:lnTo>
                    <a:pt x="147508" y="72695"/>
                  </a:lnTo>
                  <a:cubicBezTo>
                    <a:pt x="147993" y="72992"/>
                    <a:pt x="148529" y="73133"/>
                    <a:pt x="149060" y="73133"/>
                  </a:cubicBezTo>
                  <a:cubicBezTo>
                    <a:pt x="150102" y="73133"/>
                    <a:pt x="151121" y="72590"/>
                    <a:pt x="151683" y="71618"/>
                  </a:cubicBezTo>
                  <a:cubicBezTo>
                    <a:pt x="152531" y="70183"/>
                    <a:pt x="152042" y="68291"/>
                    <a:pt x="150607" y="67443"/>
                  </a:cubicBezTo>
                  <a:lnTo>
                    <a:pt x="99687" y="37400"/>
                  </a:lnTo>
                  <a:cubicBezTo>
                    <a:pt x="98403" y="36630"/>
                    <a:pt x="96959" y="36251"/>
                    <a:pt x="95515" y="36251"/>
                  </a:cubicBezTo>
                  <a:cubicBezTo>
                    <a:pt x="93841" y="36251"/>
                    <a:pt x="92168" y="36760"/>
                    <a:pt x="90749" y="37759"/>
                  </a:cubicBezTo>
                  <a:lnTo>
                    <a:pt x="74341" y="49437"/>
                  </a:lnTo>
                  <a:cubicBezTo>
                    <a:pt x="71340" y="45066"/>
                    <a:pt x="67002" y="41869"/>
                    <a:pt x="61848" y="40303"/>
                  </a:cubicBezTo>
                  <a:cubicBezTo>
                    <a:pt x="59621" y="39634"/>
                    <a:pt x="57343" y="39302"/>
                    <a:pt x="55076" y="39302"/>
                  </a:cubicBezTo>
                  <a:cubicBezTo>
                    <a:pt x="52262" y="39302"/>
                    <a:pt x="49466" y="39813"/>
                    <a:pt x="46810" y="40825"/>
                  </a:cubicBezTo>
                  <a:lnTo>
                    <a:pt x="25836" y="1616"/>
                  </a:lnTo>
                  <a:cubicBezTo>
                    <a:pt x="25275" y="585"/>
                    <a:pt x="24222" y="0"/>
                    <a:pt x="23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21"/>
            <p:cNvSpPr/>
            <p:nvPr/>
          </p:nvSpPr>
          <p:spPr>
            <a:xfrm>
              <a:off x="4633650" y="3541700"/>
              <a:ext cx="1208575" cy="1208575"/>
            </a:xfrm>
            <a:custGeom>
              <a:avLst/>
              <a:gdLst/>
              <a:ahLst/>
              <a:cxnLst/>
              <a:rect l="l" t="t" r="r" b="b"/>
              <a:pathLst>
                <a:path w="48343" h="48343" extrusionOk="0">
                  <a:moveTo>
                    <a:pt x="24171" y="6133"/>
                  </a:moveTo>
                  <a:cubicBezTo>
                    <a:pt x="34120" y="6133"/>
                    <a:pt x="42210" y="14222"/>
                    <a:pt x="42210" y="24171"/>
                  </a:cubicBezTo>
                  <a:cubicBezTo>
                    <a:pt x="42210" y="34120"/>
                    <a:pt x="34120" y="42210"/>
                    <a:pt x="24171" y="42210"/>
                  </a:cubicBezTo>
                  <a:cubicBezTo>
                    <a:pt x="14222" y="42210"/>
                    <a:pt x="6133" y="34120"/>
                    <a:pt x="6133" y="24171"/>
                  </a:cubicBezTo>
                  <a:cubicBezTo>
                    <a:pt x="6133" y="14222"/>
                    <a:pt x="14222" y="6133"/>
                    <a:pt x="24171" y="6133"/>
                  </a:cubicBezTo>
                  <a:close/>
                  <a:moveTo>
                    <a:pt x="24171" y="0"/>
                  </a:moveTo>
                  <a:cubicBezTo>
                    <a:pt x="10862" y="0"/>
                    <a:pt x="0" y="10862"/>
                    <a:pt x="0" y="24171"/>
                  </a:cubicBezTo>
                  <a:cubicBezTo>
                    <a:pt x="0" y="37480"/>
                    <a:pt x="10862" y="48343"/>
                    <a:pt x="24171" y="48343"/>
                  </a:cubicBezTo>
                  <a:cubicBezTo>
                    <a:pt x="37480" y="48343"/>
                    <a:pt x="48343" y="37480"/>
                    <a:pt x="48343" y="24171"/>
                  </a:cubicBezTo>
                  <a:cubicBezTo>
                    <a:pt x="48343" y="10862"/>
                    <a:pt x="37480" y="0"/>
                    <a:pt x="24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21"/>
            <p:cNvSpPr/>
            <p:nvPr/>
          </p:nvSpPr>
          <p:spPr>
            <a:xfrm>
              <a:off x="3561250" y="4065250"/>
              <a:ext cx="795150" cy="795125"/>
            </a:xfrm>
            <a:custGeom>
              <a:avLst/>
              <a:gdLst/>
              <a:ahLst/>
              <a:cxnLst/>
              <a:rect l="l" t="t" r="r" b="b"/>
              <a:pathLst>
                <a:path w="31806" h="31805" extrusionOk="0">
                  <a:moveTo>
                    <a:pt x="15887" y="6100"/>
                  </a:moveTo>
                  <a:cubicBezTo>
                    <a:pt x="21269" y="6100"/>
                    <a:pt x="25673" y="10504"/>
                    <a:pt x="25673" y="15886"/>
                  </a:cubicBezTo>
                  <a:cubicBezTo>
                    <a:pt x="25673" y="21301"/>
                    <a:pt x="21269" y="25672"/>
                    <a:pt x="15887" y="25672"/>
                  </a:cubicBezTo>
                  <a:cubicBezTo>
                    <a:pt x="10505" y="25672"/>
                    <a:pt x="6101" y="21301"/>
                    <a:pt x="6101" y="15886"/>
                  </a:cubicBezTo>
                  <a:cubicBezTo>
                    <a:pt x="6101" y="10504"/>
                    <a:pt x="10505" y="6100"/>
                    <a:pt x="15887" y="6100"/>
                  </a:cubicBezTo>
                  <a:close/>
                  <a:moveTo>
                    <a:pt x="15887" y="0"/>
                  </a:moveTo>
                  <a:cubicBezTo>
                    <a:pt x="7112" y="0"/>
                    <a:pt x="1" y="7111"/>
                    <a:pt x="1" y="15886"/>
                  </a:cubicBezTo>
                  <a:cubicBezTo>
                    <a:pt x="1" y="24661"/>
                    <a:pt x="7112" y="31804"/>
                    <a:pt x="15887" y="31804"/>
                  </a:cubicBezTo>
                  <a:cubicBezTo>
                    <a:pt x="24662" y="31804"/>
                    <a:pt x="31805" y="24661"/>
                    <a:pt x="31805" y="15886"/>
                  </a:cubicBezTo>
                  <a:cubicBezTo>
                    <a:pt x="31805" y="7111"/>
                    <a:pt x="24662" y="0"/>
                    <a:pt x="15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21"/>
            <p:cNvSpPr/>
            <p:nvPr/>
          </p:nvSpPr>
          <p:spPr>
            <a:xfrm>
              <a:off x="1767175" y="3310100"/>
              <a:ext cx="795125" cy="795125"/>
            </a:xfrm>
            <a:custGeom>
              <a:avLst/>
              <a:gdLst/>
              <a:ahLst/>
              <a:cxnLst/>
              <a:rect l="l" t="t" r="r" b="b"/>
              <a:pathLst>
                <a:path w="31805" h="31805" extrusionOk="0">
                  <a:moveTo>
                    <a:pt x="15886" y="6100"/>
                  </a:moveTo>
                  <a:cubicBezTo>
                    <a:pt x="21301" y="6100"/>
                    <a:pt x="25672" y="10504"/>
                    <a:pt x="25672" y="15886"/>
                  </a:cubicBezTo>
                  <a:cubicBezTo>
                    <a:pt x="25672" y="21268"/>
                    <a:pt x="21301" y="25672"/>
                    <a:pt x="15886" y="25672"/>
                  </a:cubicBezTo>
                  <a:cubicBezTo>
                    <a:pt x="10504" y="25672"/>
                    <a:pt x="6133" y="21268"/>
                    <a:pt x="6133" y="15886"/>
                  </a:cubicBezTo>
                  <a:cubicBezTo>
                    <a:pt x="6133" y="10504"/>
                    <a:pt x="10504" y="6100"/>
                    <a:pt x="15886" y="6100"/>
                  </a:cubicBezTo>
                  <a:close/>
                  <a:moveTo>
                    <a:pt x="15886" y="0"/>
                  </a:moveTo>
                  <a:cubicBezTo>
                    <a:pt x="7144" y="0"/>
                    <a:pt x="0" y="7111"/>
                    <a:pt x="0" y="15886"/>
                  </a:cubicBezTo>
                  <a:cubicBezTo>
                    <a:pt x="0" y="24661"/>
                    <a:pt x="7144" y="31804"/>
                    <a:pt x="15886" y="31804"/>
                  </a:cubicBezTo>
                  <a:cubicBezTo>
                    <a:pt x="24661" y="31804"/>
                    <a:pt x="31805" y="24661"/>
                    <a:pt x="31805" y="15886"/>
                  </a:cubicBezTo>
                  <a:cubicBezTo>
                    <a:pt x="31805" y="7111"/>
                    <a:pt x="24661" y="0"/>
                    <a:pt x="15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21"/>
            <p:cNvSpPr/>
            <p:nvPr/>
          </p:nvSpPr>
          <p:spPr>
            <a:xfrm>
              <a:off x="3881750" y="1976750"/>
              <a:ext cx="795125" cy="795125"/>
            </a:xfrm>
            <a:custGeom>
              <a:avLst/>
              <a:gdLst/>
              <a:ahLst/>
              <a:cxnLst/>
              <a:rect l="l" t="t" r="r" b="b"/>
              <a:pathLst>
                <a:path w="31805" h="31805" extrusionOk="0">
                  <a:moveTo>
                    <a:pt x="15919" y="6100"/>
                  </a:moveTo>
                  <a:cubicBezTo>
                    <a:pt x="21301" y="6100"/>
                    <a:pt x="25705" y="10504"/>
                    <a:pt x="25705" y="15886"/>
                  </a:cubicBezTo>
                  <a:cubicBezTo>
                    <a:pt x="25705" y="21301"/>
                    <a:pt x="21301" y="25672"/>
                    <a:pt x="15919" y="25672"/>
                  </a:cubicBezTo>
                  <a:cubicBezTo>
                    <a:pt x="10504" y="25672"/>
                    <a:pt x="6133" y="21301"/>
                    <a:pt x="6133" y="15886"/>
                  </a:cubicBezTo>
                  <a:cubicBezTo>
                    <a:pt x="6133" y="10504"/>
                    <a:pt x="10504" y="6100"/>
                    <a:pt x="15919" y="6100"/>
                  </a:cubicBezTo>
                  <a:close/>
                  <a:moveTo>
                    <a:pt x="15919" y="1"/>
                  </a:moveTo>
                  <a:cubicBezTo>
                    <a:pt x="7144" y="1"/>
                    <a:pt x="1" y="7112"/>
                    <a:pt x="1" y="15886"/>
                  </a:cubicBezTo>
                  <a:cubicBezTo>
                    <a:pt x="1" y="24661"/>
                    <a:pt x="7144" y="31805"/>
                    <a:pt x="15919" y="31805"/>
                  </a:cubicBezTo>
                  <a:cubicBezTo>
                    <a:pt x="24694" y="31805"/>
                    <a:pt x="31805" y="24661"/>
                    <a:pt x="31805" y="15886"/>
                  </a:cubicBezTo>
                  <a:cubicBezTo>
                    <a:pt x="31805" y="7112"/>
                    <a:pt x="24694" y="1"/>
                    <a:pt x="15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21"/>
            <p:cNvSpPr/>
            <p:nvPr/>
          </p:nvSpPr>
          <p:spPr>
            <a:xfrm>
              <a:off x="2718850" y="3630575"/>
              <a:ext cx="579850" cy="579850"/>
            </a:xfrm>
            <a:custGeom>
              <a:avLst/>
              <a:gdLst/>
              <a:ahLst/>
              <a:cxnLst/>
              <a:rect l="l" t="t" r="r" b="b"/>
              <a:pathLst>
                <a:path w="23194" h="23194" extrusionOk="0">
                  <a:moveTo>
                    <a:pt x="11613" y="6133"/>
                  </a:moveTo>
                  <a:cubicBezTo>
                    <a:pt x="14614" y="6133"/>
                    <a:pt x="17061" y="8580"/>
                    <a:pt x="17061" y="11613"/>
                  </a:cubicBezTo>
                  <a:cubicBezTo>
                    <a:pt x="17061" y="14614"/>
                    <a:pt x="14614" y="17061"/>
                    <a:pt x="11613" y="17061"/>
                  </a:cubicBezTo>
                  <a:cubicBezTo>
                    <a:pt x="8580" y="17061"/>
                    <a:pt x="6133" y="14614"/>
                    <a:pt x="6133" y="11613"/>
                  </a:cubicBezTo>
                  <a:cubicBezTo>
                    <a:pt x="6133" y="8580"/>
                    <a:pt x="8580" y="6133"/>
                    <a:pt x="11613" y="6133"/>
                  </a:cubicBezTo>
                  <a:close/>
                  <a:moveTo>
                    <a:pt x="11613" y="1"/>
                  </a:moveTo>
                  <a:cubicBezTo>
                    <a:pt x="5220" y="1"/>
                    <a:pt x="1" y="5220"/>
                    <a:pt x="1" y="11613"/>
                  </a:cubicBezTo>
                  <a:cubicBezTo>
                    <a:pt x="1" y="18007"/>
                    <a:pt x="5220" y="23193"/>
                    <a:pt x="11613" y="23193"/>
                  </a:cubicBezTo>
                  <a:cubicBezTo>
                    <a:pt x="17974" y="23193"/>
                    <a:pt x="23193" y="18007"/>
                    <a:pt x="23193" y="11613"/>
                  </a:cubicBezTo>
                  <a:cubicBezTo>
                    <a:pt x="23193" y="5220"/>
                    <a:pt x="17974" y="1"/>
                    <a:pt x="11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21"/>
            <p:cNvSpPr/>
            <p:nvPr/>
          </p:nvSpPr>
          <p:spPr>
            <a:xfrm>
              <a:off x="3062175" y="2297250"/>
              <a:ext cx="579025" cy="579825"/>
            </a:xfrm>
            <a:custGeom>
              <a:avLst/>
              <a:gdLst/>
              <a:ahLst/>
              <a:cxnLst/>
              <a:rect l="l" t="t" r="r" b="b"/>
              <a:pathLst>
                <a:path w="23161" h="23193" extrusionOk="0">
                  <a:moveTo>
                    <a:pt x="11581" y="6133"/>
                  </a:moveTo>
                  <a:cubicBezTo>
                    <a:pt x="14614" y="6133"/>
                    <a:pt x="17061" y="8579"/>
                    <a:pt x="17061" y="11613"/>
                  </a:cubicBezTo>
                  <a:cubicBezTo>
                    <a:pt x="17061" y="14614"/>
                    <a:pt x="14614" y="17060"/>
                    <a:pt x="11581" y="17060"/>
                  </a:cubicBezTo>
                  <a:cubicBezTo>
                    <a:pt x="8580" y="17060"/>
                    <a:pt x="6101" y="14614"/>
                    <a:pt x="6101" y="11613"/>
                  </a:cubicBezTo>
                  <a:cubicBezTo>
                    <a:pt x="6101" y="8579"/>
                    <a:pt x="8580" y="6133"/>
                    <a:pt x="11581" y="6133"/>
                  </a:cubicBezTo>
                  <a:close/>
                  <a:moveTo>
                    <a:pt x="11581" y="0"/>
                  </a:moveTo>
                  <a:cubicBezTo>
                    <a:pt x="5187" y="0"/>
                    <a:pt x="1" y="5219"/>
                    <a:pt x="1" y="11613"/>
                  </a:cubicBezTo>
                  <a:cubicBezTo>
                    <a:pt x="1" y="18006"/>
                    <a:pt x="5187" y="23193"/>
                    <a:pt x="11581" y="23193"/>
                  </a:cubicBezTo>
                  <a:cubicBezTo>
                    <a:pt x="17974" y="23193"/>
                    <a:pt x="23161" y="18006"/>
                    <a:pt x="23161" y="11613"/>
                  </a:cubicBezTo>
                  <a:cubicBezTo>
                    <a:pt x="23161" y="5219"/>
                    <a:pt x="17974" y="0"/>
                    <a:pt x="1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21"/>
            <p:cNvSpPr/>
            <p:nvPr/>
          </p:nvSpPr>
          <p:spPr>
            <a:xfrm>
              <a:off x="4978600" y="2607950"/>
              <a:ext cx="152525" cy="174525"/>
            </a:xfrm>
            <a:custGeom>
              <a:avLst/>
              <a:gdLst/>
              <a:ahLst/>
              <a:cxnLst/>
              <a:rect l="l" t="t" r="r" b="b"/>
              <a:pathLst>
                <a:path w="6101" h="6981" extrusionOk="0">
                  <a:moveTo>
                    <a:pt x="3067" y="0"/>
                  </a:moveTo>
                  <a:cubicBezTo>
                    <a:pt x="1370" y="0"/>
                    <a:pt x="0" y="1370"/>
                    <a:pt x="0" y="3034"/>
                  </a:cubicBezTo>
                  <a:lnTo>
                    <a:pt x="0" y="3915"/>
                  </a:lnTo>
                  <a:cubicBezTo>
                    <a:pt x="0" y="5611"/>
                    <a:pt x="1370" y="6981"/>
                    <a:pt x="3067" y="6981"/>
                  </a:cubicBezTo>
                  <a:cubicBezTo>
                    <a:pt x="4730" y="6981"/>
                    <a:pt x="6100" y="5611"/>
                    <a:pt x="6100" y="3915"/>
                  </a:cubicBezTo>
                  <a:lnTo>
                    <a:pt x="6100" y="3034"/>
                  </a:lnTo>
                  <a:cubicBezTo>
                    <a:pt x="6100" y="1370"/>
                    <a:pt x="4730"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21"/>
            <p:cNvSpPr/>
            <p:nvPr/>
          </p:nvSpPr>
          <p:spPr>
            <a:xfrm>
              <a:off x="3561250" y="1783475"/>
              <a:ext cx="152525" cy="174550"/>
            </a:xfrm>
            <a:custGeom>
              <a:avLst/>
              <a:gdLst/>
              <a:ahLst/>
              <a:cxnLst/>
              <a:rect l="l" t="t" r="r" b="b"/>
              <a:pathLst>
                <a:path w="6101" h="6982" extrusionOk="0">
                  <a:moveTo>
                    <a:pt x="3035" y="1"/>
                  </a:moveTo>
                  <a:cubicBezTo>
                    <a:pt x="1371" y="1"/>
                    <a:pt x="1" y="1371"/>
                    <a:pt x="1" y="3067"/>
                  </a:cubicBezTo>
                  <a:lnTo>
                    <a:pt x="1" y="3915"/>
                  </a:lnTo>
                  <a:cubicBezTo>
                    <a:pt x="1" y="5611"/>
                    <a:pt x="1371" y="6981"/>
                    <a:pt x="3035" y="6981"/>
                  </a:cubicBezTo>
                  <a:cubicBezTo>
                    <a:pt x="4731" y="6981"/>
                    <a:pt x="6101" y="5611"/>
                    <a:pt x="6101" y="3915"/>
                  </a:cubicBezTo>
                  <a:lnTo>
                    <a:pt x="6101" y="3067"/>
                  </a:lnTo>
                  <a:cubicBezTo>
                    <a:pt x="6101" y="1371"/>
                    <a:pt x="4731" y="1"/>
                    <a:pt x="3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21"/>
            <p:cNvSpPr/>
            <p:nvPr/>
          </p:nvSpPr>
          <p:spPr>
            <a:xfrm>
              <a:off x="2185525" y="2585925"/>
              <a:ext cx="152525" cy="174550"/>
            </a:xfrm>
            <a:custGeom>
              <a:avLst/>
              <a:gdLst/>
              <a:ahLst/>
              <a:cxnLst/>
              <a:rect l="l" t="t" r="r" b="b"/>
              <a:pathLst>
                <a:path w="6101" h="6982" extrusionOk="0">
                  <a:moveTo>
                    <a:pt x="3034" y="1"/>
                  </a:moveTo>
                  <a:cubicBezTo>
                    <a:pt x="1370" y="1"/>
                    <a:pt x="0" y="1371"/>
                    <a:pt x="0" y="3067"/>
                  </a:cubicBezTo>
                  <a:lnTo>
                    <a:pt x="0" y="3915"/>
                  </a:lnTo>
                  <a:cubicBezTo>
                    <a:pt x="0" y="5611"/>
                    <a:pt x="1370" y="6981"/>
                    <a:pt x="3034" y="6981"/>
                  </a:cubicBezTo>
                  <a:cubicBezTo>
                    <a:pt x="4730" y="6981"/>
                    <a:pt x="6100" y="5611"/>
                    <a:pt x="6100" y="3915"/>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21"/>
            <p:cNvSpPr/>
            <p:nvPr/>
          </p:nvSpPr>
          <p:spPr>
            <a:xfrm>
              <a:off x="4203050" y="3770850"/>
              <a:ext cx="153350" cy="174525"/>
            </a:xfrm>
            <a:custGeom>
              <a:avLst/>
              <a:gdLst/>
              <a:ahLst/>
              <a:cxnLst/>
              <a:rect l="l" t="t" r="r" b="b"/>
              <a:pathLst>
                <a:path w="6134" h="6981" extrusionOk="0">
                  <a:moveTo>
                    <a:pt x="3067" y="0"/>
                  </a:moveTo>
                  <a:cubicBezTo>
                    <a:pt x="1371" y="0"/>
                    <a:pt x="1" y="1370"/>
                    <a:pt x="1" y="3067"/>
                  </a:cubicBezTo>
                  <a:lnTo>
                    <a:pt x="1" y="3915"/>
                  </a:lnTo>
                  <a:cubicBezTo>
                    <a:pt x="1" y="5611"/>
                    <a:pt x="1371" y="6981"/>
                    <a:pt x="3067" y="6981"/>
                  </a:cubicBezTo>
                  <a:cubicBezTo>
                    <a:pt x="4763" y="6981"/>
                    <a:pt x="6133" y="5611"/>
                    <a:pt x="6133" y="3915"/>
                  </a:cubicBezTo>
                  <a:lnTo>
                    <a:pt x="6133" y="3067"/>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21"/>
            <p:cNvSpPr/>
            <p:nvPr/>
          </p:nvSpPr>
          <p:spPr>
            <a:xfrm>
              <a:off x="2932525" y="3310100"/>
              <a:ext cx="152500" cy="174525"/>
            </a:xfrm>
            <a:custGeom>
              <a:avLst/>
              <a:gdLst/>
              <a:ahLst/>
              <a:cxnLst/>
              <a:rect l="l" t="t" r="r" b="b"/>
              <a:pathLst>
                <a:path w="6100" h="6981" extrusionOk="0">
                  <a:moveTo>
                    <a:pt x="3066" y="0"/>
                  </a:moveTo>
                  <a:cubicBezTo>
                    <a:pt x="1370" y="0"/>
                    <a:pt x="0" y="1370"/>
                    <a:pt x="0" y="3034"/>
                  </a:cubicBezTo>
                  <a:lnTo>
                    <a:pt x="0" y="3914"/>
                  </a:lnTo>
                  <a:cubicBezTo>
                    <a:pt x="0" y="5611"/>
                    <a:pt x="1370" y="6981"/>
                    <a:pt x="3066" y="6981"/>
                  </a:cubicBezTo>
                  <a:cubicBezTo>
                    <a:pt x="4730" y="6981"/>
                    <a:pt x="6100" y="5611"/>
                    <a:pt x="6100" y="3914"/>
                  </a:cubicBezTo>
                  <a:lnTo>
                    <a:pt x="6100" y="3034"/>
                  </a:lnTo>
                  <a:cubicBezTo>
                    <a:pt x="6100" y="1370"/>
                    <a:pt x="4730" y="0"/>
                    <a:pt x="3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21"/>
            <p:cNvSpPr/>
            <p:nvPr/>
          </p:nvSpPr>
          <p:spPr>
            <a:xfrm>
              <a:off x="1890300" y="4696425"/>
              <a:ext cx="153350" cy="174550"/>
            </a:xfrm>
            <a:custGeom>
              <a:avLst/>
              <a:gdLst/>
              <a:ahLst/>
              <a:cxnLst/>
              <a:rect l="l" t="t" r="r" b="b"/>
              <a:pathLst>
                <a:path w="6134" h="6982" extrusionOk="0">
                  <a:moveTo>
                    <a:pt x="3067" y="1"/>
                  </a:moveTo>
                  <a:cubicBezTo>
                    <a:pt x="1371" y="1"/>
                    <a:pt x="1" y="1371"/>
                    <a:pt x="1" y="3067"/>
                  </a:cubicBezTo>
                  <a:lnTo>
                    <a:pt x="1" y="3915"/>
                  </a:lnTo>
                  <a:cubicBezTo>
                    <a:pt x="1" y="5611"/>
                    <a:pt x="1371" y="6981"/>
                    <a:pt x="3067" y="6981"/>
                  </a:cubicBezTo>
                  <a:cubicBezTo>
                    <a:pt x="4763" y="6981"/>
                    <a:pt x="6133" y="5611"/>
                    <a:pt x="6133" y="3915"/>
                  </a:cubicBezTo>
                  <a:lnTo>
                    <a:pt x="6133" y="3067"/>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21"/>
            <p:cNvSpPr/>
            <p:nvPr/>
          </p:nvSpPr>
          <p:spPr>
            <a:xfrm>
              <a:off x="3156775" y="4786125"/>
              <a:ext cx="152525" cy="175375"/>
            </a:xfrm>
            <a:custGeom>
              <a:avLst/>
              <a:gdLst/>
              <a:ahLst/>
              <a:cxnLst/>
              <a:rect l="l" t="t" r="r" b="b"/>
              <a:pathLst>
                <a:path w="6101" h="7015" extrusionOk="0">
                  <a:moveTo>
                    <a:pt x="3067" y="1"/>
                  </a:moveTo>
                  <a:cubicBezTo>
                    <a:pt x="1371" y="1"/>
                    <a:pt x="0" y="1371"/>
                    <a:pt x="0" y="3067"/>
                  </a:cubicBezTo>
                  <a:lnTo>
                    <a:pt x="0" y="3948"/>
                  </a:lnTo>
                  <a:cubicBezTo>
                    <a:pt x="0" y="5644"/>
                    <a:pt x="1371" y="7014"/>
                    <a:pt x="3067" y="7014"/>
                  </a:cubicBezTo>
                  <a:cubicBezTo>
                    <a:pt x="4730" y="7014"/>
                    <a:pt x="6100" y="5644"/>
                    <a:pt x="6100" y="3948"/>
                  </a:cubicBezTo>
                  <a:lnTo>
                    <a:pt x="6100" y="3067"/>
                  </a:lnTo>
                  <a:cubicBezTo>
                    <a:pt x="6100" y="1371"/>
                    <a:pt x="4730"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 name="Google Shape;1899;p121"/>
          <p:cNvGrpSpPr/>
          <p:nvPr/>
        </p:nvGrpSpPr>
        <p:grpSpPr>
          <a:xfrm>
            <a:off x="7204369" y="3474469"/>
            <a:ext cx="370041" cy="370041"/>
            <a:chOff x="1190625" y="238125"/>
            <a:chExt cx="5219200" cy="5219200"/>
          </a:xfrm>
        </p:grpSpPr>
        <p:sp>
          <p:nvSpPr>
            <p:cNvPr id="1900" name="Google Shape;1900;p121"/>
            <p:cNvSpPr/>
            <p:nvPr/>
          </p:nvSpPr>
          <p:spPr>
            <a:xfrm>
              <a:off x="1190625" y="238125"/>
              <a:ext cx="4083200" cy="4792675"/>
            </a:xfrm>
            <a:custGeom>
              <a:avLst/>
              <a:gdLst/>
              <a:ahLst/>
              <a:cxnLst/>
              <a:rect l="l" t="t" r="r" b="b"/>
              <a:pathLst>
                <a:path w="163328" h="191707" extrusionOk="0">
                  <a:moveTo>
                    <a:pt x="104384" y="0"/>
                  </a:moveTo>
                  <a:cubicBezTo>
                    <a:pt x="76494" y="0"/>
                    <a:pt x="50300" y="10862"/>
                    <a:pt x="30565" y="30565"/>
                  </a:cubicBezTo>
                  <a:cubicBezTo>
                    <a:pt x="10862" y="50300"/>
                    <a:pt x="0" y="76494"/>
                    <a:pt x="0" y="104384"/>
                  </a:cubicBezTo>
                  <a:cubicBezTo>
                    <a:pt x="0" y="139287"/>
                    <a:pt x="17354" y="171744"/>
                    <a:pt x="46418" y="191185"/>
                  </a:cubicBezTo>
                  <a:cubicBezTo>
                    <a:pt x="46940" y="191544"/>
                    <a:pt x="47527" y="191707"/>
                    <a:pt x="48114" y="191707"/>
                  </a:cubicBezTo>
                  <a:cubicBezTo>
                    <a:pt x="49093" y="191707"/>
                    <a:pt x="50071" y="191250"/>
                    <a:pt x="50659" y="190370"/>
                  </a:cubicBezTo>
                  <a:cubicBezTo>
                    <a:pt x="51605" y="188967"/>
                    <a:pt x="51213" y="187042"/>
                    <a:pt x="49811" y="186096"/>
                  </a:cubicBezTo>
                  <a:cubicBezTo>
                    <a:pt x="22442" y="167797"/>
                    <a:pt x="6133" y="137264"/>
                    <a:pt x="6133" y="104384"/>
                  </a:cubicBezTo>
                  <a:cubicBezTo>
                    <a:pt x="6133" y="50202"/>
                    <a:pt x="50202" y="6133"/>
                    <a:pt x="104384" y="6133"/>
                  </a:cubicBezTo>
                  <a:cubicBezTo>
                    <a:pt x="123564" y="6133"/>
                    <a:pt x="142157" y="11645"/>
                    <a:pt x="158174" y="22116"/>
                  </a:cubicBezTo>
                  <a:cubicBezTo>
                    <a:pt x="158691" y="22465"/>
                    <a:pt x="159274" y="22632"/>
                    <a:pt x="159851" y="22632"/>
                  </a:cubicBezTo>
                  <a:cubicBezTo>
                    <a:pt x="160838" y="22632"/>
                    <a:pt x="161805" y="22142"/>
                    <a:pt x="162382" y="21236"/>
                  </a:cubicBezTo>
                  <a:cubicBezTo>
                    <a:pt x="163328" y="19833"/>
                    <a:pt x="162936" y="17941"/>
                    <a:pt x="161501" y="17028"/>
                  </a:cubicBezTo>
                  <a:cubicBezTo>
                    <a:pt x="144506" y="5872"/>
                    <a:pt x="124771" y="0"/>
                    <a:pt x="1043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21"/>
            <p:cNvSpPr/>
            <p:nvPr/>
          </p:nvSpPr>
          <p:spPr>
            <a:xfrm>
              <a:off x="2603875" y="852450"/>
              <a:ext cx="3805950" cy="4604875"/>
            </a:xfrm>
            <a:custGeom>
              <a:avLst/>
              <a:gdLst/>
              <a:ahLst/>
              <a:cxnLst/>
              <a:rect l="l" t="t" r="r" b="b"/>
              <a:pathLst>
                <a:path w="152238" h="184195" extrusionOk="0">
                  <a:moveTo>
                    <a:pt x="114022" y="1"/>
                  </a:moveTo>
                  <a:cubicBezTo>
                    <a:pt x="113161" y="1"/>
                    <a:pt x="112302" y="365"/>
                    <a:pt x="111691" y="1066"/>
                  </a:cubicBezTo>
                  <a:cubicBezTo>
                    <a:pt x="110582" y="2338"/>
                    <a:pt x="110745" y="4263"/>
                    <a:pt x="112017" y="5372"/>
                  </a:cubicBezTo>
                  <a:cubicBezTo>
                    <a:pt x="133676" y="24063"/>
                    <a:pt x="146137" y="51203"/>
                    <a:pt x="146137" y="79811"/>
                  </a:cubicBezTo>
                  <a:cubicBezTo>
                    <a:pt x="146137" y="133992"/>
                    <a:pt x="102035" y="178094"/>
                    <a:pt x="47854" y="178094"/>
                  </a:cubicBezTo>
                  <a:cubicBezTo>
                    <a:pt x="32783" y="178094"/>
                    <a:pt x="18300" y="174734"/>
                    <a:pt x="4828" y="168178"/>
                  </a:cubicBezTo>
                  <a:cubicBezTo>
                    <a:pt x="4403" y="167965"/>
                    <a:pt x="3949" y="167865"/>
                    <a:pt x="3500" y="167865"/>
                  </a:cubicBezTo>
                  <a:cubicBezTo>
                    <a:pt x="2366" y="167865"/>
                    <a:pt x="1265" y="168505"/>
                    <a:pt x="750" y="169580"/>
                  </a:cubicBezTo>
                  <a:cubicBezTo>
                    <a:pt x="0" y="171114"/>
                    <a:pt x="620" y="172940"/>
                    <a:pt x="2153" y="173691"/>
                  </a:cubicBezTo>
                  <a:cubicBezTo>
                    <a:pt x="16473" y="180671"/>
                    <a:pt x="31837" y="184194"/>
                    <a:pt x="47854" y="184194"/>
                  </a:cubicBezTo>
                  <a:cubicBezTo>
                    <a:pt x="75744" y="184194"/>
                    <a:pt x="101937" y="173332"/>
                    <a:pt x="121672" y="153629"/>
                  </a:cubicBezTo>
                  <a:cubicBezTo>
                    <a:pt x="141375" y="133894"/>
                    <a:pt x="152237" y="107701"/>
                    <a:pt x="152237" y="79811"/>
                  </a:cubicBezTo>
                  <a:cubicBezTo>
                    <a:pt x="152237" y="49441"/>
                    <a:pt x="139026" y="20606"/>
                    <a:pt x="115996" y="740"/>
                  </a:cubicBezTo>
                  <a:cubicBezTo>
                    <a:pt x="115425" y="242"/>
                    <a:pt x="114723" y="1"/>
                    <a:pt x="114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21"/>
            <p:cNvSpPr/>
            <p:nvPr/>
          </p:nvSpPr>
          <p:spPr>
            <a:xfrm>
              <a:off x="4574925" y="3765125"/>
              <a:ext cx="791875" cy="791875"/>
            </a:xfrm>
            <a:custGeom>
              <a:avLst/>
              <a:gdLst/>
              <a:ahLst/>
              <a:cxnLst/>
              <a:rect l="l" t="t" r="r" b="b"/>
              <a:pathLst>
                <a:path w="31675" h="31675" extrusionOk="0">
                  <a:moveTo>
                    <a:pt x="15821" y="6133"/>
                  </a:moveTo>
                  <a:cubicBezTo>
                    <a:pt x="21171" y="6133"/>
                    <a:pt x="25542" y="10505"/>
                    <a:pt x="25542" y="15854"/>
                  </a:cubicBezTo>
                  <a:cubicBezTo>
                    <a:pt x="25542" y="21204"/>
                    <a:pt x="21171" y="25575"/>
                    <a:pt x="15821" y="25575"/>
                  </a:cubicBezTo>
                  <a:cubicBezTo>
                    <a:pt x="10471" y="25575"/>
                    <a:pt x="6100" y="21204"/>
                    <a:pt x="6100" y="15854"/>
                  </a:cubicBezTo>
                  <a:cubicBezTo>
                    <a:pt x="6100" y="10505"/>
                    <a:pt x="10471" y="6133"/>
                    <a:pt x="15821" y="6133"/>
                  </a:cubicBezTo>
                  <a:close/>
                  <a:moveTo>
                    <a:pt x="15821" y="1"/>
                  </a:moveTo>
                  <a:cubicBezTo>
                    <a:pt x="7079" y="1"/>
                    <a:pt x="0" y="7112"/>
                    <a:pt x="0" y="15854"/>
                  </a:cubicBezTo>
                  <a:cubicBezTo>
                    <a:pt x="0" y="24596"/>
                    <a:pt x="7079" y="31675"/>
                    <a:pt x="15821" y="31675"/>
                  </a:cubicBezTo>
                  <a:cubicBezTo>
                    <a:pt x="24563" y="31675"/>
                    <a:pt x="31674" y="24596"/>
                    <a:pt x="31674" y="15854"/>
                  </a:cubicBezTo>
                  <a:cubicBezTo>
                    <a:pt x="31674" y="7112"/>
                    <a:pt x="24563" y="1"/>
                    <a:pt x="15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21"/>
            <p:cNvSpPr/>
            <p:nvPr/>
          </p:nvSpPr>
          <p:spPr>
            <a:xfrm>
              <a:off x="3548225" y="4183475"/>
              <a:ext cx="791850" cy="791875"/>
            </a:xfrm>
            <a:custGeom>
              <a:avLst/>
              <a:gdLst/>
              <a:ahLst/>
              <a:cxnLst/>
              <a:rect l="l" t="t" r="r" b="b"/>
              <a:pathLst>
                <a:path w="31674" h="31675" extrusionOk="0">
                  <a:moveTo>
                    <a:pt x="15821" y="6101"/>
                  </a:moveTo>
                  <a:cubicBezTo>
                    <a:pt x="21203" y="6101"/>
                    <a:pt x="25574" y="10472"/>
                    <a:pt x="25574" y="15822"/>
                  </a:cubicBezTo>
                  <a:cubicBezTo>
                    <a:pt x="25574" y="21204"/>
                    <a:pt x="21203" y="25542"/>
                    <a:pt x="15821" y="25542"/>
                  </a:cubicBezTo>
                  <a:cubicBezTo>
                    <a:pt x="10471" y="25542"/>
                    <a:pt x="6100" y="21204"/>
                    <a:pt x="6100" y="15822"/>
                  </a:cubicBezTo>
                  <a:cubicBezTo>
                    <a:pt x="6100" y="10472"/>
                    <a:pt x="10471" y="6101"/>
                    <a:pt x="15821" y="6101"/>
                  </a:cubicBezTo>
                  <a:close/>
                  <a:moveTo>
                    <a:pt x="15821" y="1"/>
                  </a:moveTo>
                  <a:cubicBezTo>
                    <a:pt x="7111" y="1"/>
                    <a:pt x="0" y="7112"/>
                    <a:pt x="0" y="15822"/>
                  </a:cubicBezTo>
                  <a:cubicBezTo>
                    <a:pt x="0" y="24564"/>
                    <a:pt x="7111" y="31675"/>
                    <a:pt x="15821" y="31675"/>
                  </a:cubicBezTo>
                  <a:cubicBezTo>
                    <a:pt x="24563" y="31675"/>
                    <a:pt x="31674" y="24564"/>
                    <a:pt x="31674" y="15822"/>
                  </a:cubicBezTo>
                  <a:cubicBezTo>
                    <a:pt x="31674" y="7112"/>
                    <a:pt x="24563" y="1"/>
                    <a:pt x="15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21"/>
            <p:cNvSpPr/>
            <p:nvPr/>
          </p:nvSpPr>
          <p:spPr>
            <a:xfrm>
              <a:off x="1544550" y="731250"/>
              <a:ext cx="4615725" cy="4474900"/>
            </a:xfrm>
            <a:custGeom>
              <a:avLst/>
              <a:gdLst/>
              <a:ahLst/>
              <a:cxnLst/>
              <a:rect l="l" t="t" r="r" b="b"/>
              <a:pathLst>
                <a:path w="184629" h="178996" extrusionOk="0">
                  <a:moveTo>
                    <a:pt x="152889" y="29009"/>
                  </a:moveTo>
                  <a:cubicBezTo>
                    <a:pt x="157554" y="32728"/>
                    <a:pt x="161436" y="36838"/>
                    <a:pt x="164045" y="41307"/>
                  </a:cubicBezTo>
                  <a:cubicBezTo>
                    <a:pt x="166688" y="45776"/>
                    <a:pt x="167601" y="49201"/>
                    <a:pt x="166818" y="51745"/>
                  </a:cubicBezTo>
                  <a:cubicBezTo>
                    <a:pt x="165611" y="55594"/>
                    <a:pt x="160131" y="58595"/>
                    <a:pt x="152889" y="62053"/>
                  </a:cubicBezTo>
                  <a:lnTo>
                    <a:pt x="152889" y="29009"/>
                  </a:lnTo>
                  <a:close/>
                  <a:moveTo>
                    <a:pt x="132306" y="16907"/>
                  </a:moveTo>
                  <a:cubicBezTo>
                    <a:pt x="137395" y="19158"/>
                    <a:pt x="142288" y="21767"/>
                    <a:pt x="146757" y="24638"/>
                  </a:cubicBezTo>
                  <a:lnTo>
                    <a:pt x="146757" y="64956"/>
                  </a:lnTo>
                  <a:cubicBezTo>
                    <a:pt x="142288" y="67109"/>
                    <a:pt x="137362" y="69556"/>
                    <a:pt x="132306" y="72557"/>
                  </a:cubicBezTo>
                  <a:lnTo>
                    <a:pt x="132306" y="16907"/>
                  </a:lnTo>
                  <a:close/>
                  <a:moveTo>
                    <a:pt x="111723" y="9665"/>
                  </a:moveTo>
                  <a:cubicBezTo>
                    <a:pt x="116453" y="10938"/>
                    <a:pt x="121346" y="12503"/>
                    <a:pt x="126174" y="14363"/>
                  </a:cubicBezTo>
                  <a:lnTo>
                    <a:pt x="126174" y="76471"/>
                  </a:lnTo>
                  <a:cubicBezTo>
                    <a:pt x="121346" y="79766"/>
                    <a:pt x="116453" y="83647"/>
                    <a:pt x="111723" y="88410"/>
                  </a:cubicBezTo>
                  <a:lnTo>
                    <a:pt x="111723" y="9665"/>
                  </a:lnTo>
                  <a:close/>
                  <a:moveTo>
                    <a:pt x="175430" y="77580"/>
                  </a:moveTo>
                  <a:lnTo>
                    <a:pt x="177354" y="83745"/>
                  </a:lnTo>
                  <a:lnTo>
                    <a:pt x="167373" y="86877"/>
                  </a:lnTo>
                  <a:cubicBezTo>
                    <a:pt x="167340" y="86877"/>
                    <a:pt x="167340" y="86909"/>
                    <a:pt x="167340" y="86909"/>
                  </a:cubicBezTo>
                  <a:lnTo>
                    <a:pt x="144115" y="94184"/>
                  </a:lnTo>
                  <a:lnTo>
                    <a:pt x="142157" y="88018"/>
                  </a:lnTo>
                  <a:lnTo>
                    <a:pt x="168971" y="79602"/>
                  </a:lnTo>
                  <a:cubicBezTo>
                    <a:pt x="169004" y="79602"/>
                    <a:pt x="169036" y="79602"/>
                    <a:pt x="169069" y="79570"/>
                  </a:cubicBezTo>
                  <a:lnTo>
                    <a:pt x="175430" y="77580"/>
                  </a:lnTo>
                  <a:close/>
                  <a:moveTo>
                    <a:pt x="164861" y="94086"/>
                  </a:moveTo>
                  <a:cubicBezTo>
                    <a:pt x="164828" y="94347"/>
                    <a:pt x="164796" y="94608"/>
                    <a:pt x="164763" y="94869"/>
                  </a:cubicBezTo>
                  <a:lnTo>
                    <a:pt x="163165" y="94608"/>
                  </a:lnTo>
                  <a:lnTo>
                    <a:pt x="164861" y="94086"/>
                  </a:lnTo>
                  <a:close/>
                  <a:moveTo>
                    <a:pt x="136449" y="96695"/>
                  </a:moveTo>
                  <a:lnTo>
                    <a:pt x="138602" y="97021"/>
                  </a:lnTo>
                  <a:lnTo>
                    <a:pt x="139189" y="98913"/>
                  </a:lnTo>
                  <a:cubicBezTo>
                    <a:pt x="139417" y="99696"/>
                    <a:pt x="139972" y="100349"/>
                    <a:pt x="140689" y="100708"/>
                  </a:cubicBezTo>
                  <a:cubicBezTo>
                    <a:pt x="141114" y="100936"/>
                    <a:pt x="141603" y="101066"/>
                    <a:pt x="142092" y="101066"/>
                  </a:cubicBezTo>
                  <a:cubicBezTo>
                    <a:pt x="142418" y="101066"/>
                    <a:pt x="142712" y="101001"/>
                    <a:pt x="143006" y="100936"/>
                  </a:cubicBezTo>
                  <a:lnTo>
                    <a:pt x="149888" y="98750"/>
                  </a:lnTo>
                  <a:lnTo>
                    <a:pt x="170895" y="101980"/>
                  </a:lnTo>
                  <a:lnTo>
                    <a:pt x="169917" y="108373"/>
                  </a:lnTo>
                  <a:lnTo>
                    <a:pt x="164567" y="107558"/>
                  </a:lnTo>
                  <a:lnTo>
                    <a:pt x="164502" y="107558"/>
                  </a:lnTo>
                  <a:lnTo>
                    <a:pt x="135470" y="103089"/>
                  </a:lnTo>
                  <a:lnTo>
                    <a:pt x="136449" y="96695"/>
                  </a:lnTo>
                  <a:close/>
                  <a:moveTo>
                    <a:pt x="23258" y="34391"/>
                  </a:moveTo>
                  <a:lnTo>
                    <a:pt x="23258" y="123476"/>
                  </a:lnTo>
                  <a:cubicBezTo>
                    <a:pt x="9166" y="112940"/>
                    <a:pt x="4143" y="94281"/>
                    <a:pt x="9460" y="70991"/>
                  </a:cubicBezTo>
                  <a:cubicBezTo>
                    <a:pt x="12885" y="56084"/>
                    <a:pt x="17452" y="43916"/>
                    <a:pt x="23258" y="34391"/>
                  </a:cubicBezTo>
                  <a:close/>
                  <a:moveTo>
                    <a:pt x="85007" y="6240"/>
                  </a:moveTo>
                  <a:lnTo>
                    <a:pt x="85007" y="119562"/>
                  </a:lnTo>
                  <a:cubicBezTo>
                    <a:pt x="80506" y="123117"/>
                    <a:pt x="75645" y="125923"/>
                    <a:pt x="70524" y="128010"/>
                  </a:cubicBezTo>
                  <a:lnTo>
                    <a:pt x="70524" y="6925"/>
                  </a:lnTo>
                  <a:cubicBezTo>
                    <a:pt x="73786" y="6664"/>
                    <a:pt x="76950" y="6567"/>
                    <a:pt x="80049" y="6436"/>
                  </a:cubicBezTo>
                  <a:cubicBezTo>
                    <a:pt x="81745" y="6371"/>
                    <a:pt x="83409" y="6338"/>
                    <a:pt x="85007" y="6240"/>
                  </a:cubicBezTo>
                  <a:close/>
                  <a:moveTo>
                    <a:pt x="43841" y="13873"/>
                  </a:moveTo>
                  <a:lnTo>
                    <a:pt x="43841" y="131631"/>
                  </a:lnTo>
                  <a:cubicBezTo>
                    <a:pt x="38883" y="130979"/>
                    <a:pt x="34055" y="129576"/>
                    <a:pt x="29521" y="127325"/>
                  </a:cubicBezTo>
                  <a:cubicBezTo>
                    <a:pt x="29488" y="127293"/>
                    <a:pt x="29423" y="127260"/>
                    <a:pt x="29358" y="127227"/>
                  </a:cubicBezTo>
                  <a:lnTo>
                    <a:pt x="29358" y="26204"/>
                  </a:lnTo>
                  <a:cubicBezTo>
                    <a:pt x="29358" y="26106"/>
                    <a:pt x="29358" y="26008"/>
                    <a:pt x="29358" y="25878"/>
                  </a:cubicBezTo>
                  <a:cubicBezTo>
                    <a:pt x="32913" y="21670"/>
                    <a:pt x="36860" y="18212"/>
                    <a:pt x="41166" y="15472"/>
                  </a:cubicBezTo>
                  <a:cubicBezTo>
                    <a:pt x="42047" y="14917"/>
                    <a:pt x="42928" y="14363"/>
                    <a:pt x="43841" y="13873"/>
                  </a:cubicBezTo>
                  <a:close/>
                  <a:moveTo>
                    <a:pt x="64424" y="7513"/>
                  </a:moveTo>
                  <a:lnTo>
                    <a:pt x="64424" y="130065"/>
                  </a:lnTo>
                  <a:cubicBezTo>
                    <a:pt x="59770" y="131372"/>
                    <a:pt x="54991" y="132056"/>
                    <a:pt x="50271" y="132056"/>
                  </a:cubicBezTo>
                  <a:cubicBezTo>
                    <a:pt x="50161" y="132056"/>
                    <a:pt x="50051" y="132056"/>
                    <a:pt x="49941" y="132055"/>
                  </a:cubicBezTo>
                  <a:lnTo>
                    <a:pt x="49941" y="11068"/>
                  </a:lnTo>
                  <a:cubicBezTo>
                    <a:pt x="54736" y="9209"/>
                    <a:pt x="59629" y="8165"/>
                    <a:pt x="64424" y="7513"/>
                  </a:cubicBezTo>
                  <a:close/>
                  <a:moveTo>
                    <a:pt x="137036" y="118257"/>
                  </a:moveTo>
                  <a:cubicBezTo>
                    <a:pt x="147507" y="118257"/>
                    <a:pt x="155988" y="126738"/>
                    <a:pt x="155988" y="137209"/>
                  </a:cubicBezTo>
                  <a:cubicBezTo>
                    <a:pt x="155988" y="147648"/>
                    <a:pt x="147507" y="156161"/>
                    <a:pt x="137036" y="156161"/>
                  </a:cubicBezTo>
                  <a:cubicBezTo>
                    <a:pt x="126598" y="156161"/>
                    <a:pt x="118084" y="147648"/>
                    <a:pt x="118084" y="137209"/>
                  </a:cubicBezTo>
                  <a:cubicBezTo>
                    <a:pt x="118084" y="126738"/>
                    <a:pt x="126598" y="118257"/>
                    <a:pt x="137036" y="118257"/>
                  </a:cubicBezTo>
                  <a:close/>
                  <a:moveTo>
                    <a:pt x="91140" y="6175"/>
                  </a:moveTo>
                  <a:cubicBezTo>
                    <a:pt x="95348" y="6371"/>
                    <a:pt x="100273" y="7089"/>
                    <a:pt x="105591" y="8198"/>
                  </a:cubicBezTo>
                  <a:lnTo>
                    <a:pt x="105591" y="94053"/>
                  </a:lnTo>
                  <a:cubicBezTo>
                    <a:pt x="105591" y="94347"/>
                    <a:pt x="105656" y="94673"/>
                    <a:pt x="105721" y="94934"/>
                  </a:cubicBezTo>
                  <a:cubicBezTo>
                    <a:pt x="104318" y="96630"/>
                    <a:pt x="102948" y="98392"/>
                    <a:pt x="101578" y="100283"/>
                  </a:cubicBezTo>
                  <a:cubicBezTo>
                    <a:pt x="100567" y="101654"/>
                    <a:pt x="100893" y="103545"/>
                    <a:pt x="102263" y="104557"/>
                  </a:cubicBezTo>
                  <a:cubicBezTo>
                    <a:pt x="102794" y="104945"/>
                    <a:pt x="103417" y="105133"/>
                    <a:pt x="104039" y="105133"/>
                  </a:cubicBezTo>
                  <a:cubicBezTo>
                    <a:pt x="104984" y="105133"/>
                    <a:pt x="105926" y="104698"/>
                    <a:pt x="106537" y="103872"/>
                  </a:cubicBezTo>
                  <a:cubicBezTo>
                    <a:pt x="121085" y="83843"/>
                    <a:pt x="139189" y="75297"/>
                    <a:pt x="152433" y="69034"/>
                  </a:cubicBezTo>
                  <a:cubicBezTo>
                    <a:pt x="156151" y="67272"/>
                    <a:pt x="159609" y="65641"/>
                    <a:pt x="162577" y="63945"/>
                  </a:cubicBezTo>
                  <a:cubicBezTo>
                    <a:pt x="163556" y="67403"/>
                    <a:pt x="164306" y="70958"/>
                    <a:pt x="164763" y="74514"/>
                  </a:cubicBezTo>
                  <a:lnTo>
                    <a:pt x="137428" y="83093"/>
                  </a:lnTo>
                  <a:cubicBezTo>
                    <a:pt x="135797" y="83582"/>
                    <a:pt x="134916" y="85311"/>
                    <a:pt x="135405" y="86909"/>
                  </a:cubicBezTo>
                  <a:lnTo>
                    <a:pt x="136547" y="90530"/>
                  </a:lnTo>
                  <a:lnTo>
                    <a:pt x="134329" y="90204"/>
                  </a:lnTo>
                  <a:cubicBezTo>
                    <a:pt x="134169" y="90179"/>
                    <a:pt x="134010" y="90167"/>
                    <a:pt x="133854" y="90167"/>
                  </a:cubicBezTo>
                  <a:cubicBezTo>
                    <a:pt x="132377" y="90167"/>
                    <a:pt x="131074" y="91244"/>
                    <a:pt x="130838" y="92748"/>
                  </a:cubicBezTo>
                  <a:lnTo>
                    <a:pt x="128946" y="105209"/>
                  </a:lnTo>
                  <a:cubicBezTo>
                    <a:pt x="128816" y="105992"/>
                    <a:pt x="129012" y="106807"/>
                    <a:pt x="129501" y="107460"/>
                  </a:cubicBezTo>
                  <a:cubicBezTo>
                    <a:pt x="129990" y="108112"/>
                    <a:pt x="130708" y="108569"/>
                    <a:pt x="131523" y="108667"/>
                  </a:cubicBezTo>
                  <a:lnTo>
                    <a:pt x="159903" y="113038"/>
                  </a:lnTo>
                  <a:cubicBezTo>
                    <a:pt x="158794" y="115745"/>
                    <a:pt x="157554" y="118388"/>
                    <a:pt x="156119" y="120964"/>
                  </a:cubicBezTo>
                  <a:cubicBezTo>
                    <a:pt x="151519" y="115550"/>
                    <a:pt x="144669" y="112124"/>
                    <a:pt x="137036" y="112124"/>
                  </a:cubicBezTo>
                  <a:cubicBezTo>
                    <a:pt x="124053" y="112124"/>
                    <a:pt x="113354" y="122041"/>
                    <a:pt x="112082" y="134730"/>
                  </a:cubicBezTo>
                  <a:cubicBezTo>
                    <a:pt x="107711" y="131044"/>
                    <a:pt x="102100" y="128858"/>
                    <a:pt x="95968" y="128858"/>
                  </a:cubicBezTo>
                  <a:cubicBezTo>
                    <a:pt x="82169" y="128858"/>
                    <a:pt x="70916" y="140080"/>
                    <a:pt x="70916" y="153911"/>
                  </a:cubicBezTo>
                  <a:cubicBezTo>
                    <a:pt x="70916" y="155117"/>
                    <a:pt x="70981" y="156292"/>
                    <a:pt x="71144" y="157433"/>
                  </a:cubicBezTo>
                  <a:cubicBezTo>
                    <a:pt x="57509" y="153845"/>
                    <a:pt x="45015" y="146375"/>
                    <a:pt x="35327" y="136067"/>
                  </a:cubicBezTo>
                  <a:lnTo>
                    <a:pt x="35327" y="136067"/>
                  </a:lnTo>
                  <a:cubicBezTo>
                    <a:pt x="40057" y="137405"/>
                    <a:pt x="45015" y="138090"/>
                    <a:pt x="50104" y="138090"/>
                  </a:cubicBezTo>
                  <a:cubicBezTo>
                    <a:pt x="54606" y="138090"/>
                    <a:pt x="59205" y="137535"/>
                    <a:pt x="63772" y="136492"/>
                  </a:cubicBezTo>
                  <a:cubicBezTo>
                    <a:pt x="77407" y="133295"/>
                    <a:pt x="89476" y="125760"/>
                    <a:pt x="98740" y="114701"/>
                  </a:cubicBezTo>
                  <a:cubicBezTo>
                    <a:pt x="99817" y="113397"/>
                    <a:pt x="99621" y="111472"/>
                    <a:pt x="98349" y="110396"/>
                  </a:cubicBezTo>
                  <a:cubicBezTo>
                    <a:pt x="97772" y="109920"/>
                    <a:pt x="97075" y="109686"/>
                    <a:pt x="96383" y="109686"/>
                  </a:cubicBezTo>
                  <a:cubicBezTo>
                    <a:pt x="95509" y="109686"/>
                    <a:pt x="94644" y="110059"/>
                    <a:pt x="94043" y="110787"/>
                  </a:cubicBezTo>
                  <a:cubicBezTo>
                    <a:pt x="93097" y="111896"/>
                    <a:pt x="92119" y="112973"/>
                    <a:pt x="91140" y="114016"/>
                  </a:cubicBezTo>
                  <a:lnTo>
                    <a:pt x="91140" y="6175"/>
                  </a:lnTo>
                  <a:close/>
                  <a:moveTo>
                    <a:pt x="95968" y="134958"/>
                  </a:moveTo>
                  <a:cubicBezTo>
                    <a:pt x="106439" y="134958"/>
                    <a:pt x="114952" y="143472"/>
                    <a:pt x="114952" y="153911"/>
                  </a:cubicBezTo>
                  <a:cubicBezTo>
                    <a:pt x="114952" y="164382"/>
                    <a:pt x="106439" y="172895"/>
                    <a:pt x="95968" y="172895"/>
                  </a:cubicBezTo>
                  <a:cubicBezTo>
                    <a:pt x="85529" y="172895"/>
                    <a:pt x="77016" y="164382"/>
                    <a:pt x="77016" y="153911"/>
                  </a:cubicBezTo>
                  <a:cubicBezTo>
                    <a:pt x="77016" y="143472"/>
                    <a:pt x="85529" y="134958"/>
                    <a:pt x="95968" y="134958"/>
                  </a:cubicBezTo>
                  <a:close/>
                  <a:moveTo>
                    <a:pt x="88648" y="0"/>
                  </a:moveTo>
                  <a:cubicBezTo>
                    <a:pt x="87716" y="0"/>
                    <a:pt x="86817" y="25"/>
                    <a:pt x="85953" y="75"/>
                  </a:cubicBezTo>
                  <a:cubicBezTo>
                    <a:pt x="83996" y="173"/>
                    <a:pt x="81974" y="271"/>
                    <a:pt x="79821" y="336"/>
                  </a:cubicBezTo>
                  <a:cubicBezTo>
                    <a:pt x="67425" y="793"/>
                    <a:pt x="51996" y="1347"/>
                    <a:pt x="37872" y="10318"/>
                  </a:cubicBezTo>
                  <a:cubicBezTo>
                    <a:pt x="21529" y="20691"/>
                    <a:pt x="10275" y="40100"/>
                    <a:pt x="3490" y="69653"/>
                  </a:cubicBezTo>
                  <a:cubicBezTo>
                    <a:pt x="0" y="84887"/>
                    <a:pt x="587" y="98359"/>
                    <a:pt x="5252" y="109678"/>
                  </a:cubicBezTo>
                  <a:cubicBezTo>
                    <a:pt x="8970" y="118616"/>
                    <a:pt x="15136" y="125857"/>
                    <a:pt x="23258" y="130816"/>
                  </a:cubicBezTo>
                  <a:cubicBezTo>
                    <a:pt x="29162" y="139362"/>
                    <a:pt x="36502" y="146636"/>
                    <a:pt x="45179" y="152410"/>
                  </a:cubicBezTo>
                  <a:cubicBezTo>
                    <a:pt x="53725" y="158086"/>
                    <a:pt x="63119" y="162066"/>
                    <a:pt x="73101" y="164186"/>
                  </a:cubicBezTo>
                  <a:cubicBezTo>
                    <a:pt x="77048" y="172928"/>
                    <a:pt x="85823" y="178995"/>
                    <a:pt x="95968" y="178995"/>
                  </a:cubicBezTo>
                  <a:cubicBezTo>
                    <a:pt x="107613" y="178995"/>
                    <a:pt x="117432" y="171036"/>
                    <a:pt x="120237" y="160271"/>
                  </a:cubicBezTo>
                  <a:cubicBezTo>
                    <a:pt x="121509" y="159782"/>
                    <a:pt x="122781" y="159228"/>
                    <a:pt x="124053" y="158640"/>
                  </a:cubicBezTo>
                  <a:cubicBezTo>
                    <a:pt x="127837" y="160956"/>
                    <a:pt x="132306" y="162294"/>
                    <a:pt x="137036" y="162294"/>
                  </a:cubicBezTo>
                  <a:cubicBezTo>
                    <a:pt x="150867" y="162294"/>
                    <a:pt x="162121" y="151040"/>
                    <a:pt x="162121" y="137209"/>
                  </a:cubicBezTo>
                  <a:cubicBezTo>
                    <a:pt x="162121" y="133491"/>
                    <a:pt x="161305" y="129935"/>
                    <a:pt x="159837" y="126771"/>
                  </a:cubicBezTo>
                  <a:cubicBezTo>
                    <a:pt x="162284" y="122693"/>
                    <a:pt x="164404" y="118420"/>
                    <a:pt x="166133" y="113984"/>
                  </a:cubicBezTo>
                  <a:lnTo>
                    <a:pt x="172005" y="114865"/>
                  </a:lnTo>
                  <a:cubicBezTo>
                    <a:pt x="172168" y="114897"/>
                    <a:pt x="172331" y="114930"/>
                    <a:pt x="172494" y="114930"/>
                  </a:cubicBezTo>
                  <a:cubicBezTo>
                    <a:pt x="173962" y="114930"/>
                    <a:pt x="175267" y="113821"/>
                    <a:pt x="175495" y="112320"/>
                  </a:cubicBezTo>
                  <a:lnTo>
                    <a:pt x="177419" y="99892"/>
                  </a:lnTo>
                  <a:cubicBezTo>
                    <a:pt x="177517" y="99077"/>
                    <a:pt x="177322" y="98261"/>
                    <a:pt x="176832" y="97609"/>
                  </a:cubicBezTo>
                  <a:cubicBezTo>
                    <a:pt x="176376" y="96956"/>
                    <a:pt x="175658" y="96532"/>
                    <a:pt x="174842" y="96402"/>
                  </a:cubicBezTo>
                  <a:lnTo>
                    <a:pt x="170798" y="95782"/>
                  </a:lnTo>
                  <a:cubicBezTo>
                    <a:pt x="170961" y="94542"/>
                    <a:pt x="171124" y="93335"/>
                    <a:pt x="171222" y="92096"/>
                  </a:cubicBezTo>
                  <a:lnTo>
                    <a:pt x="182117" y="88671"/>
                  </a:lnTo>
                  <a:cubicBezTo>
                    <a:pt x="183715" y="88182"/>
                    <a:pt x="184628" y="86453"/>
                    <a:pt x="184107" y="84854"/>
                  </a:cubicBezTo>
                  <a:lnTo>
                    <a:pt x="180355" y="72850"/>
                  </a:lnTo>
                  <a:cubicBezTo>
                    <a:pt x="179957" y="71523"/>
                    <a:pt x="178739" y="70693"/>
                    <a:pt x="177437" y="70693"/>
                  </a:cubicBezTo>
                  <a:cubicBezTo>
                    <a:pt x="177139" y="70693"/>
                    <a:pt x="176837" y="70737"/>
                    <a:pt x="176539" y="70828"/>
                  </a:cubicBezTo>
                  <a:lnTo>
                    <a:pt x="170700" y="72654"/>
                  </a:lnTo>
                  <a:cubicBezTo>
                    <a:pt x="170080" y="68479"/>
                    <a:pt x="169134" y="64369"/>
                    <a:pt x="167862" y="60324"/>
                  </a:cubicBezTo>
                  <a:cubicBezTo>
                    <a:pt x="170178" y="58367"/>
                    <a:pt x="171841" y="56181"/>
                    <a:pt x="172657" y="53539"/>
                  </a:cubicBezTo>
                  <a:cubicBezTo>
                    <a:pt x="173994" y="49201"/>
                    <a:pt x="172918" y="44340"/>
                    <a:pt x="169330" y="38175"/>
                  </a:cubicBezTo>
                  <a:cubicBezTo>
                    <a:pt x="160522" y="23268"/>
                    <a:pt x="140983" y="13678"/>
                    <a:pt x="130121" y="9339"/>
                  </a:cubicBezTo>
                  <a:cubicBezTo>
                    <a:pt x="115728" y="3558"/>
                    <a:pt x="99834" y="0"/>
                    <a:pt x="886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841"/>
                                        </p:tgtEl>
                                        <p:attrNameLst>
                                          <p:attrName>style.visibility</p:attrName>
                                        </p:attrNameLst>
                                      </p:cBhvr>
                                      <p:to>
                                        <p:strVal val="visible"/>
                                      </p:to>
                                    </p:set>
                                    <p:anim calcmode="lin" valueType="num">
                                      <p:cBhvr additive="base">
                                        <p:cTn id="7" dur="1000"/>
                                        <p:tgtEl>
                                          <p:spTgt spid="1841"/>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851"/>
                                        </p:tgtEl>
                                        <p:attrNameLst>
                                          <p:attrName>style.visibility</p:attrName>
                                        </p:attrNameLst>
                                      </p:cBhvr>
                                      <p:to>
                                        <p:strVal val="visible"/>
                                      </p:to>
                                    </p:set>
                                    <p:animEffect transition="in" filter="fade">
                                      <p:cBhvr>
                                        <p:cTn id="10" dur="1000"/>
                                        <p:tgtEl>
                                          <p:spTgt spid="1851"/>
                                        </p:tgtEl>
                                      </p:cBhvr>
                                    </p:animEffect>
                                  </p:childTnLst>
                                </p:cTn>
                              </p:par>
                              <p:par>
                                <p:cTn id="11" presetID="10" presetClass="entr" presetSubtype="0" fill="hold" nodeType="withEffect">
                                  <p:stCondLst>
                                    <p:cond delay="0"/>
                                  </p:stCondLst>
                                  <p:childTnLst>
                                    <p:set>
                                      <p:cBhvr>
                                        <p:cTn id="12" dur="1" fill="hold">
                                          <p:stCondLst>
                                            <p:cond delay="0"/>
                                          </p:stCondLst>
                                        </p:cTn>
                                        <p:tgtEl>
                                          <p:spTgt spid="1852"/>
                                        </p:tgtEl>
                                        <p:attrNameLst>
                                          <p:attrName>style.visibility</p:attrName>
                                        </p:attrNameLst>
                                      </p:cBhvr>
                                      <p:to>
                                        <p:strVal val="visible"/>
                                      </p:to>
                                    </p:set>
                                    <p:animEffect transition="in" filter="fade">
                                      <p:cBhvr>
                                        <p:cTn id="13" dur="1000"/>
                                        <p:tgtEl>
                                          <p:spTgt spid="1852"/>
                                        </p:tgtEl>
                                      </p:cBhvr>
                                    </p:animEffect>
                                  </p:childTnLst>
                                </p:cTn>
                              </p:par>
                              <p:par>
                                <p:cTn id="14" presetID="10" presetClass="entr" presetSubtype="0" fill="hold" nodeType="withEffect">
                                  <p:stCondLst>
                                    <p:cond delay="0"/>
                                  </p:stCondLst>
                                  <p:childTnLst>
                                    <p:set>
                                      <p:cBhvr>
                                        <p:cTn id="15" dur="1" fill="hold">
                                          <p:stCondLst>
                                            <p:cond delay="0"/>
                                          </p:stCondLst>
                                        </p:cTn>
                                        <p:tgtEl>
                                          <p:spTgt spid="1853"/>
                                        </p:tgtEl>
                                        <p:attrNameLst>
                                          <p:attrName>style.visibility</p:attrName>
                                        </p:attrNameLst>
                                      </p:cBhvr>
                                      <p:to>
                                        <p:strVal val="visible"/>
                                      </p:to>
                                    </p:set>
                                    <p:animEffect transition="in" filter="fade">
                                      <p:cBhvr>
                                        <p:cTn id="16" dur="1000"/>
                                        <p:tgtEl>
                                          <p:spTgt spid="1853"/>
                                        </p:tgtEl>
                                      </p:cBhvr>
                                    </p:animEffect>
                                  </p:childTnLst>
                                </p:cTn>
                              </p:par>
                              <p:par>
                                <p:cTn id="17" presetID="10" presetClass="entr" presetSubtype="0" fill="hold" nodeType="withEffect">
                                  <p:stCondLst>
                                    <p:cond delay="0"/>
                                  </p:stCondLst>
                                  <p:childTnLst>
                                    <p:set>
                                      <p:cBhvr>
                                        <p:cTn id="18" dur="1" fill="hold">
                                          <p:stCondLst>
                                            <p:cond delay="0"/>
                                          </p:stCondLst>
                                        </p:cTn>
                                        <p:tgtEl>
                                          <p:spTgt spid="1854"/>
                                        </p:tgtEl>
                                        <p:attrNameLst>
                                          <p:attrName>style.visibility</p:attrName>
                                        </p:attrNameLst>
                                      </p:cBhvr>
                                      <p:to>
                                        <p:strVal val="visible"/>
                                      </p:to>
                                    </p:set>
                                    <p:animEffect transition="in" filter="fade">
                                      <p:cBhvr>
                                        <p:cTn id="19" dur="1000"/>
                                        <p:tgtEl>
                                          <p:spTgt spid="1854"/>
                                        </p:tgtEl>
                                      </p:cBhvr>
                                    </p:animEffect>
                                  </p:childTnLst>
                                </p:cTn>
                              </p:par>
                              <p:par>
                                <p:cTn id="20" presetID="10" presetClass="entr" presetSubtype="0" fill="hold" nodeType="withEffect">
                                  <p:stCondLst>
                                    <p:cond delay="0"/>
                                  </p:stCondLst>
                                  <p:childTnLst>
                                    <p:set>
                                      <p:cBhvr>
                                        <p:cTn id="21" dur="1" fill="hold">
                                          <p:stCondLst>
                                            <p:cond delay="0"/>
                                          </p:stCondLst>
                                        </p:cTn>
                                        <p:tgtEl>
                                          <p:spTgt spid="1855"/>
                                        </p:tgtEl>
                                        <p:attrNameLst>
                                          <p:attrName>style.visibility</p:attrName>
                                        </p:attrNameLst>
                                      </p:cBhvr>
                                      <p:to>
                                        <p:strVal val="visible"/>
                                      </p:to>
                                    </p:set>
                                    <p:animEffect transition="in" filter="fade">
                                      <p:cBhvr>
                                        <p:cTn id="22" dur="1000"/>
                                        <p:tgtEl>
                                          <p:spTgt spid="1855"/>
                                        </p:tgtEl>
                                      </p:cBhvr>
                                    </p:animEffect>
                                  </p:childTnLst>
                                </p:cTn>
                              </p:par>
                              <p:par>
                                <p:cTn id="23" presetID="10" presetClass="entr" presetSubtype="0" fill="hold" nodeType="withEffect">
                                  <p:stCondLst>
                                    <p:cond delay="0"/>
                                  </p:stCondLst>
                                  <p:childTnLst>
                                    <p:set>
                                      <p:cBhvr>
                                        <p:cTn id="24" dur="1" fill="hold">
                                          <p:stCondLst>
                                            <p:cond delay="0"/>
                                          </p:stCondLst>
                                        </p:cTn>
                                        <p:tgtEl>
                                          <p:spTgt spid="1856"/>
                                        </p:tgtEl>
                                        <p:attrNameLst>
                                          <p:attrName>style.visibility</p:attrName>
                                        </p:attrNameLst>
                                      </p:cBhvr>
                                      <p:to>
                                        <p:strVal val="visible"/>
                                      </p:to>
                                    </p:set>
                                    <p:animEffect transition="in" filter="fade">
                                      <p:cBhvr>
                                        <p:cTn id="25" dur="1000"/>
                                        <p:tgtEl>
                                          <p:spTgt spid="1856"/>
                                        </p:tgtEl>
                                      </p:cBhvr>
                                    </p:animEffect>
                                  </p:childTnLst>
                                </p:cTn>
                              </p:par>
                              <p:par>
                                <p:cTn id="26" presetID="10" presetClass="entr" presetSubtype="0" fill="hold" nodeType="withEffect">
                                  <p:stCondLst>
                                    <p:cond delay="0"/>
                                  </p:stCondLst>
                                  <p:childTnLst>
                                    <p:set>
                                      <p:cBhvr>
                                        <p:cTn id="27" dur="1" fill="hold">
                                          <p:stCondLst>
                                            <p:cond delay="0"/>
                                          </p:stCondLst>
                                        </p:cTn>
                                        <p:tgtEl>
                                          <p:spTgt spid="1857"/>
                                        </p:tgtEl>
                                        <p:attrNameLst>
                                          <p:attrName>style.visibility</p:attrName>
                                        </p:attrNameLst>
                                      </p:cBhvr>
                                      <p:to>
                                        <p:strVal val="visible"/>
                                      </p:to>
                                    </p:set>
                                    <p:animEffect transition="in" filter="fade">
                                      <p:cBhvr>
                                        <p:cTn id="28" dur="1000"/>
                                        <p:tgtEl>
                                          <p:spTgt spid="1857"/>
                                        </p:tgtEl>
                                      </p:cBhvr>
                                    </p:animEffect>
                                  </p:childTnLst>
                                </p:cTn>
                              </p:par>
                              <p:par>
                                <p:cTn id="29" presetID="10" presetClass="entr" presetSubtype="0" fill="hold" nodeType="withEffect">
                                  <p:stCondLst>
                                    <p:cond delay="0"/>
                                  </p:stCondLst>
                                  <p:childTnLst>
                                    <p:set>
                                      <p:cBhvr>
                                        <p:cTn id="30" dur="1" fill="hold">
                                          <p:stCondLst>
                                            <p:cond delay="0"/>
                                          </p:stCondLst>
                                        </p:cTn>
                                        <p:tgtEl>
                                          <p:spTgt spid="1858"/>
                                        </p:tgtEl>
                                        <p:attrNameLst>
                                          <p:attrName>style.visibility</p:attrName>
                                        </p:attrNameLst>
                                      </p:cBhvr>
                                      <p:to>
                                        <p:strVal val="visible"/>
                                      </p:to>
                                    </p:set>
                                    <p:animEffect transition="in" filter="fade">
                                      <p:cBhvr>
                                        <p:cTn id="31" dur="1000"/>
                                        <p:tgtEl>
                                          <p:spTgt spid="1858"/>
                                        </p:tgtEl>
                                      </p:cBhvr>
                                    </p:animEffect>
                                  </p:childTnLst>
                                </p:cTn>
                              </p:par>
                              <p:par>
                                <p:cTn id="32" presetID="10" presetClass="entr" presetSubtype="0" fill="hold" nodeType="withEffect">
                                  <p:stCondLst>
                                    <p:cond delay="0"/>
                                  </p:stCondLst>
                                  <p:childTnLst>
                                    <p:set>
                                      <p:cBhvr>
                                        <p:cTn id="33" dur="1" fill="hold">
                                          <p:stCondLst>
                                            <p:cond delay="0"/>
                                          </p:stCondLst>
                                        </p:cTn>
                                        <p:tgtEl>
                                          <p:spTgt spid="1859"/>
                                        </p:tgtEl>
                                        <p:attrNameLst>
                                          <p:attrName>style.visibility</p:attrName>
                                        </p:attrNameLst>
                                      </p:cBhvr>
                                      <p:to>
                                        <p:strVal val="visible"/>
                                      </p:to>
                                    </p:set>
                                    <p:animEffect transition="in" filter="fade">
                                      <p:cBhvr>
                                        <p:cTn id="34" dur="1000"/>
                                        <p:tgtEl>
                                          <p:spTgt spid="1859"/>
                                        </p:tgtEl>
                                      </p:cBhvr>
                                    </p:animEffect>
                                  </p:childTnLst>
                                </p:cTn>
                              </p:par>
                              <p:par>
                                <p:cTn id="35" presetID="10" presetClass="entr" presetSubtype="0" fill="hold" nodeType="withEffect">
                                  <p:stCondLst>
                                    <p:cond delay="0"/>
                                  </p:stCondLst>
                                  <p:childTnLst>
                                    <p:set>
                                      <p:cBhvr>
                                        <p:cTn id="36" dur="1" fill="hold">
                                          <p:stCondLst>
                                            <p:cond delay="0"/>
                                          </p:stCondLst>
                                        </p:cTn>
                                        <p:tgtEl>
                                          <p:spTgt spid="1867"/>
                                        </p:tgtEl>
                                        <p:attrNameLst>
                                          <p:attrName>style.visibility</p:attrName>
                                        </p:attrNameLst>
                                      </p:cBhvr>
                                      <p:to>
                                        <p:strVal val="visible"/>
                                      </p:to>
                                    </p:set>
                                    <p:animEffect transition="in" filter="fade">
                                      <p:cBhvr>
                                        <p:cTn id="37" dur="1000"/>
                                        <p:tgtEl>
                                          <p:spTgt spid="1867"/>
                                        </p:tgtEl>
                                      </p:cBhvr>
                                    </p:animEffect>
                                  </p:childTnLst>
                                </p:cTn>
                              </p:par>
                              <p:par>
                                <p:cTn id="38" presetID="10" presetClass="entr" presetSubtype="0" fill="hold" nodeType="withEffect">
                                  <p:stCondLst>
                                    <p:cond delay="0"/>
                                  </p:stCondLst>
                                  <p:childTnLst>
                                    <p:set>
                                      <p:cBhvr>
                                        <p:cTn id="39" dur="1" fill="hold">
                                          <p:stCondLst>
                                            <p:cond delay="0"/>
                                          </p:stCondLst>
                                        </p:cTn>
                                        <p:tgtEl>
                                          <p:spTgt spid="1883"/>
                                        </p:tgtEl>
                                        <p:attrNameLst>
                                          <p:attrName>style.visibility</p:attrName>
                                        </p:attrNameLst>
                                      </p:cBhvr>
                                      <p:to>
                                        <p:strVal val="visible"/>
                                      </p:to>
                                    </p:set>
                                    <p:animEffect transition="in" filter="fade">
                                      <p:cBhvr>
                                        <p:cTn id="40" dur="1000"/>
                                        <p:tgtEl>
                                          <p:spTgt spid="1883"/>
                                        </p:tgtEl>
                                      </p:cBhvr>
                                    </p:animEffect>
                                  </p:childTnLst>
                                </p:cTn>
                              </p:par>
                              <p:par>
                                <p:cTn id="41" presetID="10" presetClass="entr" presetSubtype="0" fill="hold" nodeType="withEffect">
                                  <p:stCondLst>
                                    <p:cond delay="0"/>
                                  </p:stCondLst>
                                  <p:childTnLst>
                                    <p:set>
                                      <p:cBhvr>
                                        <p:cTn id="42" dur="1" fill="hold">
                                          <p:stCondLst>
                                            <p:cond delay="0"/>
                                          </p:stCondLst>
                                        </p:cTn>
                                        <p:tgtEl>
                                          <p:spTgt spid="1899"/>
                                        </p:tgtEl>
                                        <p:attrNameLst>
                                          <p:attrName>style.visibility</p:attrName>
                                        </p:attrNameLst>
                                      </p:cBhvr>
                                      <p:to>
                                        <p:strVal val="visible"/>
                                      </p:to>
                                    </p:set>
                                    <p:animEffect transition="in" filter="fade">
                                      <p:cBhvr>
                                        <p:cTn id="43" dur="1000"/>
                                        <p:tgtEl>
                                          <p:spTgt spid="1899"/>
                                        </p:tgtEl>
                                      </p:cBhvr>
                                    </p:animEffect>
                                  </p:childTnLst>
                                </p:cTn>
                              </p:par>
                              <p:par>
                                <p:cTn id="44" presetID="2" presetClass="entr" presetSubtype="2" fill="hold" nodeType="withEffect">
                                  <p:stCondLst>
                                    <p:cond delay="0"/>
                                  </p:stCondLst>
                                  <p:childTnLst>
                                    <p:set>
                                      <p:cBhvr>
                                        <p:cTn id="45" dur="1" fill="hold">
                                          <p:stCondLst>
                                            <p:cond delay="0"/>
                                          </p:stCondLst>
                                        </p:cTn>
                                        <p:tgtEl>
                                          <p:spTgt spid="1850"/>
                                        </p:tgtEl>
                                        <p:attrNameLst>
                                          <p:attrName>style.visibility</p:attrName>
                                        </p:attrNameLst>
                                      </p:cBhvr>
                                      <p:to>
                                        <p:strVal val="visible"/>
                                      </p:to>
                                    </p:set>
                                    <p:anim calcmode="lin" valueType="num">
                                      <p:cBhvr additive="base">
                                        <p:cTn id="46" dur="1000"/>
                                        <p:tgtEl>
                                          <p:spTgt spid="185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908"/>
        <p:cNvGrpSpPr/>
        <p:nvPr/>
      </p:nvGrpSpPr>
      <p:grpSpPr>
        <a:xfrm>
          <a:off x="0" y="0"/>
          <a:ext cx="0" cy="0"/>
          <a:chOff x="0" y="0"/>
          <a:chExt cx="0" cy="0"/>
        </a:xfrm>
      </p:grpSpPr>
      <p:sp>
        <p:nvSpPr>
          <p:cNvPr id="1909" name="Google Shape;1909;p122"/>
          <p:cNvSpPr txBox="1">
            <a:spLocks noGrp="1"/>
          </p:cNvSpPr>
          <p:nvPr>
            <p:ph type="ctrTitle"/>
          </p:nvPr>
        </p:nvSpPr>
        <p:spPr>
          <a:xfrm>
            <a:off x="693150" y="571500"/>
            <a:ext cx="5946900" cy="151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1910" name="Google Shape;1910;p122"/>
          <p:cNvSpPr txBox="1">
            <a:spLocks noGrp="1"/>
          </p:cNvSpPr>
          <p:nvPr>
            <p:ph type="subTitle" idx="1"/>
          </p:nvPr>
        </p:nvSpPr>
        <p:spPr>
          <a:xfrm>
            <a:off x="693150" y="2146025"/>
            <a:ext cx="3540900" cy="1272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have any questions?</a:t>
            </a:r>
            <a:endParaRPr/>
          </a:p>
          <a:p>
            <a:pPr marL="0" lvl="0" indent="0" algn="l" rtl="0">
              <a:spcBef>
                <a:spcPts val="0"/>
              </a:spcBef>
              <a:spcAft>
                <a:spcPts val="0"/>
              </a:spcAft>
              <a:buNone/>
            </a:pPr>
            <a:r>
              <a:rPr lang="en"/>
              <a:t>youremail@freepik.com</a:t>
            </a:r>
            <a:endParaRPr/>
          </a:p>
          <a:p>
            <a:pPr marL="0" lvl="0" indent="0" algn="l" rtl="0">
              <a:spcBef>
                <a:spcPts val="0"/>
              </a:spcBef>
              <a:spcAft>
                <a:spcPts val="0"/>
              </a:spcAft>
              <a:buNone/>
            </a:pPr>
            <a:r>
              <a:rPr lang="en"/>
              <a:t>+91 620 421 838</a:t>
            </a:r>
            <a:endParaRPr/>
          </a:p>
          <a:p>
            <a:pPr marL="0" lvl="0" indent="0" algn="l" rtl="0">
              <a:spcBef>
                <a:spcPts val="0"/>
              </a:spcBef>
              <a:spcAft>
                <a:spcPts val="0"/>
              </a:spcAft>
              <a:buNone/>
            </a:pPr>
            <a:r>
              <a:rPr lang="en"/>
              <a:t>yourcompany.com</a:t>
            </a:r>
            <a:endParaRPr/>
          </a:p>
        </p:txBody>
      </p:sp>
      <p:pic>
        <p:nvPicPr>
          <p:cNvPr id="1911" name="Google Shape;1911;p122"/>
          <p:cNvPicPr preferRelativeResize="0"/>
          <p:nvPr/>
        </p:nvPicPr>
        <p:blipFill rotWithShape="1">
          <a:blip r:embed="rId3">
            <a:alphaModFix/>
          </a:blip>
          <a:srcRect l="25860"/>
          <a:stretch/>
        </p:blipFill>
        <p:spPr>
          <a:xfrm>
            <a:off x="6104400" y="-40300"/>
            <a:ext cx="3039600" cy="5183800"/>
          </a:xfrm>
          <a:prstGeom prst="rect">
            <a:avLst/>
          </a:prstGeom>
          <a:noFill/>
          <a:ln>
            <a:noFill/>
          </a:ln>
        </p:spPr>
      </p:pic>
      <p:grpSp>
        <p:nvGrpSpPr>
          <p:cNvPr id="1912" name="Google Shape;1912;p122"/>
          <p:cNvGrpSpPr/>
          <p:nvPr/>
        </p:nvGrpSpPr>
        <p:grpSpPr>
          <a:xfrm>
            <a:off x="6940800" y="3916125"/>
            <a:ext cx="2203200" cy="635700"/>
            <a:chOff x="6940800" y="3916125"/>
            <a:chExt cx="2203200" cy="635700"/>
          </a:xfrm>
        </p:grpSpPr>
        <p:sp>
          <p:nvSpPr>
            <p:cNvPr id="1913" name="Google Shape;1913;p122"/>
            <p:cNvSpPr/>
            <p:nvPr/>
          </p:nvSpPr>
          <p:spPr>
            <a:xfrm>
              <a:off x="6940800" y="3916125"/>
              <a:ext cx="2203200" cy="635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22"/>
            <p:cNvSpPr/>
            <p:nvPr/>
          </p:nvSpPr>
          <p:spPr>
            <a:xfrm>
              <a:off x="7159322" y="40609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5" name="Google Shape;1915;p122"/>
            <p:cNvGrpSpPr/>
            <p:nvPr/>
          </p:nvGrpSpPr>
          <p:grpSpPr>
            <a:xfrm>
              <a:off x="7608793" y="4060949"/>
              <a:ext cx="346056" cy="345674"/>
              <a:chOff x="3303268" y="3817349"/>
              <a:chExt cx="346056" cy="345674"/>
            </a:xfrm>
          </p:grpSpPr>
          <p:sp>
            <p:nvSpPr>
              <p:cNvPr id="1916" name="Google Shape;1916;p12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2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2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2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122"/>
            <p:cNvGrpSpPr/>
            <p:nvPr/>
          </p:nvGrpSpPr>
          <p:grpSpPr>
            <a:xfrm>
              <a:off x="8058647" y="4060949"/>
              <a:ext cx="346024" cy="345674"/>
              <a:chOff x="4201447" y="3817349"/>
              <a:chExt cx="346024" cy="345674"/>
            </a:xfrm>
          </p:grpSpPr>
          <p:sp>
            <p:nvSpPr>
              <p:cNvPr id="1921" name="Google Shape;1921;p12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2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23" name="Google Shape;1923;p122"/>
          <p:cNvSpPr txBox="1"/>
          <p:nvPr/>
        </p:nvSpPr>
        <p:spPr>
          <a:xfrm>
            <a:off x="693150" y="4298168"/>
            <a:ext cx="3000000" cy="352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b="1">
                <a:solidFill>
                  <a:schemeClr val="accent2"/>
                </a:solidFill>
                <a:latin typeface="Raleway"/>
                <a:ea typeface="Raleway"/>
                <a:cs typeface="Raleway"/>
                <a:sym typeface="Raleway"/>
              </a:rPr>
              <a:t>Please keep this slide for attribution</a:t>
            </a:r>
            <a:endParaRPr sz="1000" b="1">
              <a:solidFill>
                <a:schemeClr val="accent2"/>
              </a:solidFill>
              <a:latin typeface="Raleway"/>
              <a:ea typeface="Raleway"/>
              <a:cs typeface="Raleway"/>
              <a:sym typeface="Raleway"/>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911"/>
                                        </p:tgtEl>
                                        <p:attrNameLst>
                                          <p:attrName>style.visibility</p:attrName>
                                        </p:attrNameLst>
                                      </p:cBhvr>
                                      <p:to>
                                        <p:strVal val="visible"/>
                                      </p:to>
                                    </p:set>
                                    <p:anim calcmode="lin" valueType="num">
                                      <p:cBhvr additive="base">
                                        <p:cTn id="7" dur="1000"/>
                                        <p:tgtEl>
                                          <p:spTgt spid="1911"/>
                                        </p:tgtEl>
                                        <p:attrNameLst>
                                          <p:attrName>ppt_y</p:attrName>
                                        </p:attrNameLst>
                                      </p:cBhvr>
                                      <p:tavLst>
                                        <p:tav tm="0">
                                          <p:val>
                                            <p:strVal val="#ppt_y+1"/>
                                          </p:val>
                                        </p:tav>
                                        <p:tav tm="100000">
                                          <p:val>
                                            <p:strVal val="#ppt_y"/>
                                          </p:val>
                                        </p:tav>
                                      </p:tavLst>
                                    </p:anim>
                                  </p:childTnLst>
                                </p:cTn>
                              </p:par>
                              <p:par>
                                <p:cTn id="8" presetID="2" presetClass="entr" presetSubtype="2" fill="hold" nodeType="withEffect">
                                  <p:stCondLst>
                                    <p:cond delay="0"/>
                                  </p:stCondLst>
                                  <p:childTnLst>
                                    <p:set>
                                      <p:cBhvr>
                                        <p:cTn id="9" dur="1" fill="hold">
                                          <p:stCondLst>
                                            <p:cond delay="0"/>
                                          </p:stCondLst>
                                        </p:cTn>
                                        <p:tgtEl>
                                          <p:spTgt spid="1912"/>
                                        </p:tgtEl>
                                        <p:attrNameLst>
                                          <p:attrName>style.visibility</p:attrName>
                                        </p:attrNameLst>
                                      </p:cBhvr>
                                      <p:to>
                                        <p:strVal val="visible"/>
                                      </p:to>
                                    </p:set>
                                    <p:anim calcmode="lin" valueType="num">
                                      <p:cBhvr additive="base">
                                        <p:cTn id="10" dur="1000"/>
                                        <p:tgtEl>
                                          <p:spTgt spid="1912"/>
                                        </p:tgtEl>
                                        <p:attrNameLst>
                                          <p:attrName>ppt_x</p:attrName>
                                        </p:attrNameLst>
                                      </p:cBhvr>
                                      <p:tavLst>
                                        <p:tav tm="0">
                                          <p:val>
                                            <p:strVal val="#ppt_x+1"/>
                                          </p:val>
                                        </p:tav>
                                        <p:tav tm="100000">
                                          <p:val>
                                            <p:strVal val="#ppt_x"/>
                                          </p:val>
                                        </p:tav>
                                      </p:tavLst>
                                    </p:anim>
                                  </p:childTnLst>
                                </p:cTn>
                              </p:par>
                              <p:par>
                                <p:cTn id="11" presetID="2" presetClass="entr" presetSubtype="8" fill="hold" nodeType="withEffect">
                                  <p:stCondLst>
                                    <p:cond delay="0"/>
                                  </p:stCondLst>
                                  <p:childTnLst>
                                    <p:set>
                                      <p:cBhvr>
                                        <p:cTn id="12" dur="1" fill="hold">
                                          <p:stCondLst>
                                            <p:cond delay="0"/>
                                          </p:stCondLst>
                                        </p:cTn>
                                        <p:tgtEl>
                                          <p:spTgt spid="1909"/>
                                        </p:tgtEl>
                                        <p:attrNameLst>
                                          <p:attrName>style.visibility</p:attrName>
                                        </p:attrNameLst>
                                      </p:cBhvr>
                                      <p:to>
                                        <p:strVal val="visible"/>
                                      </p:to>
                                    </p:set>
                                    <p:anim calcmode="lin" valueType="num">
                                      <p:cBhvr additive="base">
                                        <p:cTn id="13" dur="1000"/>
                                        <p:tgtEl>
                                          <p:spTgt spid="1909"/>
                                        </p:tgtEl>
                                        <p:attrNameLst>
                                          <p:attrName>ppt_x</p:attrName>
                                        </p:attrNameLst>
                                      </p:cBhvr>
                                      <p:tavLst>
                                        <p:tav tm="0">
                                          <p:val>
                                            <p:strVal val="#ppt_x-1"/>
                                          </p:val>
                                        </p:tav>
                                        <p:tav tm="100000">
                                          <p:val>
                                            <p:strVal val="#ppt_x"/>
                                          </p:val>
                                        </p:tav>
                                      </p:tavLst>
                                    </p:anim>
                                  </p:childTnLst>
                                </p:cTn>
                              </p:par>
                              <p:par>
                                <p:cTn id="14" presetID="10" presetClass="entr" presetSubtype="0" fill="hold" nodeType="withEffect">
                                  <p:stCondLst>
                                    <p:cond delay="0"/>
                                  </p:stCondLst>
                                  <p:childTnLst>
                                    <p:set>
                                      <p:cBhvr>
                                        <p:cTn id="15" dur="1" fill="hold">
                                          <p:stCondLst>
                                            <p:cond delay="0"/>
                                          </p:stCondLst>
                                        </p:cTn>
                                        <p:tgtEl>
                                          <p:spTgt spid="1910"/>
                                        </p:tgtEl>
                                        <p:attrNameLst>
                                          <p:attrName>style.visibility</p:attrName>
                                        </p:attrNameLst>
                                      </p:cBhvr>
                                      <p:to>
                                        <p:strVal val="visible"/>
                                      </p:to>
                                    </p:set>
                                    <p:animEffect transition="in" filter="fade">
                                      <p:cBhvr>
                                        <p:cTn id="16" dur="1000"/>
                                        <p:tgtEl>
                                          <p:spTgt spid="1910"/>
                                        </p:tgtEl>
                                      </p:cBhvr>
                                    </p:animEffect>
                                  </p:childTnLst>
                                </p:cTn>
                              </p:par>
                              <p:par>
                                <p:cTn id="17" presetID="10" presetClass="entr" presetSubtype="0" fill="hold" nodeType="withEffect">
                                  <p:stCondLst>
                                    <p:cond delay="0"/>
                                  </p:stCondLst>
                                  <p:childTnLst>
                                    <p:set>
                                      <p:cBhvr>
                                        <p:cTn id="18" dur="1" fill="hold">
                                          <p:stCondLst>
                                            <p:cond delay="0"/>
                                          </p:stCondLst>
                                        </p:cTn>
                                        <p:tgtEl>
                                          <p:spTgt spid="1923"/>
                                        </p:tgtEl>
                                        <p:attrNameLst>
                                          <p:attrName>style.visibility</p:attrName>
                                        </p:attrNameLst>
                                      </p:cBhvr>
                                      <p:to>
                                        <p:strVal val="visible"/>
                                      </p:to>
                                    </p:set>
                                    <p:animEffect transition="in" filter="fade">
                                      <p:cBhvr>
                                        <p:cTn id="19" dur="1000"/>
                                        <p:tgtEl>
                                          <p:spTgt spid="1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40"/>
        <p:cNvGrpSpPr/>
        <p:nvPr/>
      </p:nvGrpSpPr>
      <p:grpSpPr>
        <a:xfrm>
          <a:off x="0" y="0"/>
          <a:ext cx="0" cy="0"/>
          <a:chOff x="0" y="0"/>
          <a:chExt cx="0" cy="0"/>
        </a:xfrm>
      </p:grpSpPr>
      <p:sp>
        <p:nvSpPr>
          <p:cNvPr id="441" name="Google Shape;441;p69"/>
          <p:cNvSpPr txBox="1">
            <a:spLocks noGrp="1"/>
          </p:cNvSpPr>
          <p:nvPr>
            <p:ph type="body" idx="1"/>
          </p:nvPr>
        </p:nvSpPr>
        <p:spPr>
          <a:xfrm>
            <a:off x="2875350" y="3615075"/>
            <a:ext cx="3393300" cy="12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a:t>
            </a:r>
            <a:endParaRPr/>
          </a:p>
        </p:txBody>
      </p:sp>
      <p:sp>
        <p:nvSpPr>
          <p:cNvPr id="442" name="Google Shape;442;p69"/>
          <p:cNvSpPr txBox="1">
            <a:spLocks noGrp="1"/>
          </p:cNvSpPr>
          <p:nvPr>
            <p:ph type="title"/>
          </p:nvPr>
        </p:nvSpPr>
        <p:spPr>
          <a:xfrm>
            <a:off x="1835100" y="2985125"/>
            <a:ext cx="5473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COMPANY</a:t>
            </a:r>
            <a:endParaRPr/>
          </a:p>
        </p:txBody>
      </p:sp>
      <p:grpSp>
        <p:nvGrpSpPr>
          <p:cNvPr id="443" name="Google Shape;443;p69"/>
          <p:cNvGrpSpPr/>
          <p:nvPr/>
        </p:nvGrpSpPr>
        <p:grpSpPr>
          <a:xfrm>
            <a:off x="3806258" y="891870"/>
            <a:ext cx="1531489" cy="1531496"/>
            <a:chOff x="1190525" y="238125"/>
            <a:chExt cx="5237650" cy="5237675"/>
          </a:xfrm>
        </p:grpSpPr>
        <p:sp>
          <p:nvSpPr>
            <p:cNvPr id="444" name="Google Shape;444;p69"/>
            <p:cNvSpPr/>
            <p:nvPr/>
          </p:nvSpPr>
          <p:spPr>
            <a:xfrm>
              <a:off x="1682325" y="1704125"/>
              <a:ext cx="427475" cy="358675"/>
            </a:xfrm>
            <a:custGeom>
              <a:avLst/>
              <a:gdLst/>
              <a:ahLst/>
              <a:cxnLst/>
              <a:rect l="l" t="t" r="r" b="b"/>
              <a:pathLst>
                <a:path w="17099" h="14347" extrusionOk="0">
                  <a:moveTo>
                    <a:pt x="5594" y="2060"/>
                  </a:moveTo>
                  <a:cubicBezTo>
                    <a:pt x="5973" y="2060"/>
                    <a:pt x="6375" y="2163"/>
                    <a:pt x="6800" y="2385"/>
                  </a:cubicBezTo>
                  <a:cubicBezTo>
                    <a:pt x="8160" y="3094"/>
                    <a:pt x="8575" y="4744"/>
                    <a:pt x="7575" y="6665"/>
                  </a:cubicBezTo>
                  <a:lnTo>
                    <a:pt x="6715" y="8317"/>
                  </a:lnTo>
                  <a:lnTo>
                    <a:pt x="2180" y="5956"/>
                  </a:lnTo>
                  <a:cubicBezTo>
                    <a:pt x="2268" y="5632"/>
                    <a:pt x="2456" y="5119"/>
                    <a:pt x="2892" y="4282"/>
                  </a:cubicBezTo>
                  <a:cubicBezTo>
                    <a:pt x="3603" y="2918"/>
                    <a:pt x="4503" y="2060"/>
                    <a:pt x="5594" y="2060"/>
                  </a:cubicBezTo>
                  <a:close/>
                  <a:moveTo>
                    <a:pt x="12137" y="4954"/>
                  </a:moveTo>
                  <a:cubicBezTo>
                    <a:pt x="12568" y="4954"/>
                    <a:pt x="13020" y="5065"/>
                    <a:pt x="13487" y="5308"/>
                  </a:cubicBezTo>
                  <a:cubicBezTo>
                    <a:pt x="15535" y="6375"/>
                    <a:pt x="15322" y="8469"/>
                    <a:pt x="14343" y="10350"/>
                  </a:cubicBezTo>
                  <a:cubicBezTo>
                    <a:pt x="14007" y="10998"/>
                    <a:pt x="13713" y="11508"/>
                    <a:pt x="13466" y="11832"/>
                  </a:cubicBezTo>
                  <a:lnTo>
                    <a:pt x="8094" y="9035"/>
                  </a:lnTo>
                  <a:lnTo>
                    <a:pt x="8877" y="7529"/>
                  </a:lnTo>
                  <a:cubicBezTo>
                    <a:pt x="9660" y="6028"/>
                    <a:pt x="10797" y="4954"/>
                    <a:pt x="12137" y="4954"/>
                  </a:cubicBezTo>
                  <a:close/>
                  <a:moveTo>
                    <a:pt x="5864" y="0"/>
                  </a:moveTo>
                  <a:cubicBezTo>
                    <a:pt x="5377" y="0"/>
                    <a:pt x="4909" y="113"/>
                    <a:pt x="4473" y="324"/>
                  </a:cubicBezTo>
                  <a:cubicBezTo>
                    <a:pt x="3308" y="831"/>
                    <a:pt x="2384" y="1840"/>
                    <a:pt x="1438" y="3658"/>
                  </a:cubicBezTo>
                  <a:cubicBezTo>
                    <a:pt x="774" y="4933"/>
                    <a:pt x="246" y="6251"/>
                    <a:pt x="1" y="7133"/>
                  </a:cubicBezTo>
                  <a:lnTo>
                    <a:pt x="13858" y="14346"/>
                  </a:lnTo>
                  <a:cubicBezTo>
                    <a:pt x="14255" y="13782"/>
                    <a:pt x="14841" y="12864"/>
                    <a:pt x="15493" y="11610"/>
                  </a:cubicBezTo>
                  <a:cubicBezTo>
                    <a:pt x="16690" y="9312"/>
                    <a:pt x="17098" y="7507"/>
                    <a:pt x="16710" y="6056"/>
                  </a:cubicBezTo>
                  <a:cubicBezTo>
                    <a:pt x="16391" y="4986"/>
                    <a:pt x="15721" y="4027"/>
                    <a:pt x="14509" y="3395"/>
                  </a:cubicBezTo>
                  <a:cubicBezTo>
                    <a:pt x="13874" y="3065"/>
                    <a:pt x="13254" y="2927"/>
                    <a:pt x="12670" y="2927"/>
                  </a:cubicBezTo>
                  <a:cubicBezTo>
                    <a:pt x="11333" y="2927"/>
                    <a:pt x="10183" y="3652"/>
                    <a:pt x="9465" y="4462"/>
                  </a:cubicBezTo>
                  <a:lnTo>
                    <a:pt x="9424" y="4441"/>
                  </a:lnTo>
                  <a:cubicBezTo>
                    <a:pt x="9653" y="2674"/>
                    <a:pt x="8930" y="1155"/>
                    <a:pt x="7570" y="448"/>
                  </a:cubicBezTo>
                  <a:cubicBezTo>
                    <a:pt x="6985" y="143"/>
                    <a:pt x="6412" y="0"/>
                    <a:pt x="5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69"/>
            <p:cNvSpPr/>
            <p:nvPr/>
          </p:nvSpPr>
          <p:spPr>
            <a:xfrm>
              <a:off x="1920025" y="1241875"/>
              <a:ext cx="458775" cy="427550"/>
            </a:xfrm>
            <a:custGeom>
              <a:avLst/>
              <a:gdLst/>
              <a:ahLst/>
              <a:cxnLst/>
              <a:rect l="l" t="t" r="r" b="b"/>
              <a:pathLst>
                <a:path w="18351" h="17102" extrusionOk="0">
                  <a:moveTo>
                    <a:pt x="7523" y="1"/>
                  </a:moveTo>
                  <a:lnTo>
                    <a:pt x="6191" y="1588"/>
                  </a:lnTo>
                  <a:lnTo>
                    <a:pt x="13391" y="7628"/>
                  </a:lnTo>
                  <a:cubicBezTo>
                    <a:pt x="16080" y="9882"/>
                    <a:pt x="16301" y="12036"/>
                    <a:pt x="14789" y="13840"/>
                  </a:cubicBezTo>
                  <a:cubicBezTo>
                    <a:pt x="14123" y="14634"/>
                    <a:pt x="13266" y="15097"/>
                    <a:pt x="12245" y="15097"/>
                  </a:cubicBezTo>
                  <a:cubicBezTo>
                    <a:pt x="11175" y="15097"/>
                    <a:pt x="9927" y="14589"/>
                    <a:pt x="8532" y="13420"/>
                  </a:cubicBezTo>
                  <a:lnTo>
                    <a:pt x="1333" y="7381"/>
                  </a:lnTo>
                  <a:lnTo>
                    <a:pt x="1" y="8968"/>
                  </a:lnTo>
                  <a:lnTo>
                    <a:pt x="7164" y="14977"/>
                  </a:lnTo>
                  <a:cubicBezTo>
                    <a:pt x="8936" y="16464"/>
                    <a:pt x="10538" y="17101"/>
                    <a:pt x="11955" y="17101"/>
                  </a:cubicBezTo>
                  <a:cubicBezTo>
                    <a:pt x="13553" y="17101"/>
                    <a:pt x="14916" y="16290"/>
                    <a:pt x="16024" y="14970"/>
                  </a:cubicBezTo>
                  <a:cubicBezTo>
                    <a:pt x="18234" y="12334"/>
                    <a:pt x="18351" y="9082"/>
                    <a:pt x="14614" y="5950"/>
                  </a:cubicBezTo>
                  <a:lnTo>
                    <a:pt x="75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69"/>
            <p:cNvSpPr/>
            <p:nvPr/>
          </p:nvSpPr>
          <p:spPr>
            <a:xfrm>
              <a:off x="2294150" y="963500"/>
              <a:ext cx="443975" cy="421725"/>
            </a:xfrm>
            <a:custGeom>
              <a:avLst/>
              <a:gdLst/>
              <a:ahLst/>
              <a:cxnLst/>
              <a:rect l="l" t="t" r="r" b="b"/>
              <a:pathLst>
                <a:path w="17759" h="16869" extrusionOk="0">
                  <a:moveTo>
                    <a:pt x="6554" y="1919"/>
                  </a:moveTo>
                  <a:cubicBezTo>
                    <a:pt x="7346" y="1919"/>
                    <a:pt x="8079" y="2277"/>
                    <a:pt x="8697" y="3079"/>
                  </a:cubicBezTo>
                  <a:cubicBezTo>
                    <a:pt x="9805" y="4516"/>
                    <a:pt x="9438" y="6317"/>
                    <a:pt x="7701" y="7654"/>
                  </a:cubicBezTo>
                  <a:lnTo>
                    <a:pt x="6040" y="8934"/>
                  </a:lnTo>
                  <a:lnTo>
                    <a:pt x="2502" y="4341"/>
                  </a:lnTo>
                  <a:cubicBezTo>
                    <a:pt x="2706" y="4066"/>
                    <a:pt x="3208" y="3560"/>
                    <a:pt x="3992" y="2956"/>
                  </a:cubicBezTo>
                  <a:cubicBezTo>
                    <a:pt x="4868" y="2295"/>
                    <a:pt x="5742" y="1919"/>
                    <a:pt x="6554" y="1919"/>
                  </a:cubicBezTo>
                  <a:close/>
                  <a:moveTo>
                    <a:pt x="7028" y="1"/>
                  </a:moveTo>
                  <a:cubicBezTo>
                    <a:pt x="5797" y="1"/>
                    <a:pt x="4514" y="559"/>
                    <a:pt x="2916" y="1792"/>
                  </a:cubicBezTo>
                  <a:cubicBezTo>
                    <a:pt x="1796" y="2654"/>
                    <a:pt x="692" y="3652"/>
                    <a:pt x="0" y="4454"/>
                  </a:cubicBezTo>
                  <a:lnTo>
                    <a:pt x="9566" y="16869"/>
                  </a:lnTo>
                  <a:lnTo>
                    <a:pt x="11190" y="15616"/>
                  </a:lnTo>
                  <a:lnTo>
                    <a:pt x="6990" y="10167"/>
                  </a:lnTo>
                  <a:lnTo>
                    <a:pt x="8519" y="8989"/>
                  </a:lnTo>
                  <a:cubicBezTo>
                    <a:pt x="9182" y="8517"/>
                    <a:pt x="9780" y="8276"/>
                    <a:pt x="10385" y="8276"/>
                  </a:cubicBezTo>
                  <a:cubicBezTo>
                    <a:pt x="11166" y="8276"/>
                    <a:pt x="11959" y="8676"/>
                    <a:pt x="12924" y="9492"/>
                  </a:cubicBezTo>
                  <a:cubicBezTo>
                    <a:pt x="14486" y="10788"/>
                    <a:pt x="15600" y="11654"/>
                    <a:pt x="16078" y="11849"/>
                  </a:cubicBezTo>
                  <a:lnTo>
                    <a:pt x="17759" y="10555"/>
                  </a:lnTo>
                  <a:cubicBezTo>
                    <a:pt x="17124" y="10270"/>
                    <a:pt x="15890" y="9287"/>
                    <a:pt x="14126" y="7848"/>
                  </a:cubicBezTo>
                  <a:cubicBezTo>
                    <a:pt x="13144" y="7039"/>
                    <a:pt x="12182" y="6583"/>
                    <a:pt x="11242" y="6583"/>
                  </a:cubicBezTo>
                  <a:cubicBezTo>
                    <a:pt x="10933" y="6583"/>
                    <a:pt x="10627" y="6632"/>
                    <a:pt x="10323" y="6734"/>
                  </a:cubicBezTo>
                  <a:lnTo>
                    <a:pt x="10279" y="6678"/>
                  </a:lnTo>
                  <a:cubicBezTo>
                    <a:pt x="11259" y="5209"/>
                    <a:pt x="11457" y="3301"/>
                    <a:pt x="10177" y="1641"/>
                  </a:cubicBezTo>
                  <a:cubicBezTo>
                    <a:pt x="9430" y="669"/>
                    <a:pt x="8413" y="84"/>
                    <a:pt x="7346" y="13"/>
                  </a:cubicBezTo>
                  <a:cubicBezTo>
                    <a:pt x="7241" y="5"/>
                    <a:pt x="7134" y="1"/>
                    <a:pt x="70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9"/>
            <p:cNvSpPr/>
            <p:nvPr/>
          </p:nvSpPr>
          <p:spPr>
            <a:xfrm>
              <a:off x="2699100" y="686900"/>
              <a:ext cx="420450" cy="422125"/>
            </a:xfrm>
            <a:custGeom>
              <a:avLst/>
              <a:gdLst/>
              <a:ahLst/>
              <a:cxnLst/>
              <a:rect l="l" t="t" r="r" b="b"/>
              <a:pathLst>
                <a:path w="16818" h="16885" extrusionOk="0">
                  <a:moveTo>
                    <a:pt x="10151" y="1"/>
                  </a:moveTo>
                  <a:cubicBezTo>
                    <a:pt x="9381" y="1"/>
                    <a:pt x="7933" y="253"/>
                    <a:pt x="6299" y="1018"/>
                  </a:cubicBezTo>
                  <a:cubicBezTo>
                    <a:pt x="1476" y="3277"/>
                    <a:pt x="0" y="7793"/>
                    <a:pt x="1987" y="12092"/>
                  </a:cubicBezTo>
                  <a:cubicBezTo>
                    <a:pt x="3038" y="14334"/>
                    <a:pt x="4705" y="15895"/>
                    <a:pt x="6503" y="16510"/>
                  </a:cubicBezTo>
                  <a:cubicBezTo>
                    <a:pt x="7257" y="16764"/>
                    <a:pt x="8013" y="16884"/>
                    <a:pt x="8776" y="16884"/>
                  </a:cubicBezTo>
                  <a:cubicBezTo>
                    <a:pt x="10077" y="16884"/>
                    <a:pt x="11399" y="16534"/>
                    <a:pt x="12770" y="15891"/>
                  </a:cubicBezTo>
                  <a:cubicBezTo>
                    <a:pt x="14712" y="14982"/>
                    <a:pt x="16126" y="13720"/>
                    <a:pt x="16817" y="13030"/>
                  </a:cubicBezTo>
                  <a:lnTo>
                    <a:pt x="13580" y="6117"/>
                  </a:lnTo>
                  <a:lnTo>
                    <a:pt x="8841" y="8338"/>
                  </a:lnTo>
                  <a:lnTo>
                    <a:pt x="9542" y="9831"/>
                  </a:lnTo>
                  <a:lnTo>
                    <a:pt x="12465" y="8460"/>
                  </a:lnTo>
                  <a:lnTo>
                    <a:pt x="14473" y="12750"/>
                  </a:lnTo>
                  <a:cubicBezTo>
                    <a:pt x="14146" y="13164"/>
                    <a:pt x="13394" y="13723"/>
                    <a:pt x="12178" y="14293"/>
                  </a:cubicBezTo>
                  <a:cubicBezTo>
                    <a:pt x="11193" y="14754"/>
                    <a:pt x="10221" y="14982"/>
                    <a:pt x="9295" y="14982"/>
                  </a:cubicBezTo>
                  <a:cubicBezTo>
                    <a:pt x="7071" y="14982"/>
                    <a:pt x="5117" y="13663"/>
                    <a:pt x="3910" y="11087"/>
                  </a:cubicBezTo>
                  <a:cubicBezTo>
                    <a:pt x="2221" y="7480"/>
                    <a:pt x="3485" y="4233"/>
                    <a:pt x="6984" y="2596"/>
                  </a:cubicBezTo>
                  <a:cubicBezTo>
                    <a:pt x="8435" y="1916"/>
                    <a:pt x="9526" y="1743"/>
                    <a:pt x="10454" y="1725"/>
                  </a:cubicBezTo>
                  <a:lnTo>
                    <a:pt x="10194" y="1"/>
                  </a:lnTo>
                  <a:cubicBezTo>
                    <a:pt x="10180" y="1"/>
                    <a:pt x="10166" y="1"/>
                    <a:pt x="10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69"/>
            <p:cNvSpPr/>
            <p:nvPr/>
          </p:nvSpPr>
          <p:spPr>
            <a:xfrm>
              <a:off x="3186500" y="549200"/>
              <a:ext cx="306275" cy="434700"/>
            </a:xfrm>
            <a:custGeom>
              <a:avLst/>
              <a:gdLst/>
              <a:ahLst/>
              <a:cxnLst/>
              <a:rect l="l" t="t" r="r" b="b"/>
              <a:pathLst>
                <a:path w="12251" h="17388" extrusionOk="0">
                  <a:moveTo>
                    <a:pt x="8356" y="1"/>
                  </a:moveTo>
                  <a:lnTo>
                    <a:pt x="1" y="1919"/>
                  </a:lnTo>
                  <a:lnTo>
                    <a:pt x="3553" y="17387"/>
                  </a:lnTo>
                  <a:lnTo>
                    <a:pt x="12251" y="15391"/>
                  </a:lnTo>
                  <a:lnTo>
                    <a:pt x="11867" y="13713"/>
                  </a:lnTo>
                  <a:lnTo>
                    <a:pt x="5166" y="15254"/>
                  </a:lnTo>
                  <a:lnTo>
                    <a:pt x="3885" y="9675"/>
                  </a:lnTo>
                  <a:lnTo>
                    <a:pt x="9898" y="8295"/>
                  </a:lnTo>
                  <a:lnTo>
                    <a:pt x="9518" y="6643"/>
                  </a:lnTo>
                  <a:lnTo>
                    <a:pt x="3505" y="8025"/>
                  </a:lnTo>
                  <a:lnTo>
                    <a:pt x="2382" y="3136"/>
                  </a:lnTo>
                  <a:lnTo>
                    <a:pt x="8740" y="1675"/>
                  </a:lnTo>
                  <a:lnTo>
                    <a:pt x="83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69"/>
            <p:cNvSpPr/>
            <p:nvPr/>
          </p:nvSpPr>
          <p:spPr>
            <a:xfrm>
              <a:off x="3625925" y="513700"/>
              <a:ext cx="270150" cy="402875"/>
            </a:xfrm>
            <a:custGeom>
              <a:avLst/>
              <a:gdLst/>
              <a:ahLst/>
              <a:cxnLst/>
              <a:rect l="l" t="t" r="r" b="b"/>
              <a:pathLst>
                <a:path w="10806" h="16115" extrusionOk="0">
                  <a:moveTo>
                    <a:pt x="4263" y="1580"/>
                  </a:moveTo>
                  <a:cubicBezTo>
                    <a:pt x="6350" y="1580"/>
                    <a:pt x="7791" y="2439"/>
                    <a:pt x="7852" y="4440"/>
                  </a:cubicBezTo>
                  <a:cubicBezTo>
                    <a:pt x="7905" y="6253"/>
                    <a:pt x="6552" y="7495"/>
                    <a:pt x="4363" y="7559"/>
                  </a:cubicBezTo>
                  <a:lnTo>
                    <a:pt x="2267" y="7624"/>
                  </a:lnTo>
                  <a:lnTo>
                    <a:pt x="2094" y="1830"/>
                  </a:lnTo>
                  <a:cubicBezTo>
                    <a:pt x="2421" y="1727"/>
                    <a:pt x="3125" y="1610"/>
                    <a:pt x="4113" y="1581"/>
                  </a:cubicBezTo>
                  <a:cubicBezTo>
                    <a:pt x="4163" y="1580"/>
                    <a:pt x="4213" y="1580"/>
                    <a:pt x="4263" y="1580"/>
                  </a:cubicBezTo>
                  <a:close/>
                  <a:moveTo>
                    <a:pt x="4409" y="1"/>
                  </a:moveTo>
                  <a:cubicBezTo>
                    <a:pt x="4252" y="1"/>
                    <a:pt x="4091" y="3"/>
                    <a:pt x="3925" y="8"/>
                  </a:cubicBezTo>
                  <a:cubicBezTo>
                    <a:pt x="2511" y="50"/>
                    <a:pt x="1032" y="213"/>
                    <a:pt x="1" y="456"/>
                  </a:cubicBezTo>
                  <a:lnTo>
                    <a:pt x="468" y="16115"/>
                  </a:lnTo>
                  <a:lnTo>
                    <a:pt x="2517" y="16052"/>
                  </a:lnTo>
                  <a:lnTo>
                    <a:pt x="2312" y="9178"/>
                  </a:lnTo>
                  <a:lnTo>
                    <a:pt x="4242" y="9118"/>
                  </a:lnTo>
                  <a:cubicBezTo>
                    <a:pt x="6106" y="9136"/>
                    <a:pt x="6977" y="9933"/>
                    <a:pt x="7514" y="12110"/>
                  </a:cubicBezTo>
                  <a:cubicBezTo>
                    <a:pt x="8019" y="14073"/>
                    <a:pt x="8413" y="15428"/>
                    <a:pt x="8686" y="15869"/>
                  </a:cubicBezTo>
                  <a:lnTo>
                    <a:pt x="10806" y="15807"/>
                  </a:lnTo>
                  <a:cubicBezTo>
                    <a:pt x="10456" y="15204"/>
                    <a:pt x="10035" y="13685"/>
                    <a:pt x="9451" y="11487"/>
                  </a:cubicBezTo>
                  <a:cubicBezTo>
                    <a:pt x="9026" y="9849"/>
                    <a:pt x="8261" y="8740"/>
                    <a:pt x="7025" y="8353"/>
                  </a:cubicBezTo>
                  <a:lnTo>
                    <a:pt x="7023" y="8283"/>
                  </a:lnTo>
                  <a:cubicBezTo>
                    <a:pt x="8678" y="7669"/>
                    <a:pt x="9954" y="6240"/>
                    <a:pt x="9892" y="4144"/>
                  </a:cubicBezTo>
                  <a:cubicBezTo>
                    <a:pt x="9855" y="2919"/>
                    <a:pt x="9377" y="1849"/>
                    <a:pt x="8554" y="1166"/>
                  </a:cubicBezTo>
                  <a:cubicBezTo>
                    <a:pt x="7616" y="366"/>
                    <a:pt x="6327" y="1"/>
                    <a:pt x="4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69"/>
            <p:cNvSpPr/>
            <p:nvPr/>
          </p:nvSpPr>
          <p:spPr>
            <a:xfrm>
              <a:off x="4249575" y="582575"/>
              <a:ext cx="324300" cy="390900"/>
            </a:xfrm>
            <a:custGeom>
              <a:avLst/>
              <a:gdLst/>
              <a:ahLst/>
              <a:cxnLst/>
              <a:rect l="l" t="t" r="r" b="b"/>
              <a:pathLst>
                <a:path w="12972" h="15636" extrusionOk="0">
                  <a:moveTo>
                    <a:pt x="5958" y="2000"/>
                  </a:moveTo>
                  <a:cubicBezTo>
                    <a:pt x="6323" y="2009"/>
                    <a:pt x="7000" y="2133"/>
                    <a:pt x="7860" y="2385"/>
                  </a:cubicBezTo>
                  <a:cubicBezTo>
                    <a:pt x="10031" y="3021"/>
                    <a:pt x="11169" y="4410"/>
                    <a:pt x="10581" y="6423"/>
                  </a:cubicBezTo>
                  <a:cubicBezTo>
                    <a:pt x="10116" y="8010"/>
                    <a:pt x="8984" y="8815"/>
                    <a:pt x="7436" y="8815"/>
                  </a:cubicBezTo>
                  <a:cubicBezTo>
                    <a:pt x="6933" y="8815"/>
                    <a:pt x="6387" y="8730"/>
                    <a:pt x="5805" y="8560"/>
                  </a:cubicBezTo>
                  <a:cubicBezTo>
                    <a:pt x="5150" y="8366"/>
                    <a:pt x="4620" y="8162"/>
                    <a:pt x="4224" y="7925"/>
                  </a:cubicBezTo>
                  <a:lnTo>
                    <a:pt x="5958" y="2000"/>
                  </a:lnTo>
                  <a:close/>
                  <a:moveTo>
                    <a:pt x="4409" y="0"/>
                  </a:moveTo>
                  <a:lnTo>
                    <a:pt x="0" y="15061"/>
                  </a:lnTo>
                  <a:lnTo>
                    <a:pt x="1966" y="15635"/>
                  </a:lnTo>
                  <a:lnTo>
                    <a:pt x="3754" y="9530"/>
                  </a:lnTo>
                  <a:cubicBezTo>
                    <a:pt x="4173" y="9777"/>
                    <a:pt x="4710" y="9958"/>
                    <a:pt x="5297" y="10128"/>
                  </a:cubicBezTo>
                  <a:cubicBezTo>
                    <a:pt x="6125" y="10372"/>
                    <a:pt x="6942" y="10497"/>
                    <a:pt x="7713" y="10497"/>
                  </a:cubicBezTo>
                  <a:cubicBezTo>
                    <a:pt x="8731" y="10497"/>
                    <a:pt x="9669" y="10278"/>
                    <a:pt x="10445" y="9821"/>
                  </a:cubicBezTo>
                  <a:cubicBezTo>
                    <a:pt x="11447" y="9254"/>
                    <a:pt x="12170" y="8287"/>
                    <a:pt x="12574" y="6908"/>
                  </a:cubicBezTo>
                  <a:cubicBezTo>
                    <a:pt x="12972" y="5552"/>
                    <a:pt x="12799" y="4298"/>
                    <a:pt x="12173" y="3329"/>
                  </a:cubicBezTo>
                  <a:cubicBezTo>
                    <a:pt x="11508" y="2250"/>
                    <a:pt x="10215" y="1381"/>
                    <a:pt x="8270" y="812"/>
                  </a:cubicBezTo>
                  <a:cubicBezTo>
                    <a:pt x="6687" y="348"/>
                    <a:pt x="5405" y="120"/>
                    <a:pt x="4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9"/>
            <p:cNvSpPr/>
            <p:nvPr/>
          </p:nvSpPr>
          <p:spPr>
            <a:xfrm>
              <a:off x="4620650" y="734475"/>
              <a:ext cx="228375" cy="453925"/>
            </a:xfrm>
            <a:custGeom>
              <a:avLst/>
              <a:gdLst/>
              <a:ahLst/>
              <a:cxnLst/>
              <a:rect l="l" t="t" r="r" b="b"/>
              <a:pathLst>
                <a:path w="9135" h="18157" extrusionOk="0">
                  <a:moveTo>
                    <a:pt x="7316" y="0"/>
                  </a:moveTo>
                  <a:lnTo>
                    <a:pt x="0" y="14086"/>
                  </a:lnTo>
                  <a:lnTo>
                    <a:pt x="7839" y="18156"/>
                  </a:lnTo>
                  <a:lnTo>
                    <a:pt x="8631" y="16629"/>
                  </a:lnTo>
                  <a:lnTo>
                    <a:pt x="2613" y="13504"/>
                  </a:lnTo>
                  <a:lnTo>
                    <a:pt x="9134" y="945"/>
                  </a:lnTo>
                  <a:lnTo>
                    <a:pt x="73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9"/>
            <p:cNvSpPr/>
            <p:nvPr/>
          </p:nvSpPr>
          <p:spPr>
            <a:xfrm>
              <a:off x="4906475" y="1019775"/>
              <a:ext cx="402850" cy="432375"/>
            </a:xfrm>
            <a:custGeom>
              <a:avLst/>
              <a:gdLst/>
              <a:ahLst/>
              <a:cxnLst/>
              <a:rect l="l" t="t" r="r" b="b"/>
              <a:pathLst>
                <a:path w="16114" h="17295" extrusionOk="0">
                  <a:moveTo>
                    <a:pt x="13947" y="2135"/>
                  </a:moveTo>
                  <a:lnTo>
                    <a:pt x="13984" y="2166"/>
                  </a:lnTo>
                  <a:cubicBezTo>
                    <a:pt x="13587" y="3025"/>
                    <a:pt x="13176" y="3907"/>
                    <a:pt x="12798" y="4934"/>
                  </a:cubicBezTo>
                  <a:lnTo>
                    <a:pt x="11122" y="9459"/>
                  </a:lnTo>
                  <a:lnTo>
                    <a:pt x="7413" y="6444"/>
                  </a:lnTo>
                  <a:lnTo>
                    <a:pt x="11515" y="3859"/>
                  </a:lnTo>
                  <a:cubicBezTo>
                    <a:pt x="12360" y="3303"/>
                    <a:pt x="13170" y="2719"/>
                    <a:pt x="13947" y="2135"/>
                  </a:cubicBezTo>
                  <a:close/>
                  <a:moveTo>
                    <a:pt x="14196" y="1"/>
                  </a:moveTo>
                  <a:lnTo>
                    <a:pt x="1" y="8919"/>
                  </a:lnTo>
                  <a:lnTo>
                    <a:pt x="1646" y="10256"/>
                  </a:lnTo>
                  <a:lnTo>
                    <a:pt x="6072" y="7419"/>
                  </a:lnTo>
                  <a:lnTo>
                    <a:pt x="10440" y="10970"/>
                  </a:lnTo>
                  <a:lnTo>
                    <a:pt x="8609" y="15913"/>
                  </a:lnTo>
                  <a:lnTo>
                    <a:pt x="10309" y="17294"/>
                  </a:lnTo>
                  <a:lnTo>
                    <a:pt x="16114" y="1560"/>
                  </a:lnTo>
                  <a:lnTo>
                    <a:pt x="141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9"/>
            <p:cNvSpPr/>
            <p:nvPr/>
          </p:nvSpPr>
          <p:spPr>
            <a:xfrm>
              <a:off x="5283400" y="1354325"/>
              <a:ext cx="441875" cy="399300"/>
            </a:xfrm>
            <a:custGeom>
              <a:avLst/>
              <a:gdLst/>
              <a:ahLst/>
              <a:cxnLst/>
              <a:rect l="l" t="t" r="r" b="b"/>
              <a:pathLst>
                <a:path w="17675" h="15972" extrusionOk="0">
                  <a:moveTo>
                    <a:pt x="9527" y="0"/>
                  </a:moveTo>
                  <a:cubicBezTo>
                    <a:pt x="7719" y="0"/>
                    <a:pt x="5865" y="664"/>
                    <a:pt x="4174" y="2017"/>
                  </a:cubicBezTo>
                  <a:cubicBezTo>
                    <a:pt x="105" y="5270"/>
                    <a:pt x="1" y="9669"/>
                    <a:pt x="2799" y="13165"/>
                  </a:cubicBezTo>
                  <a:cubicBezTo>
                    <a:pt x="4007" y="14675"/>
                    <a:pt x="5242" y="15618"/>
                    <a:pt x="6008" y="15971"/>
                  </a:cubicBezTo>
                  <a:lnTo>
                    <a:pt x="7014" y="14624"/>
                  </a:lnTo>
                  <a:cubicBezTo>
                    <a:pt x="6184" y="14231"/>
                    <a:pt x="5187" y="13399"/>
                    <a:pt x="4408" y="12422"/>
                  </a:cubicBezTo>
                  <a:cubicBezTo>
                    <a:pt x="1993" y="9404"/>
                    <a:pt x="2546" y="6096"/>
                    <a:pt x="5583" y="3667"/>
                  </a:cubicBezTo>
                  <a:cubicBezTo>
                    <a:pt x="7037" y="2504"/>
                    <a:pt x="8520" y="1949"/>
                    <a:pt x="9923" y="1949"/>
                  </a:cubicBezTo>
                  <a:cubicBezTo>
                    <a:pt x="11665" y="1949"/>
                    <a:pt x="13284" y="2805"/>
                    <a:pt x="14573" y="4416"/>
                  </a:cubicBezTo>
                  <a:cubicBezTo>
                    <a:pt x="15397" y="5445"/>
                    <a:pt x="15867" y="6487"/>
                    <a:pt x="16058" y="7329"/>
                  </a:cubicBezTo>
                  <a:lnTo>
                    <a:pt x="17674" y="6672"/>
                  </a:lnTo>
                  <a:cubicBezTo>
                    <a:pt x="17557" y="6072"/>
                    <a:pt x="17108" y="4831"/>
                    <a:pt x="15872" y="3285"/>
                  </a:cubicBezTo>
                  <a:cubicBezTo>
                    <a:pt x="14135" y="1114"/>
                    <a:pt x="11870" y="0"/>
                    <a:pt x="9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69"/>
            <p:cNvSpPr/>
            <p:nvPr/>
          </p:nvSpPr>
          <p:spPr>
            <a:xfrm>
              <a:off x="5496400" y="1703325"/>
              <a:ext cx="451050" cy="379475"/>
            </a:xfrm>
            <a:custGeom>
              <a:avLst/>
              <a:gdLst/>
              <a:ahLst/>
              <a:cxnLst/>
              <a:rect l="l" t="t" r="r" b="b"/>
              <a:pathLst>
                <a:path w="18042" h="15179" extrusionOk="0">
                  <a:moveTo>
                    <a:pt x="14140" y="0"/>
                  </a:moveTo>
                  <a:lnTo>
                    <a:pt x="1" y="7228"/>
                  </a:lnTo>
                  <a:lnTo>
                    <a:pt x="4064" y="15178"/>
                  </a:lnTo>
                  <a:lnTo>
                    <a:pt x="5596" y="14396"/>
                  </a:lnTo>
                  <a:lnTo>
                    <a:pt x="2464" y="8272"/>
                  </a:lnTo>
                  <a:lnTo>
                    <a:pt x="7562" y="5666"/>
                  </a:lnTo>
                  <a:lnTo>
                    <a:pt x="10371" y="11161"/>
                  </a:lnTo>
                  <a:lnTo>
                    <a:pt x="11882" y="10388"/>
                  </a:lnTo>
                  <a:lnTo>
                    <a:pt x="9074" y="4893"/>
                  </a:lnTo>
                  <a:lnTo>
                    <a:pt x="13542" y="2609"/>
                  </a:lnTo>
                  <a:lnTo>
                    <a:pt x="16512" y="8419"/>
                  </a:lnTo>
                  <a:lnTo>
                    <a:pt x="18041" y="7638"/>
                  </a:lnTo>
                  <a:lnTo>
                    <a:pt x="14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69"/>
            <p:cNvSpPr/>
            <p:nvPr/>
          </p:nvSpPr>
          <p:spPr>
            <a:xfrm>
              <a:off x="1685175" y="3563400"/>
              <a:ext cx="432675" cy="327100"/>
            </a:xfrm>
            <a:custGeom>
              <a:avLst/>
              <a:gdLst/>
              <a:ahLst/>
              <a:cxnLst/>
              <a:rect l="l" t="t" r="r" b="b"/>
              <a:pathLst>
                <a:path w="17307" h="13084" extrusionOk="0">
                  <a:moveTo>
                    <a:pt x="12228" y="1"/>
                  </a:moveTo>
                  <a:lnTo>
                    <a:pt x="10655" y="753"/>
                  </a:lnTo>
                  <a:lnTo>
                    <a:pt x="12743" y="5107"/>
                  </a:lnTo>
                  <a:lnTo>
                    <a:pt x="1" y="11213"/>
                  </a:lnTo>
                  <a:lnTo>
                    <a:pt x="896" y="13083"/>
                  </a:lnTo>
                  <a:lnTo>
                    <a:pt x="13639" y="6977"/>
                  </a:lnTo>
                  <a:lnTo>
                    <a:pt x="15735" y="11351"/>
                  </a:lnTo>
                  <a:lnTo>
                    <a:pt x="17307" y="10599"/>
                  </a:lnTo>
                  <a:lnTo>
                    <a:pt x="122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69"/>
            <p:cNvSpPr/>
            <p:nvPr/>
          </p:nvSpPr>
          <p:spPr>
            <a:xfrm>
              <a:off x="1823100" y="3982200"/>
              <a:ext cx="436200" cy="393825"/>
            </a:xfrm>
            <a:custGeom>
              <a:avLst/>
              <a:gdLst/>
              <a:ahLst/>
              <a:cxnLst/>
              <a:rect l="l" t="t" r="r" b="b"/>
              <a:pathLst>
                <a:path w="17448" h="15753" extrusionOk="0">
                  <a:moveTo>
                    <a:pt x="15205" y="2005"/>
                  </a:moveTo>
                  <a:lnTo>
                    <a:pt x="15233" y="2040"/>
                  </a:lnTo>
                  <a:cubicBezTo>
                    <a:pt x="14633" y="2774"/>
                    <a:pt x="14012" y="3523"/>
                    <a:pt x="13387" y="4420"/>
                  </a:cubicBezTo>
                  <a:lnTo>
                    <a:pt x="10626" y="8377"/>
                  </a:lnTo>
                  <a:lnTo>
                    <a:pt x="7795" y="4524"/>
                  </a:lnTo>
                  <a:lnTo>
                    <a:pt x="12415" y="3058"/>
                  </a:lnTo>
                  <a:cubicBezTo>
                    <a:pt x="13376" y="2733"/>
                    <a:pt x="14307" y="2372"/>
                    <a:pt x="15205" y="2005"/>
                  </a:cubicBezTo>
                  <a:close/>
                  <a:moveTo>
                    <a:pt x="15983" y="0"/>
                  </a:moveTo>
                  <a:lnTo>
                    <a:pt x="0" y="5051"/>
                  </a:lnTo>
                  <a:lnTo>
                    <a:pt x="1254" y="6759"/>
                  </a:lnTo>
                  <a:lnTo>
                    <a:pt x="6253" y="5130"/>
                  </a:lnTo>
                  <a:lnTo>
                    <a:pt x="9585" y="9667"/>
                  </a:lnTo>
                  <a:lnTo>
                    <a:pt x="6565" y="13988"/>
                  </a:lnTo>
                  <a:lnTo>
                    <a:pt x="7863" y="15752"/>
                  </a:lnTo>
                  <a:lnTo>
                    <a:pt x="17447" y="1992"/>
                  </a:lnTo>
                  <a:lnTo>
                    <a:pt x="159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69"/>
            <p:cNvSpPr/>
            <p:nvPr/>
          </p:nvSpPr>
          <p:spPr>
            <a:xfrm>
              <a:off x="2168700" y="4270825"/>
              <a:ext cx="410400" cy="364775"/>
            </a:xfrm>
            <a:custGeom>
              <a:avLst/>
              <a:gdLst/>
              <a:ahLst/>
              <a:cxnLst/>
              <a:rect l="l" t="t" r="r" b="b"/>
              <a:pathLst>
                <a:path w="16416" h="14591" extrusionOk="0">
                  <a:moveTo>
                    <a:pt x="10631" y="1"/>
                  </a:moveTo>
                  <a:cubicBezTo>
                    <a:pt x="9488" y="1"/>
                    <a:pt x="8426" y="460"/>
                    <a:pt x="7624" y="1354"/>
                  </a:cubicBezTo>
                  <a:cubicBezTo>
                    <a:pt x="6130" y="3021"/>
                    <a:pt x="6425" y="5089"/>
                    <a:pt x="7738" y="7503"/>
                  </a:cubicBezTo>
                  <a:cubicBezTo>
                    <a:pt x="8782" y="9547"/>
                    <a:pt x="8848" y="10745"/>
                    <a:pt x="7857" y="11848"/>
                  </a:cubicBezTo>
                  <a:cubicBezTo>
                    <a:pt x="7342" y="12422"/>
                    <a:pt x="6693" y="12721"/>
                    <a:pt x="5984" y="12721"/>
                  </a:cubicBezTo>
                  <a:cubicBezTo>
                    <a:pt x="5220" y="12721"/>
                    <a:pt x="4385" y="12372"/>
                    <a:pt x="3575" y="11645"/>
                  </a:cubicBezTo>
                  <a:cubicBezTo>
                    <a:pt x="2525" y="10702"/>
                    <a:pt x="1840" y="9454"/>
                    <a:pt x="1534" y="8420"/>
                  </a:cubicBezTo>
                  <a:lnTo>
                    <a:pt x="1" y="9353"/>
                  </a:lnTo>
                  <a:cubicBezTo>
                    <a:pt x="254" y="10341"/>
                    <a:pt x="1199" y="11789"/>
                    <a:pt x="2339" y="12814"/>
                  </a:cubicBezTo>
                  <a:cubicBezTo>
                    <a:pt x="3723" y="14056"/>
                    <a:pt x="5102" y="14591"/>
                    <a:pt x="6340" y="14591"/>
                  </a:cubicBezTo>
                  <a:cubicBezTo>
                    <a:pt x="7594" y="14591"/>
                    <a:pt x="8703" y="14042"/>
                    <a:pt x="9526" y="13125"/>
                  </a:cubicBezTo>
                  <a:cubicBezTo>
                    <a:pt x="11083" y="11391"/>
                    <a:pt x="10932" y="9515"/>
                    <a:pt x="9627" y="6949"/>
                  </a:cubicBezTo>
                  <a:cubicBezTo>
                    <a:pt x="8564" y="4855"/>
                    <a:pt x="8331" y="3668"/>
                    <a:pt x="9324" y="2562"/>
                  </a:cubicBezTo>
                  <a:cubicBezTo>
                    <a:pt x="9700" y="2143"/>
                    <a:pt x="10281" y="1831"/>
                    <a:pt x="10978" y="1831"/>
                  </a:cubicBezTo>
                  <a:cubicBezTo>
                    <a:pt x="11621" y="1831"/>
                    <a:pt x="12365" y="2097"/>
                    <a:pt x="13139" y="2791"/>
                  </a:cubicBezTo>
                  <a:cubicBezTo>
                    <a:pt x="14207" y="3750"/>
                    <a:pt x="14682" y="4809"/>
                    <a:pt x="14877" y="5367"/>
                  </a:cubicBezTo>
                  <a:lnTo>
                    <a:pt x="16415" y="4501"/>
                  </a:lnTo>
                  <a:cubicBezTo>
                    <a:pt x="16157" y="3729"/>
                    <a:pt x="15533" y="2663"/>
                    <a:pt x="14324" y="1577"/>
                  </a:cubicBezTo>
                  <a:cubicBezTo>
                    <a:pt x="13143" y="517"/>
                    <a:pt x="11841" y="1"/>
                    <a:pt x="10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9"/>
            <p:cNvSpPr/>
            <p:nvPr/>
          </p:nvSpPr>
          <p:spPr>
            <a:xfrm>
              <a:off x="2581725" y="4448800"/>
              <a:ext cx="353200" cy="429375"/>
            </a:xfrm>
            <a:custGeom>
              <a:avLst/>
              <a:gdLst/>
              <a:ahLst/>
              <a:cxnLst/>
              <a:rect l="l" t="t" r="r" b="b"/>
              <a:pathLst>
                <a:path w="14128" h="17175" extrusionOk="0">
                  <a:moveTo>
                    <a:pt x="4047" y="0"/>
                  </a:moveTo>
                  <a:lnTo>
                    <a:pt x="3149" y="1495"/>
                  </a:lnTo>
                  <a:lnTo>
                    <a:pt x="7290" y="3987"/>
                  </a:lnTo>
                  <a:lnTo>
                    <a:pt x="0" y="16107"/>
                  </a:lnTo>
                  <a:lnTo>
                    <a:pt x="1777" y="17175"/>
                  </a:lnTo>
                  <a:lnTo>
                    <a:pt x="9067" y="5057"/>
                  </a:lnTo>
                  <a:lnTo>
                    <a:pt x="13228" y="7560"/>
                  </a:lnTo>
                  <a:lnTo>
                    <a:pt x="14128" y="6065"/>
                  </a:lnTo>
                  <a:lnTo>
                    <a:pt x="40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9"/>
            <p:cNvSpPr/>
            <p:nvPr/>
          </p:nvSpPr>
          <p:spPr>
            <a:xfrm>
              <a:off x="3015000" y="4644225"/>
              <a:ext cx="305000" cy="433175"/>
            </a:xfrm>
            <a:custGeom>
              <a:avLst/>
              <a:gdLst/>
              <a:ahLst/>
              <a:cxnLst/>
              <a:rect l="l" t="t" r="r" b="b"/>
              <a:pathLst>
                <a:path w="12200" h="17327" extrusionOk="0">
                  <a:moveTo>
                    <a:pt x="475" y="1"/>
                  </a:moveTo>
                  <a:lnTo>
                    <a:pt x="2214" y="10283"/>
                  </a:lnTo>
                  <a:lnTo>
                    <a:pt x="1" y="16645"/>
                  </a:lnTo>
                  <a:lnTo>
                    <a:pt x="1957" y="17326"/>
                  </a:lnTo>
                  <a:lnTo>
                    <a:pt x="4178" y="10941"/>
                  </a:lnTo>
                  <a:lnTo>
                    <a:pt x="12199" y="4079"/>
                  </a:lnTo>
                  <a:lnTo>
                    <a:pt x="9998" y="3312"/>
                  </a:lnTo>
                  <a:lnTo>
                    <a:pt x="6401" y="6701"/>
                  </a:lnTo>
                  <a:cubicBezTo>
                    <a:pt x="5427" y="7634"/>
                    <a:pt x="4576" y="8436"/>
                    <a:pt x="3812" y="9268"/>
                  </a:cubicBezTo>
                  <a:lnTo>
                    <a:pt x="3768" y="9250"/>
                  </a:lnTo>
                  <a:cubicBezTo>
                    <a:pt x="3663" y="8043"/>
                    <a:pt x="3537" y="6977"/>
                    <a:pt x="3352" y="5641"/>
                  </a:cubicBezTo>
                  <a:lnTo>
                    <a:pt x="2679" y="767"/>
                  </a:lnTo>
                  <a:lnTo>
                    <a:pt x="47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9"/>
            <p:cNvSpPr/>
            <p:nvPr/>
          </p:nvSpPr>
          <p:spPr>
            <a:xfrm>
              <a:off x="3626225" y="4794925"/>
              <a:ext cx="335400" cy="409425"/>
            </a:xfrm>
            <a:custGeom>
              <a:avLst/>
              <a:gdLst/>
              <a:ahLst/>
              <a:cxnLst/>
              <a:rect l="l" t="t" r="r" b="b"/>
              <a:pathLst>
                <a:path w="13416" h="16377" extrusionOk="0">
                  <a:moveTo>
                    <a:pt x="5848" y="1410"/>
                  </a:moveTo>
                  <a:cubicBezTo>
                    <a:pt x="5861" y="1410"/>
                    <a:pt x="5875" y="1410"/>
                    <a:pt x="5889" y="1410"/>
                  </a:cubicBezTo>
                  <a:cubicBezTo>
                    <a:pt x="7183" y="1431"/>
                    <a:pt x="7707" y="2525"/>
                    <a:pt x="7691" y="3490"/>
                  </a:cubicBezTo>
                  <a:cubicBezTo>
                    <a:pt x="7670" y="4831"/>
                    <a:pt x="6620" y="5663"/>
                    <a:pt x="5002" y="6555"/>
                  </a:cubicBezTo>
                  <a:cubicBezTo>
                    <a:pt x="4333" y="5695"/>
                    <a:pt x="3830" y="4815"/>
                    <a:pt x="3849" y="3686"/>
                  </a:cubicBezTo>
                  <a:cubicBezTo>
                    <a:pt x="3869" y="2473"/>
                    <a:pt x="4554" y="1410"/>
                    <a:pt x="5848" y="1410"/>
                  </a:cubicBezTo>
                  <a:close/>
                  <a:moveTo>
                    <a:pt x="4125" y="8378"/>
                  </a:moveTo>
                  <a:cubicBezTo>
                    <a:pt x="5856" y="10431"/>
                    <a:pt x="7592" y="12392"/>
                    <a:pt x="8515" y="13444"/>
                  </a:cubicBezTo>
                  <a:cubicBezTo>
                    <a:pt x="7676" y="14327"/>
                    <a:pt x="6510" y="14827"/>
                    <a:pt x="5294" y="14827"/>
                  </a:cubicBezTo>
                  <a:cubicBezTo>
                    <a:pt x="5269" y="14827"/>
                    <a:pt x="5245" y="14826"/>
                    <a:pt x="5220" y="14826"/>
                  </a:cubicBezTo>
                  <a:cubicBezTo>
                    <a:pt x="3312" y="14794"/>
                    <a:pt x="1992" y="13383"/>
                    <a:pt x="2022" y="11569"/>
                  </a:cubicBezTo>
                  <a:cubicBezTo>
                    <a:pt x="2050" y="9898"/>
                    <a:pt x="3268" y="8904"/>
                    <a:pt x="4125" y="8378"/>
                  </a:cubicBezTo>
                  <a:close/>
                  <a:moveTo>
                    <a:pt x="5968" y="0"/>
                  </a:moveTo>
                  <a:cubicBezTo>
                    <a:pt x="3385" y="0"/>
                    <a:pt x="1993" y="1933"/>
                    <a:pt x="1961" y="3843"/>
                  </a:cubicBezTo>
                  <a:cubicBezTo>
                    <a:pt x="1942" y="4974"/>
                    <a:pt x="2418" y="6135"/>
                    <a:pt x="3225" y="7185"/>
                  </a:cubicBezTo>
                  <a:lnTo>
                    <a:pt x="3225" y="7257"/>
                  </a:lnTo>
                  <a:cubicBezTo>
                    <a:pt x="1395" y="8216"/>
                    <a:pt x="75" y="9677"/>
                    <a:pt x="39" y="11845"/>
                  </a:cubicBezTo>
                  <a:cubicBezTo>
                    <a:pt x="0" y="14222"/>
                    <a:pt x="1756" y="16324"/>
                    <a:pt x="4840" y="16375"/>
                  </a:cubicBezTo>
                  <a:cubicBezTo>
                    <a:pt x="4883" y="16376"/>
                    <a:pt x="4927" y="16376"/>
                    <a:pt x="4970" y="16376"/>
                  </a:cubicBezTo>
                  <a:cubicBezTo>
                    <a:pt x="6660" y="16376"/>
                    <a:pt x="8157" y="15855"/>
                    <a:pt x="9509" y="14638"/>
                  </a:cubicBezTo>
                  <a:cubicBezTo>
                    <a:pt x="10111" y="15307"/>
                    <a:pt x="10528" y="15761"/>
                    <a:pt x="10967" y="16216"/>
                  </a:cubicBezTo>
                  <a:lnTo>
                    <a:pt x="13416" y="16258"/>
                  </a:lnTo>
                  <a:cubicBezTo>
                    <a:pt x="12491" y="15229"/>
                    <a:pt x="11681" y="14323"/>
                    <a:pt x="10848" y="13413"/>
                  </a:cubicBezTo>
                  <a:cubicBezTo>
                    <a:pt x="12048" y="12042"/>
                    <a:pt x="12765" y="10076"/>
                    <a:pt x="13230" y="7587"/>
                  </a:cubicBezTo>
                  <a:lnTo>
                    <a:pt x="11346" y="7555"/>
                  </a:lnTo>
                  <a:cubicBezTo>
                    <a:pt x="11007" y="9552"/>
                    <a:pt x="10486" y="11075"/>
                    <a:pt x="9737" y="12169"/>
                  </a:cubicBezTo>
                  <a:cubicBezTo>
                    <a:pt x="8745" y="11022"/>
                    <a:pt x="7266" y="9254"/>
                    <a:pt x="5949" y="7679"/>
                  </a:cubicBezTo>
                  <a:lnTo>
                    <a:pt x="5951" y="7607"/>
                  </a:lnTo>
                  <a:cubicBezTo>
                    <a:pt x="8491" y="6401"/>
                    <a:pt x="9479" y="5099"/>
                    <a:pt x="9506" y="3426"/>
                  </a:cubicBezTo>
                  <a:cubicBezTo>
                    <a:pt x="9540" y="1378"/>
                    <a:pt x="8031" y="33"/>
                    <a:pt x="6054" y="1"/>
                  </a:cubicBezTo>
                  <a:cubicBezTo>
                    <a:pt x="6025" y="0"/>
                    <a:pt x="5996" y="0"/>
                    <a:pt x="5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9"/>
            <p:cNvSpPr/>
            <p:nvPr/>
          </p:nvSpPr>
          <p:spPr>
            <a:xfrm>
              <a:off x="4306300" y="4674825"/>
              <a:ext cx="258125" cy="443450"/>
            </a:xfrm>
            <a:custGeom>
              <a:avLst/>
              <a:gdLst/>
              <a:ahLst/>
              <a:cxnLst/>
              <a:rect l="l" t="t" r="r" b="b"/>
              <a:pathLst>
                <a:path w="10325" h="17738" extrusionOk="0">
                  <a:moveTo>
                    <a:pt x="8153" y="0"/>
                  </a:moveTo>
                  <a:lnTo>
                    <a:pt x="1" y="2601"/>
                  </a:lnTo>
                  <a:lnTo>
                    <a:pt x="4831" y="17738"/>
                  </a:lnTo>
                  <a:lnTo>
                    <a:pt x="6784" y="17114"/>
                  </a:lnTo>
                  <a:lnTo>
                    <a:pt x="4600" y="10265"/>
                  </a:lnTo>
                  <a:lnTo>
                    <a:pt x="10324" y="8439"/>
                  </a:lnTo>
                  <a:lnTo>
                    <a:pt x="9810" y="6822"/>
                  </a:lnTo>
                  <a:lnTo>
                    <a:pt x="4083" y="8650"/>
                  </a:lnTo>
                  <a:lnTo>
                    <a:pt x="2478" y="3618"/>
                  </a:lnTo>
                  <a:lnTo>
                    <a:pt x="8676" y="1639"/>
                  </a:lnTo>
                  <a:lnTo>
                    <a:pt x="81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69"/>
            <p:cNvSpPr/>
            <p:nvPr/>
          </p:nvSpPr>
          <p:spPr>
            <a:xfrm>
              <a:off x="4652150" y="4534875"/>
              <a:ext cx="415775" cy="427450"/>
            </a:xfrm>
            <a:custGeom>
              <a:avLst/>
              <a:gdLst/>
              <a:ahLst/>
              <a:cxnLst/>
              <a:rect l="l" t="t" r="r" b="b"/>
              <a:pathLst>
                <a:path w="16631" h="17098" extrusionOk="0">
                  <a:moveTo>
                    <a:pt x="6434" y="1840"/>
                  </a:moveTo>
                  <a:cubicBezTo>
                    <a:pt x="7400" y="1840"/>
                    <a:pt x="8226" y="2299"/>
                    <a:pt x="8803" y="3341"/>
                  </a:cubicBezTo>
                  <a:cubicBezTo>
                    <a:pt x="9680" y="4928"/>
                    <a:pt x="9045" y="6652"/>
                    <a:pt x="7127" y="7712"/>
                  </a:cubicBezTo>
                  <a:lnTo>
                    <a:pt x="5293" y="8725"/>
                  </a:lnTo>
                  <a:lnTo>
                    <a:pt x="2490" y="3655"/>
                  </a:lnTo>
                  <a:cubicBezTo>
                    <a:pt x="2733" y="3413"/>
                    <a:pt x="3306" y="2988"/>
                    <a:pt x="4170" y="2508"/>
                  </a:cubicBezTo>
                  <a:cubicBezTo>
                    <a:pt x="4969" y="2078"/>
                    <a:pt x="5738" y="1840"/>
                    <a:pt x="6434" y="1840"/>
                  </a:cubicBezTo>
                  <a:close/>
                  <a:moveTo>
                    <a:pt x="6990" y="0"/>
                  </a:moveTo>
                  <a:cubicBezTo>
                    <a:pt x="5934" y="0"/>
                    <a:pt x="4751" y="385"/>
                    <a:pt x="3283" y="1197"/>
                  </a:cubicBezTo>
                  <a:cubicBezTo>
                    <a:pt x="2047" y="1881"/>
                    <a:pt x="806" y="2702"/>
                    <a:pt x="1" y="3390"/>
                  </a:cubicBezTo>
                  <a:lnTo>
                    <a:pt x="7581" y="17098"/>
                  </a:lnTo>
                  <a:lnTo>
                    <a:pt x="9374" y="16105"/>
                  </a:lnTo>
                  <a:lnTo>
                    <a:pt x="6046" y="10085"/>
                  </a:lnTo>
                  <a:lnTo>
                    <a:pt x="7737" y="9152"/>
                  </a:lnTo>
                  <a:cubicBezTo>
                    <a:pt x="8323" y="8856"/>
                    <a:pt x="8844" y="8704"/>
                    <a:pt x="9337" y="8704"/>
                  </a:cubicBezTo>
                  <a:cubicBezTo>
                    <a:pt x="10244" y="8704"/>
                    <a:pt x="11058" y="9220"/>
                    <a:pt x="12012" y="10313"/>
                  </a:cubicBezTo>
                  <a:cubicBezTo>
                    <a:pt x="13360" y="11828"/>
                    <a:pt x="14332" y="12855"/>
                    <a:pt x="14775" y="13119"/>
                  </a:cubicBezTo>
                  <a:lnTo>
                    <a:pt x="16630" y="12093"/>
                  </a:lnTo>
                  <a:cubicBezTo>
                    <a:pt x="16045" y="11718"/>
                    <a:pt x="14975" y="10560"/>
                    <a:pt x="13449" y="8873"/>
                  </a:cubicBezTo>
                  <a:cubicBezTo>
                    <a:pt x="12470" y="7779"/>
                    <a:pt x="11448" y="7155"/>
                    <a:pt x="10360" y="7155"/>
                  </a:cubicBezTo>
                  <a:cubicBezTo>
                    <a:pt x="10194" y="7155"/>
                    <a:pt x="10027" y="7169"/>
                    <a:pt x="9858" y="7199"/>
                  </a:cubicBezTo>
                  <a:lnTo>
                    <a:pt x="9824" y="7136"/>
                  </a:lnTo>
                  <a:cubicBezTo>
                    <a:pt x="11014" y="5831"/>
                    <a:pt x="11495" y="3977"/>
                    <a:pt x="10482" y="2143"/>
                  </a:cubicBezTo>
                  <a:cubicBezTo>
                    <a:pt x="9889" y="1070"/>
                    <a:pt x="8973" y="339"/>
                    <a:pt x="7931" y="108"/>
                  </a:cubicBezTo>
                  <a:cubicBezTo>
                    <a:pt x="7626" y="37"/>
                    <a:pt x="7314" y="0"/>
                    <a:pt x="6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69"/>
            <p:cNvSpPr/>
            <p:nvPr/>
          </p:nvSpPr>
          <p:spPr>
            <a:xfrm>
              <a:off x="4986675" y="4270025"/>
              <a:ext cx="426425" cy="441425"/>
            </a:xfrm>
            <a:custGeom>
              <a:avLst/>
              <a:gdLst/>
              <a:ahLst/>
              <a:cxnLst/>
              <a:rect l="l" t="t" r="r" b="b"/>
              <a:pathLst>
                <a:path w="17057" h="17657" extrusionOk="0">
                  <a:moveTo>
                    <a:pt x="6549" y="1"/>
                  </a:moveTo>
                  <a:lnTo>
                    <a:pt x="0" y="5530"/>
                  </a:lnTo>
                  <a:lnTo>
                    <a:pt x="10236" y="17657"/>
                  </a:lnTo>
                  <a:lnTo>
                    <a:pt x="17056" y="11901"/>
                  </a:lnTo>
                  <a:lnTo>
                    <a:pt x="15946" y="10588"/>
                  </a:lnTo>
                  <a:lnTo>
                    <a:pt x="10693" y="15023"/>
                  </a:lnTo>
                  <a:lnTo>
                    <a:pt x="7001" y="10650"/>
                  </a:lnTo>
                  <a:lnTo>
                    <a:pt x="11716" y="6670"/>
                  </a:lnTo>
                  <a:lnTo>
                    <a:pt x="10622" y="5375"/>
                  </a:lnTo>
                  <a:lnTo>
                    <a:pt x="5908" y="9355"/>
                  </a:lnTo>
                  <a:lnTo>
                    <a:pt x="2675" y="5521"/>
                  </a:lnTo>
                  <a:lnTo>
                    <a:pt x="7659" y="1314"/>
                  </a:lnTo>
                  <a:lnTo>
                    <a:pt x="65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69"/>
            <p:cNvSpPr/>
            <p:nvPr/>
          </p:nvSpPr>
          <p:spPr>
            <a:xfrm>
              <a:off x="5278800" y="4006450"/>
              <a:ext cx="403300" cy="403775"/>
            </a:xfrm>
            <a:custGeom>
              <a:avLst/>
              <a:gdLst/>
              <a:ahLst/>
              <a:cxnLst/>
              <a:rect l="l" t="t" r="r" b="b"/>
              <a:pathLst>
                <a:path w="16132" h="16151" extrusionOk="0">
                  <a:moveTo>
                    <a:pt x="4755" y="0"/>
                  </a:moveTo>
                  <a:cubicBezTo>
                    <a:pt x="4000" y="297"/>
                    <a:pt x="2964" y="975"/>
                    <a:pt x="1943" y="2239"/>
                  </a:cubicBezTo>
                  <a:cubicBezTo>
                    <a:pt x="1" y="4636"/>
                    <a:pt x="138" y="7386"/>
                    <a:pt x="2061" y="8940"/>
                  </a:cubicBezTo>
                  <a:cubicBezTo>
                    <a:pt x="2806" y="9545"/>
                    <a:pt x="3608" y="9816"/>
                    <a:pt x="4467" y="9816"/>
                  </a:cubicBezTo>
                  <a:cubicBezTo>
                    <a:pt x="5611" y="9816"/>
                    <a:pt x="6855" y="9334"/>
                    <a:pt x="8195" y="8515"/>
                  </a:cubicBezTo>
                  <a:cubicBezTo>
                    <a:pt x="9300" y="7878"/>
                    <a:pt x="10159" y="7555"/>
                    <a:pt x="10902" y="7555"/>
                  </a:cubicBezTo>
                  <a:cubicBezTo>
                    <a:pt x="11497" y="7555"/>
                    <a:pt x="12017" y="7762"/>
                    <a:pt x="12529" y="8177"/>
                  </a:cubicBezTo>
                  <a:cubicBezTo>
                    <a:pt x="13774" y="9186"/>
                    <a:pt x="13864" y="10834"/>
                    <a:pt x="12544" y="12462"/>
                  </a:cubicBezTo>
                  <a:cubicBezTo>
                    <a:pt x="11656" y="13560"/>
                    <a:pt x="10443" y="14308"/>
                    <a:pt x="9427" y="14665"/>
                  </a:cubicBezTo>
                  <a:lnTo>
                    <a:pt x="10437" y="16150"/>
                  </a:lnTo>
                  <a:cubicBezTo>
                    <a:pt x="11410" y="15847"/>
                    <a:pt x="12810" y="14829"/>
                    <a:pt x="13774" y="13640"/>
                  </a:cubicBezTo>
                  <a:cubicBezTo>
                    <a:pt x="16131" y="10728"/>
                    <a:pt x="15626" y="7986"/>
                    <a:pt x="13721" y="6444"/>
                  </a:cubicBezTo>
                  <a:cubicBezTo>
                    <a:pt x="12886" y="5768"/>
                    <a:pt x="12040" y="5455"/>
                    <a:pt x="11126" y="5455"/>
                  </a:cubicBezTo>
                  <a:cubicBezTo>
                    <a:pt x="10056" y="5455"/>
                    <a:pt x="8893" y="5883"/>
                    <a:pt x="7547" y="6658"/>
                  </a:cubicBezTo>
                  <a:cubicBezTo>
                    <a:pt x="6334" y="7354"/>
                    <a:pt x="5427" y="7738"/>
                    <a:pt x="4648" y="7738"/>
                  </a:cubicBezTo>
                  <a:cubicBezTo>
                    <a:pt x="4119" y="7738"/>
                    <a:pt x="3649" y="7560"/>
                    <a:pt x="3182" y="7183"/>
                  </a:cubicBezTo>
                  <a:cubicBezTo>
                    <a:pt x="2340" y="6500"/>
                    <a:pt x="1853" y="5045"/>
                    <a:pt x="3216" y="3361"/>
                  </a:cubicBezTo>
                  <a:cubicBezTo>
                    <a:pt x="4120" y="2245"/>
                    <a:pt x="5155" y="1716"/>
                    <a:pt x="5700" y="1492"/>
                  </a:cubicBezTo>
                  <a:lnTo>
                    <a:pt x="47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9"/>
            <p:cNvSpPr/>
            <p:nvPr/>
          </p:nvSpPr>
          <p:spPr>
            <a:xfrm>
              <a:off x="5479450" y="3601100"/>
              <a:ext cx="487350" cy="442325"/>
            </a:xfrm>
            <a:custGeom>
              <a:avLst/>
              <a:gdLst/>
              <a:ahLst/>
              <a:cxnLst/>
              <a:rect l="l" t="t" r="r" b="b"/>
              <a:pathLst>
                <a:path w="19494" h="17693" extrusionOk="0">
                  <a:moveTo>
                    <a:pt x="5320" y="0"/>
                  </a:moveTo>
                  <a:lnTo>
                    <a:pt x="4385" y="1851"/>
                  </a:lnTo>
                  <a:lnTo>
                    <a:pt x="10317" y="4846"/>
                  </a:lnTo>
                  <a:lnTo>
                    <a:pt x="6854" y="11702"/>
                  </a:lnTo>
                  <a:lnTo>
                    <a:pt x="924" y="8706"/>
                  </a:lnTo>
                  <a:lnTo>
                    <a:pt x="1" y="10536"/>
                  </a:lnTo>
                  <a:lnTo>
                    <a:pt x="14175" y="17693"/>
                  </a:lnTo>
                  <a:lnTo>
                    <a:pt x="15098" y="15863"/>
                  </a:lnTo>
                  <a:lnTo>
                    <a:pt x="8453" y="12508"/>
                  </a:lnTo>
                  <a:lnTo>
                    <a:pt x="11915" y="5653"/>
                  </a:lnTo>
                  <a:lnTo>
                    <a:pt x="18559" y="9008"/>
                  </a:lnTo>
                  <a:lnTo>
                    <a:pt x="19494" y="7157"/>
                  </a:lnTo>
                  <a:lnTo>
                    <a:pt x="53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69"/>
            <p:cNvSpPr/>
            <p:nvPr/>
          </p:nvSpPr>
          <p:spPr>
            <a:xfrm>
              <a:off x="1190525" y="238125"/>
              <a:ext cx="5237650" cy="5237675"/>
            </a:xfrm>
            <a:custGeom>
              <a:avLst/>
              <a:gdLst/>
              <a:ahLst/>
              <a:cxnLst/>
              <a:rect l="l" t="t" r="r" b="b"/>
              <a:pathLst>
                <a:path w="209506" h="209507" extrusionOk="0">
                  <a:moveTo>
                    <a:pt x="104753" y="1701"/>
                  </a:moveTo>
                  <a:cubicBezTo>
                    <a:pt x="161575" y="1701"/>
                    <a:pt x="207804" y="47930"/>
                    <a:pt x="207804" y="104752"/>
                  </a:cubicBezTo>
                  <a:cubicBezTo>
                    <a:pt x="207804" y="161574"/>
                    <a:pt x="161575" y="207804"/>
                    <a:pt x="104753" y="207804"/>
                  </a:cubicBezTo>
                  <a:cubicBezTo>
                    <a:pt x="47930" y="207804"/>
                    <a:pt x="1701" y="161574"/>
                    <a:pt x="1701" y="104752"/>
                  </a:cubicBezTo>
                  <a:cubicBezTo>
                    <a:pt x="1701" y="47930"/>
                    <a:pt x="47930" y="1701"/>
                    <a:pt x="104753" y="1701"/>
                  </a:cubicBezTo>
                  <a:close/>
                  <a:moveTo>
                    <a:pt x="104753" y="0"/>
                  </a:moveTo>
                  <a:cubicBezTo>
                    <a:pt x="46992" y="0"/>
                    <a:pt x="0" y="46992"/>
                    <a:pt x="0" y="104753"/>
                  </a:cubicBezTo>
                  <a:cubicBezTo>
                    <a:pt x="0" y="162515"/>
                    <a:pt x="46992" y="209507"/>
                    <a:pt x="104753" y="209507"/>
                  </a:cubicBezTo>
                  <a:cubicBezTo>
                    <a:pt x="162513" y="209507"/>
                    <a:pt x="209505" y="162515"/>
                    <a:pt x="209505" y="104753"/>
                  </a:cubicBezTo>
                  <a:cubicBezTo>
                    <a:pt x="209505" y="46992"/>
                    <a:pt x="162513" y="0"/>
                    <a:pt x="1047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69"/>
            <p:cNvSpPr/>
            <p:nvPr/>
          </p:nvSpPr>
          <p:spPr>
            <a:xfrm>
              <a:off x="5894675" y="2803425"/>
              <a:ext cx="111225" cy="107025"/>
            </a:xfrm>
            <a:custGeom>
              <a:avLst/>
              <a:gdLst/>
              <a:ahLst/>
              <a:cxnLst/>
              <a:rect l="l" t="t" r="r" b="b"/>
              <a:pathLst>
                <a:path w="4449" h="4281" extrusionOk="0">
                  <a:moveTo>
                    <a:pt x="2309" y="1"/>
                  </a:moveTo>
                  <a:cubicBezTo>
                    <a:pt x="1443" y="1"/>
                    <a:pt x="662" y="522"/>
                    <a:pt x="332" y="1322"/>
                  </a:cubicBezTo>
                  <a:cubicBezTo>
                    <a:pt x="0" y="2122"/>
                    <a:pt x="183" y="3043"/>
                    <a:pt x="795" y="3654"/>
                  </a:cubicBezTo>
                  <a:cubicBezTo>
                    <a:pt x="1205" y="4064"/>
                    <a:pt x="1753" y="4281"/>
                    <a:pt x="2310" y="4281"/>
                  </a:cubicBezTo>
                  <a:cubicBezTo>
                    <a:pt x="2585" y="4281"/>
                    <a:pt x="2863" y="4228"/>
                    <a:pt x="3127" y="4119"/>
                  </a:cubicBezTo>
                  <a:cubicBezTo>
                    <a:pt x="3927" y="3787"/>
                    <a:pt x="4448" y="3007"/>
                    <a:pt x="4448" y="2141"/>
                  </a:cubicBezTo>
                  <a:cubicBezTo>
                    <a:pt x="4448" y="960"/>
                    <a:pt x="3491" y="1"/>
                    <a:pt x="23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9"/>
            <p:cNvSpPr/>
            <p:nvPr/>
          </p:nvSpPr>
          <p:spPr>
            <a:xfrm>
              <a:off x="1608575" y="2803425"/>
              <a:ext cx="111225" cy="107025"/>
            </a:xfrm>
            <a:custGeom>
              <a:avLst/>
              <a:gdLst/>
              <a:ahLst/>
              <a:cxnLst/>
              <a:rect l="l" t="t" r="r" b="b"/>
              <a:pathLst>
                <a:path w="4449" h="4281" extrusionOk="0">
                  <a:moveTo>
                    <a:pt x="2308" y="1"/>
                  </a:moveTo>
                  <a:cubicBezTo>
                    <a:pt x="1444" y="1"/>
                    <a:pt x="663" y="522"/>
                    <a:pt x="331" y="1322"/>
                  </a:cubicBezTo>
                  <a:cubicBezTo>
                    <a:pt x="0" y="2122"/>
                    <a:pt x="183" y="3043"/>
                    <a:pt x="796" y="3654"/>
                  </a:cubicBezTo>
                  <a:cubicBezTo>
                    <a:pt x="1205" y="4064"/>
                    <a:pt x="1752" y="4281"/>
                    <a:pt x="2309" y="4281"/>
                  </a:cubicBezTo>
                  <a:cubicBezTo>
                    <a:pt x="2585" y="4281"/>
                    <a:pt x="2863" y="4228"/>
                    <a:pt x="3127" y="4119"/>
                  </a:cubicBezTo>
                  <a:cubicBezTo>
                    <a:pt x="3928" y="3787"/>
                    <a:pt x="4449" y="3007"/>
                    <a:pt x="4449" y="2141"/>
                  </a:cubicBezTo>
                  <a:cubicBezTo>
                    <a:pt x="4449" y="960"/>
                    <a:pt x="3490" y="1"/>
                    <a:pt x="23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9"/>
            <p:cNvSpPr/>
            <p:nvPr/>
          </p:nvSpPr>
          <p:spPr>
            <a:xfrm>
              <a:off x="2934300" y="3108825"/>
              <a:ext cx="1750075" cy="84450"/>
            </a:xfrm>
            <a:custGeom>
              <a:avLst/>
              <a:gdLst/>
              <a:ahLst/>
              <a:cxnLst/>
              <a:rect l="l" t="t" r="r" b="b"/>
              <a:pathLst>
                <a:path w="70003" h="3378" extrusionOk="0">
                  <a:moveTo>
                    <a:pt x="1689" y="1"/>
                  </a:moveTo>
                  <a:cubicBezTo>
                    <a:pt x="756" y="1"/>
                    <a:pt x="1" y="758"/>
                    <a:pt x="1" y="1689"/>
                  </a:cubicBezTo>
                  <a:cubicBezTo>
                    <a:pt x="1" y="2623"/>
                    <a:pt x="756" y="3378"/>
                    <a:pt x="1689" y="3378"/>
                  </a:cubicBezTo>
                  <a:lnTo>
                    <a:pt x="68314" y="3378"/>
                  </a:lnTo>
                  <a:cubicBezTo>
                    <a:pt x="69246" y="3378"/>
                    <a:pt x="70002" y="2623"/>
                    <a:pt x="70002" y="1689"/>
                  </a:cubicBezTo>
                  <a:cubicBezTo>
                    <a:pt x="70002" y="758"/>
                    <a:pt x="69246" y="1"/>
                    <a:pt x="683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9"/>
            <p:cNvSpPr/>
            <p:nvPr/>
          </p:nvSpPr>
          <p:spPr>
            <a:xfrm>
              <a:off x="2931625" y="2813525"/>
              <a:ext cx="1755400" cy="182075"/>
            </a:xfrm>
            <a:custGeom>
              <a:avLst/>
              <a:gdLst/>
              <a:ahLst/>
              <a:cxnLst/>
              <a:rect l="l" t="t" r="r" b="b"/>
              <a:pathLst>
                <a:path w="70216" h="7283" extrusionOk="0">
                  <a:moveTo>
                    <a:pt x="3955" y="1"/>
                  </a:moveTo>
                  <a:cubicBezTo>
                    <a:pt x="1984" y="1"/>
                    <a:pt x="217" y="1478"/>
                    <a:pt x="114" y="3447"/>
                  </a:cubicBezTo>
                  <a:cubicBezTo>
                    <a:pt x="0" y="5531"/>
                    <a:pt x="1662" y="7283"/>
                    <a:pt x="3749" y="7283"/>
                  </a:cubicBezTo>
                  <a:lnTo>
                    <a:pt x="66469" y="7283"/>
                  </a:lnTo>
                  <a:cubicBezTo>
                    <a:pt x="68546" y="7283"/>
                    <a:pt x="70215" y="5546"/>
                    <a:pt x="70106" y="3447"/>
                  </a:cubicBezTo>
                  <a:cubicBezTo>
                    <a:pt x="70002" y="1478"/>
                    <a:pt x="68235" y="1"/>
                    <a:pt x="66264" y="1"/>
                  </a:cubicBezTo>
                  <a:lnTo>
                    <a:pt x="56432" y="1"/>
                  </a:lnTo>
                  <a:cubicBezTo>
                    <a:pt x="55326" y="1"/>
                    <a:pt x="54264" y="440"/>
                    <a:pt x="53483" y="1223"/>
                  </a:cubicBezTo>
                  <a:lnTo>
                    <a:pt x="50259" y="4446"/>
                  </a:lnTo>
                  <a:cubicBezTo>
                    <a:pt x="50028" y="4676"/>
                    <a:pt x="49727" y="4791"/>
                    <a:pt x="49425" y="4791"/>
                  </a:cubicBezTo>
                  <a:cubicBezTo>
                    <a:pt x="49124" y="4791"/>
                    <a:pt x="48823" y="4676"/>
                    <a:pt x="48592" y="4446"/>
                  </a:cubicBezTo>
                  <a:lnTo>
                    <a:pt x="45369" y="1223"/>
                  </a:lnTo>
                  <a:cubicBezTo>
                    <a:pt x="44587" y="440"/>
                    <a:pt x="43525" y="1"/>
                    <a:pt x="42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9"/>
            <p:cNvSpPr/>
            <p:nvPr/>
          </p:nvSpPr>
          <p:spPr>
            <a:xfrm>
              <a:off x="2934375" y="3306425"/>
              <a:ext cx="1750000" cy="330175"/>
            </a:xfrm>
            <a:custGeom>
              <a:avLst/>
              <a:gdLst/>
              <a:ahLst/>
              <a:cxnLst/>
              <a:rect l="l" t="t" r="r" b="b"/>
              <a:pathLst>
                <a:path w="70000" h="13207" extrusionOk="0">
                  <a:moveTo>
                    <a:pt x="21929" y="1"/>
                  </a:moveTo>
                  <a:cubicBezTo>
                    <a:pt x="20976" y="1"/>
                    <a:pt x="20205" y="773"/>
                    <a:pt x="20205" y="1726"/>
                  </a:cubicBezTo>
                  <a:lnTo>
                    <a:pt x="20205" y="5876"/>
                  </a:lnTo>
                  <a:cubicBezTo>
                    <a:pt x="20206" y="6903"/>
                    <a:pt x="19372" y="7738"/>
                    <a:pt x="18346" y="7738"/>
                  </a:cubicBezTo>
                  <a:cubicBezTo>
                    <a:pt x="18345" y="7738"/>
                    <a:pt x="18344" y="7738"/>
                    <a:pt x="18343" y="7738"/>
                  </a:cubicBezTo>
                  <a:cubicBezTo>
                    <a:pt x="17328" y="7738"/>
                    <a:pt x="16495" y="6906"/>
                    <a:pt x="16495" y="5876"/>
                  </a:cubicBezTo>
                  <a:lnTo>
                    <a:pt x="16495" y="3817"/>
                  </a:lnTo>
                  <a:cubicBezTo>
                    <a:pt x="16495" y="2802"/>
                    <a:pt x="15662" y="1968"/>
                    <a:pt x="14632" y="1968"/>
                  </a:cubicBezTo>
                  <a:cubicBezTo>
                    <a:pt x="13603" y="1968"/>
                    <a:pt x="12769" y="2802"/>
                    <a:pt x="12769" y="3817"/>
                  </a:cubicBezTo>
                  <a:lnTo>
                    <a:pt x="12769" y="9799"/>
                  </a:lnTo>
                  <a:cubicBezTo>
                    <a:pt x="12769" y="10828"/>
                    <a:pt x="11936" y="11662"/>
                    <a:pt x="10921" y="11662"/>
                  </a:cubicBezTo>
                  <a:cubicBezTo>
                    <a:pt x="9893" y="11662"/>
                    <a:pt x="9058" y="10828"/>
                    <a:pt x="9060" y="9799"/>
                  </a:cubicBezTo>
                  <a:lnTo>
                    <a:pt x="9060" y="1728"/>
                  </a:lnTo>
                  <a:cubicBezTo>
                    <a:pt x="9060" y="774"/>
                    <a:pt x="8287" y="1"/>
                    <a:pt x="7332" y="1"/>
                  </a:cubicBezTo>
                  <a:lnTo>
                    <a:pt x="3000" y="1"/>
                  </a:lnTo>
                  <a:cubicBezTo>
                    <a:pt x="1333" y="1"/>
                    <a:pt x="1" y="1348"/>
                    <a:pt x="1" y="3014"/>
                  </a:cubicBezTo>
                  <a:lnTo>
                    <a:pt x="1" y="4241"/>
                  </a:lnTo>
                  <a:cubicBezTo>
                    <a:pt x="1" y="9194"/>
                    <a:pt x="4015" y="13207"/>
                    <a:pt x="8967" y="13207"/>
                  </a:cubicBezTo>
                  <a:lnTo>
                    <a:pt x="61034" y="13207"/>
                  </a:lnTo>
                  <a:cubicBezTo>
                    <a:pt x="65987" y="13207"/>
                    <a:pt x="69999" y="9194"/>
                    <a:pt x="69999" y="4241"/>
                  </a:cubicBezTo>
                  <a:lnTo>
                    <a:pt x="69999" y="3014"/>
                  </a:lnTo>
                  <a:cubicBezTo>
                    <a:pt x="69999" y="1348"/>
                    <a:pt x="68652" y="1"/>
                    <a:pt x="67001" y="1"/>
                  </a:cubicBezTo>
                  <a:lnTo>
                    <a:pt x="21932" y="1"/>
                  </a:lnTo>
                  <a:cubicBezTo>
                    <a:pt x="21931" y="1"/>
                    <a:pt x="21930" y="1"/>
                    <a:pt x="219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9"/>
            <p:cNvSpPr/>
            <p:nvPr/>
          </p:nvSpPr>
          <p:spPr>
            <a:xfrm>
              <a:off x="2936675" y="2077450"/>
              <a:ext cx="1745450" cy="622850"/>
            </a:xfrm>
            <a:custGeom>
              <a:avLst/>
              <a:gdLst/>
              <a:ahLst/>
              <a:cxnLst/>
              <a:rect l="l" t="t" r="r" b="b"/>
              <a:pathLst>
                <a:path w="69818" h="24914" extrusionOk="0">
                  <a:moveTo>
                    <a:pt x="25882" y="4529"/>
                  </a:moveTo>
                  <a:cubicBezTo>
                    <a:pt x="26792" y="4529"/>
                    <a:pt x="27534" y="5605"/>
                    <a:pt x="27534" y="6907"/>
                  </a:cubicBezTo>
                  <a:cubicBezTo>
                    <a:pt x="27534" y="8223"/>
                    <a:pt x="26792" y="9283"/>
                    <a:pt x="25882" y="9283"/>
                  </a:cubicBezTo>
                  <a:cubicBezTo>
                    <a:pt x="24973" y="9283"/>
                    <a:pt x="24232" y="8223"/>
                    <a:pt x="24232" y="6907"/>
                  </a:cubicBezTo>
                  <a:cubicBezTo>
                    <a:pt x="24232" y="5603"/>
                    <a:pt x="24973" y="4529"/>
                    <a:pt x="25882" y="4529"/>
                  </a:cubicBezTo>
                  <a:close/>
                  <a:moveTo>
                    <a:pt x="34909" y="4529"/>
                  </a:moveTo>
                  <a:cubicBezTo>
                    <a:pt x="35818" y="4529"/>
                    <a:pt x="36559" y="5603"/>
                    <a:pt x="36559" y="6905"/>
                  </a:cubicBezTo>
                  <a:cubicBezTo>
                    <a:pt x="36559" y="8223"/>
                    <a:pt x="35818" y="9283"/>
                    <a:pt x="34909" y="9283"/>
                  </a:cubicBezTo>
                  <a:cubicBezTo>
                    <a:pt x="34000" y="9283"/>
                    <a:pt x="33259" y="8223"/>
                    <a:pt x="33259" y="6905"/>
                  </a:cubicBezTo>
                  <a:cubicBezTo>
                    <a:pt x="33257" y="5603"/>
                    <a:pt x="34000" y="4529"/>
                    <a:pt x="34909" y="4529"/>
                  </a:cubicBezTo>
                  <a:close/>
                  <a:moveTo>
                    <a:pt x="43936" y="4529"/>
                  </a:moveTo>
                  <a:cubicBezTo>
                    <a:pt x="44843" y="4529"/>
                    <a:pt x="45586" y="5605"/>
                    <a:pt x="45586" y="6907"/>
                  </a:cubicBezTo>
                  <a:cubicBezTo>
                    <a:pt x="45586" y="8223"/>
                    <a:pt x="44843" y="9283"/>
                    <a:pt x="43936" y="9283"/>
                  </a:cubicBezTo>
                  <a:cubicBezTo>
                    <a:pt x="43026" y="9283"/>
                    <a:pt x="42284" y="8223"/>
                    <a:pt x="42284" y="6907"/>
                  </a:cubicBezTo>
                  <a:cubicBezTo>
                    <a:pt x="42284" y="5603"/>
                    <a:pt x="43028" y="4529"/>
                    <a:pt x="43936" y="4529"/>
                  </a:cubicBezTo>
                  <a:close/>
                  <a:moveTo>
                    <a:pt x="21370" y="12540"/>
                  </a:moveTo>
                  <a:cubicBezTo>
                    <a:pt x="22277" y="12540"/>
                    <a:pt x="23020" y="13600"/>
                    <a:pt x="23020" y="14902"/>
                  </a:cubicBezTo>
                  <a:cubicBezTo>
                    <a:pt x="23020" y="16220"/>
                    <a:pt x="22279" y="17280"/>
                    <a:pt x="21370" y="17280"/>
                  </a:cubicBezTo>
                  <a:cubicBezTo>
                    <a:pt x="20446" y="17280"/>
                    <a:pt x="19718" y="16220"/>
                    <a:pt x="19718" y="14902"/>
                  </a:cubicBezTo>
                  <a:cubicBezTo>
                    <a:pt x="19718" y="13600"/>
                    <a:pt x="20446" y="12540"/>
                    <a:pt x="21370" y="12540"/>
                  </a:cubicBezTo>
                  <a:close/>
                  <a:moveTo>
                    <a:pt x="30396" y="12540"/>
                  </a:moveTo>
                  <a:cubicBezTo>
                    <a:pt x="31304" y="12540"/>
                    <a:pt x="32047" y="13600"/>
                    <a:pt x="32047" y="14902"/>
                  </a:cubicBezTo>
                  <a:cubicBezTo>
                    <a:pt x="32047" y="16220"/>
                    <a:pt x="31304" y="17280"/>
                    <a:pt x="30396" y="17280"/>
                  </a:cubicBezTo>
                  <a:cubicBezTo>
                    <a:pt x="29487" y="17280"/>
                    <a:pt x="28745" y="16220"/>
                    <a:pt x="28745" y="14902"/>
                  </a:cubicBezTo>
                  <a:cubicBezTo>
                    <a:pt x="28745" y="13600"/>
                    <a:pt x="29487" y="12540"/>
                    <a:pt x="30396" y="12540"/>
                  </a:cubicBezTo>
                  <a:close/>
                  <a:moveTo>
                    <a:pt x="39421" y="12540"/>
                  </a:moveTo>
                  <a:cubicBezTo>
                    <a:pt x="40331" y="12540"/>
                    <a:pt x="41073" y="13600"/>
                    <a:pt x="41073" y="14902"/>
                  </a:cubicBezTo>
                  <a:cubicBezTo>
                    <a:pt x="41073" y="16220"/>
                    <a:pt x="40331" y="17280"/>
                    <a:pt x="39421" y="17280"/>
                  </a:cubicBezTo>
                  <a:cubicBezTo>
                    <a:pt x="38512" y="17280"/>
                    <a:pt x="37771" y="16220"/>
                    <a:pt x="37771" y="14902"/>
                  </a:cubicBezTo>
                  <a:cubicBezTo>
                    <a:pt x="37771" y="13600"/>
                    <a:pt x="38512" y="12540"/>
                    <a:pt x="39421" y="12540"/>
                  </a:cubicBezTo>
                  <a:close/>
                  <a:moveTo>
                    <a:pt x="48448" y="12540"/>
                  </a:moveTo>
                  <a:cubicBezTo>
                    <a:pt x="49357" y="12540"/>
                    <a:pt x="50098" y="13600"/>
                    <a:pt x="50098" y="14902"/>
                  </a:cubicBezTo>
                  <a:cubicBezTo>
                    <a:pt x="50098" y="16220"/>
                    <a:pt x="49357" y="17280"/>
                    <a:pt x="48448" y="17280"/>
                  </a:cubicBezTo>
                  <a:cubicBezTo>
                    <a:pt x="47539" y="17280"/>
                    <a:pt x="46796" y="16220"/>
                    <a:pt x="46796" y="14902"/>
                  </a:cubicBezTo>
                  <a:cubicBezTo>
                    <a:pt x="46796" y="13600"/>
                    <a:pt x="47539" y="12540"/>
                    <a:pt x="48448" y="12540"/>
                  </a:cubicBezTo>
                  <a:close/>
                  <a:moveTo>
                    <a:pt x="32592" y="0"/>
                  </a:moveTo>
                  <a:cubicBezTo>
                    <a:pt x="16068" y="0"/>
                    <a:pt x="2423" y="5739"/>
                    <a:pt x="228" y="20552"/>
                  </a:cubicBezTo>
                  <a:lnTo>
                    <a:pt x="228" y="20566"/>
                  </a:lnTo>
                  <a:cubicBezTo>
                    <a:pt x="122" y="21233"/>
                    <a:pt x="45" y="21929"/>
                    <a:pt x="0" y="22641"/>
                  </a:cubicBezTo>
                  <a:cubicBezTo>
                    <a:pt x="330" y="23976"/>
                    <a:pt x="1530" y="24914"/>
                    <a:pt x="2904" y="24914"/>
                  </a:cubicBezTo>
                  <a:cubicBezTo>
                    <a:pt x="2905" y="24914"/>
                    <a:pt x="2906" y="24914"/>
                    <a:pt x="2908" y="24913"/>
                  </a:cubicBezTo>
                  <a:lnTo>
                    <a:pt x="66909" y="24913"/>
                  </a:lnTo>
                  <a:cubicBezTo>
                    <a:pt x="66910" y="24914"/>
                    <a:pt x="66911" y="24914"/>
                    <a:pt x="66912" y="24914"/>
                  </a:cubicBezTo>
                  <a:cubicBezTo>
                    <a:pt x="68288" y="24914"/>
                    <a:pt x="69486" y="23976"/>
                    <a:pt x="69818" y="22641"/>
                  </a:cubicBezTo>
                  <a:cubicBezTo>
                    <a:pt x="69771" y="21929"/>
                    <a:pt x="69697" y="21232"/>
                    <a:pt x="69590" y="20566"/>
                  </a:cubicBezTo>
                  <a:cubicBezTo>
                    <a:pt x="67409" y="5739"/>
                    <a:pt x="53748" y="0"/>
                    <a:pt x="37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9"/>
            <p:cNvSpPr/>
            <p:nvPr/>
          </p:nvSpPr>
          <p:spPr>
            <a:xfrm>
              <a:off x="3282775" y="1502800"/>
              <a:ext cx="193200" cy="183750"/>
            </a:xfrm>
            <a:custGeom>
              <a:avLst/>
              <a:gdLst/>
              <a:ahLst/>
              <a:cxnLst/>
              <a:rect l="l" t="t" r="r" b="b"/>
              <a:pathLst>
                <a:path w="7728" h="7350" extrusionOk="0">
                  <a:moveTo>
                    <a:pt x="3865" y="0"/>
                  </a:moveTo>
                  <a:lnTo>
                    <a:pt x="2670" y="2418"/>
                  </a:lnTo>
                  <a:lnTo>
                    <a:pt x="0" y="2806"/>
                  </a:lnTo>
                  <a:lnTo>
                    <a:pt x="1932" y="4691"/>
                  </a:lnTo>
                  <a:lnTo>
                    <a:pt x="1477" y="7349"/>
                  </a:lnTo>
                  <a:lnTo>
                    <a:pt x="3865" y="6094"/>
                  </a:lnTo>
                  <a:lnTo>
                    <a:pt x="6253" y="7349"/>
                  </a:lnTo>
                  <a:lnTo>
                    <a:pt x="5797" y="4691"/>
                  </a:lnTo>
                  <a:lnTo>
                    <a:pt x="7728" y="2806"/>
                  </a:lnTo>
                  <a:lnTo>
                    <a:pt x="5058" y="2418"/>
                  </a:lnTo>
                  <a:lnTo>
                    <a:pt x="38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9"/>
            <p:cNvSpPr/>
            <p:nvPr/>
          </p:nvSpPr>
          <p:spPr>
            <a:xfrm>
              <a:off x="3712775" y="1502800"/>
              <a:ext cx="193250" cy="183750"/>
            </a:xfrm>
            <a:custGeom>
              <a:avLst/>
              <a:gdLst/>
              <a:ahLst/>
              <a:cxnLst/>
              <a:rect l="l" t="t" r="r" b="b"/>
              <a:pathLst>
                <a:path w="7730" h="7350" extrusionOk="0">
                  <a:moveTo>
                    <a:pt x="3865" y="0"/>
                  </a:moveTo>
                  <a:lnTo>
                    <a:pt x="2670" y="2418"/>
                  </a:lnTo>
                  <a:lnTo>
                    <a:pt x="0" y="2806"/>
                  </a:lnTo>
                  <a:lnTo>
                    <a:pt x="1933" y="4691"/>
                  </a:lnTo>
                  <a:lnTo>
                    <a:pt x="1477" y="7349"/>
                  </a:lnTo>
                  <a:lnTo>
                    <a:pt x="3865" y="6094"/>
                  </a:lnTo>
                  <a:lnTo>
                    <a:pt x="6253" y="7349"/>
                  </a:lnTo>
                  <a:lnTo>
                    <a:pt x="5797" y="4691"/>
                  </a:lnTo>
                  <a:lnTo>
                    <a:pt x="7730" y="2806"/>
                  </a:lnTo>
                  <a:lnTo>
                    <a:pt x="5058" y="2418"/>
                  </a:lnTo>
                  <a:lnTo>
                    <a:pt x="38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9"/>
            <p:cNvSpPr/>
            <p:nvPr/>
          </p:nvSpPr>
          <p:spPr>
            <a:xfrm>
              <a:off x="4142775" y="1502800"/>
              <a:ext cx="193250" cy="183750"/>
            </a:xfrm>
            <a:custGeom>
              <a:avLst/>
              <a:gdLst/>
              <a:ahLst/>
              <a:cxnLst/>
              <a:rect l="l" t="t" r="r" b="b"/>
              <a:pathLst>
                <a:path w="7730" h="7350" extrusionOk="0">
                  <a:moveTo>
                    <a:pt x="3865" y="0"/>
                  </a:moveTo>
                  <a:lnTo>
                    <a:pt x="2670" y="2418"/>
                  </a:lnTo>
                  <a:lnTo>
                    <a:pt x="0" y="2806"/>
                  </a:lnTo>
                  <a:lnTo>
                    <a:pt x="1933" y="4691"/>
                  </a:lnTo>
                  <a:lnTo>
                    <a:pt x="1477" y="7349"/>
                  </a:lnTo>
                  <a:lnTo>
                    <a:pt x="3865" y="6094"/>
                  </a:lnTo>
                  <a:lnTo>
                    <a:pt x="6253" y="7349"/>
                  </a:lnTo>
                  <a:lnTo>
                    <a:pt x="5797" y="4691"/>
                  </a:lnTo>
                  <a:lnTo>
                    <a:pt x="7730" y="2806"/>
                  </a:lnTo>
                  <a:lnTo>
                    <a:pt x="5060" y="2418"/>
                  </a:lnTo>
                  <a:lnTo>
                    <a:pt x="38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9"/>
            <p:cNvSpPr/>
            <p:nvPr/>
          </p:nvSpPr>
          <p:spPr>
            <a:xfrm>
              <a:off x="3282775" y="4027500"/>
              <a:ext cx="193200" cy="183750"/>
            </a:xfrm>
            <a:custGeom>
              <a:avLst/>
              <a:gdLst/>
              <a:ahLst/>
              <a:cxnLst/>
              <a:rect l="l" t="t" r="r" b="b"/>
              <a:pathLst>
                <a:path w="7728" h="7350" extrusionOk="0">
                  <a:moveTo>
                    <a:pt x="3865" y="0"/>
                  </a:moveTo>
                  <a:lnTo>
                    <a:pt x="2670" y="2418"/>
                  </a:lnTo>
                  <a:lnTo>
                    <a:pt x="0" y="2806"/>
                  </a:lnTo>
                  <a:lnTo>
                    <a:pt x="1932" y="4691"/>
                  </a:lnTo>
                  <a:lnTo>
                    <a:pt x="1477" y="7349"/>
                  </a:lnTo>
                  <a:lnTo>
                    <a:pt x="3865" y="6094"/>
                  </a:lnTo>
                  <a:lnTo>
                    <a:pt x="6253" y="7349"/>
                  </a:lnTo>
                  <a:lnTo>
                    <a:pt x="5797" y="4691"/>
                  </a:lnTo>
                  <a:lnTo>
                    <a:pt x="7728" y="2806"/>
                  </a:lnTo>
                  <a:lnTo>
                    <a:pt x="5058" y="2418"/>
                  </a:lnTo>
                  <a:lnTo>
                    <a:pt x="38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9"/>
            <p:cNvSpPr/>
            <p:nvPr/>
          </p:nvSpPr>
          <p:spPr>
            <a:xfrm>
              <a:off x="3712775" y="4027500"/>
              <a:ext cx="193250" cy="183750"/>
            </a:xfrm>
            <a:custGeom>
              <a:avLst/>
              <a:gdLst/>
              <a:ahLst/>
              <a:cxnLst/>
              <a:rect l="l" t="t" r="r" b="b"/>
              <a:pathLst>
                <a:path w="7730" h="7350" extrusionOk="0">
                  <a:moveTo>
                    <a:pt x="3865" y="0"/>
                  </a:moveTo>
                  <a:lnTo>
                    <a:pt x="2670" y="2418"/>
                  </a:lnTo>
                  <a:lnTo>
                    <a:pt x="0" y="2806"/>
                  </a:lnTo>
                  <a:lnTo>
                    <a:pt x="1933" y="4691"/>
                  </a:lnTo>
                  <a:lnTo>
                    <a:pt x="1477" y="7349"/>
                  </a:lnTo>
                  <a:lnTo>
                    <a:pt x="3865" y="6094"/>
                  </a:lnTo>
                  <a:lnTo>
                    <a:pt x="6253" y="7349"/>
                  </a:lnTo>
                  <a:lnTo>
                    <a:pt x="5797" y="4691"/>
                  </a:lnTo>
                  <a:lnTo>
                    <a:pt x="7730" y="2806"/>
                  </a:lnTo>
                  <a:lnTo>
                    <a:pt x="5058" y="2418"/>
                  </a:lnTo>
                  <a:lnTo>
                    <a:pt x="38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9"/>
            <p:cNvSpPr/>
            <p:nvPr/>
          </p:nvSpPr>
          <p:spPr>
            <a:xfrm>
              <a:off x="4142775" y="4027500"/>
              <a:ext cx="193250" cy="183750"/>
            </a:xfrm>
            <a:custGeom>
              <a:avLst/>
              <a:gdLst/>
              <a:ahLst/>
              <a:cxnLst/>
              <a:rect l="l" t="t" r="r" b="b"/>
              <a:pathLst>
                <a:path w="7730" h="7350" extrusionOk="0">
                  <a:moveTo>
                    <a:pt x="3865" y="0"/>
                  </a:moveTo>
                  <a:lnTo>
                    <a:pt x="2670" y="2418"/>
                  </a:lnTo>
                  <a:lnTo>
                    <a:pt x="0" y="2806"/>
                  </a:lnTo>
                  <a:lnTo>
                    <a:pt x="1933" y="4691"/>
                  </a:lnTo>
                  <a:lnTo>
                    <a:pt x="1477" y="7349"/>
                  </a:lnTo>
                  <a:lnTo>
                    <a:pt x="1477" y="7349"/>
                  </a:lnTo>
                  <a:lnTo>
                    <a:pt x="3865" y="6094"/>
                  </a:lnTo>
                  <a:lnTo>
                    <a:pt x="6253" y="7349"/>
                  </a:lnTo>
                  <a:lnTo>
                    <a:pt x="5797" y="4691"/>
                  </a:lnTo>
                  <a:lnTo>
                    <a:pt x="7730" y="2806"/>
                  </a:lnTo>
                  <a:lnTo>
                    <a:pt x="5060" y="2418"/>
                  </a:lnTo>
                  <a:lnTo>
                    <a:pt x="38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1000" fill="hold"/>
                                        <p:tgtEl>
                                          <p:spTgt spid="443"/>
                                        </p:tgtEl>
                                        <p:attrNameLst>
                                          <p:attrName>r</p:attrName>
                                        </p:attrNameLst>
                                      </p:cBhvr>
                                    </p:animRot>
                                  </p:childTnLst>
                                </p:cTn>
                              </p:par>
                              <p:par>
                                <p:cTn id="7" presetID="2" presetClass="entr" presetSubtype="2" fill="hold" nodeType="withEffect">
                                  <p:stCondLst>
                                    <p:cond delay="0"/>
                                  </p:stCondLst>
                                  <p:childTnLst>
                                    <p:set>
                                      <p:cBhvr>
                                        <p:cTn id="8" dur="1" fill="hold">
                                          <p:stCondLst>
                                            <p:cond delay="0"/>
                                          </p:stCondLst>
                                        </p:cTn>
                                        <p:tgtEl>
                                          <p:spTgt spid="442"/>
                                        </p:tgtEl>
                                        <p:attrNameLst>
                                          <p:attrName>style.visibility</p:attrName>
                                        </p:attrNameLst>
                                      </p:cBhvr>
                                      <p:to>
                                        <p:strVal val="visible"/>
                                      </p:to>
                                    </p:set>
                                    <p:anim calcmode="lin" valueType="num">
                                      <p:cBhvr additive="base">
                                        <p:cTn id="9" dur="1000"/>
                                        <p:tgtEl>
                                          <p:spTgt spid="442"/>
                                        </p:tgtEl>
                                        <p:attrNameLst>
                                          <p:attrName>ppt_x</p:attrName>
                                        </p:attrNameLst>
                                      </p:cBhvr>
                                      <p:tavLst>
                                        <p:tav tm="0">
                                          <p:val>
                                            <p:strVal val="#ppt_x+1"/>
                                          </p:val>
                                        </p:tav>
                                        <p:tav tm="100000">
                                          <p:val>
                                            <p:strVal val="#ppt_x"/>
                                          </p:val>
                                        </p:tav>
                                      </p:tavLst>
                                    </p:anim>
                                  </p:childTnLst>
                                </p:cTn>
                              </p:par>
                              <p:par>
                                <p:cTn id="10" presetID="2" presetClass="entr" presetSubtype="8" fill="hold" nodeType="withEffect">
                                  <p:stCondLst>
                                    <p:cond delay="0"/>
                                  </p:stCondLst>
                                  <p:childTnLst>
                                    <p:set>
                                      <p:cBhvr>
                                        <p:cTn id="11" dur="1" fill="hold">
                                          <p:stCondLst>
                                            <p:cond delay="0"/>
                                          </p:stCondLst>
                                        </p:cTn>
                                        <p:tgtEl>
                                          <p:spTgt spid="441"/>
                                        </p:tgtEl>
                                        <p:attrNameLst>
                                          <p:attrName>style.visibility</p:attrName>
                                        </p:attrNameLst>
                                      </p:cBhvr>
                                      <p:to>
                                        <p:strVal val="visible"/>
                                      </p:to>
                                    </p:set>
                                    <p:anim calcmode="lin" valueType="num">
                                      <p:cBhvr additive="base">
                                        <p:cTn id="12" dur="1000"/>
                                        <p:tgtEl>
                                          <p:spTgt spid="441"/>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927"/>
        <p:cNvGrpSpPr/>
        <p:nvPr/>
      </p:nvGrpSpPr>
      <p:grpSpPr>
        <a:xfrm>
          <a:off x="0" y="0"/>
          <a:ext cx="0" cy="0"/>
          <a:chOff x="0" y="0"/>
          <a:chExt cx="0" cy="0"/>
        </a:xfrm>
      </p:grpSpPr>
      <p:sp>
        <p:nvSpPr>
          <p:cNvPr id="1928" name="Google Shape;1928;p123"/>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1929" name="Google Shape;1929;p123"/>
          <p:cNvGrpSpPr/>
          <p:nvPr/>
        </p:nvGrpSpPr>
        <p:grpSpPr>
          <a:xfrm>
            <a:off x="1105924" y="1204816"/>
            <a:ext cx="3768624" cy="1718247"/>
            <a:chOff x="801124" y="1204816"/>
            <a:chExt cx="3768624" cy="1718247"/>
          </a:xfrm>
        </p:grpSpPr>
        <p:grpSp>
          <p:nvGrpSpPr>
            <p:cNvPr id="1930" name="Google Shape;1930;p123"/>
            <p:cNvGrpSpPr/>
            <p:nvPr/>
          </p:nvGrpSpPr>
          <p:grpSpPr>
            <a:xfrm>
              <a:off x="1009046" y="1633990"/>
              <a:ext cx="2284885" cy="859552"/>
              <a:chOff x="7118537" y="3907920"/>
              <a:chExt cx="1100142" cy="475705"/>
            </a:xfrm>
          </p:grpSpPr>
          <p:cxnSp>
            <p:nvCxnSpPr>
              <p:cNvPr id="1931" name="Google Shape;1931;p123"/>
              <p:cNvCxnSpPr/>
              <p:nvPr/>
            </p:nvCxnSpPr>
            <p:spPr>
              <a:xfrm rot="10800000">
                <a:off x="7118537" y="4100576"/>
                <a:ext cx="300" cy="192600"/>
              </a:xfrm>
              <a:prstGeom prst="straightConnector1">
                <a:avLst/>
              </a:prstGeom>
              <a:noFill/>
              <a:ln w="19050" cap="flat" cmpd="sng">
                <a:solidFill>
                  <a:schemeClr val="lt1"/>
                </a:solidFill>
                <a:prstDash val="solid"/>
                <a:round/>
                <a:headEnd type="none" w="med" len="med"/>
                <a:tailEnd type="none" w="med" len="med"/>
              </a:ln>
            </p:spPr>
          </p:cxnSp>
          <p:cxnSp>
            <p:nvCxnSpPr>
              <p:cNvPr id="1932" name="Google Shape;1932;p123"/>
              <p:cNvCxnSpPr/>
              <p:nvPr/>
            </p:nvCxnSpPr>
            <p:spPr>
              <a:xfrm>
                <a:off x="7480500" y="4197025"/>
                <a:ext cx="0" cy="186600"/>
              </a:xfrm>
              <a:prstGeom prst="straightConnector1">
                <a:avLst/>
              </a:prstGeom>
              <a:noFill/>
              <a:ln w="19050" cap="flat" cmpd="sng">
                <a:solidFill>
                  <a:schemeClr val="lt1"/>
                </a:solidFill>
                <a:prstDash val="solid"/>
                <a:round/>
                <a:headEnd type="none" w="med" len="med"/>
                <a:tailEnd type="none" w="med" len="med"/>
              </a:ln>
            </p:spPr>
          </p:cxnSp>
          <p:cxnSp>
            <p:nvCxnSpPr>
              <p:cNvPr id="1933" name="Google Shape;1933;p123"/>
              <p:cNvCxnSpPr/>
              <p:nvPr/>
            </p:nvCxnSpPr>
            <p:spPr>
              <a:xfrm rot="10800000">
                <a:off x="7848574" y="3907920"/>
                <a:ext cx="0" cy="185100"/>
              </a:xfrm>
              <a:prstGeom prst="straightConnector1">
                <a:avLst/>
              </a:prstGeom>
              <a:noFill/>
              <a:ln w="19050" cap="flat" cmpd="sng">
                <a:solidFill>
                  <a:schemeClr val="lt1"/>
                </a:solidFill>
                <a:prstDash val="solid"/>
                <a:round/>
                <a:headEnd type="none" w="med" len="med"/>
                <a:tailEnd type="none" w="med" len="med"/>
              </a:ln>
            </p:spPr>
          </p:cxnSp>
          <p:cxnSp>
            <p:nvCxnSpPr>
              <p:cNvPr id="1934" name="Google Shape;1934;p123"/>
              <p:cNvCxnSpPr/>
              <p:nvPr/>
            </p:nvCxnSpPr>
            <p:spPr>
              <a:xfrm>
                <a:off x="8218052" y="3994378"/>
                <a:ext cx="0" cy="199800"/>
              </a:xfrm>
              <a:prstGeom prst="straightConnector1">
                <a:avLst/>
              </a:prstGeom>
              <a:noFill/>
              <a:ln w="19050" cap="flat" cmpd="sng">
                <a:solidFill>
                  <a:schemeClr val="lt1"/>
                </a:solidFill>
                <a:prstDash val="solid"/>
                <a:round/>
                <a:headEnd type="none" w="med" len="med"/>
                <a:tailEnd type="none" w="med" len="med"/>
              </a:ln>
            </p:spPr>
          </p:cxnSp>
          <p:cxnSp>
            <p:nvCxnSpPr>
              <p:cNvPr id="1935" name="Google Shape;1935;p123"/>
              <p:cNvCxnSpPr/>
              <p:nvPr/>
            </p:nvCxnSpPr>
            <p:spPr>
              <a:xfrm flipH="1">
                <a:off x="7122479" y="3995457"/>
                <a:ext cx="1096200" cy="296100"/>
              </a:xfrm>
              <a:prstGeom prst="straightConnector1">
                <a:avLst/>
              </a:prstGeom>
              <a:noFill/>
              <a:ln w="19050" cap="flat" cmpd="sng">
                <a:solidFill>
                  <a:schemeClr val="lt1"/>
                </a:solidFill>
                <a:prstDash val="solid"/>
                <a:round/>
                <a:headEnd type="none" w="med" len="med"/>
                <a:tailEnd type="none" w="med" len="med"/>
              </a:ln>
            </p:spPr>
          </p:cxnSp>
        </p:grpSp>
        <p:sp>
          <p:nvSpPr>
            <p:cNvPr id="1936" name="Google Shape;1936;p123"/>
            <p:cNvSpPr/>
            <p:nvPr/>
          </p:nvSpPr>
          <p:spPr>
            <a:xfrm>
              <a:off x="801124" y="1559192"/>
              <a:ext cx="428100" cy="427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23"/>
            <p:cNvSpPr/>
            <p:nvPr/>
          </p:nvSpPr>
          <p:spPr>
            <a:xfrm>
              <a:off x="2313610" y="1204816"/>
              <a:ext cx="428100" cy="427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23"/>
            <p:cNvSpPr/>
            <p:nvPr/>
          </p:nvSpPr>
          <p:spPr>
            <a:xfrm>
              <a:off x="1547182" y="2493168"/>
              <a:ext cx="428100" cy="427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23"/>
            <p:cNvSpPr/>
            <p:nvPr/>
          </p:nvSpPr>
          <p:spPr>
            <a:xfrm>
              <a:off x="3082079" y="2151518"/>
              <a:ext cx="428100" cy="427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23"/>
            <p:cNvSpPr txBox="1"/>
            <p:nvPr/>
          </p:nvSpPr>
          <p:spPr>
            <a:xfrm>
              <a:off x="3510748" y="2216769"/>
              <a:ext cx="1059000" cy="139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chemeClr val="accent2"/>
                  </a:solidFill>
                  <a:latin typeface="Anton"/>
                  <a:ea typeface="Anton"/>
                  <a:cs typeface="Anton"/>
                  <a:sym typeface="Anton"/>
                </a:rPr>
                <a:t>JUPITER</a:t>
              </a:r>
              <a:endParaRPr sz="700">
                <a:solidFill>
                  <a:schemeClr val="lt1"/>
                </a:solidFill>
                <a:latin typeface="Montserrat Black"/>
                <a:ea typeface="Montserrat Black"/>
                <a:cs typeface="Montserrat Black"/>
                <a:sym typeface="Montserrat Black"/>
              </a:endParaRPr>
            </a:p>
          </p:txBody>
        </p:sp>
        <p:sp>
          <p:nvSpPr>
            <p:cNvPr id="1941" name="Google Shape;1941;p123"/>
            <p:cNvSpPr txBox="1"/>
            <p:nvPr/>
          </p:nvSpPr>
          <p:spPr>
            <a:xfrm>
              <a:off x="3510746" y="2356373"/>
              <a:ext cx="866700" cy="22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500">
                  <a:solidFill>
                    <a:schemeClr val="lt1"/>
                  </a:solidFill>
                  <a:latin typeface="Raleway"/>
                  <a:ea typeface="Raleway"/>
                  <a:cs typeface="Raleway"/>
                  <a:sym typeface="Raleway"/>
                </a:rPr>
                <a:t>It’s the biggest planet in the Solar System</a:t>
              </a:r>
              <a:endParaRPr sz="500">
                <a:solidFill>
                  <a:schemeClr val="lt1"/>
                </a:solidFill>
                <a:latin typeface="Montserrat Medium"/>
                <a:ea typeface="Montserrat Medium"/>
                <a:cs typeface="Montserrat Medium"/>
                <a:sym typeface="Montserrat Medium"/>
              </a:endParaRPr>
            </a:p>
          </p:txBody>
        </p:sp>
        <p:sp>
          <p:nvSpPr>
            <p:cNvPr id="1942" name="Google Shape;1942;p123"/>
            <p:cNvSpPr txBox="1"/>
            <p:nvPr/>
          </p:nvSpPr>
          <p:spPr>
            <a:xfrm>
              <a:off x="2747267" y="1270026"/>
              <a:ext cx="1059000" cy="139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chemeClr val="accent2"/>
                  </a:solidFill>
                  <a:latin typeface="Anton"/>
                  <a:ea typeface="Anton"/>
                  <a:cs typeface="Anton"/>
                  <a:sym typeface="Anton"/>
                </a:rPr>
                <a:t>SATURN</a:t>
              </a:r>
              <a:endParaRPr sz="700">
                <a:solidFill>
                  <a:schemeClr val="lt1"/>
                </a:solidFill>
                <a:latin typeface="Montserrat Black"/>
                <a:ea typeface="Montserrat Black"/>
                <a:cs typeface="Montserrat Black"/>
                <a:sym typeface="Montserrat Black"/>
              </a:endParaRPr>
            </a:p>
          </p:txBody>
        </p:sp>
        <p:sp>
          <p:nvSpPr>
            <p:cNvPr id="1943" name="Google Shape;1943;p123"/>
            <p:cNvSpPr txBox="1"/>
            <p:nvPr/>
          </p:nvSpPr>
          <p:spPr>
            <a:xfrm>
              <a:off x="2747279" y="1409728"/>
              <a:ext cx="866700" cy="22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500">
                  <a:solidFill>
                    <a:schemeClr val="lt1"/>
                  </a:solidFill>
                  <a:latin typeface="Raleway"/>
                  <a:ea typeface="Raleway"/>
                  <a:cs typeface="Raleway"/>
                  <a:sym typeface="Raleway"/>
                </a:rPr>
                <a:t>It’s composed of hydrogen and helium</a:t>
              </a:r>
              <a:endParaRPr sz="500">
                <a:solidFill>
                  <a:schemeClr val="lt1"/>
                </a:solidFill>
                <a:latin typeface="Montserrat Medium"/>
                <a:ea typeface="Montserrat Medium"/>
                <a:cs typeface="Montserrat Medium"/>
                <a:sym typeface="Montserrat Medium"/>
              </a:endParaRPr>
            </a:p>
          </p:txBody>
        </p:sp>
        <p:sp>
          <p:nvSpPr>
            <p:cNvPr id="1944" name="Google Shape;1944;p123"/>
            <p:cNvSpPr txBox="1"/>
            <p:nvPr/>
          </p:nvSpPr>
          <p:spPr>
            <a:xfrm>
              <a:off x="1232540" y="1624436"/>
              <a:ext cx="1059000" cy="139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chemeClr val="accent2"/>
                  </a:solidFill>
                  <a:latin typeface="Anton"/>
                  <a:ea typeface="Anton"/>
                  <a:cs typeface="Anton"/>
                  <a:sym typeface="Anton"/>
                </a:rPr>
                <a:t>MARS</a:t>
              </a:r>
              <a:endParaRPr sz="100">
                <a:solidFill>
                  <a:schemeClr val="lt1"/>
                </a:solidFill>
                <a:latin typeface="Montserrat Black"/>
                <a:ea typeface="Montserrat Black"/>
                <a:cs typeface="Montserrat Black"/>
                <a:sym typeface="Montserrat Black"/>
              </a:endParaRPr>
            </a:p>
          </p:txBody>
        </p:sp>
        <p:sp>
          <p:nvSpPr>
            <p:cNvPr id="1945" name="Google Shape;1945;p123"/>
            <p:cNvSpPr txBox="1"/>
            <p:nvPr/>
          </p:nvSpPr>
          <p:spPr>
            <a:xfrm>
              <a:off x="1232544" y="1764060"/>
              <a:ext cx="866700" cy="22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500">
                  <a:solidFill>
                    <a:schemeClr val="lt1"/>
                  </a:solidFill>
                  <a:latin typeface="Raleway"/>
                  <a:ea typeface="Raleway"/>
                  <a:cs typeface="Raleway"/>
                  <a:sym typeface="Raleway"/>
                </a:rPr>
                <a:t>Despite being red, Mars is a cold place</a:t>
              </a:r>
              <a:endParaRPr sz="500">
                <a:solidFill>
                  <a:schemeClr val="lt1"/>
                </a:solidFill>
                <a:latin typeface="Raleway"/>
                <a:ea typeface="Raleway"/>
                <a:cs typeface="Raleway"/>
                <a:sym typeface="Raleway"/>
              </a:endParaRPr>
            </a:p>
          </p:txBody>
        </p:sp>
        <p:sp>
          <p:nvSpPr>
            <p:cNvPr id="1946" name="Google Shape;1946;p123"/>
            <p:cNvSpPr txBox="1"/>
            <p:nvPr/>
          </p:nvSpPr>
          <p:spPr>
            <a:xfrm>
              <a:off x="1980957" y="2558378"/>
              <a:ext cx="1059000" cy="139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chemeClr val="accent2"/>
                  </a:solidFill>
                  <a:latin typeface="Anton"/>
                  <a:ea typeface="Anton"/>
                  <a:cs typeface="Anton"/>
                  <a:sym typeface="Anton"/>
                </a:rPr>
                <a:t>MERCURY</a:t>
              </a:r>
              <a:endParaRPr sz="700">
                <a:solidFill>
                  <a:schemeClr val="lt1"/>
                </a:solidFill>
                <a:latin typeface="Montserrat Black"/>
                <a:ea typeface="Montserrat Black"/>
                <a:cs typeface="Montserrat Black"/>
                <a:sym typeface="Montserrat Black"/>
              </a:endParaRPr>
            </a:p>
          </p:txBody>
        </p:sp>
        <p:sp>
          <p:nvSpPr>
            <p:cNvPr id="1947" name="Google Shape;1947;p123"/>
            <p:cNvSpPr txBox="1"/>
            <p:nvPr/>
          </p:nvSpPr>
          <p:spPr>
            <a:xfrm>
              <a:off x="1980956" y="2698063"/>
              <a:ext cx="866700" cy="22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500">
                  <a:solidFill>
                    <a:schemeClr val="lt1"/>
                  </a:solidFill>
                  <a:latin typeface="Raleway"/>
                  <a:ea typeface="Raleway"/>
                  <a:cs typeface="Raleway"/>
                  <a:sym typeface="Raleway"/>
                </a:rPr>
                <a:t>Mercury is the closest planet to the Sun</a:t>
              </a:r>
              <a:endParaRPr sz="500">
                <a:solidFill>
                  <a:schemeClr val="lt1"/>
                </a:solidFill>
                <a:latin typeface="Montserrat Medium"/>
                <a:ea typeface="Montserrat Medium"/>
                <a:cs typeface="Montserrat Medium"/>
                <a:sym typeface="Montserrat Medium"/>
              </a:endParaRPr>
            </a:p>
          </p:txBody>
        </p:sp>
        <p:grpSp>
          <p:nvGrpSpPr>
            <p:cNvPr id="1948" name="Google Shape;1948;p123"/>
            <p:cNvGrpSpPr/>
            <p:nvPr/>
          </p:nvGrpSpPr>
          <p:grpSpPr>
            <a:xfrm>
              <a:off x="898491" y="1652611"/>
              <a:ext cx="218422" cy="231214"/>
              <a:chOff x="1349625" y="238050"/>
              <a:chExt cx="4930525" cy="5219275"/>
            </a:xfrm>
          </p:grpSpPr>
          <p:sp>
            <p:nvSpPr>
              <p:cNvPr id="1949" name="Google Shape;1949;p123"/>
              <p:cNvSpPr/>
              <p:nvPr/>
            </p:nvSpPr>
            <p:spPr>
              <a:xfrm>
                <a:off x="5217525" y="681650"/>
                <a:ext cx="766600" cy="1057000"/>
              </a:xfrm>
              <a:custGeom>
                <a:avLst/>
                <a:gdLst/>
                <a:ahLst/>
                <a:cxnLst/>
                <a:rect l="l" t="t" r="r" b="b"/>
                <a:pathLst>
                  <a:path w="30664" h="42280" extrusionOk="0">
                    <a:moveTo>
                      <a:pt x="9819" y="6104"/>
                    </a:moveTo>
                    <a:cubicBezTo>
                      <a:pt x="12690" y="6202"/>
                      <a:pt x="17844" y="11030"/>
                      <a:pt x="21139" y="18728"/>
                    </a:cubicBezTo>
                    <a:cubicBezTo>
                      <a:pt x="23487" y="24306"/>
                      <a:pt x="24368" y="30210"/>
                      <a:pt x="23324" y="33766"/>
                    </a:cubicBezTo>
                    <a:cubicBezTo>
                      <a:pt x="23128" y="34451"/>
                      <a:pt x="22672" y="35658"/>
                      <a:pt x="21856" y="36049"/>
                    </a:cubicBezTo>
                    <a:lnTo>
                      <a:pt x="21791" y="36049"/>
                    </a:lnTo>
                    <a:cubicBezTo>
                      <a:pt x="21597" y="36127"/>
                      <a:pt x="21377" y="36165"/>
                      <a:pt x="21134" y="36165"/>
                    </a:cubicBezTo>
                    <a:cubicBezTo>
                      <a:pt x="18519" y="36165"/>
                      <a:pt x="13279" y="31704"/>
                      <a:pt x="9787" y="23556"/>
                    </a:cubicBezTo>
                    <a:cubicBezTo>
                      <a:pt x="6590" y="16086"/>
                      <a:pt x="6590" y="9594"/>
                      <a:pt x="8221" y="7050"/>
                    </a:cubicBezTo>
                    <a:cubicBezTo>
                      <a:pt x="8482" y="6659"/>
                      <a:pt x="8776" y="6365"/>
                      <a:pt x="9102" y="6235"/>
                    </a:cubicBezTo>
                    <a:cubicBezTo>
                      <a:pt x="9298" y="6169"/>
                      <a:pt x="9493" y="6104"/>
                      <a:pt x="9754" y="6104"/>
                    </a:cubicBezTo>
                    <a:close/>
                    <a:moveTo>
                      <a:pt x="9766" y="1"/>
                    </a:moveTo>
                    <a:cubicBezTo>
                      <a:pt x="8684" y="1"/>
                      <a:pt x="7658" y="200"/>
                      <a:pt x="6688" y="624"/>
                    </a:cubicBezTo>
                    <a:cubicBezTo>
                      <a:pt x="5220" y="1244"/>
                      <a:pt x="4013" y="2288"/>
                      <a:pt x="3067" y="3755"/>
                    </a:cubicBezTo>
                    <a:cubicBezTo>
                      <a:pt x="1" y="8518"/>
                      <a:pt x="458" y="17227"/>
                      <a:pt x="4176" y="25970"/>
                    </a:cubicBezTo>
                    <a:cubicBezTo>
                      <a:pt x="8417" y="35919"/>
                      <a:pt x="15300" y="42280"/>
                      <a:pt x="21204" y="42280"/>
                    </a:cubicBezTo>
                    <a:cubicBezTo>
                      <a:pt x="22248" y="42280"/>
                      <a:pt x="23259" y="42084"/>
                      <a:pt x="24205" y="41660"/>
                    </a:cubicBezTo>
                    <a:cubicBezTo>
                      <a:pt x="24270" y="41660"/>
                      <a:pt x="24335" y="41627"/>
                      <a:pt x="24401" y="41595"/>
                    </a:cubicBezTo>
                    <a:cubicBezTo>
                      <a:pt x="25999" y="40844"/>
                      <a:pt x="28119" y="39213"/>
                      <a:pt x="29196" y="35495"/>
                    </a:cubicBezTo>
                    <a:cubicBezTo>
                      <a:pt x="30664" y="30471"/>
                      <a:pt x="29750" y="23327"/>
                      <a:pt x="26749" y="16314"/>
                    </a:cubicBezTo>
                    <a:cubicBezTo>
                      <a:pt x="22672" y="6724"/>
                      <a:pt x="15919" y="167"/>
                      <a:pt x="10015" y="4"/>
                    </a:cubicBezTo>
                    <a:cubicBezTo>
                      <a:pt x="9932" y="2"/>
                      <a:pt x="9849" y="1"/>
                      <a:pt x="97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23"/>
              <p:cNvSpPr/>
              <p:nvPr/>
            </p:nvSpPr>
            <p:spPr>
              <a:xfrm>
                <a:off x="6080600" y="969700"/>
                <a:ext cx="64050" cy="149375"/>
              </a:xfrm>
              <a:custGeom>
                <a:avLst/>
                <a:gdLst/>
                <a:ahLst/>
                <a:cxnLst/>
                <a:rect l="l" t="t" r="r" b="b"/>
                <a:pathLst>
                  <a:path w="2562" h="5975" extrusionOk="0">
                    <a:moveTo>
                      <a:pt x="8" y="1"/>
                    </a:moveTo>
                    <a:cubicBezTo>
                      <a:pt x="0" y="1"/>
                      <a:pt x="2553" y="5975"/>
                      <a:pt x="2559" y="5975"/>
                    </a:cubicBezTo>
                    <a:cubicBezTo>
                      <a:pt x="2561" y="5975"/>
                      <a:pt x="2046" y="4760"/>
                      <a:pt x="544" y="1237"/>
                    </a:cubicBezTo>
                    <a:cubicBezTo>
                      <a:pt x="164" y="35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23"/>
              <p:cNvSpPr/>
              <p:nvPr/>
            </p:nvSpPr>
            <p:spPr>
              <a:xfrm>
                <a:off x="1349625" y="238050"/>
                <a:ext cx="4930525" cy="5219275"/>
              </a:xfrm>
              <a:custGeom>
                <a:avLst/>
                <a:gdLst/>
                <a:ahLst/>
                <a:cxnLst/>
                <a:rect l="l" t="t" r="r" b="b"/>
                <a:pathLst>
                  <a:path w="197221" h="208771" extrusionOk="0">
                    <a:moveTo>
                      <a:pt x="159003" y="1"/>
                    </a:moveTo>
                    <a:cubicBezTo>
                      <a:pt x="157217" y="1"/>
                      <a:pt x="155549" y="300"/>
                      <a:pt x="153999" y="982"/>
                    </a:cubicBezTo>
                    <a:cubicBezTo>
                      <a:pt x="152792" y="1504"/>
                      <a:pt x="151683" y="2189"/>
                      <a:pt x="150705" y="3069"/>
                    </a:cubicBezTo>
                    <a:cubicBezTo>
                      <a:pt x="150444" y="3265"/>
                      <a:pt x="150248" y="3493"/>
                      <a:pt x="150020" y="3722"/>
                    </a:cubicBezTo>
                    <a:lnTo>
                      <a:pt x="107059" y="46682"/>
                    </a:lnTo>
                    <a:cubicBezTo>
                      <a:pt x="105852" y="47856"/>
                      <a:pt x="105852" y="49814"/>
                      <a:pt x="107059" y="50988"/>
                    </a:cubicBezTo>
                    <a:cubicBezTo>
                      <a:pt x="107646" y="51608"/>
                      <a:pt x="108429" y="51901"/>
                      <a:pt x="109212" y="51901"/>
                    </a:cubicBezTo>
                    <a:cubicBezTo>
                      <a:pt x="109995" y="51901"/>
                      <a:pt x="110778" y="51608"/>
                      <a:pt x="111398" y="50988"/>
                    </a:cubicBezTo>
                    <a:lnTo>
                      <a:pt x="144768" y="17618"/>
                    </a:lnTo>
                    <a:lnTo>
                      <a:pt x="144768" y="17618"/>
                    </a:lnTo>
                    <a:cubicBezTo>
                      <a:pt x="144115" y="26132"/>
                      <a:pt x="146105" y="36766"/>
                      <a:pt x="150574" y="47269"/>
                    </a:cubicBezTo>
                    <a:cubicBezTo>
                      <a:pt x="154750" y="57055"/>
                      <a:pt x="160556" y="65504"/>
                      <a:pt x="166884" y="71082"/>
                    </a:cubicBezTo>
                    <a:cubicBezTo>
                      <a:pt x="170766" y="74507"/>
                      <a:pt x="174648" y="76627"/>
                      <a:pt x="178334" y="77410"/>
                    </a:cubicBezTo>
                    <a:lnTo>
                      <a:pt x="107320" y="148423"/>
                    </a:lnTo>
                    <a:cubicBezTo>
                      <a:pt x="101090" y="154654"/>
                      <a:pt x="92804" y="158079"/>
                      <a:pt x="83964" y="158079"/>
                    </a:cubicBezTo>
                    <a:cubicBezTo>
                      <a:pt x="75157" y="158079"/>
                      <a:pt x="66872" y="154654"/>
                      <a:pt x="60641" y="148423"/>
                    </a:cubicBezTo>
                    <a:cubicBezTo>
                      <a:pt x="54411" y="142193"/>
                      <a:pt x="50986" y="133908"/>
                      <a:pt x="50986" y="125068"/>
                    </a:cubicBezTo>
                    <a:cubicBezTo>
                      <a:pt x="50986" y="116260"/>
                      <a:pt x="54411" y="107975"/>
                      <a:pt x="60641" y="101744"/>
                    </a:cubicBezTo>
                    <a:lnTo>
                      <a:pt x="101253" y="61133"/>
                    </a:lnTo>
                    <a:cubicBezTo>
                      <a:pt x="102460" y="59926"/>
                      <a:pt x="102460" y="58001"/>
                      <a:pt x="101253" y="56794"/>
                    </a:cubicBezTo>
                    <a:cubicBezTo>
                      <a:pt x="100649" y="56207"/>
                      <a:pt x="99867" y="55913"/>
                      <a:pt x="99084" y="55913"/>
                    </a:cubicBezTo>
                    <a:cubicBezTo>
                      <a:pt x="98301" y="55913"/>
                      <a:pt x="97518" y="56207"/>
                      <a:pt x="96914" y="56794"/>
                    </a:cubicBezTo>
                    <a:lnTo>
                      <a:pt x="56303" y="97406"/>
                    </a:lnTo>
                    <a:cubicBezTo>
                      <a:pt x="48931" y="104811"/>
                      <a:pt x="44853" y="114629"/>
                      <a:pt x="44853" y="125068"/>
                    </a:cubicBezTo>
                    <a:cubicBezTo>
                      <a:pt x="44853" y="131918"/>
                      <a:pt x="46615" y="138507"/>
                      <a:pt x="49877" y="144281"/>
                    </a:cubicBezTo>
                    <a:lnTo>
                      <a:pt x="36437" y="157720"/>
                    </a:lnTo>
                    <a:cubicBezTo>
                      <a:pt x="34447" y="159710"/>
                      <a:pt x="33371" y="162352"/>
                      <a:pt x="33371" y="165157"/>
                    </a:cubicBezTo>
                    <a:cubicBezTo>
                      <a:pt x="33371" y="166919"/>
                      <a:pt x="33795" y="168615"/>
                      <a:pt x="34611" y="170148"/>
                    </a:cubicBezTo>
                    <a:lnTo>
                      <a:pt x="1175" y="203551"/>
                    </a:lnTo>
                    <a:cubicBezTo>
                      <a:pt x="1" y="204758"/>
                      <a:pt x="1" y="206682"/>
                      <a:pt x="1175" y="207889"/>
                    </a:cubicBezTo>
                    <a:cubicBezTo>
                      <a:pt x="1795" y="208477"/>
                      <a:pt x="2578" y="208770"/>
                      <a:pt x="3361" y="208770"/>
                    </a:cubicBezTo>
                    <a:cubicBezTo>
                      <a:pt x="4144" y="208770"/>
                      <a:pt x="4926" y="208477"/>
                      <a:pt x="5514" y="207889"/>
                    </a:cubicBezTo>
                    <a:lnTo>
                      <a:pt x="38916" y="174454"/>
                    </a:lnTo>
                    <a:cubicBezTo>
                      <a:pt x="40450" y="175270"/>
                      <a:pt x="42113" y="175694"/>
                      <a:pt x="43875" y="175694"/>
                    </a:cubicBezTo>
                    <a:cubicBezTo>
                      <a:pt x="46419" y="175694"/>
                      <a:pt x="48898" y="174780"/>
                      <a:pt x="50790" y="173117"/>
                    </a:cubicBezTo>
                    <a:cubicBezTo>
                      <a:pt x="52062" y="172008"/>
                      <a:pt x="52193" y="170083"/>
                      <a:pt x="51084" y="168811"/>
                    </a:cubicBezTo>
                    <a:cubicBezTo>
                      <a:pt x="50480" y="168118"/>
                      <a:pt x="49634" y="167764"/>
                      <a:pt x="48784" y="167764"/>
                    </a:cubicBezTo>
                    <a:cubicBezTo>
                      <a:pt x="48072" y="167764"/>
                      <a:pt x="47357" y="168012"/>
                      <a:pt x="46778" y="168517"/>
                    </a:cubicBezTo>
                    <a:cubicBezTo>
                      <a:pt x="45995" y="169202"/>
                      <a:pt x="44951" y="169594"/>
                      <a:pt x="43875" y="169594"/>
                    </a:cubicBezTo>
                    <a:cubicBezTo>
                      <a:pt x="42700" y="169594"/>
                      <a:pt x="41591" y="169137"/>
                      <a:pt x="40776" y="168289"/>
                    </a:cubicBezTo>
                    <a:cubicBezTo>
                      <a:pt x="39928" y="167441"/>
                      <a:pt x="39471" y="166332"/>
                      <a:pt x="39471" y="165157"/>
                    </a:cubicBezTo>
                    <a:cubicBezTo>
                      <a:pt x="39471" y="163983"/>
                      <a:pt x="39928" y="162874"/>
                      <a:pt x="40776" y="162058"/>
                    </a:cubicBezTo>
                    <a:lnTo>
                      <a:pt x="53367" y="149435"/>
                    </a:lnTo>
                    <a:cubicBezTo>
                      <a:pt x="54280" y="150609"/>
                      <a:pt x="55259" y="151685"/>
                      <a:pt x="56303" y="152762"/>
                    </a:cubicBezTo>
                    <a:cubicBezTo>
                      <a:pt x="57379" y="153806"/>
                      <a:pt x="58456" y="154784"/>
                      <a:pt x="59630" y="155698"/>
                    </a:cubicBezTo>
                    <a:lnTo>
                      <a:pt x="56009" y="159286"/>
                    </a:lnTo>
                    <a:cubicBezTo>
                      <a:pt x="54835" y="160493"/>
                      <a:pt x="54835" y="162417"/>
                      <a:pt x="56009" y="163624"/>
                    </a:cubicBezTo>
                    <a:cubicBezTo>
                      <a:pt x="56596" y="164211"/>
                      <a:pt x="57379" y="164505"/>
                      <a:pt x="58162" y="164505"/>
                    </a:cubicBezTo>
                    <a:cubicBezTo>
                      <a:pt x="58945" y="164505"/>
                      <a:pt x="59728" y="164211"/>
                      <a:pt x="60348" y="163624"/>
                    </a:cubicBezTo>
                    <a:lnTo>
                      <a:pt x="64784" y="159188"/>
                    </a:lnTo>
                    <a:cubicBezTo>
                      <a:pt x="70558" y="162450"/>
                      <a:pt x="77147" y="164211"/>
                      <a:pt x="83964" y="164211"/>
                    </a:cubicBezTo>
                    <a:cubicBezTo>
                      <a:pt x="94435" y="164211"/>
                      <a:pt x="104254" y="160134"/>
                      <a:pt x="111659" y="152762"/>
                    </a:cubicBezTo>
                    <a:lnTo>
                      <a:pt x="189946" y="74442"/>
                    </a:lnTo>
                    <a:cubicBezTo>
                      <a:pt x="189979" y="74409"/>
                      <a:pt x="190012" y="74344"/>
                      <a:pt x="190077" y="74311"/>
                    </a:cubicBezTo>
                    <a:cubicBezTo>
                      <a:pt x="192034" y="72386"/>
                      <a:pt x="193567" y="69744"/>
                      <a:pt x="194513" y="66450"/>
                    </a:cubicBezTo>
                    <a:cubicBezTo>
                      <a:pt x="197221" y="57186"/>
                      <a:pt x="195426" y="43746"/>
                      <a:pt x="189783" y="30503"/>
                    </a:cubicBezTo>
                    <a:cubicBezTo>
                      <a:pt x="187141" y="24370"/>
                      <a:pt x="183781" y="18564"/>
                      <a:pt x="180063" y="13769"/>
                    </a:cubicBezTo>
                    <a:cubicBezTo>
                      <a:pt x="179459" y="12995"/>
                      <a:pt x="178561" y="12593"/>
                      <a:pt x="177652" y="12593"/>
                    </a:cubicBezTo>
                    <a:cubicBezTo>
                      <a:pt x="176989" y="12593"/>
                      <a:pt x="176321" y="12807"/>
                      <a:pt x="175757" y="13247"/>
                    </a:cubicBezTo>
                    <a:cubicBezTo>
                      <a:pt x="174419" y="14291"/>
                      <a:pt x="174191" y="16215"/>
                      <a:pt x="175235" y="17552"/>
                    </a:cubicBezTo>
                    <a:cubicBezTo>
                      <a:pt x="178660" y="21924"/>
                      <a:pt x="181726" y="27241"/>
                      <a:pt x="184173" y="32916"/>
                    </a:cubicBezTo>
                    <a:cubicBezTo>
                      <a:pt x="189196" y="44725"/>
                      <a:pt x="190925" y="56925"/>
                      <a:pt x="188642" y="64753"/>
                    </a:cubicBezTo>
                    <a:cubicBezTo>
                      <a:pt x="187989" y="67037"/>
                      <a:pt x="186652" y="69973"/>
                      <a:pt x="184042" y="71147"/>
                    </a:cubicBezTo>
                    <a:cubicBezTo>
                      <a:pt x="184010" y="71147"/>
                      <a:pt x="183977" y="71180"/>
                      <a:pt x="183944" y="71180"/>
                    </a:cubicBezTo>
                    <a:lnTo>
                      <a:pt x="183912" y="71180"/>
                    </a:lnTo>
                    <a:cubicBezTo>
                      <a:pt x="183187" y="71483"/>
                      <a:pt x="182386" y="71632"/>
                      <a:pt x="181523" y="71632"/>
                    </a:cubicBezTo>
                    <a:cubicBezTo>
                      <a:pt x="174506" y="71632"/>
                      <a:pt x="163418" y="61762"/>
                      <a:pt x="156185" y="44855"/>
                    </a:cubicBezTo>
                    <a:cubicBezTo>
                      <a:pt x="150150" y="30698"/>
                      <a:pt x="148976" y="16117"/>
                      <a:pt x="153314" y="9365"/>
                    </a:cubicBezTo>
                    <a:cubicBezTo>
                      <a:pt x="154162" y="8060"/>
                      <a:pt x="155206" y="7114"/>
                      <a:pt x="156381" y="6592"/>
                    </a:cubicBezTo>
                    <a:cubicBezTo>
                      <a:pt x="157128" y="6293"/>
                      <a:pt x="157957" y="6131"/>
                      <a:pt x="158843" y="6131"/>
                    </a:cubicBezTo>
                    <a:cubicBezTo>
                      <a:pt x="158924" y="6131"/>
                      <a:pt x="159006" y="6133"/>
                      <a:pt x="159088" y="6136"/>
                    </a:cubicBezTo>
                    <a:cubicBezTo>
                      <a:pt x="161241" y="6168"/>
                      <a:pt x="163753" y="7147"/>
                      <a:pt x="166427" y="8941"/>
                    </a:cubicBezTo>
                    <a:cubicBezTo>
                      <a:pt x="166956" y="9297"/>
                      <a:pt x="167554" y="9468"/>
                      <a:pt x="168144" y="9468"/>
                    </a:cubicBezTo>
                    <a:cubicBezTo>
                      <a:pt x="169121" y="9468"/>
                      <a:pt x="170078" y="9000"/>
                      <a:pt x="170668" y="8125"/>
                    </a:cubicBezTo>
                    <a:cubicBezTo>
                      <a:pt x="171614" y="6723"/>
                      <a:pt x="171223" y="4831"/>
                      <a:pt x="169853" y="3885"/>
                    </a:cubicBezTo>
                    <a:cubicBezTo>
                      <a:pt x="166166" y="1406"/>
                      <a:pt x="162611" y="101"/>
                      <a:pt x="159284" y="3"/>
                    </a:cubicBezTo>
                    <a:cubicBezTo>
                      <a:pt x="159190" y="1"/>
                      <a:pt x="159096" y="1"/>
                      <a:pt x="159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23"/>
              <p:cNvSpPr/>
              <p:nvPr/>
            </p:nvSpPr>
            <p:spPr>
              <a:xfrm>
                <a:off x="3117625" y="1776950"/>
                <a:ext cx="1925425" cy="2031425"/>
              </a:xfrm>
              <a:custGeom>
                <a:avLst/>
                <a:gdLst/>
                <a:ahLst/>
                <a:cxnLst/>
                <a:rect l="l" t="t" r="r" b="b"/>
                <a:pathLst>
                  <a:path w="77017" h="81257" extrusionOk="0">
                    <a:moveTo>
                      <a:pt x="67797" y="1"/>
                    </a:moveTo>
                    <a:cubicBezTo>
                      <a:pt x="64890" y="1"/>
                      <a:pt x="61978" y="1110"/>
                      <a:pt x="59760" y="3328"/>
                    </a:cubicBezTo>
                    <a:cubicBezTo>
                      <a:pt x="57640" y="5448"/>
                      <a:pt x="56433" y="8319"/>
                      <a:pt x="56433" y="11352"/>
                    </a:cubicBezTo>
                    <a:cubicBezTo>
                      <a:pt x="56433" y="14353"/>
                      <a:pt x="57640" y="17224"/>
                      <a:pt x="59760" y="19344"/>
                    </a:cubicBezTo>
                    <a:cubicBezTo>
                      <a:pt x="60772" y="20355"/>
                      <a:pt x="61293" y="21660"/>
                      <a:pt x="61293" y="23063"/>
                    </a:cubicBezTo>
                    <a:cubicBezTo>
                      <a:pt x="61293" y="24466"/>
                      <a:pt x="60772" y="25770"/>
                      <a:pt x="59760" y="26749"/>
                    </a:cubicBezTo>
                    <a:cubicBezTo>
                      <a:pt x="58749" y="27776"/>
                      <a:pt x="57412" y="28290"/>
                      <a:pt x="56074" y="28290"/>
                    </a:cubicBezTo>
                    <a:cubicBezTo>
                      <a:pt x="54737" y="28290"/>
                      <a:pt x="53399" y="27776"/>
                      <a:pt x="52388" y="26749"/>
                    </a:cubicBezTo>
                    <a:cubicBezTo>
                      <a:pt x="50235" y="24596"/>
                      <a:pt x="47397" y="23422"/>
                      <a:pt x="44364" y="23422"/>
                    </a:cubicBezTo>
                    <a:cubicBezTo>
                      <a:pt x="41330" y="23422"/>
                      <a:pt x="38492" y="24596"/>
                      <a:pt x="36339" y="26749"/>
                    </a:cubicBezTo>
                    <a:cubicBezTo>
                      <a:pt x="31903" y="31185"/>
                      <a:pt x="31903" y="38362"/>
                      <a:pt x="36339" y="42798"/>
                    </a:cubicBezTo>
                    <a:cubicBezTo>
                      <a:pt x="38362" y="44820"/>
                      <a:pt x="38362" y="48148"/>
                      <a:pt x="36339" y="50170"/>
                    </a:cubicBezTo>
                    <a:cubicBezTo>
                      <a:pt x="35361" y="51181"/>
                      <a:pt x="34023" y="51703"/>
                      <a:pt x="32653" y="51703"/>
                    </a:cubicBezTo>
                    <a:cubicBezTo>
                      <a:pt x="31251" y="51703"/>
                      <a:pt x="29946" y="51181"/>
                      <a:pt x="28935" y="50170"/>
                    </a:cubicBezTo>
                    <a:cubicBezTo>
                      <a:pt x="26733" y="47968"/>
                      <a:pt x="23830" y="46867"/>
                      <a:pt x="20926" y="46867"/>
                    </a:cubicBezTo>
                    <a:cubicBezTo>
                      <a:pt x="18023" y="46867"/>
                      <a:pt x="15120" y="47968"/>
                      <a:pt x="12918" y="50170"/>
                    </a:cubicBezTo>
                    <a:cubicBezTo>
                      <a:pt x="10765" y="52323"/>
                      <a:pt x="9591" y="55161"/>
                      <a:pt x="9591" y="58195"/>
                    </a:cubicBezTo>
                    <a:cubicBezTo>
                      <a:pt x="9591" y="61228"/>
                      <a:pt x="10765" y="64099"/>
                      <a:pt x="12918" y="66219"/>
                    </a:cubicBezTo>
                    <a:cubicBezTo>
                      <a:pt x="13897" y="67198"/>
                      <a:pt x="14419" y="68535"/>
                      <a:pt x="14419" y="69938"/>
                    </a:cubicBezTo>
                    <a:cubicBezTo>
                      <a:pt x="14419" y="71308"/>
                      <a:pt x="13897" y="72645"/>
                      <a:pt x="12918" y="73624"/>
                    </a:cubicBezTo>
                    <a:cubicBezTo>
                      <a:pt x="11907" y="74602"/>
                      <a:pt x="10602" y="75157"/>
                      <a:pt x="9200" y="75157"/>
                    </a:cubicBezTo>
                    <a:cubicBezTo>
                      <a:pt x="7797" y="75157"/>
                      <a:pt x="6492" y="74602"/>
                      <a:pt x="5513" y="73624"/>
                    </a:cubicBezTo>
                    <a:cubicBezTo>
                      <a:pt x="4910" y="73020"/>
                      <a:pt x="4127" y="72719"/>
                      <a:pt x="3344" y="72719"/>
                    </a:cubicBezTo>
                    <a:cubicBezTo>
                      <a:pt x="2561" y="72719"/>
                      <a:pt x="1779" y="73020"/>
                      <a:pt x="1175" y="73624"/>
                    </a:cubicBezTo>
                    <a:cubicBezTo>
                      <a:pt x="1" y="74798"/>
                      <a:pt x="1" y="76755"/>
                      <a:pt x="1175" y="77930"/>
                    </a:cubicBezTo>
                    <a:cubicBezTo>
                      <a:pt x="3328" y="80082"/>
                      <a:pt x="6166" y="81257"/>
                      <a:pt x="9200" y="81257"/>
                    </a:cubicBezTo>
                    <a:cubicBezTo>
                      <a:pt x="12233" y="81257"/>
                      <a:pt x="15071" y="80082"/>
                      <a:pt x="17224" y="77930"/>
                    </a:cubicBezTo>
                    <a:cubicBezTo>
                      <a:pt x="19377" y="75809"/>
                      <a:pt x="20551" y="72939"/>
                      <a:pt x="20551" y="69938"/>
                    </a:cubicBezTo>
                    <a:cubicBezTo>
                      <a:pt x="20551" y="66904"/>
                      <a:pt x="19377" y="64033"/>
                      <a:pt x="17224" y="61913"/>
                    </a:cubicBezTo>
                    <a:cubicBezTo>
                      <a:pt x="16245" y="60902"/>
                      <a:pt x="15691" y="59597"/>
                      <a:pt x="15691" y="58195"/>
                    </a:cubicBezTo>
                    <a:cubicBezTo>
                      <a:pt x="15691" y="56824"/>
                      <a:pt x="16245" y="55487"/>
                      <a:pt x="17224" y="54508"/>
                    </a:cubicBezTo>
                    <a:cubicBezTo>
                      <a:pt x="18252" y="53497"/>
                      <a:pt x="19589" y="52992"/>
                      <a:pt x="20926" y="52992"/>
                    </a:cubicBezTo>
                    <a:cubicBezTo>
                      <a:pt x="22264" y="52992"/>
                      <a:pt x="23601" y="53497"/>
                      <a:pt x="24629" y="54508"/>
                    </a:cubicBezTo>
                    <a:cubicBezTo>
                      <a:pt x="26749" y="56661"/>
                      <a:pt x="29620" y="57836"/>
                      <a:pt x="32653" y="57836"/>
                    </a:cubicBezTo>
                    <a:cubicBezTo>
                      <a:pt x="35687" y="57836"/>
                      <a:pt x="38525" y="56661"/>
                      <a:pt x="40678" y="54508"/>
                    </a:cubicBezTo>
                    <a:cubicBezTo>
                      <a:pt x="45081" y="50072"/>
                      <a:pt x="45081" y="42896"/>
                      <a:pt x="40678" y="38460"/>
                    </a:cubicBezTo>
                    <a:cubicBezTo>
                      <a:pt x="38623" y="36437"/>
                      <a:pt x="38623" y="33110"/>
                      <a:pt x="40678" y="31087"/>
                    </a:cubicBezTo>
                    <a:cubicBezTo>
                      <a:pt x="41656" y="30076"/>
                      <a:pt x="42961" y="29554"/>
                      <a:pt x="44364" y="29554"/>
                    </a:cubicBezTo>
                    <a:cubicBezTo>
                      <a:pt x="45766" y="29554"/>
                      <a:pt x="47071" y="30076"/>
                      <a:pt x="48050" y="31087"/>
                    </a:cubicBezTo>
                    <a:cubicBezTo>
                      <a:pt x="50268" y="33289"/>
                      <a:pt x="53171" y="34390"/>
                      <a:pt x="56074" y="34390"/>
                    </a:cubicBezTo>
                    <a:cubicBezTo>
                      <a:pt x="58977" y="34390"/>
                      <a:pt x="61881" y="33289"/>
                      <a:pt x="64099" y="31087"/>
                    </a:cubicBezTo>
                    <a:cubicBezTo>
                      <a:pt x="66252" y="28935"/>
                      <a:pt x="67426" y="26097"/>
                      <a:pt x="67426" y="23063"/>
                    </a:cubicBezTo>
                    <a:cubicBezTo>
                      <a:pt x="67426" y="20029"/>
                      <a:pt x="66252" y="17191"/>
                      <a:pt x="64099" y="15038"/>
                    </a:cubicBezTo>
                    <a:cubicBezTo>
                      <a:pt x="63120" y="14060"/>
                      <a:pt x="62566" y="12722"/>
                      <a:pt x="62566" y="11352"/>
                    </a:cubicBezTo>
                    <a:cubicBezTo>
                      <a:pt x="62566" y="9950"/>
                      <a:pt x="63120" y="8612"/>
                      <a:pt x="64099" y="7634"/>
                    </a:cubicBezTo>
                    <a:cubicBezTo>
                      <a:pt x="65110" y="6623"/>
                      <a:pt x="66447" y="6117"/>
                      <a:pt x="67789" y="6117"/>
                    </a:cubicBezTo>
                    <a:cubicBezTo>
                      <a:pt x="69130" y="6117"/>
                      <a:pt x="70476" y="6623"/>
                      <a:pt x="71503" y="7634"/>
                    </a:cubicBezTo>
                    <a:cubicBezTo>
                      <a:pt x="72091" y="8237"/>
                      <a:pt x="72865" y="8539"/>
                      <a:pt x="73644" y="8539"/>
                    </a:cubicBezTo>
                    <a:cubicBezTo>
                      <a:pt x="74423" y="8539"/>
                      <a:pt x="75206" y="8237"/>
                      <a:pt x="75809" y="7634"/>
                    </a:cubicBezTo>
                    <a:cubicBezTo>
                      <a:pt x="77016" y="6459"/>
                      <a:pt x="77016" y="4502"/>
                      <a:pt x="75809" y="3328"/>
                    </a:cubicBezTo>
                    <a:cubicBezTo>
                      <a:pt x="73607" y="1110"/>
                      <a:pt x="70704" y="1"/>
                      <a:pt x="67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 name="Google Shape;1953;p123"/>
            <p:cNvGrpSpPr/>
            <p:nvPr/>
          </p:nvGrpSpPr>
          <p:grpSpPr>
            <a:xfrm>
              <a:off x="3183534" y="2260180"/>
              <a:ext cx="225334" cy="210678"/>
              <a:chOff x="1181650" y="403650"/>
              <a:chExt cx="5228175" cy="4888125"/>
            </a:xfrm>
          </p:grpSpPr>
          <p:sp>
            <p:nvSpPr>
              <p:cNvPr id="1954" name="Google Shape;1954;p123"/>
              <p:cNvSpPr/>
              <p:nvPr/>
            </p:nvSpPr>
            <p:spPr>
              <a:xfrm>
                <a:off x="1181650" y="525950"/>
                <a:ext cx="4424900" cy="4765825"/>
              </a:xfrm>
              <a:custGeom>
                <a:avLst/>
                <a:gdLst/>
                <a:ahLst/>
                <a:cxnLst/>
                <a:rect l="l" t="t" r="r" b="b"/>
                <a:pathLst>
                  <a:path w="176996" h="190633" extrusionOk="0">
                    <a:moveTo>
                      <a:pt x="135481" y="0"/>
                    </a:moveTo>
                    <a:cubicBezTo>
                      <a:pt x="134968" y="0"/>
                      <a:pt x="134448" y="128"/>
                      <a:pt x="133970" y="393"/>
                    </a:cubicBezTo>
                    <a:cubicBezTo>
                      <a:pt x="132894" y="1013"/>
                      <a:pt x="131915" y="1763"/>
                      <a:pt x="131067" y="2611"/>
                    </a:cubicBezTo>
                    <a:cubicBezTo>
                      <a:pt x="129371" y="1829"/>
                      <a:pt x="127511" y="1404"/>
                      <a:pt x="125652" y="1404"/>
                    </a:cubicBezTo>
                    <a:cubicBezTo>
                      <a:pt x="120107" y="1404"/>
                      <a:pt x="115409" y="4927"/>
                      <a:pt x="113648" y="9886"/>
                    </a:cubicBezTo>
                    <a:cubicBezTo>
                      <a:pt x="112865" y="9723"/>
                      <a:pt x="112049" y="9657"/>
                      <a:pt x="111234" y="9657"/>
                    </a:cubicBezTo>
                    <a:cubicBezTo>
                      <a:pt x="103405" y="9657"/>
                      <a:pt x="97077" y="16018"/>
                      <a:pt x="97077" y="23847"/>
                    </a:cubicBezTo>
                    <a:cubicBezTo>
                      <a:pt x="97077" y="24173"/>
                      <a:pt x="97077" y="24499"/>
                      <a:pt x="97110" y="24826"/>
                    </a:cubicBezTo>
                    <a:cubicBezTo>
                      <a:pt x="91662" y="26032"/>
                      <a:pt x="87389" y="30338"/>
                      <a:pt x="86247" y="35786"/>
                    </a:cubicBezTo>
                    <a:cubicBezTo>
                      <a:pt x="78614" y="36895"/>
                      <a:pt x="72742" y="43484"/>
                      <a:pt x="72742" y="51411"/>
                    </a:cubicBezTo>
                    <a:cubicBezTo>
                      <a:pt x="72742" y="55162"/>
                      <a:pt x="74113" y="58783"/>
                      <a:pt x="76494" y="61588"/>
                    </a:cubicBezTo>
                    <a:cubicBezTo>
                      <a:pt x="73427" y="64524"/>
                      <a:pt x="71633" y="68634"/>
                      <a:pt x="71633" y="72972"/>
                    </a:cubicBezTo>
                    <a:cubicBezTo>
                      <a:pt x="71633" y="74310"/>
                      <a:pt x="71797" y="75647"/>
                      <a:pt x="72123" y="76919"/>
                    </a:cubicBezTo>
                    <a:cubicBezTo>
                      <a:pt x="69578" y="78942"/>
                      <a:pt x="67980" y="81976"/>
                      <a:pt x="67850" y="85270"/>
                    </a:cubicBezTo>
                    <a:cubicBezTo>
                      <a:pt x="62304" y="86020"/>
                      <a:pt x="58031" y="90750"/>
                      <a:pt x="58031" y="96491"/>
                    </a:cubicBezTo>
                    <a:cubicBezTo>
                      <a:pt x="58031" y="99003"/>
                      <a:pt x="58846" y="101352"/>
                      <a:pt x="60282" y="103276"/>
                    </a:cubicBezTo>
                    <a:cubicBezTo>
                      <a:pt x="58292" y="105266"/>
                      <a:pt x="56922" y="107778"/>
                      <a:pt x="56367" y="110583"/>
                    </a:cubicBezTo>
                    <a:cubicBezTo>
                      <a:pt x="49876" y="111888"/>
                      <a:pt x="44983" y="117596"/>
                      <a:pt x="44983" y="124479"/>
                    </a:cubicBezTo>
                    <a:cubicBezTo>
                      <a:pt x="44983" y="124708"/>
                      <a:pt x="44983" y="124936"/>
                      <a:pt x="44983" y="125164"/>
                    </a:cubicBezTo>
                    <a:cubicBezTo>
                      <a:pt x="41493" y="126502"/>
                      <a:pt x="38622" y="129144"/>
                      <a:pt x="37089" y="132569"/>
                    </a:cubicBezTo>
                    <a:cubicBezTo>
                      <a:pt x="36795" y="132536"/>
                      <a:pt x="36502" y="132536"/>
                      <a:pt x="36241" y="132536"/>
                    </a:cubicBezTo>
                    <a:cubicBezTo>
                      <a:pt x="29978" y="132536"/>
                      <a:pt x="24922" y="137592"/>
                      <a:pt x="24922" y="143823"/>
                    </a:cubicBezTo>
                    <a:cubicBezTo>
                      <a:pt x="24922" y="145780"/>
                      <a:pt x="25411" y="147639"/>
                      <a:pt x="26292" y="149238"/>
                    </a:cubicBezTo>
                    <a:lnTo>
                      <a:pt x="23356" y="152173"/>
                    </a:lnTo>
                    <a:cubicBezTo>
                      <a:pt x="20859" y="150270"/>
                      <a:pt x="17818" y="149247"/>
                      <a:pt x="14702" y="149247"/>
                    </a:cubicBezTo>
                    <a:cubicBezTo>
                      <a:pt x="13707" y="149247"/>
                      <a:pt x="12705" y="149351"/>
                      <a:pt x="11711" y="149564"/>
                    </a:cubicBezTo>
                    <a:cubicBezTo>
                      <a:pt x="10047" y="149890"/>
                      <a:pt x="8971" y="151521"/>
                      <a:pt x="9329" y="153185"/>
                    </a:cubicBezTo>
                    <a:cubicBezTo>
                      <a:pt x="9642" y="154603"/>
                      <a:pt x="10916" y="155602"/>
                      <a:pt x="12316" y="155602"/>
                    </a:cubicBezTo>
                    <a:cubicBezTo>
                      <a:pt x="12526" y="155602"/>
                      <a:pt x="12738" y="155580"/>
                      <a:pt x="12950" y="155533"/>
                    </a:cubicBezTo>
                    <a:cubicBezTo>
                      <a:pt x="13514" y="155419"/>
                      <a:pt x="14081" y="155363"/>
                      <a:pt x="14643" y="155363"/>
                    </a:cubicBezTo>
                    <a:cubicBezTo>
                      <a:pt x="16808" y="155363"/>
                      <a:pt x="18892" y="156197"/>
                      <a:pt x="20420" y="157751"/>
                    </a:cubicBezTo>
                    <a:cubicBezTo>
                      <a:pt x="20649" y="157947"/>
                      <a:pt x="20844" y="158176"/>
                      <a:pt x="21007" y="158371"/>
                    </a:cubicBezTo>
                    <a:cubicBezTo>
                      <a:pt x="21562" y="159056"/>
                      <a:pt x="22377" y="159480"/>
                      <a:pt x="23226" y="159513"/>
                    </a:cubicBezTo>
                    <a:lnTo>
                      <a:pt x="23389" y="159513"/>
                    </a:lnTo>
                    <a:cubicBezTo>
                      <a:pt x="24204" y="159513"/>
                      <a:pt x="24987" y="159187"/>
                      <a:pt x="25542" y="158632"/>
                    </a:cubicBezTo>
                    <a:lnTo>
                      <a:pt x="30565" y="153609"/>
                    </a:lnTo>
                    <a:cubicBezTo>
                      <a:pt x="32229" y="154587"/>
                      <a:pt x="34153" y="155142"/>
                      <a:pt x="36241" y="155142"/>
                    </a:cubicBezTo>
                    <a:cubicBezTo>
                      <a:pt x="36502" y="155142"/>
                      <a:pt x="36795" y="155142"/>
                      <a:pt x="37056" y="155109"/>
                    </a:cubicBezTo>
                    <a:cubicBezTo>
                      <a:pt x="37415" y="156512"/>
                      <a:pt x="38068" y="157817"/>
                      <a:pt x="38883" y="158958"/>
                    </a:cubicBezTo>
                    <a:lnTo>
                      <a:pt x="32392" y="165450"/>
                    </a:lnTo>
                    <a:cubicBezTo>
                      <a:pt x="31772" y="166070"/>
                      <a:pt x="31446" y="166918"/>
                      <a:pt x="31511" y="167798"/>
                    </a:cubicBezTo>
                    <a:cubicBezTo>
                      <a:pt x="31544" y="168647"/>
                      <a:pt x="31968" y="169462"/>
                      <a:pt x="32620" y="170017"/>
                    </a:cubicBezTo>
                    <a:cubicBezTo>
                      <a:pt x="32848" y="170180"/>
                      <a:pt x="33044" y="170375"/>
                      <a:pt x="33272" y="170571"/>
                    </a:cubicBezTo>
                    <a:cubicBezTo>
                      <a:pt x="36437" y="173768"/>
                      <a:pt x="36437" y="178954"/>
                      <a:pt x="33272" y="182151"/>
                    </a:cubicBezTo>
                    <a:cubicBezTo>
                      <a:pt x="31674" y="183733"/>
                      <a:pt x="29578" y="184524"/>
                      <a:pt x="27482" y="184524"/>
                    </a:cubicBezTo>
                    <a:cubicBezTo>
                      <a:pt x="25387" y="184524"/>
                      <a:pt x="23291" y="183733"/>
                      <a:pt x="21692" y="182151"/>
                    </a:cubicBezTo>
                    <a:cubicBezTo>
                      <a:pt x="19833" y="180292"/>
                      <a:pt x="18985" y="177715"/>
                      <a:pt x="19376" y="175105"/>
                    </a:cubicBezTo>
                    <a:cubicBezTo>
                      <a:pt x="19539" y="174159"/>
                      <a:pt x="19213" y="173181"/>
                      <a:pt x="18528" y="172496"/>
                    </a:cubicBezTo>
                    <a:cubicBezTo>
                      <a:pt x="17943" y="171910"/>
                      <a:pt x="17142" y="171587"/>
                      <a:pt x="16311" y="171587"/>
                    </a:cubicBezTo>
                    <a:cubicBezTo>
                      <a:pt x="16170" y="171587"/>
                      <a:pt x="16028" y="171596"/>
                      <a:pt x="15886" y="171615"/>
                    </a:cubicBezTo>
                    <a:cubicBezTo>
                      <a:pt x="15443" y="171687"/>
                      <a:pt x="15003" y="171722"/>
                      <a:pt x="14567" y="171722"/>
                    </a:cubicBezTo>
                    <a:cubicBezTo>
                      <a:pt x="12433" y="171722"/>
                      <a:pt x="10417" y="170875"/>
                      <a:pt x="8873" y="169332"/>
                    </a:cubicBezTo>
                    <a:cubicBezTo>
                      <a:pt x="7144" y="167603"/>
                      <a:pt x="6263" y="165189"/>
                      <a:pt x="6524" y="162742"/>
                    </a:cubicBezTo>
                    <a:cubicBezTo>
                      <a:pt x="6687" y="161079"/>
                      <a:pt x="5448" y="159578"/>
                      <a:pt x="3751" y="159415"/>
                    </a:cubicBezTo>
                    <a:cubicBezTo>
                      <a:pt x="3650" y="159405"/>
                      <a:pt x="3550" y="159400"/>
                      <a:pt x="3451" y="159400"/>
                    </a:cubicBezTo>
                    <a:cubicBezTo>
                      <a:pt x="1911" y="159400"/>
                      <a:pt x="577" y="160562"/>
                      <a:pt x="424" y="162155"/>
                    </a:cubicBezTo>
                    <a:cubicBezTo>
                      <a:pt x="0" y="166428"/>
                      <a:pt x="1501" y="170636"/>
                      <a:pt x="4534" y="173637"/>
                    </a:cubicBezTo>
                    <a:cubicBezTo>
                      <a:pt x="6883" y="175986"/>
                      <a:pt x="9982" y="177421"/>
                      <a:pt x="13244" y="177780"/>
                    </a:cubicBezTo>
                    <a:cubicBezTo>
                      <a:pt x="13570" y="181009"/>
                      <a:pt x="15005" y="184108"/>
                      <a:pt x="17354" y="186457"/>
                    </a:cubicBezTo>
                    <a:cubicBezTo>
                      <a:pt x="20159" y="189262"/>
                      <a:pt x="23813" y="190632"/>
                      <a:pt x="27466" y="190632"/>
                    </a:cubicBezTo>
                    <a:cubicBezTo>
                      <a:pt x="31120" y="190632"/>
                      <a:pt x="34806" y="189262"/>
                      <a:pt x="37578" y="186457"/>
                    </a:cubicBezTo>
                    <a:cubicBezTo>
                      <a:pt x="42700" y="181336"/>
                      <a:pt x="43124" y="173279"/>
                      <a:pt x="38818" y="167668"/>
                    </a:cubicBezTo>
                    <a:lnTo>
                      <a:pt x="43743" y="162775"/>
                    </a:lnTo>
                    <a:cubicBezTo>
                      <a:pt x="45048" y="163297"/>
                      <a:pt x="46516" y="163623"/>
                      <a:pt x="48017" y="163623"/>
                    </a:cubicBezTo>
                    <a:cubicBezTo>
                      <a:pt x="54247" y="163623"/>
                      <a:pt x="59336" y="158534"/>
                      <a:pt x="59336" y="152304"/>
                    </a:cubicBezTo>
                    <a:cubicBezTo>
                      <a:pt x="59336" y="151325"/>
                      <a:pt x="59205" y="150347"/>
                      <a:pt x="58944" y="149401"/>
                    </a:cubicBezTo>
                    <a:cubicBezTo>
                      <a:pt x="60673" y="147998"/>
                      <a:pt x="62043" y="146204"/>
                      <a:pt x="62924" y="144182"/>
                    </a:cubicBezTo>
                    <a:cubicBezTo>
                      <a:pt x="64881" y="145878"/>
                      <a:pt x="67458" y="146889"/>
                      <a:pt x="70263" y="146889"/>
                    </a:cubicBezTo>
                    <a:cubicBezTo>
                      <a:pt x="75417" y="146889"/>
                      <a:pt x="79821" y="143399"/>
                      <a:pt x="81158" y="138636"/>
                    </a:cubicBezTo>
                    <a:cubicBezTo>
                      <a:pt x="81244" y="138638"/>
                      <a:pt x="81328" y="138639"/>
                      <a:pt x="81413" y="138639"/>
                    </a:cubicBezTo>
                    <a:cubicBezTo>
                      <a:pt x="85713" y="138639"/>
                      <a:pt x="89514" y="136216"/>
                      <a:pt x="91401" y="132569"/>
                    </a:cubicBezTo>
                    <a:cubicBezTo>
                      <a:pt x="92151" y="132732"/>
                      <a:pt x="92934" y="132797"/>
                      <a:pt x="93750" y="132797"/>
                    </a:cubicBezTo>
                    <a:cubicBezTo>
                      <a:pt x="97729" y="132797"/>
                      <a:pt x="101317" y="130742"/>
                      <a:pt x="103373" y="127448"/>
                    </a:cubicBezTo>
                    <a:cubicBezTo>
                      <a:pt x="103862" y="127513"/>
                      <a:pt x="104351" y="127513"/>
                      <a:pt x="104840" y="127513"/>
                    </a:cubicBezTo>
                    <a:cubicBezTo>
                      <a:pt x="111658" y="127513"/>
                      <a:pt x="117334" y="122718"/>
                      <a:pt x="118704" y="116292"/>
                    </a:cubicBezTo>
                    <a:cubicBezTo>
                      <a:pt x="119911" y="116585"/>
                      <a:pt x="121118" y="116716"/>
                      <a:pt x="122357" y="116716"/>
                    </a:cubicBezTo>
                    <a:cubicBezTo>
                      <a:pt x="126304" y="116716"/>
                      <a:pt x="130023" y="115280"/>
                      <a:pt x="132894" y="112671"/>
                    </a:cubicBezTo>
                    <a:cubicBezTo>
                      <a:pt x="134264" y="113258"/>
                      <a:pt x="135764" y="113552"/>
                      <a:pt x="137265" y="113552"/>
                    </a:cubicBezTo>
                    <a:cubicBezTo>
                      <a:pt x="139613" y="113552"/>
                      <a:pt x="141831" y="112834"/>
                      <a:pt x="143658" y="111594"/>
                    </a:cubicBezTo>
                    <a:cubicBezTo>
                      <a:pt x="145746" y="114334"/>
                      <a:pt x="149040" y="116063"/>
                      <a:pt x="152694" y="116063"/>
                    </a:cubicBezTo>
                    <a:cubicBezTo>
                      <a:pt x="158859" y="116063"/>
                      <a:pt x="163882" y="111072"/>
                      <a:pt x="163980" y="104940"/>
                    </a:cubicBezTo>
                    <a:cubicBezTo>
                      <a:pt x="167373" y="103994"/>
                      <a:pt x="170145" y="101515"/>
                      <a:pt x="171450" y="98253"/>
                    </a:cubicBezTo>
                    <a:cubicBezTo>
                      <a:pt x="171751" y="98276"/>
                      <a:pt x="172055" y="98287"/>
                      <a:pt x="172364" y="98287"/>
                    </a:cubicBezTo>
                    <a:cubicBezTo>
                      <a:pt x="172926" y="98287"/>
                      <a:pt x="173503" y="98251"/>
                      <a:pt x="174092" y="98188"/>
                    </a:cubicBezTo>
                    <a:cubicBezTo>
                      <a:pt x="175789" y="98025"/>
                      <a:pt x="176996" y="96524"/>
                      <a:pt x="176800" y="94828"/>
                    </a:cubicBezTo>
                    <a:cubicBezTo>
                      <a:pt x="176648" y="93280"/>
                      <a:pt x="175311" y="92100"/>
                      <a:pt x="173787" y="92100"/>
                    </a:cubicBezTo>
                    <a:cubicBezTo>
                      <a:pt x="173672" y="92100"/>
                      <a:pt x="173556" y="92107"/>
                      <a:pt x="173440" y="92120"/>
                    </a:cubicBezTo>
                    <a:cubicBezTo>
                      <a:pt x="173078" y="92158"/>
                      <a:pt x="172725" y="92177"/>
                      <a:pt x="172377" y="92177"/>
                    </a:cubicBezTo>
                    <a:cubicBezTo>
                      <a:pt x="171534" y="92177"/>
                      <a:pt x="170726" y="92067"/>
                      <a:pt x="169917" y="91859"/>
                    </a:cubicBezTo>
                    <a:cubicBezTo>
                      <a:pt x="169667" y="91792"/>
                      <a:pt x="169408" y="91759"/>
                      <a:pt x="169149" y="91759"/>
                    </a:cubicBezTo>
                    <a:cubicBezTo>
                      <a:pt x="168530" y="91759"/>
                      <a:pt x="167911" y="91948"/>
                      <a:pt x="167405" y="92316"/>
                    </a:cubicBezTo>
                    <a:cubicBezTo>
                      <a:pt x="166655" y="92838"/>
                      <a:pt x="166198" y="93653"/>
                      <a:pt x="166101" y="94534"/>
                    </a:cubicBezTo>
                    <a:cubicBezTo>
                      <a:pt x="165872" y="97209"/>
                      <a:pt x="163621" y="99231"/>
                      <a:pt x="160979" y="99231"/>
                    </a:cubicBezTo>
                    <a:lnTo>
                      <a:pt x="160718" y="99231"/>
                    </a:lnTo>
                    <a:cubicBezTo>
                      <a:pt x="160654" y="99227"/>
                      <a:pt x="160591" y="99225"/>
                      <a:pt x="160527" y="99225"/>
                    </a:cubicBezTo>
                    <a:cubicBezTo>
                      <a:pt x="159589" y="99225"/>
                      <a:pt x="158722" y="99672"/>
                      <a:pt x="158141" y="100406"/>
                    </a:cubicBezTo>
                    <a:cubicBezTo>
                      <a:pt x="157522" y="101189"/>
                      <a:pt x="157358" y="102232"/>
                      <a:pt x="157652" y="103178"/>
                    </a:cubicBezTo>
                    <a:cubicBezTo>
                      <a:pt x="157815" y="103700"/>
                      <a:pt x="157880" y="104222"/>
                      <a:pt x="157880" y="104744"/>
                    </a:cubicBezTo>
                    <a:cubicBezTo>
                      <a:pt x="157880" y="107615"/>
                      <a:pt x="155564" y="109931"/>
                      <a:pt x="152694" y="109931"/>
                    </a:cubicBezTo>
                    <a:cubicBezTo>
                      <a:pt x="150149" y="109931"/>
                      <a:pt x="147997" y="108137"/>
                      <a:pt x="147572" y="105625"/>
                    </a:cubicBezTo>
                    <a:cubicBezTo>
                      <a:pt x="147344" y="104320"/>
                      <a:pt x="146333" y="103309"/>
                      <a:pt x="145061" y="103113"/>
                    </a:cubicBezTo>
                    <a:cubicBezTo>
                      <a:pt x="144901" y="103089"/>
                      <a:pt x="144741" y="103077"/>
                      <a:pt x="144583" y="103077"/>
                    </a:cubicBezTo>
                    <a:cubicBezTo>
                      <a:pt x="143454" y="103077"/>
                      <a:pt x="142408" y="103677"/>
                      <a:pt x="141864" y="104679"/>
                    </a:cubicBezTo>
                    <a:cubicBezTo>
                      <a:pt x="140951" y="106375"/>
                      <a:pt x="139189" y="107452"/>
                      <a:pt x="137265" y="107452"/>
                    </a:cubicBezTo>
                    <a:cubicBezTo>
                      <a:pt x="136155" y="107452"/>
                      <a:pt x="135079" y="107093"/>
                      <a:pt x="134166" y="106408"/>
                    </a:cubicBezTo>
                    <a:cubicBezTo>
                      <a:pt x="133611" y="105988"/>
                      <a:pt x="132965" y="105787"/>
                      <a:pt x="132326" y="105787"/>
                    </a:cubicBezTo>
                    <a:cubicBezTo>
                      <a:pt x="131425" y="105787"/>
                      <a:pt x="130536" y="106186"/>
                      <a:pt x="129925" y="106930"/>
                    </a:cubicBezTo>
                    <a:cubicBezTo>
                      <a:pt x="128066" y="109278"/>
                      <a:pt x="125326" y="110616"/>
                      <a:pt x="122357" y="110616"/>
                    </a:cubicBezTo>
                    <a:cubicBezTo>
                      <a:pt x="120596" y="110616"/>
                      <a:pt x="118900" y="110159"/>
                      <a:pt x="117432" y="109278"/>
                    </a:cubicBezTo>
                    <a:cubicBezTo>
                      <a:pt x="116946" y="108980"/>
                      <a:pt x="116399" y="108833"/>
                      <a:pt x="115854" y="108833"/>
                    </a:cubicBezTo>
                    <a:cubicBezTo>
                      <a:pt x="115265" y="108833"/>
                      <a:pt x="114678" y="109005"/>
                      <a:pt x="114170" y="109344"/>
                    </a:cubicBezTo>
                    <a:cubicBezTo>
                      <a:pt x="113191" y="109996"/>
                      <a:pt x="112669" y="111138"/>
                      <a:pt x="112832" y="112279"/>
                    </a:cubicBezTo>
                    <a:cubicBezTo>
                      <a:pt x="112865" y="112671"/>
                      <a:pt x="112898" y="113030"/>
                      <a:pt x="112898" y="113356"/>
                    </a:cubicBezTo>
                    <a:cubicBezTo>
                      <a:pt x="112898" y="117792"/>
                      <a:pt x="109277" y="121413"/>
                      <a:pt x="104840" y="121413"/>
                    </a:cubicBezTo>
                    <a:cubicBezTo>
                      <a:pt x="104058" y="121413"/>
                      <a:pt x="103242" y="121282"/>
                      <a:pt x="102492" y="121054"/>
                    </a:cubicBezTo>
                    <a:cubicBezTo>
                      <a:pt x="102199" y="120965"/>
                      <a:pt x="101904" y="120922"/>
                      <a:pt x="101612" y="120922"/>
                    </a:cubicBezTo>
                    <a:cubicBezTo>
                      <a:pt x="100312" y="120922"/>
                      <a:pt x="99102" y="121771"/>
                      <a:pt x="98675" y="123077"/>
                    </a:cubicBezTo>
                    <a:cubicBezTo>
                      <a:pt x="97990" y="125229"/>
                      <a:pt x="96000" y="126697"/>
                      <a:pt x="93750" y="126697"/>
                    </a:cubicBezTo>
                    <a:cubicBezTo>
                      <a:pt x="92804" y="126697"/>
                      <a:pt x="91890" y="126436"/>
                      <a:pt x="91075" y="125947"/>
                    </a:cubicBezTo>
                    <a:cubicBezTo>
                      <a:pt x="90591" y="125660"/>
                      <a:pt x="90047" y="125511"/>
                      <a:pt x="89504" y="125511"/>
                    </a:cubicBezTo>
                    <a:cubicBezTo>
                      <a:pt x="89060" y="125511"/>
                      <a:pt x="88615" y="125611"/>
                      <a:pt x="88204" y="125817"/>
                    </a:cubicBezTo>
                    <a:cubicBezTo>
                      <a:pt x="87291" y="126241"/>
                      <a:pt x="86639" y="127121"/>
                      <a:pt x="86475" y="128100"/>
                    </a:cubicBezTo>
                    <a:cubicBezTo>
                      <a:pt x="86117" y="130644"/>
                      <a:pt x="83898" y="132536"/>
                      <a:pt x="81354" y="132536"/>
                    </a:cubicBezTo>
                    <a:cubicBezTo>
                      <a:pt x="80767" y="132536"/>
                      <a:pt x="80147" y="132406"/>
                      <a:pt x="79560" y="132178"/>
                    </a:cubicBezTo>
                    <a:cubicBezTo>
                      <a:pt x="79216" y="132051"/>
                      <a:pt x="78860" y="131990"/>
                      <a:pt x="78506" y="131990"/>
                    </a:cubicBezTo>
                    <a:cubicBezTo>
                      <a:pt x="77853" y="131990"/>
                      <a:pt x="77207" y="132200"/>
                      <a:pt x="76657" y="132602"/>
                    </a:cubicBezTo>
                    <a:cubicBezTo>
                      <a:pt x="75841" y="133221"/>
                      <a:pt x="75352" y="134200"/>
                      <a:pt x="75417" y="135244"/>
                    </a:cubicBezTo>
                    <a:lnTo>
                      <a:pt x="75450" y="135374"/>
                    </a:lnTo>
                    <a:cubicBezTo>
                      <a:pt x="75450" y="135439"/>
                      <a:pt x="75450" y="135505"/>
                      <a:pt x="75450" y="135570"/>
                    </a:cubicBezTo>
                    <a:cubicBezTo>
                      <a:pt x="75450" y="138441"/>
                      <a:pt x="73101" y="140789"/>
                      <a:pt x="70263" y="140789"/>
                    </a:cubicBezTo>
                    <a:cubicBezTo>
                      <a:pt x="67393" y="140789"/>
                      <a:pt x="65044" y="138441"/>
                      <a:pt x="65044" y="135603"/>
                    </a:cubicBezTo>
                    <a:lnTo>
                      <a:pt x="65044" y="135537"/>
                    </a:lnTo>
                    <a:cubicBezTo>
                      <a:pt x="65077" y="135472"/>
                      <a:pt x="65077" y="135407"/>
                      <a:pt x="65077" y="135342"/>
                    </a:cubicBezTo>
                    <a:cubicBezTo>
                      <a:pt x="65109" y="134363"/>
                      <a:pt x="64685" y="133417"/>
                      <a:pt x="63935" y="132830"/>
                    </a:cubicBezTo>
                    <a:cubicBezTo>
                      <a:pt x="63387" y="132377"/>
                      <a:pt x="62699" y="132151"/>
                      <a:pt x="62000" y="132151"/>
                    </a:cubicBezTo>
                    <a:cubicBezTo>
                      <a:pt x="61742" y="132151"/>
                      <a:pt x="61482" y="132181"/>
                      <a:pt x="61228" y="132243"/>
                    </a:cubicBezTo>
                    <a:cubicBezTo>
                      <a:pt x="60901" y="132341"/>
                      <a:pt x="60575" y="132406"/>
                      <a:pt x="60249" y="132438"/>
                    </a:cubicBezTo>
                    <a:cubicBezTo>
                      <a:pt x="59401" y="132569"/>
                      <a:pt x="58618" y="133058"/>
                      <a:pt x="58129" y="133808"/>
                    </a:cubicBezTo>
                    <a:cubicBezTo>
                      <a:pt x="57639" y="134526"/>
                      <a:pt x="57509" y="135439"/>
                      <a:pt x="57737" y="136288"/>
                    </a:cubicBezTo>
                    <a:cubicBezTo>
                      <a:pt x="57933" y="137005"/>
                      <a:pt x="58031" y="137723"/>
                      <a:pt x="58031" y="138441"/>
                    </a:cubicBezTo>
                    <a:cubicBezTo>
                      <a:pt x="58031" y="141409"/>
                      <a:pt x="56400" y="144149"/>
                      <a:pt x="53758" y="145552"/>
                    </a:cubicBezTo>
                    <a:cubicBezTo>
                      <a:pt x="53040" y="145943"/>
                      <a:pt x="52486" y="146595"/>
                      <a:pt x="52257" y="147378"/>
                    </a:cubicBezTo>
                    <a:cubicBezTo>
                      <a:pt x="52029" y="148194"/>
                      <a:pt x="52127" y="149042"/>
                      <a:pt x="52551" y="149760"/>
                    </a:cubicBezTo>
                    <a:cubicBezTo>
                      <a:pt x="53007" y="150542"/>
                      <a:pt x="53236" y="151391"/>
                      <a:pt x="53236" y="152304"/>
                    </a:cubicBezTo>
                    <a:cubicBezTo>
                      <a:pt x="53236" y="155175"/>
                      <a:pt x="50887" y="157491"/>
                      <a:pt x="48017" y="157491"/>
                    </a:cubicBezTo>
                    <a:cubicBezTo>
                      <a:pt x="45146" y="157491"/>
                      <a:pt x="42830" y="155175"/>
                      <a:pt x="42830" y="152304"/>
                    </a:cubicBezTo>
                    <a:cubicBezTo>
                      <a:pt x="42830" y="152108"/>
                      <a:pt x="42830" y="151913"/>
                      <a:pt x="42863" y="151652"/>
                    </a:cubicBezTo>
                    <a:cubicBezTo>
                      <a:pt x="43026" y="150510"/>
                      <a:pt x="42536" y="149433"/>
                      <a:pt x="41623" y="148781"/>
                    </a:cubicBezTo>
                    <a:cubicBezTo>
                      <a:pt x="41091" y="148401"/>
                      <a:pt x="40459" y="148198"/>
                      <a:pt x="39825" y="148198"/>
                    </a:cubicBezTo>
                    <a:cubicBezTo>
                      <a:pt x="39370" y="148198"/>
                      <a:pt x="38914" y="148302"/>
                      <a:pt x="38492" y="148520"/>
                    </a:cubicBezTo>
                    <a:cubicBezTo>
                      <a:pt x="37774" y="148846"/>
                      <a:pt x="37024" y="149042"/>
                      <a:pt x="36241" y="149042"/>
                    </a:cubicBezTo>
                    <a:cubicBezTo>
                      <a:pt x="33370" y="149042"/>
                      <a:pt x="31022" y="146693"/>
                      <a:pt x="31022" y="143823"/>
                    </a:cubicBezTo>
                    <a:cubicBezTo>
                      <a:pt x="31022" y="140985"/>
                      <a:pt x="33370" y="138636"/>
                      <a:pt x="36241" y="138636"/>
                    </a:cubicBezTo>
                    <a:cubicBezTo>
                      <a:pt x="36828" y="138636"/>
                      <a:pt x="37448" y="138767"/>
                      <a:pt x="38035" y="138962"/>
                    </a:cubicBezTo>
                    <a:cubicBezTo>
                      <a:pt x="38395" y="139101"/>
                      <a:pt x="38766" y="139169"/>
                      <a:pt x="39134" y="139169"/>
                    </a:cubicBezTo>
                    <a:cubicBezTo>
                      <a:pt x="39634" y="139169"/>
                      <a:pt x="40128" y="139044"/>
                      <a:pt x="40579" y="138799"/>
                    </a:cubicBezTo>
                    <a:cubicBezTo>
                      <a:pt x="41362" y="138375"/>
                      <a:pt x="41917" y="137625"/>
                      <a:pt x="42112" y="136744"/>
                    </a:cubicBezTo>
                    <a:cubicBezTo>
                      <a:pt x="42797" y="133450"/>
                      <a:pt x="45505" y="130938"/>
                      <a:pt x="48865" y="130481"/>
                    </a:cubicBezTo>
                    <a:cubicBezTo>
                      <a:pt x="49713" y="130351"/>
                      <a:pt x="50496" y="129861"/>
                      <a:pt x="50985" y="129111"/>
                    </a:cubicBezTo>
                    <a:cubicBezTo>
                      <a:pt x="51474" y="128394"/>
                      <a:pt x="51605" y="127480"/>
                      <a:pt x="51376" y="126632"/>
                    </a:cubicBezTo>
                    <a:cubicBezTo>
                      <a:pt x="51181" y="125914"/>
                      <a:pt x="51083" y="125197"/>
                      <a:pt x="51083" y="124479"/>
                    </a:cubicBezTo>
                    <a:cubicBezTo>
                      <a:pt x="51083" y="120043"/>
                      <a:pt x="54704" y="116422"/>
                      <a:pt x="59140" y="116422"/>
                    </a:cubicBezTo>
                    <a:cubicBezTo>
                      <a:pt x="60836" y="116422"/>
                      <a:pt x="62206" y="115052"/>
                      <a:pt x="62206" y="113356"/>
                    </a:cubicBezTo>
                    <a:cubicBezTo>
                      <a:pt x="62206" y="110355"/>
                      <a:pt x="63837" y="107647"/>
                      <a:pt x="66479" y="106245"/>
                    </a:cubicBezTo>
                    <a:cubicBezTo>
                      <a:pt x="67458" y="105723"/>
                      <a:pt x="68078" y="104712"/>
                      <a:pt x="68110" y="103635"/>
                    </a:cubicBezTo>
                    <a:cubicBezTo>
                      <a:pt x="68143" y="102526"/>
                      <a:pt x="67589" y="101482"/>
                      <a:pt x="66643" y="100928"/>
                    </a:cubicBezTo>
                    <a:cubicBezTo>
                      <a:pt x="65077" y="99982"/>
                      <a:pt x="64131" y="98318"/>
                      <a:pt x="64131" y="96491"/>
                    </a:cubicBezTo>
                    <a:cubicBezTo>
                      <a:pt x="64131" y="93621"/>
                      <a:pt x="66479" y="91272"/>
                      <a:pt x="69350" y="91272"/>
                    </a:cubicBezTo>
                    <a:cubicBezTo>
                      <a:pt x="69741" y="91272"/>
                      <a:pt x="70166" y="91337"/>
                      <a:pt x="70622" y="91468"/>
                    </a:cubicBezTo>
                    <a:cubicBezTo>
                      <a:pt x="70855" y="91524"/>
                      <a:pt x="71092" y="91552"/>
                      <a:pt x="71327" y="91552"/>
                    </a:cubicBezTo>
                    <a:cubicBezTo>
                      <a:pt x="72177" y="91552"/>
                      <a:pt x="73010" y="91193"/>
                      <a:pt x="73623" y="90555"/>
                    </a:cubicBezTo>
                    <a:cubicBezTo>
                      <a:pt x="74373" y="89706"/>
                      <a:pt x="74602" y="88532"/>
                      <a:pt x="74243" y="87488"/>
                    </a:cubicBezTo>
                    <a:cubicBezTo>
                      <a:pt x="74047" y="86934"/>
                      <a:pt x="73949" y="86347"/>
                      <a:pt x="73949" y="85792"/>
                    </a:cubicBezTo>
                    <a:cubicBezTo>
                      <a:pt x="73949" y="83737"/>
                      <a:pt x="75156" y="81845"/>
                      <a:pt x="77048" y="81030"/>
                    </a:cubicBezTo>
                    <a:cubicBezTo>
                      <a:pt x="77799" y="80703"/>
                      <a:pt x="78386" y="80084"/>
                      <a:pt x="78679" y="79333"/>
                    </a:cubicBezTo>
                    <a:cubicBezTo>
                      <a:pt x="78973" y="78550"/>
                      <a:pt x="78940" y="77702"/>
                      <a:pt x="78581" y="76952"/>
                    </a:cubicBezTo>
                    <a:cubicBezTo>
                      <a:pt x="78027" y="75713"/>
                      <a:pt x="77733" y="74375"/>
                      <a:pt x="77733" y="72972"/>
                    </a:cubicBezTo>
                    <a:cubicBezTo>
                      <a:pt x="77733" y="69482"/>
                      <a:pt x="79658" y="66220"/>
                      <a:pt x="82724" y="64524"/>
                    </a:cubicBezTo>
                    <a:cubicBezTo>
                      <a:pt x="83670" y="64002"/>
                      <a:pt x="84257" y="63056"/>
                      <a:pt x="84323" y="62012"/>
                    </a:cubicBezTo>
                    <a:cubicBezTo>
                      <a:pt x="84355" y="60936"/>
                      <a:pt x="83866" y="59925"/>
                      <a:pt x="83018" y="59337"/>
                    </a:cubicBezTo>
                    <a:cubicBezTo>
                      <a:pt x="80408" y="57511"/>
                      <a:pt x="78875" y="54575"/>
                      <a:pt x="78875" y="51411"/>
                    </a:cubicBezTo>
                    <a:cubicBezTo>
                      <a:pt x="78875" y="46061"/>
                      <a:pt x="83181" y="41755"/>
                      <a:pt x="88530" y="41755"/>
                    </a:cubicBezTo>
                    <a:lnTo>
                      <a:pt x="88889" y="41755"/>
                    </a:lnTo>
                    <a:cubicBezTo>
                      <a:pt x="88928" y="41757"/>
                      <a:pt x="88967" y="41757"/>
                      <a:pt x="89006" y="41757"/>
                    </a:cubicBezTo>
                    <a:cubicBezTo>
                      <a:pt x="89809" y="41757"/>
                      <a:pt x="90549" y="41436"/>
                      <a:pt x="91140" y="40907"/>
                    </a:cubicBezTo>
                    <a:cubicBezTo>
                      <a:pt x="91727" y="40320"/>
                      <a:pt x="92053" y="39537"/>
                      <a:pt x="92053" y="38689"/>
                    </a:cubicBezTo>
                    <a:lnTo>
                      <a:pt x="92053" y="38656"/>
                    </a:lnTo>
                    <a:cubicBezTo>
                      <a:pt x="92086" y="34220"/>
                      <a:pt x="95674" y="30632"/>
                      <a:pt x="100111" y="30632"/>
                    </a:cubicBezTo>
                    <a:lnTo>
                      <a:pt x="100600" y="30632"/>
                    </a:lnTo>
                    <a:cubicBezTo>
                      <a:pt x="100664" y="30636"/>
                      <a:pt x="100728" y="30638"/>
                      <a:pt x="100791" y="30638"/>
                    </a:cubicBezTo>
                    <a:cubicBezTo>
                      <a:pt x="101737" y="30638"/>
                      <a:pt x="102659" y="30189"/>
                      <a:pt x="103209" y="29425"/>
                    </a:cubicBezTo>
                    <a:cubicBezTo>
                      <a:pt x="103829" y="28609"/>
                      <a:pt x="103992" y="27533"/>
                      <a:pt x="103666" y="26554"/>
                    </a:cubicBezTo>
                    <a:cubicBezTo>
                      <a:pt x="103340" y="25674"/>
                      <a:pt x="103177" y="24760"/>
                      <a:pt x="103177" y="23847"/>
                    </a:cubicBezTo>
                    <a:cubicBezTo>
                      <a:pt x="103177" y="19411"/>
                      <a:pt x="106798" y="15790"/>
                      <a:pt x="111234" y="15790"/>
                    </a:cubicBezTo>
                    <a:cubicBezTo>
                      <a:pt x="112441" y="15790"/>
                      <a:pt x="113583" y="16051"/>
                      <a:pt x="114659" y="16540"/>
                    </a:cubicBezTo>
                    <a:cubicBezTo>
                      <a:pt x="115085" y="16746"/>
                      <a:pt x="115537" y="16845"/>
                      <a:pt x="115986" y="16845"/>
                    </a:cubicBezTo>
                    <a:cubicBezTo>
                      <a:pt x="116534" y="16845"/>
                      <a:pt x="117078" y="16697"/>
                      <a:pt x="117562" y="16410"/>
                    </a:cubicBezTo>
                    <a:cubicBezTo>
                      <a:pt x="118443" y="15855"/>
                      <a:pt x="118997" y="14942"/>
                      <a:pt x="119030" y="13898"/>
                    </a:cubicBezTo>
                    <a:cubicBezTo>
                      <a:pt x="119161" y="10342"/>
                      <a:pt x="122064" y="7537"/>
                      <a:pt x="125652" y="7537"/>
                    </a:cubicBezTo>
                    <a:cubicBezTo>
                      <a:pt x="127185" y="7537"/>
                      <a:pt x="128620" y="8026"/>
                      <a:pt x="129795" y="9005"/>
                    </a:cubicBezTo>
                    <a:cubicBezTo>
                      <a:pt x="130353" y="9430"/>
                      <a:pt x="131020" y="9661"/>
                      <a:pt x="131706" y="9661"/>
                    </a:cubicBezTo>
                    <a:cubicBezTo>
                      <a:pt x="131862" y="9661"/>
                      <a:pt x="132019" y="9649"/>
                      <a:pt x="132176" y="9625"/>
                    </a:cubicBezTo>
                    <a:cubicBezTo>
                      <a:pt x="133024" y="9494"/>
                      <a:pt x="133807" y="9005"/>
                      <a:pt x="134264" y="8287"/>
                    </a:cubicBezTo>
                    <a:cubicBezTo>
                      <a:pt x="134949" y="7243"/>
                      <a:pt x="135927" y="6330"/>
                      <a:pt x="137004" y="5710"/>
                    </a:cubicBezTo>
                    <a:cubicBezTo>
                      <a:pt x="138472" y="4862"/>
                      <a:pt x="138993" y="3003"/>
                      <a:pt x="138145" y="1535"/>
                    </a:cubicBezTo>
                    <a:cubicBezTo>
                      <a:pt x="137573" y="545"/>
                      <a:pt x="136542" y="0"/>
                      <a:pt x="135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23"/>
              <p:cNvSpPr/>
              <p:nvPr/>
            </p:nvSpPr>
            <p:spPr>
              <a:xfrm>
                <a:off x="4816300" y="403650"/>
                <a:ext cx="1593525" cy="2372325"/>
              </a:xfrm>
              <a:custGeom>
                <a:avLst/>
                <a:gdLst/>
                <a:ahLst/>
                <a:cxnLst/>
                <a:rect l="l" t="t" r="r" b="b"/>
                <a:pathLst>
                  <a:path w="63741" h="94893" extrusionOk="0">
                    <a:moveTo>
                      <a:pt x="31446" y="1"/>
                    </a:moveTo>
                    <a:cubicBezTo>
                      <a:pt x="26651" y="1"/>
                      <a:pt x="22541" y="3002"/>
                      <a:pt x="20910" y="7242"/>
                    </a:cubicBezTo>
                    <a:cubicBezTo>
                      <a:pt x="19214" y="6623"/>
                      <a:pt x="17387" y="6296"/>
                      <a:pt x="15561" y="6296"/>
                    </a:cubicBezTo>
                    <a:cubicBezTo>
                      <a:pt x="12429" y="6296"/>
                      <a:pt x="9428" y="7242"/>
                      <a:pt x="6884" y="8906"/>
                    </a:cubicBezTo>
                    <a:cubicBezTo>
                      <a:pt x="6460" y="8352"/>
                      <a:pt x="5970" y="7830"/>
                      <a:pt x="5481" y="7373"/>
                    </a:cubicBezTo>
                    <a:cubicBezTo>
                      <a:pt x="4890" y="6798"/>
                      <a:pt x="4119" y="6512"/>
                      <a:pt x="3352" y="6512"/>
                    </a:cubicBezTo>
                    <a:cubicBezTo>
                      <a:pt x="2553" y="6512"/>
                      <a:pt x="1758" y="6822"/>
                      <a:pt x="1175" y="7438"/>
                    </a:cubicBezTo>
                    <a:cubicBezTo>
                      <a:pt x="1" y="8678"/>
                      <a:pt x="34" y="10602"/>
                      <a:pt x="1240" y="11777"/>
                    </a:cubicBezTo>
                    <a:cubicBezTo>
                      <a:pt x="2121" y="12592"/>
                      <a:pt x="2774" y="13603"/>
                      <a:pt x="3198" y="14712"/>
                    </a:cubicBezTo>
                    <a:cubicBezTo>
                      <a:pt x="3589" y="15724"/>
                      <a:pt x="4470" y="16441"/>
                      <a:pt x="5514" y="16637"/>
                    </a:cubicBezTo>
                    <a:cubicBezTo>
                      <a:pt x="5679" y="16663"/>
                      <a:pt x="5846" y="16676"/>
                      <a:pt x="6011" y="16676"/>
                    </a:cubicBezTo>
                    <a:cubicBezTo>
                      <a:pt x="6890" y="16676"/>
                      <a:pt x="7748" y="16317"/>
                      <a:pt x="8352" y="15658"/>
                    </a:cubicBezTo>
                    <a:cubicBezTo>
                      <a:pt x="10178" y="13603"/>
                      <a:pt x="12821" y="12429"/>
                      <a:pt x="15561" y="12429"/>
                    </a:cubicBezTo>
                    <a:cubicBezTo>
                      <a:pt x="17681" y="12429"/>
                      <a:pt x="19703" y="13081"/>
                      <a:pt x="21367" y="14386"/>
                    </a:cubicBezTo>
                    <a:cubicBezTo>
                      <a:pt x="21917" y="14790"/>
                      <a:pt x="22571" y="14997"/>
                      <a:pt x="23223" y="14997"/>
                    </a:cubicBezTo>
                    <a:cubicBezTo>
                      <a:pt x="23730" y="14997"/>
                      <a:pt x="24237" y="14872"/>
                      <a:pt x="24694" y="14615"/>
                    </a:cubicBezTo>
                    <a:cubicBezTo>
                      <a:pt x="25738" y="14060"/>
                      <a:pt x="26358" y="12918"/>
                      <a:pt x="26293" y="11711"/>
                    </a:cubicBezTo>
                    <a:cubicBezTo>
                      <a:pt x="26260" y="11581"/>
                      <a:pt x="26260" y="11450"/>
                      <a:pt x="26260" y="11287"/>
                    </a:cubicBezTo>
                    <a:cubicBezTo>
                      <a:pt x="26260" y="8449"/>
                      <a:pt x="28576" y="6101"/>
                      <a:pt x="31446" y="6101"/>
                    </a:cubicBezTo>
                    <a:cubicBezTo>
                      <a:pt x="34317" y="6101"/>
                      <a:pt x="36633" y="8449"/>
                      <a:pt x="36633" y="11287"/>
                    </a:cubicBezTo>
                    <a:cubicBezTo>
                      <a:pt x="36633" y="11842"/>
                      <a:pt x="36568" y="12396"/>
                      <a:pt x="36405" y="12918"/>
                    </a:cubicBezTo>
                    <a:cubicBezTo>
                      <a:pt x="36078" y="13864"/>
                      <a:pt x="36274" y="14908"/>
                      <a:pt x="36861" y="15691"/>
                    </a:cubicBezTo>
                    <a:cubicBezTo>
                      <a:pt x="37442" y="16455"/>
                      <a:pt x="38338" y="16904"/>
                      <a:pt x="39253" y="16904"/>
                    </a:cubicBezTo>
                    <a:cubicBezTo>
                      <a:pt x="39315" y="16904"/>
                      <a:pt x="39377" y="16902"/>
                      <a:pt x="39438" y="16898"/>
                    </a:cubicBezTo>
                    <a:lnTo>
                      <a:pt x="39699" y="16898"/>
                    </a:lnTo>
                    <a:cubicBezTo>
                      <a:pt x="42570" y="16898"/>
                      <a:pt x="44918" y="19214"/>
                      <a:pt x="44918" y="22084"/>
                    </a:cubicBezTo>
                    <a:cubicBezTo>
                      <a:pt x="44918" y="23259"/>
                      <a:pt x="44527" y="24400"/>
                      <a:pt x="43777" y="25314"/>
                    </a:cubicBezTo>
                    <a:cubicBezTo>
                      <a:pt x="43222" y="25999"/>
                      <a:pt x="42994" y="26912"/>
                      <a:pt x="43157" y="27760"/>
                    </a:cubicBezTo>
                    <a:cubicBezTo>
                      <a:pt x="43320" y="28641"/>
                      <a:pt x="43842" y="29391"/>
                      <a:pt x="44592" y="29848"/>
                    </a:cubicBezTo>
                    <a:cubicBezTo>
                      <a:pt x="47561" y="31577"/>
                      <a:pt x="49355" y="34774"/>
                      <a:pt x="49355" y="38199"/>
                    </a:cubicBezTo>
                    <a:cubicBezTo>
                      <a:pt x="49355" y="38427"/>
                      <a:pt x="49355" y="38688"/>
                      <a:pt x="49322" y="38982"/>
                    </a:cubicBezTo>
                    <a:cubicBezTo>
                      <a:pt x="49257" y="39830"/>
                      <a:pt x="49550" y="40678"/>
                      <a:pt x="50138" y="41298"/>
                    </a:cubicBezTo>
                    <a:cubicBezTo>
                      <a:pt x="50700" y="41923"/>
                      <a:pt x="51532" y="42278"/>
                      <a:pt x="52376" y="42278"/>
                    </a:cubicBezTo>
                    <a:cubicBezTo>
                      <a:pt x="52412" y="42278"/>
                      <a:pt x="52449" y="42278"/>
                      <a:pt x="52486" y="42276"/>
                    </a:cubicBezTo>
                    <a:cubicBezTo>
                      <a:pt x="55324" y="42309"/>
                      <a:pt x="57640" y="44625"/>
                      <a:pt x="57640" y="47463"/>
                    </a:cubicBezTo>
                    <a:cubicBezTo>
                      <a:pt x="57640" y="50333"/>
                      <a:pt x="55292" y="52682"/>
                      <a:pt x="52421" y="52682"/>
                    </a:cubicBezTo>
                    <a:cubicBezTo>
                      <a:pt x="52258" y="52682"/>
                      <a:pt x="52095" y="52649"/>
                      <a:pt x="51932" y="52649"/>
                    </a:cubicBezTo>
                    <a:cubicBezTo>
                      <a:pt x="51833" y="52640"/>
                      <a:pt x="51734" y="52635"/>
                      <a:pt x="51636" y="52635"/>
                    </a:cubicBezTo>
                    <a:cubicBezTo>
                      <a:pt x="50694" y="52635"/>
                      <a:pt x="49785" y="53056"/>
                      <a:pt x="49224" y="53824"/>
                    </a:cubicBezTo>
                    <a:cubicBezTo>
                      <a:pt x="48572" y="54672"/>
                      <a:pt x="48409" y="55781"/>
                      <a:pt x="48768" y="56759"/>
                    </a:cubicBezTo>
                    <a:cubicBezTo>
                      <a:pt x="49159" y="57836"/>
                      <a:pt x="49355" y="58978"/>
                      <a:pt x="49355" y="60119"/>
                    </a:cubicBezTo>
                    <a:cubicBezTo>
                      <a:pt x="49355" y="63740"/>
                      <a:pt x="47365" y="67035"/>
                      <a:pt x="44136" y="68698"/>
                    </a:cubicBezTo>
                    <a:cubicBezTo>
                      <a:pt x="43255" y="69155"/>
                      <a:pt x="42668" y="70003"/>
                      <a:pt x="42505" y="70949"/>
                    </a:cubicBezTo>
                    <a:cubicBezTo>
                      <a:pt x="42374" y="71928"/>
                      <a:pt x="42668" y="72906"/>
                      <a:pt x="43385" y="73591"/>
                    </a:cubicBezTo>
                    <a:cubicBezTo>
                      <a:pt x="44364" y="74570"/>
                      <a:pt x="44918" y="75875"/>
                      <a:pt x="44918" y="77277"/>
                    </a:cubicBezTo>
                    <a:cubicBezTo>
                      <a:pt x="44918" y="80115"/>
                      <a:pt x="42602" y="82431"/>
                      <a:pt x="39765" y="82464"/>
                    </a:cubicBezTo>
                    <a:lnTo>
                      <a:pt x="39634" y="82464"/>
                    </a:lnTo>
                    <a:cubicBezTo>
                      <a:pt x="38688" y="82464"/>
                      <a:pt x="37873" y="82823"/>
                      <a:pt x="37253" y="83508"/>
                    </a:cubicBezTo>
                    <a:cubicBezTo>
                      <a:pt x="36666" y="84193"/>
                      <a:pt x="36405" y="85073"/>
                      <a:pt x="36535" y="85987"/>
                    </a:cubicBezTo>
                    <a:cubicBezTo>
                      <a:pt x="36600" y="86443"/>
                      <a:pt x="36633" y="86933"/>
                      <a:pt x="36633" y="87422"/>
                    </a:cubicBezTo>
                    <a:cubicBezTo>
                      <a:pt x="36633" y="88564"/>
                      <a:pt x="36437" y="89705"/>
                      <a:pt x="36046" y="90782"/>
                    </a:cubicBezTo>
                    <a:cubicBezTo>
                      <a:pt x="35459" y="92348"/>
                      <a:pt x="36274" y="94109"/>
                      <a:pt x="37840" y="94696"/>
                    </a:cubicBezTo>
                    <a:cubicBezTo>
                      <a:pt x="38199" y="94827"/>
                      <a:pt x="38558" y="94892"/>
                      <a:pt x="38916" y="94892"/>
                    </a:cubicBezTo>
                    <a:cubicBezTo>
                      <a:pt x="40156" y="94892"/>
                      <a:pt x="41330" y="94142"/>
                      <a:pt x="41787" y="92902"/>
                    </a:cubicBezTo>
                    <a:cubicBezTo>
                      <a:pt x="42342" y="91369"/>
                      <a:pt x="42668" y="89803"/>
                      <a:pt x="42733" y="88172"/>
                    </a:cubicBezTo>
                    <a:cubicBezTo>
                      <a:pt x="47528" y="86835"/>
                      <a:pt x="51018" y="82464"/>
                      <a:pt x="51018" y="77277"/>
                    </a:cubicBezTo>
                    <a:cubicBezTo>
                      <a:pt x="51018" y="75483"/>
                      <a:pt x="50627" y="73754"/>
                      <a:pt x="49844" y="72221"/>
                    </a:cubicBezTo>
                    <a:cubicBezTo>
                      <a:pt x="53400" y="69253"/>
                      <a:pt x="55487" y="64882"/>
                      <a:pt x="55487" y="60119"/>
                    </a:cubicBezTo>
                    <a:cubicBezTo>
                      <a:pt x="55487" y="59532"/>
                      <a:pt x="55455" y="58978"/>
                      <a:pt x="55389" y="58390"/>
                    </a:cubicBezTo>
                    <a:cubicBezTo>
                      <a:pt x="60185" y="57086"/>
                      <a:pt x="63740" y="52682"/>
                      <a:pt x="63740" y="47463"/>
                    </a:cubicBezTo>
                    <a:cubicBezTo>
                      <a:pt x="63740" y="42276"/>
                      <a:pt x="60217" y="37872"/>
                      <a:pt x="55389" y="36568"/>
                    </a:cubicBezTo>
                    <a:cubicBezTo>
                      <a:pt x="54998" y="32621"/>
                      <a:pt x="53106" y="29000"/>
                      <a:pt x="50170" y="26390"/>
                    </a:cubicBezTo>
                    <a:cubicBezTo>
                      <a:pt x="50725" y="25020"/>
                      <a:pt x="51018" y="23552"/>
                      <a:pt x="51018" y="22084"/>
                    </a:cubicBezTo>
                    <a:cubicBezTo>
                      <a:pt x="51018" y="16898"/>
                      <a:pt x="47528" y="12527"/>
                      <a:pt x="42766" y="11189"/>
                    </a:cubicBezTo>
                    <a:cubicBezTo>
                      <a:pt x="42700" y="4992"/>
                      <a:pt x="37644" y="1"/>
                      <a:pt x="31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23"/>
              <p:cNvSpPr/>
              <p:nvPr/>
            </p:nvSpPr>
            <p:spPr>
              <a:xfrm>
                <a:off x="4624675" y="1698000"/>
                <a:ext cx="801650" cy="768900"/>
              </a:xfrm>
              <a:custGeom>
                <a:avLst/>
                <a:gdLst/>
                <a:ahLst/>
                <a:cxnLst/>
                <a:rect l="l" t="t" r="r" b="b"/>
                <a:pathLst>
                  <a:path w="32066" h="30756" extrusionOk="0">
                    <a:moveTo>
                      <a:pt x="26283" y="1"/>
                    </a:moveTo>
                    <a:cubicBezTo>
                      <a:pt x="25717" y="1"/>
                      <a:pt x="25143" y="156"/>
                      <a:pt x="24628" y="484"/>
                    </a:cubicBezTo>
                    <a:cubicBezTo>
                      <a:pt x="23226" y="1430"/>
                      <a:pt x="22834" y="3322"/>
                      <a:pt x="23748" y="4724"/>
                    </a:cubicBezTo>
                    <a:cubicBezTo>
                      <a:pt x="24530" y="5931"/>
                      <a:pt x="24759" y="7432"/>
                      <a:pt x="24367" y="8802"/>
                    </a:cubicBezTo>
                    <a:cubicBezTo>
                      <a:pt x="24074" y="9878"/>
                      <a:pt x="23454" y="10792"/>
                      <a:pt x="22573" y="11477"/>
                    </a:cubicBezTo>
                    <a:cubicBezTo>
                      <a:pt x="21627" y="12194"/>
                      <a:pt x="21171" y="13434"/>
                      <a:pt x="21464" y="14608"/>
                    </a:cubicBezTo>
                    <a:cubicBezTo>
                      <a:pt x="21725" y="15783"/>
                      <a:pt x="22671" y="16663"/>
                      <a:pt x="23845" y="16892"/>
                    </a:cubicBezTo>
                    <a:cubicBezTo>
                      <a:pt x="23911" y="16924"/>
                      <a:pt x="23976" y="16924"/>
                      <a:pt x="24008" y="16924"/>
                    </a:cubicBezTo>
                    <a:cubicBezTo>
                      <a:pt x="25183" y="17250"/>
                      <a:pt x="25900" y="18457"/>
                      <a:pt x="25574" y="19632"/>
                    </a:cubicBezTo>
                    <a:cubicBezTo>
                      <a:pt x="25411" y="20219"/>
                      <a:pt x="25052" y="20676"/>
                      <a:pt x="24530" y="20969"/>
                    </a:cubicBezTo>
                    <a:cubicBezTo>
                      <a:pt x="24178" y="21167"/>
                      <a:pt x="23796" y="21262"/>
                      <a:pt x="23414" y="21262"/>
                    </a:cubicBezTo>
                    <a:cubicBezTo>
                      <a:pt x="23230" y="21262"/>
                      <a:pt x="23047" y="21240"/>
                      <a:pt x="22867" y="21197"/>
                    </a:cubicBezTo>
                    <a:cubicBezTo>
                      <a:pt x="22638" y="21132"/>
                      <a:pt x="22443" y="21034"/>
                      <a:pt x="22247" y="20904"/>
                    </a:cubicBezTo>
                    <a:cubicBezTo>
                      <a:pt x="21732" y="20567"/>
                      <a:pt x="21133" y="20399"/>
                      <a:pt x="20537" y="20399"/>
                    </a:cubicBezTo>
                    <a:cubicBezTo>
                      <a:pt x="20152" y="20399"/>
                      <a:pt x="19768" y="20469"/>
                      <a:pt x="19409" y="20610"/>
                    </a:cubicBezTo>
                    <a:cubicBezTo>
                      <a:pt x="18463" y="21002"/>
                      <a:pt x="17778" y="21817"/>
                      <a:pt x="17582" y="22796"/>
                    </a:cubicBezTo>
                    <a:lnTo>
                      <a:pt x="17550" y="22926"/>
                    </a:lnTo>
                    <a:cubicBezTo>
                      <a:pt x="17252" y="23875"/>
                      <a:pt x="16368" y="24508"/>
                      <a:pt x="15423" y="24508"/>
                    </a:cubicBezTo>
                    <a:cubicBezTo>
                      <a:pt x="15230" y="24508"/>
                      <a:pt x="15035" y="24482"/>
                      <a:pt x="14842" y="24427"/>
                    </a:cubicBezTo>
                    <a:cubicBezTo>
                      <a:pt x="14223" y="24264"/>
                      <a:pt x="13864" y="23905"/>
                      <a:pt x="13635" y="23611"/>
                    </a:cubicBezTo>
                    <a:cubicBezTo>
                      <a:pt x="13113" y="22894"/>
                      <a:pt x="12331" y="22437"/>
                      <a:pt x="11450" y="22372"/>
                    </a:cubicBezTo>
                    <a:cubicBezTo>
                      <a:pt x="11346" y="22360"/>
                      <a:pt x="11243" y="22355"/>
                      <a:pt x="11140" y="22355"/>
                    </a:cubicBezTo>
                    <a:cubicBezTo>
                      <a:pt x="10365" y="22355"/>
                      <a:pt x="9612" y="22673"/>
                      <a:pt x="9036" y="23220"/>
                    </a:cubicBezTo>
                    <a:cubicBezTo>
                      <a:pt x="8092" y="24140"/>
                      <a:pt x="6824" y="24647"/>
                      <a:pt x="5539" y="24647"/>
                    </a:cubicBezTo>
                    <a:cubicBezTo>
                      <a:pt x="5093" y="24647"/>
                      <a:pt x="4645" y="24586"/>
                      <a:pt x="4208" y="24459"/>
                    </a:cubicBezTo>
                    <a:cubicBezTo>
                      <a:pt x="3936" y="24383"/>
                      <a:pt x="3663" y="24347"/>
                      <a:pt x="3393" y="24347"/>
                    </a:cubicBezTo>
                    <a:cubicBezTo>
                      <a:pt x="2046" y="24347"/>
                      <a:pt x="805" y="25253"/>
                      <a:pt x="424" y="26612"/>
                    </a:cubicBezTo>
                    <a:cubicBezTo>
                      <a:pt x="0" y="28243"/>
                      <a:pt x="946" y="29907"/>
                      <a:pt x="2577" y="30364"/>
                    </a:cubicBezTo>
                    <a:cubicBezTo>
                      <a:pt x="3523" y="30625"/>
                      <a:pt x="4534" y="30755"/>
                      <a:pt x="5513" y="30755"/>
                    </a:cubicBezTo>
                    <a:cubicBezTo>
                      <a:pt x="7405" y="30755"/>
                      <a:pt x="9297" y="30266"/>
                      <a:pt x="10961" y="29352"/>
                    </a:cubicBezTo>
                    <a:cubicBezTo>
                      <a:pt x="11678" y="29776"/>
                      <a:pt x="12428" y="30103"/>
                      <a:pt x="13211" y="30331"/>
                    </a:cubicBezTo>
                    <a:cubicBezTo>
                      <a:pt x="13947" y="30536"/>
                      <a:pt x="14689" y="30634"/>
                      <a:pt x="15420" y="30634"/>
                    </a:cubicBezTo>
                    <a:cubicBezTo>
                      <a:pt x="18060" y="30634"/>
                      <a:pt x="20558" y="29359"/>
                      <a:pt x="22117" y="27265"/>
                    </a:cubicBezTo>
                    <a:cubicBezTo>
                      <a:pt x="22567" y="27344"/>
                      <a:pt x="23019" y="27383"/>
                      <a:pt x="23470" y="27383"/>
                    </a:cubicBezTo>
                    <a:cubicBezTo>
                      <a:pt x="24881" y="27383"/>
                      <a:pt x="26279" y="27003"/>
                      <a:pt x="27564" y="26286"/>
                    </a:cubicBezTo>
                    <a:cubicBezTo>
                      <a:pt x="29489" y="25177"/>
                      <a:pt x="30859" y="23416"/>
                      <a:pt x="31478" y="21263"/>
                    </a:cubicBezTo>
                    <a:cubicBezTo>
                      <a:pt x="32066" y="19110"/>
                      <a:pt x="31772" y="16892"/>
                      <a:pt x="30663" y="14934"/>
                    </a:cubicBezTo>
                    <a:cubicBezTo>
                      <a:pt x="30271" y="14217"/>
                      <a:pt x="29750" y="13597"/>
                      <a:pt x="29195" y="13043"/>
                    </a:cubicBezTo>
                    <a:cubicBezTo>
                      <a:pt x="29652" y="12227"/>
                      <a:pt x="30011" y="11346"/>
                      <a:pt x="30271" y="10433"/>
                    </a:cubicBezTo>
                    <a:cubicBezTo>
                      <a:pt x="31120" y="7367"/>
                      <a:pt x="30598" y="4072"/>
                      <a:pt x="28869" y="1397"/>
                    </a:cubicBezTo>
                    <a:cubicBezTo>
                      <a:pt x="28283" y="498"/>
                      <a:pt x="27295" y="1"/>
                      <a:pt x="26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23"/>
              <p:cNvSpPr/>
              <p:nvPr/>
            </p:nvSpPr>
            <p:spPr>
              <a:xfrm>
                <a:off x="3309275" y="2210825"/>
                <a:ext cx="470575" cy="1042200"/>
              </a:xfrm>
              <a:custGeom>
                <a:avLst/>
                <a:gdLst/>
                <a:ahLst/>
                <a:cxnLst/>
                <a:rect l="l" t="t" r="r" b="b"/>
                <a:pathLst>
                  <a:path w="18823" h="41688" extrusionOk="0">
                    <a:moveTo>
                      <a:pt x="14055" y="0"/>
                    </a:moveTo>
                    <a:cubicBezTo>
                      <a:pt x="13644" y="0"/>
                      <a:pt x="13224" y="84"/>
                      <a:pt x="12820" y="260"/>
                    </a:cubicBezTo>
                    <a:cubicBezTo>
                      <a:pt x="11287" y="913"/>
                      <a:pt x="10569" y="2740"/>
                      <a:pt x="11222" y="4273"/>
                    </a:cubicBezTo>
                    <a:cubicBezTo>
                      <a:pt x="12135" y="6360"/>
                      <a:pt x="11580" y="8774"/>
                      <a:pt x="9884" y="10275"/>
                    </a:cubicBezTo>
                    <a:cubicBezTo>
                      <a:pt x="9167" y="10862"/>
                      <a:pt x="8318" y="11286"/>
                      <a:pt x="7405" y="11449"/>
                    </a:cubicBezTo>
                    <a:cubicBezTo>
                      <a:pt x="6394" y="11612"/>
                      <a:pt x="5546" y="12297"/>
                      <a:pt x="5122" y="13210"/>
                    </a:cubicBezTo>
                    <a:cubicBezTo>
                      <a:pt x="4730" y="14156"/>
                      <a:pt x="4796" y="15233"/>
                      <a:pt x="5350" y="16081"/>
                    </a:cubicBezTo>
                    <a:cubicBezTo>
                      <a:pt x="6720" y="18234"/>
                      <a:pt x="6296" y="21105"/>
                      <a:pt x="4371" y="22801"/>
                    </a:cubicBezTo>
                    <a:cubicBezTo>
                      <a:pt x="3915" y="23192"/>
                      <a:pt x="3393" y="23486"/>
                      <a:pt x="2773" y="23714"/>
                    </a:cubicBezTo>
                    <a:cubicBezTo>
                      <a:pt x="1827" y="24073"/>
                      <a:pt x="1109" y="24921"/>
                      <a:pt x="881" y="25932"/>
                    </a:cubicBezTo>
                    <a:cubicBezTo>
                      <a:pt x="653" y="26943"/>
                      <a:pt x="946" y="27987"/>
                      <a:pt x="1697" y="28738"/>
                    </a:cubicBezTo>
                    <a:lnTo>
                      <a:pt x="1795" y="28835"/>
                    </a:lnTo>
                    <a:cubicBezTo>
                      <a:pt x="1827" y="28868"/>
                      <a:pt x="1860" y="28933"/>
                      <a:pt x="1925" y="28966"/>
                    </a:cubicBezTo>
                    <a:cubicBezTo>
                      <a:pt x="2838" y="30010"/>
                      <a:pt x="3295" y="31347"/>
                      <a:pt x="3197" y="32750"/>
                    </a:cubicBezTo>
                    <a:cubicBezTo>
                      <a:pt x="3099" y="34120"/>
                      <a:pt x="2447" y="35392"/>
                      <a:pt x="1403" y="36305"/>
                    </a:cubicBezTo>
                    <a:cubicBezTo>
                      <a:pt x="131" y="37414"/>
                      <a:pt x="0" y="39339"/>
                      <a:pt x="1109" y="40611"/>
                    </a:cubicBezTo>
                    <a:cubicBezTo>
                      <a:pt x="1729" y="41329"/>
                      <a:pt x="2577" y="41688"/>
                      <a:pt x="3425" y="41688"/>
                    </a:cubicBezTo>
                    <a:cubicBezTo>
                      <a:pt x="4143" y="41688"/>
                      <a:pt x="4861" y="41427"/>
                      <a:pt x="5415" y="40937"/>
                    </a:cubicBezTo>
                    <a:cubicBezTo>
                      <a:pt x="9330" y="37512"/>
                      <a:pt x="10341" y="32000"/>
                      <a:pt x="8221" y="27531"/>
                    </a:cubicBezTo>
                    <a:cubicBezTo>
                      <a:pt x="8286" y="27498"/>
                      <a:pt x="8351" y="27433"/>
                      <a:pt x="8384" y="27400"/>
                    </a:cubicBezTo>
                    <a:cubicBezTo>
                      <a:pt x="11678" y="24530"/>
                      <a:pt x="12950" y="20224"/>
                      <a:pt x="11972" y="16212"/>
                    </a:cubicBezTo>
                    <a:cubicBezTo>
                      <a:pt x="12657" y="15853"/>
                      <a:pt x="13309" y="15396"/>
                      <a:pt x="13896" y="14874"/>
                    </a:cubicBezTo>
                    <a:cubicBezTo>
                      <a:pt x="17615" y="11612"/>
                      <a:pt x="18822" y="6393"/>
                      <a:pt x="16832" y="1826"/>
                    </a:cubicBezTo>
                    <a:cubicBezTo>
                      <a:pt x="16348" y="689"/>
                      <a:pt x="15236" y="0"/>
                      <a:pt x="140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 name="Google Shape;1958;p123"/>
            <p:cNvGrpSpPr/>
            <p:nvPr/>
          </p:nvGrpSpPr>
          <p:grpSpPr>
            <a:xfrm>
              <a:off x="1705145" y="2594691"/>
              <a:ext cx="114162" cy="224948"/>
              <a:chOff x="2475825" y="238125"/>
              <a:chExt cx="2648775" cy="5219200"/>
            </a:xfrm>
          </p:grpSpPr>
          <p:sp>
            <p:nvSpPr>
              <p:cNvPr id="1959" name="Google Shape;1959;p123"/>
              <p:cNvSpPr/>
              <p:nvPr/>
            </p:nvSpPr>
            <p:spPr>
              <a:xfrm>
                <a:off x="3771650" y="1614675"/>
                <a:ext cx="153350" cy="268325"/>
              </a:xfrm>
              <a:custGeom>
                <a:avLst/>
                <a:gdLst/>
                <a:ahLst/>
                <a:cxnLst/>
                <a:rect l="l" t="t" r="r" b="b"/>
                <a:pathLst>
                  <a:path w="6134" h="10733" extrusionOk="0">
                    <a:moveTo>
                      <a:pt x="3067" y="0"/>
                    </a:moveTo>
                    <a:cubicBezTo>
                      <a:pt x="1371" y="0"/>
                      <a:pt x="1" y="1370"/>
                      <a:pt x="1" y="3067"/>
                    </a:cubicBezTo>
                    <a:lnTo>
                      <a:pt x="1" y="7666"/>
                    </a:lnTo>
                    <a:cubicBezTo>
                      <a:pt x="1" y="9362"/>
                      <a:pt x="1371" y="10732"/>
                      <a:pt x="3067" y="10732"/>
                    </a:cubicBezTo>
                    <a:cubicBezTo>
                      <a:pt x="4763" y="10732"/>
                      <a:pt x="6133" y="9362"/>
                      <a:pt x="6133" y="7666"/>
                    </a:cubicBezTo>
                    <a:lnTo>
                      <a:pt x="6133" y="3067"/>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23"/>
              <p:cNvSpPr/>
              <p:nvPr/>
            </p:nvSpPr>
            <p:spPr>
              <a:xfrm>
                <a:off x="2475825" y="238125"/>
                <a:ext cx="2648775" cy="5219200"/>
              </a:xfrm>
              <a:custGeom>
                <a:avLst/>
                <a:gdLst/>
                <a:ahLst/>
                <a:cxnLst/>
                <a:rect l="l" t="t" r="r" b="b"/>
                <a:pathLst>
                  <a:path w="105951" h="208768" extrusionOk="0">
                    <a:moveTo>
                      <a:pt x="43875" y="26781"/>
                    </a:moveTo>
                    <a:cubicBezTo>
                      <a:pt x="44201" y="26781"/>
                      <a:pt x="45016" y="26879"/>
                      <a:pt x="45114" y="27890"/>
                    </a:cubicBezTo>
                    <a:cubicBezTo>
                      <a:pt x="45538" y="31641"/>
                      <a:pt x="48637" y="34381"/>
                      <a:pt x="52454" y="34381"/>
                    </a:cubicBezTo>
                    <a:cubicBezTo>
                      <a:pt x="55259" y="34381"/>
                      <a:pt x="57705" y="32913"/>
                      <a:pt x="58978" y="30402"/>
                    </a:cubicBezTo>
                    <a:cubicBezTo>
                      <a:pt x="59248" y="29861"/>
                      <a:pt x="59667" y="29709"/>
                      <a:pt x="60038" y="29709"/>
                    </a:cubicBezTo>
                    <a:cubicBezTo>
                      <a:pt x="60160" y="29709"/>
                      <a:pt x="60276" y="29725"/>
                      <a:pt x="60380" y="29749"/>
                    </a:cubicBezTo>
                    <a:cubicBezTo>
                      <a:pt x="60674" y="29815"/>
                      <a:pt x="61326" y="30076"/>
                      <a:pt x="61326" y="30924"/>
                    </a:cubicBezTo>
                    <a:cubicBezTo>
                      <a:pt x="61326" y="30956"/>
                      <a:pt x="61326" y="30989"/>
                      <a:pt x="61326" y="31054"/>
                    </a:cubicBezTo>
                    <a:cubicBezTo>
                      <a:pt x="61196" y="33109"/>
                      <a:pt x="61881" y="35066"/>
                      <a:pt x="63251" y="36534"/>
                    </a:cubicBezTo>
                    <a:cubicBezTo>
                      <a:pt x="64653" y="38035"/>
                      <a:pt x="66643" y="38883"/>
                      <a:pt x="68731" y="38883"/>
                    </a:cubicBezTo>
                    <a:cubicBezTo>
                      <a:pt x="70982" y="38883"/>
                      <a:pt x="73102" y="37839"/>
                      <a:pt x="74505" y="35980"/>
                    </a:cubicBezTo>
                    <a:cubicBezTo>
                      <a:pt x="74787" y="35651"/>
                      <a:pt x="75085" y="35474"/>
                      <a:pt x="75438" y="35474"/>
                    </a:cubicBezTo>
                    <a:cubicBezTo>
                      <a:pt x="75575" y="35474"/>
                      <a:pt x="75720" y="35501"/>
                      <a:pt x="75875" y="35556"/>
                    </a:cubicBezTo>
                    <a:cubicBezTo>
                      <a:pt x="76038" y="35621"/>
                      <a:pt x="76755" y="35882"/>
                      <a:pt x="76755" y="36665"/>
                    </a:cubicBezTo>
                    <a:cubicBezTo>
                      <a:pt x="76755" y="36795"/>
                      <a:pt x="76755" y="36893"/>
                      <a:pt x="76723" y="37056"/>
                    </a:cubicBezTo>
                    <a:cubicBezTo>
                      <a:pt x="76168" y="39274"/>
                      <a:pt x="76625" y="41558"/>
                      <a:pt x="78028" y="43319"/>
                    </a:cubicBezTo>
                    <a:cubicBezTo>
                      <a:pt x="79430" y="45113"/>
                      <a:pt x="81616" y="46190"/>
                      <a:pt x="83899" y="46190"/>
                    </a:cubicBezTo>
                    <a:cubicBezTo>
                      <a:pt x="85693" y="46190"/>
                      <a:pt x="87422" y="45537"/>
                      <a:pt x="88792" y="44265"/>
                    </a:cubicBezTo>
                    <a:cubicBezTo>
                      <a:pt x="88912" y="44170"/>
                      <a:pt x="89189" y="43916"/>
                      <a:pt x="89598" y="43916"/>
                    </a:cubicBezTo>
                    <a:cubicBezTo>
                      <a:pt x="89747" y="43916"/>
                      <a:pt x="89914" y="43950"/>
                      <a:pt x="90097" y="44037"/>
                    </a:cubicBezTo>
                    <a:cubicBezTo>
                      <a:pt x="90521" y="44200"/>
                      <a:pt x="90912" y="44624"/>
                      <a:pt x="90912" y="45113"/>
                    </a:cubicBezTo>
                    <a:cubicBezTo>
                      <a:pt x="90912" y="45309"/>
                      <a:pt x="90880" y="45505"/>
                      <a:pt x="90782" y="45700"/>
                    </a:cubicBezTo>
                    <a:cubicBezTo>
                      <a:pt x="89738" y="48016"/>
                      <a:pt x="89901" y="50561"/>
                      <a:pt x="91271" y="52681"/>
                    </a:cubicBezTo>
                    <a:cubicBezTo>
                      <a:pt x="88042" y="52975"/>
                      <a:pt x="84878" y="53497"/>
                      <a:pt x="81746" y="54247"/>
                    </a:cubicBezTo>
                    <a:cubicBezTo>
                      <a:pt x="74700" y="47103"/>
                      <a:pt x="64947" y="43026"/>
                      <a:pt x="54900" y="43026"/>
                    </a:cubicBezTo>
                    <a:cubicBezTo>
                      <a:pt x="44429" y="43026"/>
                      <a:pt x="34382" y="47429"/>
                      <a:pt x="27271" y="55062"/>
                    </a:cubicBezTo>
                    <a:cubicBezTo>
                      <a:pt x="21400" y="53301"/>
                      <a:pt x="15202" y="52420"/>
                      <a:pt x="8906" y="52420"/>
                    </a:cubicBezTo>
                    <a:lnTo>
                      <a:pt x="6101" y="52420"/>
                    </a:lnTo>
                    <a:lnTo>
                      <a:pt x="6101" y="38002"/>
                    </a:lnTo>
                    <a:cubicBezTo>
                      <a:pt x="8515" y="36730"/>
                      <a:pt x="9983" y="34283"/>
                      <a:pt x="9983" y="31543"/>
                    </a:cubicBezTo>
                    <a:cubicBezTo>
                      <a:pt x="9983" y="31380"/>
                      <a:pt x="9983" y="31217"/>
                      <a:pt x="9983" y="31021"/>
                    </a:cubicBezTo>
                    <a:cubicBezTo>
                      <a:pt x="9917" y="30043"/>
                      <a:pt x="10700" y="29782"/>
                      <a:pt x="11026" y="29749"/>
                    </a:cubicBezTo>
                    <a:cubicBezTo>
                      <a:pt x="11059" y="29717"/>
                      <a:pt x="11059" y="29717"/>
                      <a:pt x="11092" y="29717"/>
                    </a:cubicBezTo>
                    <a:lnTo>
                      <a:pt x="11287" y="29717"/>
                    </a:lnTo>
                    <a:cubicBezTo>
                      <a:pt x="11907" y="29717"/>
                      <a:pt x="12168" y="30108"/>
                      <a:pt x="12331" y="30402"/>
                    </a:cubicBezTo>
                    <a:cubicBezTo>
                      <a:pt x="13603" y="32913"/>
                      <a:pt x="16050" y="34381"/>
                      <a:pt x="18855" y="34381"/>
                    </a:cubicBezTo>
                    <a:cubicBezTo>
                      <a:pt x="22672" y="34381"/>
                      <a:pt x="25738" y="31641"/>
                      <a:pt x="26195" y="27890"/>
                    </a:cubicBezTo>
                    <a:cubicBezTo>
                      <a:pt x="26293" y="26879"/>
                      <a:pt x="27108" y="26781"/>
                      <a:pt x="27434" y="26781"/>
                    </a:cubicBezTo>
                    <a:cubicBezTo>
                      <a:pt x="28054" y="26781"/>
                      <a:pt x="28445" y="27074"/>
                      <a:pt x="28609" y="27662"/>
                    </a:cubicBezTo>
                    <a:cubicBezTo>
                      <a:pt x="29555" y="30793"/>
                      <a:pt x="32392" y="32881"/>
                      <a:pt x="35654" y="32881"/>
                    </a:cubicBezTo>
                    <a:cubicBezTo>
                      <a:pt x="38916" y="32881"/>
                      <a:pt x="41754" y="30793"/>
                      <a:pt x="42700" y="27662"/>
                    </a:cubicBezTo>
                    <a:cubicBezTo>
                      <a:pt x="42863" y="27074"/>
                      <a:pt x="43255" y="26781"/>
                      <a:pt x="43875" y="26781"/>
                    </a:cubicBezTo>
                    <a:close/>
                    <a:moveTo>
                      <a:pt x="54900" y="49158"/>
                    </a:moveTo>
                    <a:cubicBezTo>
                      <a:pt x="62337" y="49158"/>
                      <a:pt x="69351" y="51670"/>
                      <a:pt x="74961" y="56335"/>
                    </a:cubicBezTo>
                    <a:cubicBezTo>
                      <a:pt x="66774" y="59368"/>
                      <a:pt x="59304" y="64033"/>
                      <a:pt x="52976" y="70100"/>
                    </a:cubicBezTo>
                    <a:cubicBezTo>
                      <a:pt x="47267" y="64620"/>
                      <a:pt x="40743" y="60347"/>
                      <a:pt x="33665" y="57346"/>
                    </a:cubicBezTo>
                    <a:cubicBezTo>
                      <a:pt x="39438" y="52127"/>
                      <a:pt x="47039" y="49158"/>
                      <a:pt x="54900" y="49158"/>
                    </a:cubicBezTo>
                    <a:close/>
                    <a:moveTo>
                      <a:pt x="8906" y="58520"/>
                    </a:moveTo>
                    <a:cubicBezTo>
                      <a:pt x="23911" y="58520"/>
                      <a:pt x="38003" y="64196"/>
                      <a:pt x="48768" y="74536"/>
                    </a:cubicBezTo>
                    <a:cubicBezTo>
                      <a:pt x="48637" y="74699"/>
                      <a:pt x="48507" y="74830"/>
                      <a:pt x="48376" y="74993"/>
                    </a:cubicBezTo>
                    <a:cubicBezTo>
                      <a:pt x="39960" y="84942"/>
                      <a:pt x="34839" y="97011"/>
                      <a:pt x="33599" y="109929"/>
                    </a:cubicBezTo>
                    <a:cubicBezTo>
                      <a:pt x="33371" y="111984"/>
                      <a:pt x="33273" y="114104"/>
                      <a:pt x="33273" y="116192"/>
                    </a:cubicBezTo>
                    <a:cubicBezTo>
                      <a:pt x="33273" y="131654"/>
                      <a:pt x="38753" y="146267"/>
                      <a:pt x="48768" y="157848"/>
                    </a:cubicBezTo>
                    <a:cubicBezTo>
                      <a:pt x="37970" y="168155"/>
                      <a:pt x="23879" y="173831"/>
                      <a:pt x="8906" y="173831"/>
                    </a:cubicBezTo>
                    <a:lnTo>
                      <a:pt x="6133" y="173831"/>
                    </a:lnTo>
                    <a:lnTo>
                      <a:pt x="6133" y="137819"/>
                    </a:lnTo>
                    <a:lnTo>
                      <a:pt x="6133" y="58520"/>
                    </a:lnTo>
                    <a:close/>
                    <a:moveTo>
                      <a:pt x="38721" y="172592"/>
                    </a:moveTo>
                    <a:cubicBezTo>
                      <a:pt x="40123" y="175267"/>
                      <a:pt x="41820" y="177713"/>
                      <a:pt x="43809" y="179866"/>
                    </a:cubicBezTo>
                    <a:cubicBezTo>
                      <a:pt x="41559" y="180420"/>
                      <a:pt x="39243" y="180714"/>
                      <a:pt x="36861" y="180714"/>
                    </a:cubicBezTo>
                    <a:cubicBezTo>
                      <a:pt x="32556" y="180714"/>
                      <a:pt x="28445" y="179801"/>
                      <a:pt x="24629" y="178007"/>
                    </a:cubicBezTo>
                    <a:cubicBezTo>
                      <a:pt x="29555" y="176767"/>
                      <a:pt x="34252" y="174940"/>
                      <a:pt x="38721" y="172592"/>
                    </a:cubicBezTo>
                    <a:close/>
                    <a:moveTo>
                      <a:pt x="52976" y="162284"/>
                    </a:moveTo>
                    <a:cubicBezTo>
                      <a:pt x="62501" y="171385"/>
                      <a:pt x="74342" y="177224"/>
                      <a:pt x="87161" y="179181"/>
                    </a:cubicBezTo>
                    <a:cubicBezTo>
                      <a:pt x="82170" y="183030"/>
                      <a:pt x="76038" y="185183"/>
                      <a:pt x="69612" y="185183"/>
                    </a:cubicBezTo>
                    <a:cubicBezTo>
                      <a:pt x="58749" y="185183"/>
                      <a:pt x="48865" y="179050"/>
                      <a:pt x="43972" y="169460"/>
                    </a:cubicBezTo>
                    <a:cubicBezTo>
                      <a:pt x="47169" y="167340"/>
                      <a:pt x="50170" y="164959"/>
                      <a:pt x="52976" y="162284"/>
                    </a:cubicBezTo>
                    <a:close/>
                    <a:moveTo>
                      <a:pt x="52976" y="0"/>
                    </a:moveTo>
                    <a:cubicBezTo>
                      <a:pt x="38819" y="0"/>
                      <a:pt x="25510" y="5513"/>
                      <a:pt x="15528" y="15527"/>
                    </a:cubicBezTo>
                    <a:cubicBezTo>
                      <a:pt x="12918" y="18137"/>
                      <a:pt x="10570" y="21007"/>
                      <a:pt x="8580" y="24106"/>
                    </a:cubicBezTo>
                    <a:cubicBezTo>
                      <a:pt x="5579" y="25215"/>
                      <a:pt x="3654" y="28118"/>
                      <a:pt x="3883" y="31446"/>
                    </a:cubicBezTo>
                    <a:lnTo>
                      <a:pt x="3883" y="31543"/>
                    </a:lnTo>
                    <a:cubicBezTo>
                      <a:pt x="3883" y="32163"/>
                      <a:pt x="3491" y="32489"/>
                      <a:pt x="3165" y="32620"/>
                    </a:cubicBezTo>
                    <a:cubicBezTo>
                      <a:pt x="1240" y="33566"/>
                      <a:pt x="1" y="35556"/>
                      <a:pt x="1" y="37709"/>
                    </a:cubicBezTo>
                    <a:lnTo>
                      <a:pt x="1" y="52975"/>
                    </a:lnTo>
                    <a:cubicBezTo>
                      <a:pt x="1" y="52975"/>
                      <a:pt x="1" y="52975"/>
                      <a:pt x="1" y="54475"/>
                    </a:cubicBezTo>
                    <a:lnTo>
                      <a:pt x="1" y="177713"/>
                    </a:lnTo>
                    <a:cubicBezTo>
                      <a:pt x="1" y="177106"/>
                      <a:pt x="1" y="176929"/>
                      <a:pt x="4" y="176929"/>
                    </a:cubicBezTo>
                    <a:cubicBezTo>
                      <a:pt x="8" y="176929"/>
                      <a:pt x="16" y="177185"/>
                      <a:pt x="34" y="177256"/>
                    </a:cubicBezTo>
                    <a:cubicBezTo>
                      <a:pt x="262" y="184694"/>
                      <a:pt x="3035" y="191837"/>
                      <a:pt x="7928" y="197481"/>
                    </a:cubicBezTo>
                    <a:cubicBezTo>
                      <a:pt x="12984" y="203320"/>
                      <a:pt x="19932" y="207201"/>
                      <a:pt x="27532" y="208376"/>
                    </a:cubicBezTo>
                    <a:cubicBezTo>
                      <a:pt x="27695" y="208408"/>
                      <a:pt x="27826" y="208408"/>
                      <a:pt x="27989" y="208408"/>
                    </a:cubicBezTo>
                    <a:cubicBezTo>
                      <a:pt x="29489" y="208408"/>
                      <a:pt x="30794" y="207332"/>
                      <a:pt x="31022" y="205831"/>
                    </a:cubicBezTo>
                    <a:cubicBezTo>
                      <a:pt x="31283" y="204168"/>
                      <a:pt x="30142" y="202602"/>
                      <a:pt x="28478" y="202341"/>
                    </a:cubicBezTo>
                    <a:cubicBezTo>
                      <a:pt x="16963" y="200547"/>
                      <a:pt x="8025" y="191250"/>
                      <a:pt x="6394" y="179964"/>
                    </a:cubicBezTo>
                    <a:lnTo>
                      <a:pt x="8906" y="179964"/>
                    </a:lnTo>
                    <a:cubicBezTo>
                      <a:pt x="11157" y="179964"/>
                      <a:pt x="13408" y="179833"/>
                      <a:pt x="15626" y="179605"/>
                    </a:cubicBezTo>
                    <a:cubicBezTo>
                      <a:pt x="21758" y="184335"/>
                      <a:pt x="29098" y="186847"/>
                      <a:pt x="36861" y="186847"/>
                    </a:cubicBezTo>
                    <a:cubicBezTo>
                      <a:pt x="41102" y="186847"/>
                      <a:pt x="45212" y="186096"/>
                      <a:pt x="49126" y="184628"/>
                    </a:cubicBezTo>
                    <a:cubicBezTo>
                      <a:pt x="54965" y="188869"/>
                      <a:pt x="62109" y="191283"/>
                      <a:pt x="69612" y="191283"/>
                    </a:cubicBezTo>
                    <a:cubicBezTo>
                      <a:pt x="79463" y="191283"/>
                      <a:pt x="88760" y="187173"/>
                      <a:pt x="95349" y="179931"/>
                    </a:cubicBezTo>
                    <a:cubicBezTo>
                      <a:pt x="95936" y="179931"/>
                      <a:pt x="96490" y="179964"/>
                      <a:pt x="97045" y="179964"/>
                    </a:cubicBezTo>
                    <a:lnTo>
                      <a:pt x="99557" y="179964"/>
                    </a:lnTo>
                    <a:cubicBezTo>
                      <a:pt x="97730" y="192751"/>
                      <a:pt x="86705" y="202635"/>
                      <a:pt x="73396" y="202635"/>
                    </a:cubicBezTo>
                    <a:lnTo>
                      <a:pt x="41265" y="202635"/>
                    </a:lnTo>
                    <a:cubicBezTo>
                      <a:pt x="39569" y="202635"/>
                      <a:pt x="38199" y="204005"/>
                      <a:pt x="38199" y="205701"/>
                    </a:cubicBezTo>
                    <a:cubicBezTo>
                      <a:pt x="38199" y="207397"/>
                      <a:pt x="39569" y="208767"/>
                      <a:pt x="41265" y="208767"/>
                    </a:cubicBezTo>
                    <a:lnTo>
                      <a:pt x="73396" y="208767"/>
                    </a:lnTo>
                    <a:cubicBezTo>
                      <a:pt x="90978" y="208767"/>
                      <a:pt x="105363" y="194741"/>
                      <a:pt x="105918" y="177289"/>
                    </a:cubicBezTo>
                    <a:cubicBezTo>
                      <a:pt x="105950" y="177158"/>
                      <a:pt x="105950" y="117660"/>
                      <a:pt x="105950" y="117660"/>
                    </a:cubicBezTo>
                    <a:cubicBezTo>
                      <a:pt x="105950" y="115996"/>
                      <a:pt x="104580" y="114626"/>
                      <a:pt x="102884" y="114626"/>
                    </a:cubicBezTo>
                    <a:cubicBezTo>
                      <a:pt x="101188" y="114626"/>
                      <a:pt x="99818" y="115996"/>
                      <a:pt x="99818" y="117660"/>
                    </a:cubicBezTo>
                    <a:lnTo>
                      <a:pt x="99818" y="137819"/>
                    </a:lnTo>
                    <a:cubicBezTo>
                      <a:pt x="99818" y="137819"/>
                      <a:pt x="99818" y="137819"/>
                      <a:pt x="99818" y="137852"/>
                    </a:cubicBezTo>
                    <a:lnTo>
                      <a:pt x="99818" y="173831"/>
                    </a:lnTo>
                    <a:lnTo>
                      <a:pt x="97045" y="173831"/>
                    </a:lnTo>
                    <a:cubicBezTo>
                      <a:pt x="81648" y="173831"/>
                      <a:pt x="67165" y="167829"/>
                      <a:pt x="56270" y="156934"/>
                    </a:cubicBezTo>
                    <a:cubicBezTo>
                      <a:pt x="45408" y="146072"/>
                      <a:pt x="39406" y="131589"/>
                      <a:pt x="39406" y="116192"/>
                    </a:cubicBezTo>
                    <a:cubicBezTo>
                      <a:pt x="39406" y="114300"/>
                      <a:pt x="39504" y="112408"/>
                      <a:pt x="39667" y="110549"/>
                    </a:cubicBezTo>
                    <a:cubicBezTo>
                      <a:pt x="41950" y="86997"/>
                      <a:pt x="58782" y="66936"/>
                      <a:pt x="81583" y="60608"/>
                    </a:cubicBezTo>
                    <a:cubicBezTo>
                      <a:pt x="86607" y="59238"/>
                      <a:pt x="91793" y="58520"/>
                      <a:pt x="97045" y="58520"/>
                    </a:cubicBezTo>
                    <a:lnTo>
                      <a:pt x="99818" y="58520"/>
                    </a:lnTo>
                    <a:lnTo>
                      <a:pt x="99818" y="104416"/>
                    </a:lnTo>
                    <a:cubicBezTo>
                      <a:pt x="99818" y="106112"/>
                      <a:pt x="101188" y="107482"/>
                      <a:pt x="102884" y="107482"/>
                    </a:cubicBezTo>
                    <a:cubicBezTo>
                      <a:pt x="104580" y="107482"/>
                      <a:pt x="105950" y="106112"/>
                      <a:pt x="105950" y="104416"/>
                    </a:cubicBezTo>
                    <a:lnTo>
                      <a:pt x="105950" y="55454"/>
                    </a:lnTo>
                    <a:lnTo>
                      <a:pt x="105950" y="52975"/>
                    </a:lnTo>
                    <a:cubicBezTo>
                      <a:pt x="105950" y="39796"/>
                      <a:pt x="101057" y="27140"/>
                      <a:pt x="92217" y="17386"/>
                    </a:cubicBezTo>
                    <a:cubicBezTo>
                      <a:pt x="91611" y="16711"/>
                      <a:pt x="90785" y="16376"/>
                      <a:pt x="89952" y="16376"/>
                    </a:cubicBezTo>
                    <a:cubicBezTo>
                      <a:pt x="89216" y="16376"/>
                      <a:pt x="88476" y="16638"/>
                      <a:pt x="87879" y="17158"/>
                    </a:cubicBezTo>
                    <a:cubicBezTo>
                      <a:pt x="86639" y="18300"/>
                      <a:pt x="86541" y="20257"/>
                      <a:pt x="87683" y="21496"/>
                    </a:cubicBezTo>
                    <a:cubicBezTo>
                      <a:pt x="94631" y="29162"/>
                      <a:pt x="98806" y="38818"/>
                      <a:pt x="99655" y="49060"/>
                    </a:cubicBezTo>
                    <a:cubicBezTo>
                      <a:pt x="99133" y="49256"/>
                      <a:pt x="98643" y="49484"/>
                      <a:pt x="98121" y="49778"/>
                    </a:cubicBezTo>
                    <a:cubicBezTo>
                      <a:pt x="97926" y="49941"/>
                      <a:pt x="97697" y="50006"/>
                      <a:pt x="97469" y="50006"/>
                    </a:cubicBezTo>
                    <a:cubicBezTo>
                      <a:pt x="97078" y="50006"/>
                      <a:pt x="96654" y="49745"/>
                      <a:pt x="96425" y="49386"/>
                    </a:cubicBezTo>
                    <a:cubicBezTo>
                      <a:pt x="96164" y="49028"/>
                      <a:pt x="96164" y="48636"/>
                      <a:pt x="96360" y="48212"/>
                    </a:cubicBezTo>
                    <a:cubicBezTo>
                      <a:pt x="96817" y="47201"/>
                      <a:pt x="97045" y="46190"/>
                      <a:pt x="97045" y="45113"/>
                    </a:cubicBezTo>
                    <a:cubicBezTo>
                      <a:pt x="97045" y="42243"/>
                      <a:pt x="95284" y="39633"/>
                      <a:pt x="92576" y="38426"/>
                    </a:cubicBezTo>
                    <a:cubicBezTo>
                      <a:pt x="91615" y="38004"/>
                      <a:pt x="90608" y="37797"/>
                      <a:pt x="89610" y="37797"/>
                    </a:cubicBezTo>
                    <a:cubicBezTo>
                      <a:pt x="87831" y="37797"/>
                      <a:pt x="86082" y="38456"/>
                      <a:pt x="84682" y="39731"/>
                    </a:cubicBezTo>
                    <a:cubicBezTo>
                      <a:pt x="84421" y="39959"/>
                      <a:pt x="84160" y="40090"/>
                      <a:pt x="83899" y="40090"/>
                    </a:cubicBezTo>
                    <a:cubicBezTo>
                      <a:pt x="83508" y="40090"/>
                      <a:pt x="83084" y="39894"/>
                      <a:pt x="82823" y="39568"/>
                    </a:cubicBezTo>
                    <a:cubicBezTo>
                      <a:pt x="82594" y="39274"/>
                      <a:pt x="82562" y="38915"/>
                      <a:pt x="82660" y="38524"/>
                    </a:cubicBezTo>
                    <a:cubicBezTo>
                      <a:pt x="82790" y="37937"/>
                      <a:pt x="82888" y="37285"/>
                      <a:pt x="82888" y="36665"/>
                    </a:cubicBezTo>
                    <a:cubicBezTo>
                      <a:pt x="82888" y="33566"/>
                      <a:pt x="80866" y="30793"/>
                      <a:pt x="77832" y="29749"/>
                    </a:cubicBezTo>
                    <a:cubicBezTo>
                      <a:pt x="77048" y="29485"/>
                      <a:pt x="76247" y="29357"/>
                      <a:pt x="75459" y="29357"/>
                    </a:cubicBezTo>
                    <a:cubicBezTo>
                      <a:pt x="73232" y="29357"/>
                      <a:pt x="71098" y="30382"/>
                      <a:pt x="69677" y="32261"/>
                    </a:cubicBezTo>
                    <a:cubicBezTo>
                      <a:pt x="69416" y="32620"/>
                      <a:pt x="69090" y="32783"/>
                      <a:pt x="68731" y="32783"/>
                    </a:cubicBezTo>
                    <a:cubicBezTo>
                      <a:pt x="68340" y="32783"/>
                      <a:pt x="67981" y="32620"/>
                      <a:pt x="67720" y="32359"/>
                    </a:cubicBezTo>
                    <a:cubicBezTo>
                      <a:pt x="67491" y="32098"/>
                      <a:pt x="67394" y="31804"/>
                      <a:pt x="67426" y="31478"/>
                    </a:cubicBezTo>
                    <a:cubicBezTo>
                      <a:pt x="67459" y="31282"/>
                      <a:pt x="67459" y="31087"/>
                      <a:pt x="67459" y="30924"/>
                    </a:cubicBezTo>
                    <a:cubicBezTo>
                      <a:pt x="67459" y="27466"/>
                      <a:pt x="65175" y="24628"/>
                      <a:pt x="61816" y="23813"/>
                    </a:cubicBezTo>
                    <a:cubicBezTo>
                      <a:pt x="61208" y="23666"/>
                      <a:pt x="60603" y="23596"/>
                      <a:pt x="60011" y="23596"/>
                    </a:cubicBezTo>
                    <a:cubicBezTo>
                      <a:pt x="57297" y="23596"/>
                      <a:pt x="54842" y="25080"/>
                      <a:pt x="53530" y="27596"/>
                    </a:cubicBezTo>
                    <a:cubicBezTo>
                      <a:pt x="53302" y="28053"/>
                      <a:pt x="52943" y="28281"/>
                      <a:pt x="52454" y="28281"/>
                    </a:cubicBezTo>
                    <a:cubicBezTo>
                      <a:pt x="52356" y="28281"/>
                      <a:pt x="51312" y="28249"/>
                      <a:pt x="51214" y="27172"/>
                    </a:cubicBezTo>
                    <a:cubicBezTo>
                      <a:pt x="50757" y="23388"/>
                      <a:pt x="47691" y="20648"/>
                      <a:pt x="43875" y="20648"/>
                    </a:cubicBezTo>
                    <a:cubicBezTo>
                      <a:pt x="40547" y="20648"/>
                      <a:pt x="37807" y="22703"/>
                      <a:pt x="36829" y="25900"/>
                    </a:cubicBezTo>
                    <a:cubicBezTo>
                      <a:pt x="36600" y="26650"/>
                      <a:pt x="36013" y="26781"/>
                      <a:pt x="35654" y="26781"/>
                    </a:cubicBezTo>
                    <a:cubicBezTo>
                      <a:pt x="35296" y="26781"/>
                      <a:pt x="34708" y="26650"/>
                      <a:pt x="34480" y="25900"/>
                    </a:cubicBezTo>
                    <a:cubicBezTo>
                      <a:pt x="33502" y="22703"/>
                      <a:pt x="30761" y="20648"/>
                      <a:pt x="27434" y="20648"/>
                    </a:cubicBezTo>
                    <a:cubicBezTo>
                      <a:pt x="23618" y="20648"/>
                      <a:pt x="20551" y="23388"/>
                      <a:pt x="20095" y="27172"/>
                    </a:cubicBezTo>
                    <a:cubicBezTo>
                      <a:pt x="19997" y="28216"/>
                      <a:pt x="19018" y="28281"/>
                      <a:pt x="18855" y="28281"/>
                    </a:cubicBezTo>
                    <a:cubicBezTo>
                      <a:pt x="18366" y="28281"/>
                      <a:pt x="18007" y="28053"/>
                      <a:pt x="17779" y="27596"/>
                    </a:cubicBezTo>
                    <a:cubicBezTo>
                      <a:pt x="17192" y="26487"/>
                      <a:pt x="16409" y="25574"/>
                      <a:pt x="15463" y="24889"/>
                    </a:cubicBezTo>
                    <a:cubicBezTo>
                      <a:pt x="16800" y="23127"/>
                      <a:pt x="18268" y="21431"/>
                      <a:pt x="19834" y="19833"/>
                    </a:cubicBezTo>
                    <a:cubicBezTo>
                      <a:pt x="28706" y="10993"/>
                      <a:pt x="40450" y="6133"/>
                      <a:pt x="52976" y="6133"/>
                    </a:cubicBezTo>
                    <a:cubicBezTo>
                      <a:pt x="61913" y="6133"/>
                      <a:pt x="70623" y="8644"/>
                      <a:pt x="78125" y="13439"/>
                    </a:cubicBezTo>
                    <a:cubicBezTo>
                      <a:pt x="78638" y="13765"/>
                      <a:pt x="79208" y="13921"/>
                      <a:pt x="79771" y="13921"/>
                    </a:cubicBezTo>
                    <a:cubicBezTo>
                      <a:pt x="80783" y="13921"/>
                      <a:pt x="81767" y="13416"/>
                      <a:pt x="82333" y="12493"/>
                    </a:cubicBezTo>
                    <a:cubicBezTo>
                      <a:pt x="83247" y="11058"/>
                      <a:pt x="82823" y="9199"/>
                      <a:pt x="81420" y="8285"/>
                    </a:cubicBezTo>
                    <a:cubicBezTo>
                      <a:pt x="72906" y="2871"/>
                      <a:pt x="63088" y="0"/>
                      <a:pt x="52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23"/>
              <p:cNvSpPr/>
              <p:nvPr/>
            </p:nvSpPr>
            <p:spPr>
              <a:xfrm>
                <a:off x="4139450" y="2171650"/>
                <a:ext cx="153325" cy="170475"/>
              </a:xfrm>
              <a:custGeom>
                <a:avLst/>
                <a:gdLst/>
                <a:ahLst/>
                <a:cxnLst/>
                <a:rect l="l" t="t" r="r" b="b"/>
                <a:pathLst>
                  <a:path w="6133" h="6819" extrusionOk="0">
                    <a:moveTo>
                      <a:pt x="3067" y="1"/>
                    </a:moveTo>
                    <a:cubicBezTo>
                      <a:pt x="1370" y="1"/>
                      <a:pt x="0" y="1371"/>
                      <a:pt x="0" y="3067"/>
                    </a:cubicBezTo>
                    <a:lnTo>
                      <a:pt x="0" y="3785"/>
                    </a:lnTo>
                    <a:cubicBezTo>
                      <a:pt x="0" y="5448"/>
                      <a:pt x="1370" y="6818"/>
                      <a:pt x="3067" y="6818"/>
                    </a:cubicBezTo>
                    <a:cubicBezTo>
                      <a:pt x="4763" y="6818"/>
                      <a:pt x="6133" y="5448"/>
                      <a:pt x="6133" y="3785"/>
                    </a:cubicBezTo>
                    <a:lnTo>
                      <a:pt x="6133" y="3067"/>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23"/>
              <p:cNvSpPr/>
              <p:nvPr/>
            </p:nvSpPr>
            <p:spPr>
              <a:xfrm>
                <a:off x="4337625" y="1912325"/>
                <a:ext cx="153325" cy="170475"/>
              </a:xfrm>
              <a:custGeom>
                <a:avLst/>
                <a:gdLst/>
                <a:ahLst/>
                <a:cxnLst/>
                <a:rect l="l" t="t" r="r" b="b"/>
                <a:pathLst>
                  <a:path w="6133" h="6819" extrusionOk="0">
                    <a:moveTo>
                      <a:pt x="3066" y="1"/>
                    </a:moveTo>
                    <a:cubicBezTo>
                      <a:pt x="1370" y="1"/>
                      <a:pt x="0" y="1371"/>
                      <a:pt x="0" y="3067"/>
                    </a:cubicBezTo>
                    <a:lnTo>
                      <a:pt x="0" y="3752"/>
                    </a:lnTo>
                    <a:cubicBezTo>
                      <a:pt x="0" y="5448"/>
                      <a:pt x="1370" y="6818"/>
                      <a:pt x="3066" y="6818"/>
                    </a:cubicBezTo>
                    <a:cubicBezTo>
                      <a:pt x="4763" y="6818"/>
                      <a:pt x="6133" y="5448"/>
                      <a:pt x="6133" y="3752"/>
                    </a:cubicBezTo>
                    <a:lnTo>
                      <a:pt x="6133" y="3067"/>
                    </a:lnTo>
                    <a:cubicBezTo>
                      <a:pt x="6133" y="1371"/>
                      <a:pt x="4763" y="1"/>
                      <a:pt x="3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23"/>
              <p:cNvSpPr/>
              <p:nvPr/>
            </p:nvSpPr>
            <p:spPr>
              <a:xfrm>
                <a:off x="4478700" y="2180625"/>
                <a:ext cx="152525" cy="170475"/>
              </a:xfrm>
              <a:custGeom>
                <a:avLst/>
                <a:gdLst/>
                <a:ahLst/>
                <a:cxnLst/>
                <a:rect l="l" t="t" r="r" b="b"/>
                <a:pathLst>
                  <a:path w="6101" h="6819" extrusionOk="0">
                    <a:moveTo>
                      <a:pt x="3034" y="1"/>
                    </a:moveTo>
                    <a:cubicBezTo>
                      <a:pt x="1370" y="1"/>
                      <a:pt x="0" y="1371"/>
                      <a:pt x="0" y="3067"/>
                    </a:cubicBezTo>
                    <a:lnTo>
                      <a:pt x="0" y="3752"/>
                    </a:lnTo>
                    <a:cubicBezTo>
                      <a:pt x="0" y="5448"/>
                      <a:pt x="1370" y="6818"/>
                      <a:pt x="3034" y="6818"/>
                    </a:cubicBezTo>
                    <a:cubicBezTo>
                      <a:pt x="4730" y="6818"/>
                      <a:pt x="6100" y="5448"/>
                      <a:pt x="6100" y="3752"/>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23"/>
              <p:cNvSpPr/>
              <p:nvPr/>
            </p:nvSpPr>
            <p:spPr>
              <a:xfrm>
                <a:off x="4606725" y="2439950"/>
                <a:ext cx="152525" cy="170475"/>
              </a:xfrm>
              <a:custGeom>
                <a:avLst/>
                <a:gdLst/>
                <a:ahLst/>
                <a:cxnLst/>
                <a:rect l="l" t="t" r="r" b="b"/>
                <a:pathLst>
                  <a:path w="6101" h="6819" extrusionOk="0">
                    <a:moveTo>
                      <a:pt x="3034" y="1"/>
                    </a:moveTo>
                    <a:cubicBezTo>
                      <a:pt x="1371" y="1"/>
                      <a:pt x="1" y="1371"/>
                      <a:pt x="1" y="3067"/>
                    </a:cubicBezTo>
                    <a:lnTo>
                      <a:pt x="1" y="3785"/>
                    </a:lnTo>
                    <a:cubicBezTo>
                      <a:pt x="1" y="5448"/>
                      <a:pt x="1371" y="6818"/>
                      <a:pt x="3034" y="6818"/>
                    </a:cubicBezTo>
                    <a:cubicBezTo>
                      <a:pt x="4730" y="6818"/>
                      <a:pt x="6101" y="5448"/>
                      <a:pt x="6101" y="3785"/>
                    </a:cubicBezTo>
                    <a:lnTo>
                      <a:pt x="6101" y="3067"/>
                    </a:lnTo>
                    <a:cubicBezTo>
                      <a:pt x="6101"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23"/>
              <p:cNvSpPr/>
              <p:nvPr/>
            </p:nvSpPr>
            <p:spPr>
              <a:xfrm>
                <a:off x="3054850" y="1959625"/>
                <a:ext cx="153325" cy="171275"/>
              </a:xfrm>
              <a:custGeom>
                <a:avLst/>
                <a:gdLst/>
                <a:ahLst/>
                <a:cxnLst/>
                <a:rect l="l" t="t" r="r" b="b"/>
                <a:pathLst>
                  <a:path w="6133" h="6851" extrusionOk="0">
                    <a:moveTo>
                      <a:pt x="3066" y="1"/>
                    </a:moveTo>
                    <a:cubicBezTo>
                      <a:pt x="1370" y="1"/>
                      <a:pt x="0" y="1371"/>
                      <a:pt x="0" y="3067"/>
                    </a:cubicBezTo>
                    <a:lnTo>
                      <a:pt x="0" y="3784"/>
                    </a:lnTo>
                    <a:cubicBezTo>
                      <a:pt x="0" y="5481"/>
                      <a:pt x="1370" y="6851"/>
                      <a:pt x="3066" y="6851"/>
                    </a:cubicBezTo>
                    <a:cubicBezTo>
                      <a:pt x="4763" y="6851"/>
                      <a:pt x="6133" y="5481"/>
                      <a:pt x="6133" y="3784"/>
                    </a:cubicBezTo>
                    <a:lnTo>
                      <a:pt x="6133" y="3067"/>
                    </a:lnTo>
                    <a:cubicBezTo>
                      <a:pt x="6133" y="1371"/>
                      <a:pt x="4763" y="1"/>
                      <a:pt x="3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23"/>
              <p:cNvSpPr/>
              <p:nvPr/>
            </p:nvSpPr>
            <p:spPr>
              <a:xfrm>
                <a:off x="2792250" y="2162675"/>
                <a:ext cx="152525" cy="171300"/>
              </a:xfrm>
              <a:custGeom>
                <a:avLst/>
                <a:gdLst/>
                <a:ahLst/>
                <a:cxnLst/>
                <a:rect l="l" t="t" r="r" b="b"/>
                <a:pathLst>
                  <a:path w="6101" h="6852" extrusionOk="0">
                    <a:moveTo>
                      <a:pt x="3034" y="1"/>
                    </a:moveTo>
                    <a:cubicBezTo>
                      <a:pt x="1338" y="1"/>
                      <a:pt x="0" y="1371"/>
                      <a:pt x="0" y="3067"/>
                    </a:cubicBezTo>
                    <a:lnTo>
                      <a:pt x="0" y="3785"/>
                    </a:lnTo>
                    <a:cubicBezTo>
                      <a:pt x="0" y="5481"/>
                      <a:pt x="1338" y="6851"/>
                      <a:pt x="3034" y="6851"/>
                    </a:cubicBezTo>
                    <a:cubicBezTo>
                      <a:pt x="4730" y="6851"/>
                      <a:pt x="6100" y="5481"/>
                      <a:pt x="6100" y="3785"/>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 name="Google Shape;1967;p123"/>
            <p:cNvGrpSpPr/>
            <p:nvPr/>
          </p:nvGrpSpPr>
          <p:grpSpPr>
            <a:xfrm>
              <a:off x="2414816" y="1318992"/>
              <a:ext cx="225862" cy="199633"/>
              <a:chOff x="1169400" y="531875"/>
              <a:chExt cx="5240425" cy="4631850"/>
            </a:xfrm>
          </p:grpSpPr>
          <p:sp>
            <p:nvSpPr>
              <p:cNvPr id="1968" name="Google Shape;1968;p123"/>
              <p:cNvSpPr/>
              <p:nvPr/>
            </p:nvSpPr>
            <p:spPr>
              <a:xfrm>
                <a:off x="1169400" y="531875"/>
                <a:ext cx="5240425" cy="4631850"/>
              </a:xfrm>
              <a:custGeom>
                <a:avLst/>
                <a:gdLst/>
                <a:ahLst/>
                <a:cxnLst/>
                <a:rect l="l" t="t" r="r" b="b"/>
                <a:pathLst>
                  <a:path w="209617" h="185274" extrusionOk="0">
                    <a:moveTo>
                      <a:pt x="138694" y="6114"/>
                    </a:moveTo>
                    <a:cubicBezTo>
                      <a:pt x="138815" y="6114"/>
                      <a:pt x="138937" y="6118"/>
                      <a:pt x="139059" y="6126"/>
                    </a:cubicBezTo>
                    <a:cubicBezTo>
                      <a:pt x="140951" y="6256"/>
                      <a:pt x="142582" y="7235"/>
                      <a:pt x="143594" y="8801"/>
                    </a:cubicBezTo>
                    <a:cubicBezTo>
                      <a:pt x="144115" y="9616"/>
                      <a:pt x="144996" y="10138"/>
                      <a:pt x="145975" y="10203"/>
                    </a:cubicBezTo>
                    <a:cubicBezTo>
                      <a:pt x="146043" y="10208"/>
                      <a:pt x="146111" y="10210"/>
                      <a:pt x="146179" y="10210"/>
                    </a:cubicBezTo>
                    <a:cubicBezTo>
                      <a:pt x="147055" y="10210"/>
                      <a:pt x="147914" y="9823"/>
                      <a:pt x="148519" y="9127"/>
                    </a:cubicBezTo>
                    <a:cubicBezTo>
                      <a:pt x="149636" y="7799"/>
                      <a:pt x="151227" y="7057"/>
                      <a:pt x="152932" y="7057"/>
                    </a:cubicBezTo>
                    <a:cubicBezTo>
                      <a:pt x="153070" y="7057"/>
                      <a:pt x="153208" y="7062"/>
                      <a:pt x="153347" y="7072"/>
                    </a:cubicBezTo>
                    <a:cubicBezTo>
                      <a:pt x="156544" y="7300"/>
                      <a:pt x="158957" y="10073"/>
                      <a:pt x="158762" y="13269"/>
                    </a:cubicBezTo>
                    <a:cubicBezTo>
                      <a:pt x="158664" y="14803"/>
                      <a:pt x="157946" y="16205"/>
                      <a:pt x="156772" y="17249"/>
                    </a:cubicBezTo>
                    <a:cubicBezTo>
                      <a:pt x="155721" y="18180"/>
                      <a:pt x="154366" y="18696"/>
                      <a:pt x="152937" y="18696"/>
                    </a:cubicBezTo>
                    <a:cubicBezTo>
                      <a:pt x="152813" y="18696"/>
                      <a:pt x="152689" y="18692"/>
                      <a:pt x="152564" y="18684"/>
                    </a:cubicBezTo>
                    <a:cubicBezTo>
                      <a:pt x="152368" y="18652"/>
                      <a:pt x="152173" y="18619"/>
                      <a:pt x="151977" y="18586"/>
                    </a:cubicBezTo>
                    <a:cubicBezTo>
                      <a:pt x="151820" y="18562"/>
                      <a:pt x="151662" y="18550"/>
                      <a:pt x="151504" y="18550"/>
                    </a:cubicBezTo>
                    <a:cubicBezTo>
                      <a:pt x="150810" y="18550"/>
                      <a:pt x="150121" y="18781"/>
                      <a:pt x="149563" y="19206"/>
                    </a:cubicBezTo>
                    <a:cubicBezTo>
                      <a:pt x="148878" y="19728"/>
                      <a:pt x="148454" y="20544"/>
                      <a:pt x="148421" y="21424"/>
                    </a:cubicBezTo>
                    <a:lnTo>
                      <a:pt x="148062" y="26480"/>
                    </a:lnTo>
                    <a:cubicBezTo>
                      <a:pt x="147606" y="26611"/>
                      <a:pt x="147149" y="26774"/>
                      <a:pt x="146692" y="26970"/>
                    </a:cubicBezTo>
                    <a:cubicBezTo>
                      <a:pt x="145355" y="25469"/>
                      <a:pt x="143724" y="24360"/>
                      <a:pt x="141897" y="23708"/>
                    </a:cubicBezTo>
                    <a:lnTo>
                      <a:pt x="142093" y="21000"/>
                    </a:lnTo>
                    <a:cubicBezTo>
                      <a:pt x="142126" y="20120"/>
                      <a:pt x="141832" y="19271"/>
                      <a:pt x="141212" y="18652"/>
                    </a:cubicBezTo>
                    <a:cubicBezTo>
                      <a:pt x="140652" y="18060"/>
                      <a:pt x="139854" y="17736"/>
                      <a:pt x="139017" y="17736"/>
                    </a:cubicBezTo>
                    <a:cubicBezTo>
                      <a:pt x="138977" y="17736"/>
                      <a:pt x="138936" y="17737"/>
                      <a:pt x="138896" y="17738"/>
                    </a:cubicBezTo>
                    <a:lnTo>
                      <a:pt x="138309" y="17738"/>
                    </a:lnTo>
                    <a:cubicBezTo>
                      <a:pt x="135112" y="17510"/>
                      <a:pt x="132698" y="14737"/>
                      <a:pt x="132894" y="11541"/>
                    </a:cubicBezTo>
                    <a:cubicBezTo>
                      <a:pt x="132992" y="10007"/>
                      <a:pt x="133710" y="8572"/>
                      <a:pt x="134851" y="7561"/>
                    </a:cubicBezTo>
                    <a:cubicBezTo>
                      <a:pt x="135932" y="6630"/>
                      <a:pt x="137289" y="6114"/>
                      <a:pt x="138694" y="6114"/>
                    </a:cubicBezTo>
                    <a:close/>
                    <a:moveTo>
                      <a:pt x="96773" y="16140"/>
                    </a:moveTo>
                    <a:cubicBezTo>
                      <a:pt x="97277" y="16140"/>
                      <a:pt x="97784" y="16205"/>
                      <a:pt x="98285" y="16336"/>
                    </a:cubicBezTo>
                    <a:cubicBezTo>
                      <a:pt x="100079" y="16825"/>
                      <a:pt x="101514" y="18097"/>
                      <a:pt x="102199" y="19826"/>
                    </a:cubicBezTo>
                    <a:cubicBezTo>
                      <a:pt x="102558" y="20739"/>
                      <a:pt x="103308" y="21424"/>
                      <a:pt x="104254" y="21653"/>
                    </a:cubicBezTo>
                    <a:cubicBezTo>
                      <a:pt x="104527" y="21728"/>
                      <a:pt x="104806" y="21765"/>
                      <a:pt x="105082" y="21765"/>
                    </a:cubicBezTo>
                    <a:cubicBezTo>
                      <a:pt x="105762" y="21765"/>
                      <a:pt x="106428" y="21539"/>
                      <a:pt x="106961" y="21098"/>
                    </a:cubicBezTo>
                    <a:cubicBezTo>
                      <a:pt x="108015" y="20255"/>
                      <a:pt x="109270" y="19816"/>
                      <a:pt x="110571" y="19816"/>
                    </a:cubicBezTo>
                    <a:cubicBezTo>
                      <a:pt x="111082" y="19816"/>
                      <a:pt x="111600" y="19884"/>
                      <a:pt x="112115" y="20022"/>
                    </a:cubicBezTo>
                    <a:cubicBezTo>
                      <a:pt x="114268" y="20576"/>
                      <a:pt x="115867" y="22338"/>
                      <a:pt x="116291" y="24458"/>
                    </a:cubicBezTo>
                    <a:cubicBezTo>
                      <a:pt x="116095" y="24621"/>
                      <a:pt x="115867" y="24817"/>
                      <a:pt x="115671" y="24980"/>
                    </a:cubicBezTo>
                    <a:cubicBezTo>
                      <a:pt x="113746" y="26644"/>
                      <a:pt x="112474" y="28862"/>
                      <a:pt x="111920" y="31276"/>
                    </a:cubicBezTo>
                    <a:cubicBezTo>
                      <a:pt x="111480" y="31382"/>
                      <a:pt x="111041" y="31431"/>
                      <a:pt x="110602" y="31431"/>
                    </a:cubicBezTo>
                    <a:cubicBezTo>
                      <a:pt x="110095" y="31431"/>
                      <a:pt x="109588" y="31365"/>
                      <a:pt x="109082" y="31243"/>
                    </a:cubicBezTo>
                    <a:cubicBezTo>
                      <a:pt x="108919" y="31178"/>
                      <a:pt x="108723" y="31113"/>
                      <a:pt x="108560" y="31047"/>
                    </a:cubicBezTo>
                    <a:cubicBezTo>
                      <a:pt x="108201" y="30918"/>
                      <a:pt x="107823" y="30852"/>
                      <a:pt x="107445" y="30852"/>
                    </a:cubicBezTo>
                    <a:cubicBezTo>
                      <a:pt x="106965" y="30852"/>
                      <a:pt x="106486" y="30959"/>
                      <a:pt x="106048" y="31178"/>
                    </a:cubicBezTo>
                    <a:cubicBezTo>
                      <a:pt x="105298" y="31569"/>
                      <a:pt x="104711" y="32287"/>
                      <a:pt x="104482" y="33135"/>
                    </a:cubicBezTo>
                    <a:lnTo>
                      <a:pt x="103178" y="38028"/>
                    </a:lnTo>
                    <a:cubicBezTo>
                      <a:pt x="101677" y="38126"/>
                      <a:pt x="100209" y="38550"/>
                      <a:pt x="98872" y="39333"/>
                    </a:cubicBezTo>
                    <a:cubicBezTo>
                      <a:pt x="98839" y="39365"/>
                      <a:pt x="98774" y="39398"/>
                      <a:pt x="98741" y="39398"/>
                    </a:cubicBezTo>
                    <a:cubicBezTo>
                      <a:pt x="98121" y="38843"/>
                      <a:pt x="97404" y="38354"/>
                      <a:pt x="96654" y="37963"/>
                    </a:cubicBezTo>
                    <a:lnTo>
                      <a:pt x="98382" y="31504"/>
                    </a:lnTo>
                    <a:cubicBezTo>
                      <a:pt x="98611" y="30656"/>
                      <a:pt x="98448" y="29742"/>
                      <a:pt x="97991" y="29025"/>
                    </a:cubicBezTo>
                    <a:cubicBezTo>
                      <a:pt x="97502" y="28307"/>
                      <a:pt x="96719" y="27818"/>
                      <a:pt x="95871" y="27687"/>
                    </a:cubicBezTo>
                    <a:cubicBezTo>
                      <a:pt x="95708" y="27655"/>
                      <a:pt x="95512" y="27622"/>
                      <a:pt x="95316" y="27557"/>
                    </a:cubicBezTo>
                    <a:cubicBezTo>
                      <a:pt x="93816" y="27165"/>
                      <a:pt x="92543" y="26220"/>
                      <a:pt x="91761" y="24849"/>
                    </a:cubicBezTo>
                    <a:cubicBezTo>
                      <a:pt x="90978" y="23512"/>
                      <a:pt x="90782" y="21946"/>
                      <a:pt x="91173" y="20446"/>
                    </a:cubicBezTo>
                    <a:cubicBezTo>
                      <a:pt x="91565" y="18945"/>
                      <a:pt x="92543" y="17706"/>
                      <a:pt x="93881" y="16923"/>
                    </a:cubicBezTo>
                    <a:cubicBezTo>
                      <a:pt x="94772" y="16401"/>
                      <a:pt x="95766" y="16140"/>
                      <a:pt x="96773" y="16140"/>
                    </a:cubicBezTo>
                    <a:close/>
                    <a:moveTo>
                      <a:pt x="54759" y="20707"/>
                    </a:moveTo>
                    <a:cubicBezTo>
                      <a:pt x="55263" y="20707"/>
                      <a:pt x="55770" y="20772"/>
                      <a:pt x="56270" y="20902"/>
                    </a:cubicBezTo>
                    <a:cubicBezTo>
                      <a:pt x="57771" y="21294"/>
                      <a:pt x="59010" y="22273"/>
                      <a:pt x="59793" y="23610"/>
                    </a:cubicBezTo>
                    <a:cubicBezTo>
                      <a:pt x="60576" y="24947"/>
                      <a:pt x="60804" y="26513"/>
                      <a:pt x="60380" y="28014"/>
                    </a:cubicBezTo>
                    <a:cubicBezTo>
                      <a:pt x="59989" y="29514"/>
                      <a:pt x="59043" y="30786"/>
                      <a:pt x="57673" y="31569"/>
                    </a:cubicBezTo>
                    <a:cubicBezTo>
                      <a:pt x="57510" y="31667"/>
                      <a:pt x="57347" y="31732"/>
                      <a:pt x="57151" y="31830"/>
                    </a:cubicBezTo>
                    <a:cubicBezTo>
                      <a:pt x="56335" y="32189"/>
                      <a:pt x="55748" y="32874"/>
                      <a:pt x="55487" y="33689"/>
                    </a:cubicBezTo>
                    <a:cubicBezTo>
                      <a:pt x="55226" y="34505"/>
                      <a:pt x="55324" y="35418"/>
                      <a:pt x="55748" y="36169"/>
                    </a:cubicBezTo>
                    <a:lnTo>
                      <a:pt x="58325" y="40572"/>
                    </a:lnTo>
                    <a:cubicBezTo>
                      <a:pt x="57314" y="41681"/>
                      <a:pt x="56564" y="43019"/>
                      <a:pt x="56172" y="44519"/>
                    </a:cubicBezTo>
                    <a:cubicBezTo>
                      <a:pt x="56140" y="44552"/>
                      <a:pt x="56140" y="44617"/>
                      <a:pt x="56140" y="44682"/>
                    </a:cubicBezTo>
                    <a:cubicBezTo>
                      <a:pt x="55292" y="44715"/>
                      <a:pt x="54443" y="44878"/>
                      <a:pt x="53628" y="45139"/>
                    </a:cubicBezTo>
                    <a:lnTo>
                      <a:pt x="50268" y="39333"/>
                    </a:lnTo>
                    <a:cubicBezTo>
                      <a:pt x="49844" y="38582"/>
                      <a:pt x="49126" y="38061"/>
                      <a:pt x="48278" y="37865"/>
                    </a:cubicBezTo>
                    <a:cubicBezTo>
                      <a:pt x="48074" y="37824"/>
                      <a:pt x="47866" y="37804"/>
                      <a:pt x="47658" y="37804"/>
                    </a:cubicBezTo>
                    <a:cubicBezTo>
                      <a:pt x="47033" y="37804"/>
                      <a:pt x="46403" y="37987"/>
                      <a:pt x="45864" y="38354"/>
                    </a:cubicBezTo>
                    <a:cubicBezTo>
                      <a:pt x="45669" y="38517"/>
                      <a:pt x="45473" y="38615"/>
                      <a:pt x="45310" y="38713"/>
                    </a:cubicBezTo>
                    <a:cubicBezTo>
                      <a:pt x="44394" y="39241"/>
                      <a:pt x="43394" y="39491"/>
                      <a:pt x="42406" y="39491"/>
                    </a:cubicBezTo>
                    <a:cubicBezTo>
                      <a:pt x="40403" y="39491"/>
                      <a:pt x="38454" y="38461"/>
                      <a:pt x="37383" y="36625"/>
                    </a:cubicBezTo>
                    <a:cubicBezTo>
                      <a:pt x="35785" y="33853"/>
                      <a:pt x="36731" y="30264"/>
                      <a:pt x="39504" y="28666"/>
                    </a:cubicBezTo>
                    <a:cubicBezTo>
                      <a:pt x="40395" y="28138"/>
                      <a:pt x="41388" y="27875"/>
                      <a:pt x="42386" y="27875"/>
                    </a:cubicBezTo>
                    <a:cubicBezTo>
                      <a:pt x="43178" y="27875"/>
                      <a:pt x="43972" y="28041"/>
                      <a:pt x="44723" y="28372"/>
                    </a:cubicBezTo>
                    <a:cubicBezTo>
                      <a:pt x="45120" y="28543"/>
                      <a:pt x="45537" y="28627"/>
                      <a:pt x="45950" y="28627"/>
                    </a:cubicBezTo>
                    <a:cubicBezTo>
                      <a:pt x="46486" y="28627"/>
                      <a:pt x="47017" y="28486"/>
                      <a:pt x="47495" y="28209"/>
                    </a:cubicBezTo>
                    <a:cubicBezTo>
                      <a:pt x="48344" y="27720"/>
                      <a:pt x="48898" y="26872"/>
                      <a:pt x="48996" y="25893"/>
                    </a:cubicBezTo>
                    <a:cubicBezTo>
                      <a:pt x="49192" y="24034"/>
                      <a:pt x="50235" y="22436"/>
                      <a:pt x="51866" y="21490"/>
                    </a:cubicBezTo>
                    <a:cubicBezTo>
                      <a:pt x="52758" y="20968"/>
                      <a:pt x="53751" y="20707"/>
                      <a:pt x="54759" y="20707"/>
                    </a:cubicBezTo>
                    <a:close/>
                    <a:moveTo>
                      <a:pt x="123526" y="28132"/>
                    </a:moveTo>
                    <a:cubicBezTo>
                      <a:pt x="123647" y="28132"/>
                      <a:pt x="123769" y="28136"/>
                      <a:pt x="123891" y="28144"/>
                    </a:cubicBezTo>
                    <a:cubicBezTo>
                      <a:pt x="125750" y="28275"/>
                      <a:pt x="127447" y="29286"/>
                      <a:pt x="128425" y="30819"/>
                    </a:cubicBezTo>
                    <a:cubicBezTo>
                      <a:pt x="128947" y="31634"/>
                      <a:pt x="129828" y="32156"/>
                      <a:pt x="130807" y="32222"/>
                    </a:cubicBezTo>
                    <a:cubicBezTo>
                      <a:pt x="130875" y="32226"/>
                      <a:pt x="130943" y="32229"/>
                      <a:pt x="131011" y="32229"/>
                    </a:cubicBezTo>
                    <a:cubicBezTo>
                      <a:pt x="131887" y="32229"/>
                      <a:pt x="132745" y="31841"/>
                      <a:pt x="133351" y="31145"/>
                    </a:cubicBezTo>
                    <a:cubicBezTo>
                      <a:pt x="134468" y="29817"/>
                      <a:pt x="136059" y="29075"/>
                      <a:pt x="137764" y="29075"/>
                    </a:cubicBezTo>
                    <a:cubicBezTo>
                      <a:pt x="137901" y="29075"/>
                      <a:pt x="138040" y="29080"/>
                      <a:pt x="138179" y="29090"/>
                    </a:cubicBezTo>
                    <a:cubicBezTo>
                      <a:pt x="139712" y="29188"/>
                      <a:pt x="141147" y="29906"/>
                      <a:pt x="142158" y="31080"/>
                    </a:cubicBezTo>
                    <a:cubicBezTo>
                      <a:pt x="143169" y="32222"/>
                      <a:pt x="143691" y="33722"/>
                      <a:pt x="143594" y="35288"/>
                    </a:cubicBezTo>
                    <a:cubicBezTo>
                      <a:pt x="143374" y="38363"/>
                      <a:pt x="140800" y="40714"/>
                      <a:pt x="137758" y="40714"/>
                    </a:cubicBezTo>
                    <a:cubicBezTo>
                      <a:pt x="137638" y="40714"/>
                      <a:pt x="137517" y="40710"/>
                      <a:pt x="137396" y="40703"/>
                    </a:cubicBezTo>
                    <a:cubicBezTo>
                      <a:pt x="137200" y="40670"/>
                      <a:pt x="137004" y="40638"/>
                      <a:pt x="136776" y="40605"/>
                    </a:cubicBezTo>
                    <a:cubicBezTo>
                      <a:pt x="136620" y="40581"/>
                      <a:pt x="136464" y="40569"/>
                      <a:pt x="136308" y="40569"/>
                    </a:cubicBezTo>
                    <a:cubicBezTo>
                      <a:pt x="135613" y="40569"/>
                      <a:pt x="134928" y="40804"/>
                      <a:pt x="134395" y="41257"/>
                    </a:cubicBezTo>
                    <a:cubicBezTo>
                      <a:pt x="133710" y="41779"/>
                      <a:pt x="133286" y="42562"/>
                      <a:pt x="133253" y="43443"/>
                    </a:cubicBezTo>
                    <a:lnTo>
                      <a:pt x="132894" y="48499"/>
                    </a:lnTo>
                    <a:cubicBezTo>
                      <a:pt x="131459" y="48890"/>
                      <a:pt x="130089" y="49575"/>
                      <a:pt x="128947" y="50587"/>
                    </a:cubicBezTo>
                    <a:cubicBezTo>
                      <a:pt x="128882" y="50619"/>
                      <a:pt x="128849" y="50684"/>
                      <a:pt x="128784" y="50717"/>
                    </a:cubicBezTo>
                    <a:cubicBezTo>
                      <a:pt x="128066" y="50260"/>
                      <a:pt x="127284" y="49934"/>
                      <a:pt x="126468" y="49706"/>
                    </a:cubicBezTo>
                    <a:lnTo>
                      <a:pt x="126925" y="43019"/>
                    </a:lnTo>
                    <a:cubicBezTo>
                      <a:pt x="126957" y="42138"/>
                      <a:pt x="126664" y="41290"/>
                      <a:pt x="126044" y="40670"/>
                    </a:cubicBezTo>
                    <a:cubicBezTo>
                      <a:pt x="125484" y="40079"/>
                      <a:pt x="124686" y="39755"/>
                      <a:pt x="123848" y="39755"/>
                    </a:cubicBezTo>
                    <a:cubicBezTo>
                      <a:pt x="123808" y="39755"/>
                      <a:pt x="123768" y="39755"/>
                      <a:pt x="123728" y="39757"/>
                    </a:cubicBezTo>
                    <a:lnTo>
                      <a:pt x="123141" y="39757"/>
                    </a:lnTo>
                    <a:cubicBezTo>
                      <a:pt x="121608" y="39659"/>
                      <a:pt x="120172" y="38941"/>
                      <a:pt x="119161" y="37800"/>
                    </a:cubicBezTo>
                    <a:cubicBezTo>
                      <a:pt x="118150" y="36625"/>
                      <a:pt x="117628" y="35125"/>
                      <a:pt x="117726" y="33559"/>
                    </a:cubicBezTo>
                    <a:cubicBezTo>
                      <a:pt x="117824" y="32026"/>
                      <a:pt x="118541" y="30591"/>
                      <a:pt x="119683" y="29579"/>
                    </a:cubicBezTo>
                    <a:cubicBezTo>
                      <a:pt x="120764" y="28649"/>
                      <a:pt x="122121" y="28132"/>
                      <a:pt x="123526" y="28132"/>
                    </a:cubicBezTo>
                    <a:close/>
                    <a:moveTo>
                      <a:pt x="65437" y="43506"/>
                    </a:moveTo>
                    <a:cubicBezTo>
                      <a:pt x="65752" y="43506"/>
                      <a:pt x="66069" y="43549"/>
                      <a:pt x="66382" y="43639"/>
                    </a:cubicBezTo>
                    <a:cubicBezTo>
                      <a:pt x="67981" y="44095"/>
                      <a:pt x="69057" y="45791"/>
                      <a:pt x="68829" y="47455"/>
                    </a:cubicBezTo>
                    <a:cubicBezTo>
                      <a:pt x="68764" y="47977"/>
                      <a:pt x="68568" y="48499"/>
                      <a:pt x="68242" y="48956"/>
                    </a:cubicBezTo>
                    <a:cubicBezTo>
                      <a:pt x="67720" y="49673"/>
                      <a:pt x="67557" y="50587"/>
                      <a:pt x="67752" y="51467"/>
                    </a:cubicBezTo>
                    <a:cubicBezTo>
                      <a:pt x="67981" y="52315"/>
                      <a:pt x="68535" y="53033"/>
                      <a:pt x="69351" y="53457"/>
                    </a:cubicBezTo>
                    <a:cubicBezTo>
                      <a:pt x="71471" y="54534"/>
                      <a:pt x="72711" y="56850"/>
                      <a:pt x="72417" y="59198"/>
                    </a:cubicBezTo>
                    <a:cubicBezTo>
                      <a:pt x="72319" y="60079"/>
                      <a:pt x="72580" y="60960"/>
                      <a:pt x="73167" y="61612"/>
                    </a:cubicBezTo>
                    <a:cubicBezTo>
                      <a:pt x="73657" y="62167"/>
                      <a:pt x="74374" y="62525"/>
                      <a:pt x="75092" y="62623"/>
                    </a:cubicBezTo>
                    <a:cubicBezTo>
                      <a:pt x="74570" y="63732"/>
                      <a:pt x="74244" y="64939"/>
                      <a:pt x="74178" y="66179"/>
                    </a:cubicBezTo>
                    <a:lnTo>
                      <a:pt x="69253" y="66179"/>
                    </a:lnTo>
                    <a:cubicBezTo>
                      <a:pt x="68600" y="65102"/>
                      <a:pt x="67459" y="64352"/>
                      <a:pt x="66154" y="64222"/>
                    </a:cubicBezTo>
                    <a:cubicBezTo>
                      <a:pt x="65860" y="64189"/>
                      <a:pt x="65567" y="64124"/>
                      <a:pt x="65273" y="64059"/>
                    </a:cubicBezTo>
                    <a:cubicBezTo>
                      <a:pt x="63251" y="63504"/>
                      <a:pt x="61685" y="61906"/>
                      <a:pt x="61196" y="59851"/>
                    </a:cubicBezTo>
                    <a:cubicBezTo>
                      <a:pt x="61000" y="59035"/>
                      <a:pt x="60511" y="58350"/>
                      <a:pt x="59793" y="57926"/>
                    </a:cubicBezTo>
                    <a:cubicBezTo>
                      <a:pt x="59294" y="57631"/>
                      <a:pt x="58732" y="57478"/>
                      <a:pt x="58173" y="57478"/>
                    </a:cubicBezTo>
                    <a:cubicBezTo>
                      <a:pt x="57928" y="57478"/>
                      <a:pt x="57683" y="57508"/>
                      <a:pt x="57444" y="57567"/>
                    </a:cubicBezTo>
                    <a:cubicBezTo>
                      <a:pt x="57141" y="57654"/>
                      <a:pt x="56838" y="57696"/>
                      <a:pt x="56535" y="57696"/>
                    </a:cubicBezTo>
                    <a:cubicBezTo>
                      <a:pt x="56153" y="57696"/>
                      <a:pt x="55771" y="57629"/>
                      <a:pt x="55389" y="57502"/>
                    </a:cubicBezTo>
                    <a:cubicBezTo>
                      <a:pt x="53791" y="56915"/>
                      <a:pt x="52845" y="55153"/>
                      <a:pt x="53204" y="53490"/>
                    </a:cubicBezTo>
                    <a:cubicBezTo>
                      <a:pt x="53400" y="52576"/>
                      <a:pt x="53954" y="51793"/>
                      <a:pt x="54770" y="51304"/>
                    </a:cubicBezTo>
                    <a:cubicBezTo>
                      <a:pt x="55313" y="50956"/>
                      <a:pt x="55915" y="50782"/>
                      <a:pt x="56526" y="50782"/>
                    </a:cubicBezTo>
                    <a:cubicBezTo>
                      <a:pt x="56832" y="50782"/>
                      <a:pt x="57140" y="50826"/>
                      <a:pt x="57444" y="50913"/>
                    </a:cubicBezTo>
                    <a:cubicBezTo>
                      <a:pt x="57575" y="50945"/>
                      <a:pt x="57705" y="50978"/>
                      <a:pt x="57901" y="51043"/>
                    </a:cubicBezTo>
                    <a:cubicBezTo>
                      <a:pt x="58272" y="51194"/>
                      <a:pt x="58660" y="51266"/>
                      <a:pt x="59043" y="51266"/>
                    </a:cubicBezTo>
                    <a:cubicBezTo>
                      <a:pt x="59738" y="51266"/>
                      <a:pt x="60421" y="51028"/>
                      <a:pt x="60967" y="50587"/>
                    </a:cubicBezTo>
                    <a:cubicBezTo>
                      <a:pt x="61848" y="49869"/>
                      <a:pt x="62240" y="48727"/>
                      <a:pt x="62044" y="47618"/>
                    </a:cubicBezTo>
                    <a:cubicBezTo>
                      <a:pt x="61946" y="47096"/>
                      <a:pt x="61946" y="46574"/>
                      <a:pt x="62076" y="46085"/>
                    </a:cubicBezTo>
                    <a:cubicBezTo>
                      <a:pt x="62337" y="45172"/>
                      <a:pt x="62892" y="44421"/>
                      <a:pt x="63707" y="43965"/>
                    </a:cubicBezTo>
                    <a:cubicBezTo>
                      <a:pt x="64243" y="43665"/>
                      <a:pt x="64835" y="43506"/>
                      <a:pt x="65437" y="43506"/>
                    </a:cubicBezTo>
                    <a:close/>
                    <a:moveTo>
                      <a:pt x="83696" y="63241"/>
                    </a:moveTo>
                    <a:cubicBezTo>
                      <a:pt x="84005" y="63241"/>
                      <a:pt x="84315" y="63284"/>
                      <a:pt x="84617" y="63374"/>
                    </a:cubicBezTo>
                    <a:cubicBezTo>
                      <a:pt x="85498" y="63602"/>
                      <a:pt x="86248" y="64156"/>
                      <a:pt x="86704" y="64939"/>
                    </a:cubicBezTo>
                    <a:cubicBezTo>
                      <a:pt x="86737" y="65005"/>
                      <a:pt x="86770" y="65070"/>
                      <a:pt x="86802" y="65102"/>
                    </a:cubicBezTo>
                    <a:cubicBezTo>
                      <a:pt x="87031" y="65559"/>
                      <a:pt x="87357" y="65918"/>
                      <a:pt x="87748" y="66211"/>
                    </a:cubicBezTo>
                    <a:lnTo>
                      <a:pt x="80311" y="66211"/>
                    </a:lnTo>
                    <a:cubicBezTo>
                      <a:pt x="80474" y="65200"/>
                      <a:pt x="81061" y="64254"/>
                      <a:pt x="82007" y="63700"/>
                    </a:cubicBezTo>
                    <a:cubicBezTo>
                      <a:pt x="82521" y="63400"/>
                      <a:pt x="83106" y="63241"/>
                      <a:pt x="83696" y="63241"/>
                    </a:cubicBezTo>
                    <a:close/>
                    <a:moveTo>
                      <a:pt x="92274" y="43048"/>
                    </a:moveTo>
                    <a:cubicBezTo>
                      <a:pt x="92549" y="43048"/>
                      <a:pt x="92825" y="43081"/>
                      <a:pt x="93098" y="43149"/>
                    </a:cubicBezTo>
                    <a:cubicBezTo>
                      <a:pt x="94011" y="43345"/>
                      <a:pt x="94794" y="43932"/>
                      <a:pt x="95284" y="44780"/>
                    </a:cubicBezTo>
                    <a:cubicBezTo>
                      <a:pt x="95349" y="44878"/>
                      <a:pt x="95414" y="45009"/>
                      <a:pt x="95479" y="45172"/>
                    </a:cubicBezTo>
                    <a:cubicBezTo>
                      <a:pt x="95903" y="46183"/>
                      <a:pt x="96882" y="46901"/>
                      <a:pt x="97991" y="47031"/>
                    </a:cubicBezTo>
                    <a:cubicBezTo>
                      <a:pt x="98080" y="47039"/>
                      <a:pt x="98169" y="47043"/>
                      <a:pt x="98257" y="47043"/>
                    </a:cubicBezTo>
                    <a:cubicBezTo>
                      <a:pt x="99275" y="47043"/>
                      <a:pt x="100259" y="46534"/>
                      <a:pt x="100829" y="45694"/>
                    </a:cubicBezTo>
                    <a:cubicBezTo>
                      <a:pt x="101122" y="45237"/>
                      <a:pt x="101514" y="44878"/>
                      <a:pt x="101971" y="44617"/>
                    </a:cubicBezTo>
                    <a:cubicBezTo>
                      <a:pt x="102501" y="44308"/>
                      <a:pt x="103105" y="44148"/>
                      <a:pt x="103724" y="44148"/>
                    </a:cubicBezTo>
                    <a:cubicBezTo>
                      <a:pt x="104020" y="44148"/>
                      <a:pt x="104318" y="44185"/>
                      <a:pt x="104613" y="44258"/>
                    </a:cubicBezTo>
                    <a:cubicBezTo>
                      <a:pt x="105494" y="44519"/>
                      <a:pt x="106244" y="45106"/>
                      <a:pt x="106700" y="45922"/>
                    </a:cubicBezTo>
                    <a:cubicBezTo>
                      <a:pt x="107516" y="47390"/>
                      <a:pt x="107092" y="49347"/>
                      <a:pt x="105754" y="50358"/>
                    </a:cubicBezTo>
                    <a:cubicBezTo>
                      <a:pt x="105330" y="50684"/>
                      <a:pt x="104809" y="50913"/>
                      <a:pt x="104287" y="51011"/>
                    </a:cubicBezTo>
                    <a:cubicBezTo>
                      <a:pt x="103406" y="51141"/>
                      <a:pt x="102623" y="51663"/>
                      <a:pt x="102166" y="52446"/>
                    </a:cubicBezTo>
                    <a:cubicBezTo>
                      <a:pt x="101710" y="53196"/>
                      <a:pt x="101612" y="54110"/>
                      <a:pt x="101873" y="54958"/>
                    </a:cubicBezTo>
                    <a:cubicBezTo>
                      <a:pt x="102623" y="57241"/>
                      <a:pt x="101840" y="59753"/>
                      <a:pt x="99981" y="61221"/>
                    </a:cubicBezTo>
                    <a:cubicBezTo>
                      <a:pt x="99263" y="61743"/>
                      <a:pt x="98839" y="62558"/>
                      <a:pt x="98806" y="63439"/>
                    </a:cubicBezTo>
                    <a:cubicBezTo>
                      <a:pt x="98741" y="64320"/>
                      <a:pt x="99067" y="65200"/>
                      <a:pt x="99720" y="65787"/>
                    </a:cubicBezTo>
                    <a:cubicBezTo>
                      <a:pt x="99818" y="65918"/>
                      <a:pt x="99948" y="66048"/>
                      <a:pt x="100046" y="66211"/>
                    </a:cubicBezTo>
                    <a:lnTo>
                      <a:pt x="91271" y="66211"/>
                    </a:lnTo>
                    <a:cubicBezTo>
                      <a:pt x="91434" y="66081"/>
                      <a:pt x="91597" y="65951"/>
                      <a:pt x="91761" y="65787"/>
                    </a:cubicBezTo>
                    <a:cubicBezTo>
                      <a:pt x="93196" y="64254"/>
                      <a:pt x="93326" y="61938"/>
                      <a:pt x="92022" y="60307"/>
                    </a:cubicBezTo>
                    <a:cubicBezTo>
                      <a:pt x="91826" y="60079"/>
                      <a:pt x="91663" y="59851"/>
                      <a:pt x="91500" y="59590"/>
                    </a:cubicBezTo>
                    <a:cubicBezTo>
                      <a:pt x="90456" y="57763"/>
                      <a:pt x="90488" y="55512"/>
                      <a:pt x="91597" y="53718"/>
                    </a:cubicBezTo>
                    <a:cubicBezTo>
                      <a:pt x="92022" y="53000"/>
                      <a:pt x="92152" y="52185"/>
                      <a:pt x="91956" y="51369"/>
                    </a:cubicBezTo>
                    <a:cubicBezTo>
                      <a:pt x="91761" y="50587"/>
                      <a:pt x="91239" y="49902"/>
                      <a:pt x="90554" y="49477"/>
                    </a:cubicBezTo>
                    <a:cubicBezTo>
                      <a:pt x="89934" y="49119"/>
                      <a:pt x="89477" y="48597"/>
                      <a:pt x="89151" y="47977"/>
                    </a:cubicBezTo>
                    <a:cubicBezTo>
                      <a:pt x="88433" y="46411"/>
                      <a:pt x="88988" y="44519"/>
                      <a:pt x="90423" y="43573"/>
                    </a:cubicBezTo>
                    <a:cubicBezTo>
                      <a:pt x="90995" y="43230"/>
                      <a:pt x="91630" y="43048"/>
                      <a:pt x="92274" y="43048"/>
                    </a:cubicBezTo>
                    <a:close/>
                    <a:moveTo>
                      <a:pt x="112115" y="37441"/>
                    </a:moveTo>
                    <a:cubicBezTo>
                      <a:pt x="112605" y="39039"/>
                      <a:pt x="113420" y="40540"/>
                      <a:pt x="114562" y="41812"/>
                    </a:cubicBezTo>
                    <a:cubicBezTo>
                      <a:pt x="116193" y="43671"/>
                      <a:pt x="118281" y="44943"/>
                      <a:pt x="120629" y="45530"/>
                    </a:cubicBezTo>
                    <a:lnTo>
                      <a:pt x="120336" y="49999"/>
                    </a:lnTo>
                    <a:cubicBezTo>
                      <a:pt x="119194" y="50456"/>
                      <a:pt x="118150" y="51108"/>
                      <a:pt x="117204" y="51989"/>
                    </a:cubicBezTo>
                    <a:cubicBezTo>
                      <a:pt x="113746" y="55316"/>
                      <a:pt x="113290" y="60731"/>
                      <a:pt x="116128" y="64580"/>
                    </a:cubicBezTo>
                    <a:cubicBezTo>
                      <a:pt x="116584" y="65200"/>
                      <a:pt x="117074" y="65722"/>
                      <a:pt x="117628" y="66211"/>
                    </a:cubicBezTo>
                    <a:lnTo>
                      <a:pt x="106961" y="66211"/>
                    </a:lnTo>
                    <a:cubicBezTo>
                      <a:pt x="106700" y="65429"/>
                      <a:pt x="106374" y="64678"/>
                      <a:pt x="105950" y="63961"/>
                    </a:cubicBezTo>
                    <a:lnTo>
                      <a:pt x="105885" y="63830"/>
                    </a:lnTo>
                    <a:cubicBezTo>
                      <a:pt x="107581" y="61612"/>
                      <a:pt x="108429" y="58807"/>
                      <a:pt x="108266" y="56001"/>
                    </a:cubicBezTo>
                    <a:cubicBezTo>
                      <a:pt x="108658" y="55806"/>
                      <a:pt x="109049" y="55545"/>
                      <a:pt x="109441" y="55251"/>
                    </a:cubicBezTo>
                    <a:cubicBezTo>
                      <a:pt x="113224" y="52381"/>
                      <a:pt x="114366" y="47096"/>
                      <a:pt x="112050" y="42954"/>
                    </a:cubicBezTo>
                    <a:cubicBezTo>
                      <a:pt x="111300" y="41616"/>
                      <a:pt x="110289" y="40540"/>
                      <a:pt x="109082" y="39692"/>
                    </a:cubicBezTo>
                    <a:lnTo>
                      <a:pt x="109669" y="37506"/>
                    </a:lnTo>
                    <a:cubicBezTo>
                      <a:pt x="110007" y="37533"/>
                      <a:pt x="110344" y="37549"/>
                      <a:pt x="110682" y="37549"/>
                    </a:cubicBezTo>
                    <a:cubicBezTo>
                      <a:pt x="111160" y="37549"/>
                      <a:pt x="111638" y="37517"/>
                      <a:pt x="112115" y="37441"/>
                    </a:cubicBezTo>
                    <a:close/>
                    <a:moveTo>
                      <a:pt x="135265" y="54330"/>
                    </a:moveTo>
                    <a:cubicBezTo>
                      <a:pt x="135344" y="54330"/>
                      <a:pt x="135424" y="54332"/>
                      <a:pt x="135504" y="54338"/>
                    </a:cubicBezTo>
                    <a:cubicBezTo>
                      <a:pt x="136417" y="54436"/>
                      <a:pt x="137265" y="54860"/>
                      <a:pt x="137885" y="55577"/>
                    </a:cubicBezTo>
                    <a:cubicBezTo>
                      <a:pt x="138962" y="56850"/>
                      <a:pt x="138929" y="58839"/>
                      <a:pt x="137820" y="60112"/>
                    </a:cubicBezTo>
                    <a:cubicBezTo>
                      <a:pt x="137428" y="60503"/>
                      <a:pt x="137004" y="60829"/>
                      <a:pt x="136450" y="61025"/>
                    </a:cubicBezTo>
                    <a:cubicBezTo>
                      <a:pt x="135634" y="61351"/>
                      <a:pt x="134982" y="62004"/>
                      <a:pt x="134688" y="62819"/>
                    </a:cubicBezTo>
                    <a:cubicBezTo>
                      <a:pt x="134362" y="63667"/>
                      <a:pt x="134460" y="64580"/>
                      <a:pt x="134884" y="65363"/>
                    </a:cubicBezTo>
                    <a:cubicBezTo>
                      <a:pt x="135015" y="65624"/>
                      <a:pt x="135145" y="65918"/>
                      <a:pt x="135243" y="66211"/>
                    </a:cubicBezTo>
                    <a:lnTo>
                      <a:pt x="124544" y="66211"/>
                    </a:lnTo>
                    <a:cubicBezTo>
                      <a:pt x="124544" y="66179"/>
                      <a:pt x="124544" y="66146"/>
                      <a:pt x="124544" y="66146"/>
                    </a:cubicBezTo>
                    <a:cubicBezTo>
                      <a:pt x="124837" y="65363"/>
                      <a:pt x="124804" y="64515"/>
                      <a:pt x="124446" y="63765"/>
                    </a:cubicBezTo>
                    <a:cubicBezTo>
                      <a:pt x="124119" y="63015"/>
                      <a:pt x="123467" y="62428"/>
                      <a:pt x="122684" y="62167"/>
                    </a:cubicBezTo>
                    <a:cubicBezTo>
                      <a:pt x="122032" y="61938"/>
                      <a:pt x="121477" y="61514"/>
                      <a:pt x="121053" y="60960"/>
                    </a:cubicBezTo>
                    <a:cubicBezTo>
                      <a:pt x="120042" y="59590"/>
                      <a:pt x="120205" y="57600"/>
                      <a:pt x="121445" y="56426"/>
                    </a:cubicBezTo>
                    <a:cubicBezTo>
                      <a:pt x="122099" y="55772"/>
                      <a:pt x="122960" y="55445"/>
                      <a:pt x="123860" y="55445"/>
                    </a:cubicBezTo>
                    <a:cubicBezTo>
                      <a:pt x="123903" y="55445"/>
                      <a:pt x="123946" y="55445"/>
                      <a:pt x="123989" y="55447"/>
                    </a:cubicBezTo>
                    <a:cubicBezTo>
                      <a:pt x="124935" y="55512"/>
                      <a:pt x="125816" y="55904"/>
                      <a:pt x="126435" y="56654"/>
                    </a:cubicBezTo>
                    <a:cubicBezTo>
                      <a:pt x="126501" y="56719"/>
                      <a:pt x="126599" y="56817"/>
                      <a:pt x="126696" y="56947"/>
                    </a:cubicBezTo>
                    <a:cubicBezTo>
                      <a:pt x="127267" y="57818"/>
                      <a:pt x="128223" y="58329"/>
                      <a:pt x="129262" y="58329"/>
                    </a:cubicBezTo>
                    <a:cubicBezTo>
                      <a:pt x="129352" y="58329"/>
                      <a:pt x="129443" y="58325"/>
                      <a:pt x="129534" y="58317"/>
                    </a:cubicBezTo>
                    <a:cubicBezTo>
                      <a:pt x="130643" y="58220"/>
                      <a:pt x="131622" y="57502"/>
                      <a:pt x="132046" y="56458"/>
                    </a:cubicBezTo>
                    <a:cubicBezTo>
                      <a:pt x="132274" y="55969"/>
                      <a:pt x="132568" y="55545"/>
                      <a:pt x="132959" y="55186"/>
                    </a:cubicBezTo>
                    <a:cubicBezTo>
                      <a:pt x="133616" y="54648"/>
                      <a:pt x="134410" y="54330"/>
                      <a:pt x="135265" y="54330"/>
                    </a:cubicBezTo>
                    <a:close/>
                    <a:moveTo>
                      <a:pt x="150672" y="32319"/>
                    </a:moveTo>
                    <a:cubicBezTo>
                      <a:pt x="151585" y="32417"/>
                      <a:pt x="152434" y="32841"/>
                      <a:pt x="153053" y="33559"/>
                    </a:cubicBezTo>
                    <a:cubicBezTo>
                      <a:pt x="154130" y="34831"/>
                      <a:pt x="154097" y="36821"/>
                      <a:pt x="152955" y="38093"/>
                    </a:cubicBezTo>
                    <a:cubicBezTo>
                      <a:pt x="152597" y="38485"/>
                      <a:pt x="152173" y="38811"/>
                      <a:pt x="151618" y="39007"/>
                    </a:cubicBezTo>
                    <a:cubicBezTo>
                      <a:pt x="150803" y="39300"/>
                      <a:pt x="150150" y="39985"/>
                      <a:pt x="149857" y="40801"/>
                    </a:cubicBezTo>
                    <a:cubicBezTo>
                      <a:pt x="149530" y="41649"/>
                      <a:pt x="149628" y="42562"/>
                      <a:pt x="150052" y="43345"/>
                    </a:cubicBezTo>
                    <a:cubicBezTo>
                      <a:pt x="151227" y="45433"/>
                      <a:pt x="150933" y="48042"/>
                      <a:pt x="149400" y="49836"/>
                    </a:cubicBezTo>
                    <a:cubicBezTo>
                      <a:pt x="148813" y="50521"/>
                      <a:pt x="148552" y="51402"/>
                      <a:pt x="148650" y="52283"/>
                    </a:cubicBezTo>
                    <a:cubicBezTo>
                      <a:pt x="148780" y="53131"/>
                      <a:pt x="149269" y="53914"/>
                      <a:pt x="150020" y="54403"/>
                    </a:cubicBezTo>
                    <a:cubicBezTo>
                      <a:pt x="150444" y="54697"/>
                      <a:pt x="150835" y="55023"/>
                      <a:pt x="151161" y="55414"/>
                    </a:cubicBezTo>
                    <a:cubicBezTo>
                      <a:pt x="153249" y="57763"/>
                      <a:pt x="153021" y="61384"/>
                      <a:pt x="150639" y="63471"/>
                    </a:cubicBezTo>
                    <a:cubicBezTo>
                      <a:pt x="149857" y="64189"/>
                      <a:pt x="149498" y="65200"/>
                      <a:pt x="149628" y="66211"/>
                    </a:cubicBezTo>
                    <a:lnTo>
                      <a:pt x="141538" y="66211"/>
                    </a:lnTo>
                    <a:cubicBezTo>
                      <a:pt x="141506" y="65853"/>
                      <a:pt x="141408" y="65494"/>
                      <a:pt x="141343" y="65168"/>
                    </a:cubicBezTo>
                    <a:cubicBezTo>
                      <a:pt x="141702" y="64874"/>
                      <a:pt x="142028" y="64548"/>
                      <a:pt x="142354" y="64189"/>
                    </a:cubicBezTo>
                    <a:cubicBezTo>
                      <a:pt x="145518" y="60633"/>
                      <a:pt x="145616" y="55251"/>
                      <a:pt x="142550" y="51630"/>
                    </a:cubicBezTo>
                    <a:cubicBezTo>
                      <a:pt x="141571" y="50456"/>
                      <a:pt x="140364" y="49575"/>
                      <a:pt x="138994" y="48988"/>
                    </a:cubicBezTo>
                    <a:lnTo>
                      <a:pt x="139157" y="46737"/>
                    </a:lnTo>
                    <a:cubicBezTo>
                      <a:pt x="144768" y="46085"/>
                      <a:pt x="149302" y="41518"/>
                      <a:pt x="149693" y="35679"/>
                    </a:cubicBezTo>
                    <a:cubicBezTo>
                      <a:pt x="149759" y="34570"/>
                      <a:pt x="149693" y="33494"/>
                      <a:pt x="149465" y="32450"/>
                    </a:cubicBezTo>
                    <a:cubicBezTo>
                      <a:pt x="149857" y="32352"/>
                      <a:pt x="150248" y="32319"/>
                      <a:pt x="150672" y="32319"/>
                    </a:cubicBezTo>
                    <a:close/>
                    <a:moveTo>
                      <a:pt x="43516" y="76650"/>
                    </a:moveTo>
                    <a:lnTo>
                      <a:pt x="43516" y="83663"/>
                    </a:lnTo>
                    <a:lnTo>
                      <a:pt x="11189" y="115989"/>
                    </a:lnTo>
                    <a:cubicBezTo>
                      <a:pt x="10733" y="116479"/>
                      <a:pt x="10113" y="116740"/>
                      <a:pt x="9461" y="116740"/>
                    </a:cubicBezTo>
                    <a:cubicBezTo>
                      <a:pt x="8776" y="116740"/>
                      <a:pt x="8156" y="116479"/>
                      <a:pt x="7699" y="115989"/>
                    </a:cubicBezTo>
                    <a:cubicBezTo>
                      <a:pt x="6721" y="115043"/>
                      <a:pt x="6721" y="113445"/>
                      <a:pt x="7699" y="112499"/>
                    </a:cubicBezTo>
                    <a:lnTo>
                      <a:pt x="43516" y="76650"/>
                    </a:lnTo>
                    <a:close/>
                    <a:moveTo>
                      <a:pt x="76527" y="123166"/>
                    </a:moveTo>
                    <a:cubicBezTo>
                      <a:pt x="75973" y="125417"/>
                      <a:pt x="75679" y="127765"/>
                      <a:pt x="75679" y="130179"/>
                    </a:cubicBezTo>
                    <a:cubicBezTo>
                      <a:pt x="75679" y="132593"/>
                      <a:pt x="75973" y="134974"/>
                      <a:pt x="76527" y="137225"/>
                    </a:cubicBezTo>
                    <a:lnTo>
                      <a:pt x="49648" y="137225"/>
                    </a:lnTo>
                    <a:lnTo>
                      <a:pt x="49648" y="123166"/>
                    </a:lnTo>
                    <a:close/>
                    <a:moveTo>
                      <a:pt x="160784" y="123166"/>
                    </a:moveTo>
                    <a:lnTo>
                      <a:pt x="160784" y="137225"/>
                    </a:lnTo>
                    <a:lnTo>
                      <a:pt x="133938" y="137225"/>
                    </a:lnTo>
                    <a:cubicBezTo>
                      <a:pt x="134493" y="134974"/>
                      <a:pt x="134786" y="132593"/>
                      <a:pt x="134786" y="130179"/>
                    </a:cubicBezTo>
                    <a:cubicBezTo>
                      <a:pt x="134786" y="127765"/>
                      <a:pt x="134493" y="125417"/>
                      <a:pt x="133938" y="123166"/>
                    </a:cubicBezTo>
                    <a:close/>
                    <a:moveTo>
                      <a:pt x="105233" y="106758"/>
                    </a:moveTo>
                    <a:cubicBezTo>
                      <a:pt x="118150" y="106758"/>
                      <a:pt x="128686" y="117262"/>
                      <a:pt x="128686" y="130179"/>
                    </a:cubicBezTo>
                    <a:cubicBezTo>
                      <a:pt x="128686" y="143096"/>
                      <a:pt x="118150" y="153633"/>
                      <a:pt x="105233" y="153633"/>
                    </a:cubicBezTo>
                    <a:cubicBezTo>
                      <a:pt x="92315" y="153633"/>
                      <a:pt x="81779" y="143096"/>
                      <a:pt x="81779" y="130179"/>
                    </a:cubicBezTo>
                    <a:cubicBezTo>
                      <a:pt x="81779" y="117262"/>
                      <a:pt x="92315" y="106758"/>
                      <a:pt x="105233" y="106758"/>
                    </a:cubicBezTo>
                    <a:close/>
                    <a:moveTo>
                      <a:pt x="138706" y="1"/>
                    </a:moveTo>
                    <a:cubicBezTo>
                      <a:pt x="132482" y="1"/>
                      <a:pt x="127202" y="4853"/>
                      <a:pt x="126794" y="11149"/>
                    </a:cubicBezTo>
                    <a:cubicBezTo>
                      <a:pt x="126435" y="16727"/>
                      <a:pt x="129958" y="21653"/>
                      <a:pt x="135080" y="23284"/>
                    </a:cubicBezTo>
                    <a:cubicBezTo>
                      <a:pt x="133710" y="23610"/>
                      <a:pt x="132438" y="24164"/>
                      <a:pt x="131296" y="24915"/>
                    </a:cubicBezTo>
                    <a:cubicBezTo>
                      <a:pt x="129339" y="23251"/>
                      <a:pt x="126892" y="22240"/>
                      <a:pt x="124315" y="22044"/>
                    </a:cubicBezTo>
                    <a:cubicBezTo>
                      <a:pt x="124029" y="22032"/>
                      <a:pt x="123742" y="22025"/>
                      <a:pt x="123457" y="22025"/>
                    </a:cubicBezTo>
                    <a:cubicBezTo>
                      <a:pt x="122964" y="22025"/>
                      <a:pt x="122475" y="22047"/>
                      <a:pt x="121999" y="22109"/>
                    </a:cubicBezTo>
                    <a:cubicBezTo>
                      <a:pt x="120825" y="18293"/>
                      <a:pt x="117726" y="15161"/>
                      <a:pt x="113681" y="14085"/>
                    </a:cubicBezTo>
                    <a:cubicBezTo>
                      <a:pt x="112693" y="13828"/>
                      <a:pt x="111684" y="13703"/>
                      <a:pt x="110679" y="13703"/>
                    </a:cubicBezTo>
                    <a:cubicBezTo>
                      <a:pt x="109130" y="13703"/>
                      <a:pt x="107590" y="14001"/>
                      <a:pt x="106146" y="14574"/>
                    </a:cubicBezTo>
                    <a:cubicBezTo>
                      <a:pt x="104580" y="12552"/>
                      <a:pt x="102362" y="11084"/>
                      <a:pt x="99850" y="10432"/>
                    </a:cubicBezTo>
                    <a:cubicBezTo>
                      <a:pt x="98833" y="10161"/>
                      <a:pt x="97797" y="10027"/>
                      <a:pt x="96768" y="10027"/>
                    </a:cubicBezTo>
                    <a:cubicBezTo>
                      <a:pt x="94695" y="10027"/>
                      <a:pt x="92645" y="10570"/>
                      <a:pt x="90815" y="11638"/>
                    </a:cubicBezTo>
                    <a:cubicBezTo>
                      <a:pt x="88075" y="13237"/>
                      <a:pt x="86085" y="15814"/>
                      <a:pt x="85269" y="18880"/>
                    </a:cubicBezTo>
                    <a:cubicBezTo>
                      <a:pt x="83769" y="24523"/>
                      <a:pt x="86607" y="30330"/>
                      <a:pt x="91728" y="32743"/>
                    </a:cubicBezTo>
                    <a:lnTo>
                      <a:pt x="90554" y="37082"/>
                    </a:lnTo>
                    <a:cubicBezTo>
                      <a:pt x="89347" y="37310"/>
                      <a:pt x="88205" y="37734"/>
                      <a:pt x="87129" y="38419"/>
                    </a:cubicBezTo>
                    <a:cubicBezTo>
                      <a:pt x="83084" y="41029"/>
                      <a:pt x="81583" y="46248"/>
                      <a:pt x="83638" y="50587"/>
                    </a:cubicBezTo>
                    <a:cubicBezTo>
                      <a:pt x="84062" y="51467"/>
                      <a:pt x="84584" y="52250"/>
                      <a:pt x="85237" y="52968"/>
                    </a:cubicBezTo>
                    <a:cubicBezTo>
                      <a:pt x="84780" y="54338"/>
                      <a:pt x="84584" y="55741"/>
                      <a:pt x="84617" y="57176"/>
                    </a:cubicBezTo>
                    <a:cubicBezTo>
                      <a:pt x="84312" y="57147"/>
                      <a:pt x="84008" y="57132"/>
                      <a:pt x="83705" y="57132"/>
                    </a:cubicBezTo>
                    <a:cubicBezTo>
                      <a:pt x="82643" y="57132"/>
                      <a:pt x="81594" y="57310"/>
                      <a:pt x="80605" y="57665"/>
                    </a:cubicBezTo>
                    <a:cubicBezTo>
                      <a:pt x="79952" y="57371"/>
                      <a:pt x="79267" y="57111"/>
                      <a:pt x="78582" y="56915"/>
                    </a:cubicBezTo>
                    <a:cubicBezTo>
                      <a:pt x="78550" y="56915"/>
                      <a:pt x="78517" y="56915"/>
                      <a:pt x="78452" y="56882"/>
                    </a:cubicBezTo>
                    <a:cubicBezTo>
                      <a:pt x="78060" y="54110"/>
                      <a:pt x="76690" y="51565"/>
                      <a:pt x="74603" y="49673"/>
                    </a:cubicBezTo>
                    <a:cubicBezTo>
                      <a:pt x="74733" y="49249"/>
                      <a:pt x="74831" y="48760"/>
                      <a:pt x="74896" y="48303"/>
                    </a:cubicBezTo>
                    <a:cubicBezTo>
                      <a:pt x="75548" y="43606"/>
                      <a:pt x="72613" y="39072"/>
                      <a:pt x="68046" y="37767"/>
                    </a:cubicBezTo>
                    <a:cubicBezTo>
                      <a:pt x="67179" y="37516"/>
                      <a:pt x="66300" y="37391"/>
                      <a:pt x="65430" y="37391"/>
                    </a:cubicBezTo>
                    <a:cubicBezTo>
                      <a:pt x="64827" y="37391"/>
                      <a:pt x="64229" y="37451"/>
                      <a:pt x="63642" y="37571"/>
                    </a:cubicBezTo>
                    <a:lnTo>
                      <a:pt x="62501" y="35614"/>
                    </a:lnTo>
                    <a:cubicBezTo>
                      <a:pt x="64360" y="34048"/>
                      <a:pt x="65665" y="31961"/>
                      <a:pt x="66317" y="29579"/>
                    </a:cubicBezTo>
                    <a:cubicBezTo>
                      <a:pt x="67133" y="26513"/>
                      <a:pt x="66676" y="23284"/>
                      <a:pt x="65078" y="20544"/>
                    </a:cubicBezTo>
                    <a:cubicBezTo>
                      <a:pt x="63479" y="17804"/>
                      <a:pt x="60902" y="15814"/>
                      <a:pt x="57836" y="14998"/>
                    </a:cubicBezTo>
                    <a:cubicBezTo>
                      <a:pt x="56818" y="14728"/>
                      <a:pt x="55783" y="14594"/>
                      <a:pt x="54753" y="14594"/>
                    </a:cubicBezTo>
                    <a:cubicBezTo>
                      <a:pt x="52680" y="14594"/>
                      <a:pt x="50631" y="15137"/>
                      <a:pt x="48800" y="16205"/>
                    </a:cubicBezTo>
                    <a:cubicBezTo>
                      <a:pt x="46549" y="17510"/>
                      <a:pt x="44821" y="19500"/>
                      <a:pt x="43809" y="21848"/>
                    </a:cubicBezTo>
                    <a:cubicBezTo>
                      <a:pt x="43350" y="21795"/>
                      <a:pt x="42889" y="21769"/>
                      <a:pt x="42429" y="21769"/>
                    </a:cubicBezTo>
                    <a:cubicBezTo>
                      <a:pt x="40345" y="21769"/>
                      <a:pt x="38281" y="22313"/>
                      <a:pt x="36437" y="23382"/>
                    </a:cubicBezTo>
                    <a:cubicBezTo>
                      <a:pt x="30729" y="26676"/>
                      <a:pt x="28804" y="33983"/>
                      <a:pt x="32099" y="39692"/>
                    </a:cubicBezTo>
                    <a:cubicBezTo>
                      <a:pt x="34307" y="43495"/>
                      <a:pt x="38305" y="45618"/>
                      <a:pt x="42414" y="45618"/>
                    </a:cubicBezTo>
                    <a:cubicBezTo>
                      <a:pt x="43768" y="45618"/>
                      <a:pt x="45134" y="45388"/>
                      <a:pt x="46452" y="44911"/>
                    </a:cubicBezTo>
                    <a:lnTo>
                      <a:pt x="48702" y="48792"/>
                    </a:lnTo>
                    <a:cubicBezTo>
                      <a:pt x="48017" y="49804"/>
                      <a:pt x="47495" y="50945"/>
                      <a:pt x="47234" y="52185"/>
                    </a:cubicBezTo>
                    <a:cubicBezTo>
                      <a:pt x="46191" y="56882"/>
                      <a:pt x="48833" y="61645"/>
                      <a:pt x="53334" y="63243"/>
                    </a:cubicBezTo>
                    <a:cubicBezTo>
                      <a:pt x="54280" y="63569"/>
                      <a:pt x="55226" y="63765"/>
                      <a:pt x="56172" y="63798"/>
                    </a:cubicBezTo>
                    <a:cubicBezTo>
                      <a:pt x="56596" y="64678"/>
                      <a:pt x="57151" y="65461"/>
                      <a:pt x="57771" y="66211"/>
                    </a:cubicBezTo>
                    <a:lnTo>
                      <a:pt x="46582" y="66211"/>
                    </a:lnTo>
                    <a:cubicBezTo>
                      <a:pt x="45669" y="66211"/>
                      <a:pt x="44853" y="66603"/>
                      <a:pt x="44299" y="67223"/>
                    </a:cubicBezTo>
                    <a:lnTo>
                      <a:pt x="3361" y="108161"/>
                    </a:lnTo>
                    <a:cubicBezTo>
                      <a:pt x="1" y="111520"/>
                      <a:pt x="1" y="116968"/>
                      <a:pt x="3361" y="120328"/>
                    </a:cubicBezTo>
                    <a:cubicBezTo>
                      <a:pt x="4992" y="121959"/>
                      <a:pt x="7145" y="122840"/>
                      <a:pt x="9461" y="122840"/>
                    </a:cubicBezTo>
                    <a:cubicBezTo>
                      <a:pt x="11744" y="122840"/>
                      <a:pt x="13897" y="121959"/>
                      <a:pt x="15528" y="120328"/>
                    </a:cubicBezTo>
                    <a:lnTo>
                      <a:pt x="43516" y="92307"/>
                    </a:lnTo>
                    <a:lnTo>
                      <a:pt x="43516" y="100560"/>
                    </a:lnTo>
                    <a:cubicBezTo>
                      <a:pt x="43516" y="102224"/>
                      <a:pt x="44886" y="103594"/>
                      <a:pt x="46582" y="103594"/>
                    </a:cubicBezTo>
                    <a:cubicBezTo>
                      <a:pt x="48278" y="103594"/>
                      <a:pt x="49648" y="102224"/>
                      <a:pt x="49648" y="100560"/>
                    </a:cubicBezTo>
                    <a:lnTo>
                      <a:pt x="49648" y="84935"/>
                    </a:lnTo>
                    <a:lnTo>
                      <a:pt x="49648" y="72311"/>
                    </a:lnTo>
                    <a:lnTo>
                      <a:pt x="160784" y="72311"/>
                    </a:lnTo>
                    <a:lnTo>
                      <a:pt x="160784" y="84837"/>
                    </a:lnTo>
                    <a:cubicBezTo>
                      <a:pt x="160752" y="84870"/>
                      <a:pt x="160752" y="84903"/>
                      <a:pt x="160784" y="84903"/>
                    </a:cubicBezTo>
                    <a:lnTo>
                      <a:pt x="160784" y="117033"/>
                    </a:lnTo>
                    <a:lnTo>
                      <a:pt x="131687" y="117033"/>
                    </a:lnTo>
                    <a:cubicBezTo>
                      <a:pt x="126827" y="107313"/>
                      <a:pt x="116813" y="100625"/>
                      <a:pt x="105233" y="100625"/>
                    </a:cubicBezTo>
                    <a:cubicBezTo>
                      <a:pt x="93653" y="100625"/>
                      <a:pt x="83606" y="107313"/>
                      <a:pt x="78778" y="117033"/>
                    </a:cubicBezTo>
                    <a:lnTo>
                      <a:pt x="49648" y="117033"/>
                    </a:lnTo>
                    <a:lnTo>
                      <a:pt x="49648" y="113804"/>
                    </a:lnTo>
                    <a:cubicBezTo>
                      <a:pt x="49648" y="112108"/>
                      <a:pt x="48278" y="110738"/>
                      <a:pt x="46582" y="110738"/>
                    </a:cubicBezTo>
                    <a:cubicBezTo>
                      <a:pt x="44886" y="110738"/>
                      <a:pt x="43516" y="112108"/>
                      <a:pt x="43516" y="113804"/>
                    </a:cubicBezTo>
                    <a:lnTo>
                      <a:pt x="43516" y="182208"/>
                    </a:lnTo>
                    <a:cubicBezTo>
                      <a:pt x="43516" y="183904"/>
                      <a:pt x="44886" y="185274"/>
                      <a:pt x="46582" y="185274"/>
                    </a:cubicBezTo>
                    <a:lnTo>
                      <a:pt x="163818" y="185274"/>
                    </a:lnTo>
                    <a:cubicBezTo>
                      <a:pt x="165514" y="185274"/>
                      <a:pt x="166884" y="183904"/>
                      <a:pt x="166884" y="182208"/>
                    </a:cubicBezTo>
                    <a:lnTo>
                      <a:pt x="166884" y="167920"/>
                    </a:lnTo>
                    <a:cubicBezTo>
                      <a:pt x="166884" y="166224"/>
                      <a:pt x="165514" y="164854"/>
                      <a:pt x="163818" y="164854"/>
                    </a:cubicBezTo>
                    <a:cubicBezTo>
                      <a:pt x="162122" y="164854"/>
                      <a:pt x="160784" y="166224"/>
                      <a:pt x="160784" y="167920"/>
                    </a:cubicBezTo>
                    <a:lnTo>
                      <a:pt x="160784" y="179141"/>
                    </a:lnTo>
                    <a:lnTo>
                      <a:pt x="49648" y="179141"/>
                    </a:lnTo>
                    <a:lnTo>
                      <a:pt x="49648" y="143325"/>
                    </a:lnTo>
                    <a:lnTo>
                      <a:pt x="78778" y="143325"/>
                    </a:lnTo>
                    <a:cubicBezTo>
                      <a:pt x="83606" y="153046"/>
                      <a:pt x="93653" y="159733"/>
                      <a:pt x="105233" y="159733"/>
                    </a:cubicBezTo>
                    <a:cubicBezTo>
                      <a:pt x="116813" y="159733"/>
                      <a:pt x="126827" y="153046"/>
                      <a:pt x="131687" y="143325"/>
                    </a:cubicBezTo>
                    <a:lnTo>
                      <a:pt x="160784" y="143325"/>
                    </a:lnTo>
                    <a:lnTo>
                      <a:pt x="160784" y="154644"/>
                    </a:lnTo>
                    <a:cubicBezTo>
                      <a:pt x="160784" y="156340"/>
                      <a:pt x="162122" y="157710"/>
                      <a:pt x="163818" y="157710"/>
                    </a:cubicBezTo>
                    <a:cubicBezTo>
                      <a:pt x="165514" y="157710"/>
                      <a:pt x="166884" y="156340"/>
                      <a:pt x="166884" y="154644"/>
                    </a:cubicBezTo>
                    <a:lnTo>
                      <a:pt x="166884" y="92275"/>
                    </a:lnTo>
                    <a:lnTo>
                      <a:pt x="194937" y="120328"/>
                    </a:lnTo>
                    <a:cubicBezTo>
                      <a:pt x="196568" y="121959"/>
                      <a:pt x="198721" y="122840"/>
                      <a:pt x="201004" y="122840"/>
                    </a:cubicBezTo>
                    <a:cubicBezTo>
                      <a:pt x="203320" y="122840"/>
                      <a:pt x="205473" y="121959"/>
                      <a:pt x="207104" y="120328"/>
                    </a:cubicBezTo>
                    <a:cubicBezTo>
                      <a:pt x="208735" y="118697"/>
                      <a:pt x="209616" y="116544"/>
                      <a:pt x="209616" y="114228"/>
                    </a:cubicBezTo>
                    <a:cubicBezTo>
                      <a:pt x="209616" y="111945"/>
                      <a:pt x="208735" y="109792"/>
                      <a:pt x="207104" y="108161"/>
                    </a:cubicBezTo>
                    <a:lnTo>
                      <a:pt x="191708" y="92764"/>
                    </a:lnTo>
                    <a:cubicBezTo>
                      <a:pt x="191104" y="92161"/>
                      <a:pt x="190321" y="91859"/>
                      <a:pt x="189539" y="91859"/>
                    </a:cubicBezTo>
                    <a:cubicBezTo>
                      <a:pt x="188756" y="91859"/>
                      <a:pt x="187973" y="92161"/>
                      <a:pt x="187369" y="92764"/>
                    </a:cubicBezTo>
                    <a:cubicBezTo>
                      <a:pt x="186162" y="93938"/>
                      <a:pt x="186162" y="95896"/>
                      <a:pt x="187369" y="97070"/>
                    </a:cubicBezTo>
                    <a:lnTo>
                      <a:pt x="202766" y="112499"/>
                    </a:lnTo>
                    <a:cubicBezTo>
                      <a:pt x="203255" y="112956"/>
                      <a:pt x="203516" y="113576"/>
                      <a:pt x="203516" y="114228"/>
                    </a:cubicBezTo>
                    <a:cubicBezTo>
                      <a:pt x="203516" y="114913"/>
                      <a:pt x="203255" y="115533"/>
                      <a:pt x="202766" y="115989"/>
                    </a:cubicBezTo>
                    <a:cubicBezTo>
                      <a:pt x="202309" y="116479"/>
                      <a:pt x="201690" y="116740"/>
                      <a:pt x="201004" y="116740"/>
                    </a:cubicBezTo>
                    <a:cubicBezTo>
                      <a:pt x="200352" y="116740"/>
                      <a:pt x="199732" y="116479"/>
                      <a:pt x="199276" y="115989"/>
                    </a:cubicBezTo>
                    <a:lnTo>
                      <a:pt x="166884" y="83630"/>
                    </a:lnTo>
                    <a:lnTo>
                      <a:pt x="166884" y="76617"/>
                    </a:lnTo>
                    <a:lnTo>
                      <a:pt x="177975" y="87708"/>
                    </a:lnTo>
                    <a:cubicBezTo>
                      <a:pt x="178595" y="88295"/>
                      <a:pt x="179378" y="88589"/>
                      <a:pt x="180160" y="88589"/>
                    </a:cubicBezTo>
                    <a:cubicBezTo>
                      <a:pt x="180943" y="88589"/>
                      <a:pt x="181726" y="88295"/>
                      <a:pt x="182313" y="87708"/>
                    </a:cubicBezTo>
                    <a:cubicBezTo>
                      <a:pt x="183520" y="86501"/>
                      <a:pt x="183520" y="84576"/>
                      <a:pt x="182313" y="83370"/>
                    </a:cubicBezTo>
                    <a:lnTo>
                      <a:pt x="166036" y="67092"/>
                    </a:lnTo>
                    <a:cubicBezTo>
                      <a:pt x="165445" y="66532"/>
                      <a:pt x="164705" y="66209"/>
                      <a:pt x="163958" y="66209"/>
                    </a:cubicBezTo>
                    <a:cubicBezTo>
                      <a:pt x="163922" y="66209"/>
                      <a:pt x="163886" y="66210"/>
                      <a:pt x="163850" y="66211"/>
                    </a:cubicBezTo>
                    <a:lnTo>
                      <a:pt x="156609" y="66211"/>
                    </a:lnTo>
                    <a:cubicBezTo>
                      <a:pt x="156576" y="66146"/>
                      <a:pt x="156544" y="66081"/>
                      <a:pt x="156511" y="66016"/>
                    </a:cubicBezTo>
                    <a:cubicBezTo>
                      <a:pt x="159610" y="61645"/>
                      <a:pt x="159447" y="55577"/>
                      <a:pt x="155761" y="51369"/>
                    </a:cubicBezTo>
                    <a:cubicBezTo>
                      <a:pt x="155761" y="51337"/>
                      <a:pt x="155728" y="51304"/>
                      <a:pt x="155695" y="51304"/>
                    </a:cubicBezTo>
                    <a:cubicBezTo>
                      <a:pt x="156935" y="48760"/>
                      <a:pt x="157196" y="45857"/>
                      <a:pt x="156511" y="43149"/>
                    </a:cubicBezTo>
                    <a:cubicBezTo>
                      <a:pt x="156870" y="42856"/>
                      <a:pt x="157196" y="42529"/>
                      <a:pt x="157522" y="42171"/>
                    </a:cubicBezTo>
                    <a:cubicBezTo>
                      <a:pt x="160686" y="38615"/>
                      <a:pt x="160784" y="33233"/>
                      <a:pt x="157718" y="29612"/>
                    </a:cubicBezTo>
                    <a:cubicBezTo>
                      <a:pt x="156739" y="28438"/>
                      <a:pt x="155532" y="27557"/>
                      <a:pt x="154162" y="26970"/>
                    </a:cubicBezTo>
                    <a:lnTo>
                      <a:pt x="154325" y="24719"/>
                    </a:lnTo>
                    <a:cubicBezTo>
                      <a:pt x="156707" y="24458"/>
                      <a:pt x="158957" y="23479"/>
                      <a:pt x="160817" y="21848"/>
                    </a:cubicBezTo>
                    <a:cubicBezTo>
                      <a:pt x="163198" y="19728"/>
                      <a:pt x="164633" y="16825"/>
                      <a:pt x="164862" y="13661"/>
                    </a:cubicBezTo>
                    <a:cubicBezTo>
                      <a:pt x="165286" y="7104"/>
                      <a:pt x="160295" y="1396"/>
                      <a:pt x="153738" y="972"/>
                    </a:cubicBezTo>
                    <a:cubicBezTo>
                      <a:pt x="153489" y="956"/>
                      <a:pt x="153239" y="948"/>
                      <a:pt x="152990" y="948"/>
                    </a:cubicBezTo>
                    <a:cubicBezTo>
                      <a:pt x="150666" y="948"/>
                      <a:pt x="148379" y="1630"/>
                      <a:pt x="146464" y="2896"/>
                    </a:cubicBezTo>
                    <a:cubicBezTo>
                      <a:pt x="144507" y="1233"/>
                      <a:pt x="142060" y="221"/>
                      <a:pt x="139483" y="26"/>
                    </a:cubicBezTo>
                    <a:cubicBezTo>
                      <a:pt x="139223" y="9"/>
                      <a:pt x="138964" y="1"/>
                      <a:pt x="138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23"/>
              <p:cNvSpPr/>
              <p:nvPr/>
            </p:nvSpPr>
            <p:spPr>
              <a:xfrm>
                <a:off x="3605300" y="3587350"/>
                <a:ext cx="389025" cy="152525"/>
              </a:xfrm>
              <a:custGeom>
                <a:avLst/>
                <a:gdLst/>
                <a:ahLst/>
                <a:cxnLst/>
                <a:rect l="l" t="t" r="r" b="b"/>
                <a:pathLst>
                  <a:path w="15561" h="6101" extrusionOk="0">
                    <a:moveTo>
                      <a:pt x="3067" y="1"/>
                    </a:moveTo>
                    <a:cubicBezTo>
                      <a:pt x="1370" y="1"/>
                      <a:pt x="0" y="1371"/>
                      <a:pt x="0" y="3067"/>
                    </a:cubicBezTo>
                    <a:cubicBezTo>
                      <a:pt x="0" y="4731"/>
                      <a:pt x="1370" y="6101"/>
                      <a:pt x="3067" y="6101"/>
                    </a:cubicBezTo>
                    <a:lnTo>
                      <a:pt x="12526" y="6101"/>
                    </a:lnTo>
                    <a:cubicBezTo>
                      <a:pt x="14190" y="6101"/>
                      <a:pt x="15560" y="4731"/>
                      <a:pt x="15560" y="3067"/>
                    </a:cubicBezTo>
                    <a:cubicBezTo>
                      <a:pt x="15560" y="1371"/>
                      <a:pt x="14190" y="1"/>
                      <a:pt x="12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23"/>
              <p:cNvSpPr/>
              <p:nvPr/>
            </p:nvSpPr>
            <p:spPr>
              <a:xfrm>
                <a:off x="3415275" y="3832825"/>
                <a:ext cx="769875" cy="152525"/>
              </a:xfrm>
              <a:custGeom>
                <a:avLst/>
                <a:gdLst/>
                <a:ahLst/>
                <a:cxnLst/>
                <a:rect l="l" t="t" r="r" b="b"/>
                <a:pathLst>
                  <a:path w="30795" h="6101" extrusionOk="0">
                    <a:moveTo>
                      <a:pt x="3067" y="0"/>
                    </a:moveTo>
                    <a:cubicBezTo>
                      <a:pt x="1371" y="0"/>
                      <a:pt x="1" y="1370"/>
                      <a:pt x="1" y="3067"/>
                    </a:cubicBezTo>
                    <a:cubicBezTo>
                      <a:pt x="1" y="4730"/>
                      <a:pt x="1371" y="6100"/>
                      <a:pt x="3067" y="6100"/>
                    </a:cubicBezTo>
                    <a:lnTo>
                      <a:pt x="27728" y="6100"/>
                    </a:lnTo>
                    <a:cubicBezTo>
                      <a:pt x="29424" y="6100"/>
                      <a:pt x="30794" y="4730"/>
                      <a:pt x="30794" y="3067"/>
                    </a:cubicBezTo>
                    <a:cubicBezTo>
                      <a:pt x="30794" y="1370"/>
                      <a:pt x="29424" y="0"/>
                      <a:pt x="27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1" name="Google Shape;1971;p123"/>
          <p:cNvGrpSpPr/>
          <p:nvPr/>
        </p:nvGrpSpPr>
        <p:grpSpPr>
          <a:xfrm>
            <a:off x="5039876" y="2701500"/>
            <a:ext cx="3226980" cy="1909906"/>
            <a:chOff x="4887476" y="2701500"/>
            <a:chExt cx="3226980" cy="1909906"/>
          </a:xfrm>
        </p:grpSpPr>
        <p:sp>
          <p:nvSpPr>
            <p:cNvPr id="1972" name="Google Shape;1972;p123"/>
            <p:cNvSpPr/>
            <p:nvPr/>
          </p:nvSpPr>
          <p:spPr>
            <a:xfrm flipH="1">
              <a:off x="6576265" y="3294858"/>
              <a:ext cx="450600" cy="450600"/>
            </a:xfrm>
            <a:prstGeom prst="ellipse">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973" name="Google Shape;1973;p123"/>
            <p:cNvCxnSpPr>
              <a:stCxn id="1972" idx="2"/>
            </p:cNvCxnSpPr>
            <p:nvPr/>
          </p:nvCxnSpPr>
          <p:spPr>
            <a:xfrm>
              <a:off x="7026865" y="3520158"/>
              <a:ext cx="195600" cy="0"/>
            </a:xfrm>
            <a:prstGeom prst="straightConnector1">
              <a:avLst/>
            </a:prstGeom>
            <a:noFill/>
            <a:ln w="19050" cap="flat" cmpd="sng">
              <a:solidFill>
                <a:schemeClr val="accent5"/>
              </a:solidFill>
              <a:prstDash val="solid"/>
              <a:round/>
              <a:headEnd type="none" w="med" len="med"/>
              <a:tailEnd type="none" w="med" len="med"/>
            </a:ln>
          </p:spPr>
        </p:cxnSp>
        <p:sp>
          <p:nvSpPr>
            <p:cNvPr id="1974" name="Google Shape;1974;p123"/>
            <p:cNvSpPr/>
            <p:nvPr/>
          </p:nvSpPr>
          <p:spPr>
            <a:xfrm flipH="1">
              <a:off x="6465001" y="3657979"/>
              <a:ext cx="450600" cy="450600"/>
            </a:xfrm>
            <a:prstGeom prst="ellipse">
              <a:avLst/>
            </a:prstGeom>
            <a:solidFill>
              <a:schemeClr val="dk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975" name="Google Shape;1975;p123"/>
            <p:cNvCxnSpPr/>
            <p:nvPr/>
          </p:nvCxnSpPr>
          <p:spPr>
            <a:xfrm rot="10800000">
              <a:off x="6690405" y="4108443"/>
              <a:ext cx="0" cy="233100"/>
            </a:xfrm>
            <a:prstGeom prst="straightConnector1">
              <a:avLst/>
            </a:prstGeom>
            <a:noFill/>
            <a:ln w="19050" cap="flat" cmpd="sng">
              <a:solidFill>
                <a:schemeClr val="dk2"/>
              </a:solidFill>
              <a:prstDash val="solid"/>
              <a:round/>
              <a:headEnd type="none" w="med" len="med"/>
              <a:tailEnd type="none" w="med" len="med"/>
            </a:ln>
          </p:spPr>
        </p:cxnSp>
        <p:sp>
          <p:nvSpPr>
            <p:cNvPr id="1976" name="Google Shape;1976;p123"/>
            <p:cNvSpPr/>
            <p:nvPr/>
          </p:nvSpPr>
          <p:spPr>
            <a:xfrm flipH="1">
              <a:off x="6083148" y="3657979"/>
              <a:ext cx="450600" cy="450600"/>
            </a:xfrm>
            <a:prstGeom prst="ellipse">
              <a:avLst/>
            </a:prstGeom>
            <a:solidFill>
              <a:schemeClr val="accen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977" name="Google Shape;1977;p123"/>
            <p:cNvCxnSpPr/>
            <p:nvPr/>
          </p:nvCxnSpPr>
          <p:spPr>
            <a:xfrm rot="10800000">
              <a:off x="6308544" y="4108443"/>
              <a:ext cx="0" cy="233100"/>
            </a:xfrm>
            <a:prstGeom prst="straightConnector1">
              <a:avLst/>
            </a:prstGeom>
            <a:noFill/>
            <a:ln w="19050" cap="flat" cmpd="sng">
              <a:solidFill>
                <a:schemeClr val="accent1"/>
              </a:solidFill>
              <a:prstDash val="solid"/>
              <a:round/>
              <a:headEnd type="none" w="med" len="med"/>
              <a:tailEnd type="none" w="med" len="med"/>
            </a:ln>
          </p:spPr>
        </p:cxnSp>
        <p:sp>
          <p:nvSpPr>
            <p:cNvPr id="1978" name="Google Shape;1978;p123"/>
            <p:cNvSpPr/>
            <p:nvPr/>
          </p:nvSpPr>
          <p:spPr>
            <a:xfrm flipH="1">
              <a:off x="5973660" y="3290408"/>
              <a:ext cx="450600" cy="450600"/>
            </a:xfrm>
            <a:prstGeom prst="ellipse">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979" name="Google Shape;1979;p123"/>
            <p:cNvCxnSpPr/>
            <p:nvPr/>
          </p:nvCxnSpPr>
          <p:spPr>
            <a:xfrm>
              <a:off x="5779362" y="3520060"/>
              <a:ext cx="194400" cy="0"/>
            </a:xfrm>
            <a:prstGeom prst="straightConnector1">
              <a:avLst/>
            </a:prstGeom>
            <a:noFill/>
            <a:ln w="19050" cap="flat" cmpd="sng">
              <a:solidFill>
                <a:schemeClr val="lt1"/>
              </a:solidFill>
              <a:prstDash val="solid"/>
              <a:round/>
              <a:headEnd type="none" w="med" len="med"/>
              <a:tailEnd type="none" w="med" len="med"/>
            </a:ln>
          </p:spPr>
        </p:cxnSp>
        <p:sp>
          <p:nvSpPr>
            <p:cNvPr id="1980" name="Google Shape;1980;p123"/>
            <p:cNvSpPr/>
            <p:nvPr/>
          </p:nvSpPr>
          <p:spPr>
            <a:xfrm flipH="1">
              <a:off x="6281639" y="3055418"/>
              <a:ext cx="450600" cy="450600"/>
            </a:xfrm>
            <a:prstGeom prst="ellipse">
              <a:avLst/>
            </a:prstGeom>
            <a:solidFill>
              <a:schemeClr val="accent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981" name="Google Shape;1981;p123"/>
            <p:cNvCxnSpPr/>
            <p:nvPr/>
          </p:nvCxnSpPr>
          <p:spPr>
            <a:xfrm rot="10800000">
              <a:off x="6507041" y="2825339"/>
              <a:ext cx="0" cy="233100"/>
            </a:xfrm>
            <a:prstGeom prst="straightConnector1">
              <a:avLst/>
            </a:prstGeom>
            <a:noFill/>
            <a:ln w="19050" cap="flat" cmpd="sng">
              <a:solidFill>
                <a:srgbClr val="E5BF4D"/>
              </a:solidFill>
              <a:prstDash val="solid"/>
              <a:round/>
              <a:headEnd type="none" w="med" len="med"/>
              <a:tailEnd type="none" w="med" len="med"/>
            </a:ln>
          </p:spPr>
        </p:cxnSp>
        <p:sp>
          <p:nvSpPr>
            <p:cNvPr id="1982" name="Google Shape;1982;p123"/>
            <p:cNvSpPr txBox="1"/>
            <p:nvPr/>
          </p:nvSpPr>
          <p:spPr>
            <a:xfrm flipH="1">
              <a:off x="6679585" y="4268165"/>
              <a:ext cx="709800" cy="147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chemeClr val="accent2"/>
                  </a:solidFill>
                  <a:latin typeface="Anton"/>
                  <a:ea typeface="Anton"/>
                  <a:cs typeface="Anton"/>
                  <a:sym typeface="Anton"/>
                </a:rPr>
                <a:t>JUPITER</a:t>
              </a:r>
              <a:endParaRPr sz="900">
                <a:solidFill>
                  <a:srgbClr val="E5BF4D"/>
                </a:solidFill>
                <a:latin typeface="Bree Serif"/>
                <a:ea typeface="Bree Serif"/>
                <a:cs typeface="Bree Serif"/>
                <a:sym typeface="Bree Serif"/>
              </a:endParaRPr>
            </a:p>
          </p:txBody>
        </p:sp>
        <p:sp>
          <p:nvSpPr>
            <p:cNvPr id="1983" name="Google Shape;1983;p123"/>
            <p:cNvSpPr txBox="1"/>
            <p:nvPr/>
          </p:nvSpPr>
          <p:spPr>
            <a:xfrm flipH="1">
              <a:off x="6679716" y="4415885"/>
              <a:ext cx="891900" cy="1911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500">
                  <a:solidFill>
                    <a:schemeClr val="lt1"/>
                  </a:solidFill>
                  <a:latin typeface="Raleway"/>
                  <a:ea typeface="Raleway"/>
                  <a:cs typeface="Raleway"/>
                  <a:sym typeface="Raleway"/>
                </a:rPr>
                <a:t>It’s the biggest planet in the Solar System</a:t>
              </a:r>
              <a:endParaRPr sz="500">
                <a:solidFill>
                  <a:schemeClr val="lt1"/>
                </a:solidFill>
                <a:latin typeface="Roboto Light"/>
                <a:ea typeface="Roboto Light"/>
                <a:cs typeface="Roboto Light"/>
                <a:sym typeface="Roboto Light"/>
              </a:endParaRPr>
            </a:p>
          </p:txBody>
        </p:sp>
        <p:sp>
          <p:nvSpPr>
            <p:cNvPr id="1984" name="Google Shape;1984;p123"/>
            <p:cNvSpPr txBox="1"/>
            <p:nvPr/>
          </p:nvSpPr>
          <p:spPr>
            <a:xfrm flipH="1">
              <a:off x="5747046" y="2701500"/>
              <a:ext cx="709800" cy="147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800">
                  <a:solidFill>
                    <a:schemeClr val="accent2"/>
                  </a:solidFill>
                  <a:latin typeface="Anton"/>
                  <a:ea typeface="Anton"/>
                  <a:cs typeface="Anton"/>
                  <a:sym typeface="Anton"/>
                </a:rPr>
                <a:t>NEPTUNE</a:t>
              </a:r>
              <a:endParaRPr sz="800">
                <a:solidFill>
                  <a:schemeClr val="accent2"/>
                </a:solidFill>
                <a:latin typeface="Anton"/>
                <a:ea typeface="Anton"/>
                <a:cs typeface="Anton"/>
                <a:sym typeface="Anton"/>
              </a:endParaRPr>
            </a:p>
          </p:txBody>
        </p:sp>
        <p:sp>
          <p:nvSpPr>
            <p:cNvPr id="1985" name="Google Shape;1985;p123"/>
            <p:cNvSpPr txBox="1"/>
            <p:nvPr/>
          </p:nvSpPr>
          <p:spPr>
            <a:xfrm flipH="1">
              <a:off x="5564946" y="2847658"/>
              <a:ext cx="891900" cy="1911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500">
                  <a:solidFill>
                    <a:schemeClr val="lt1"/>
                  </a:solidFill>
                  <a:latin typeface="Roboto Light"/>
                  <a:ea typeface="Roboto Light"/>
                  <a:cs typeface="Roboto Light"/>
                  <a:sym typeface="Roboto Light"/>
                </a:rPr>
                <a:t>Neptune is the farthest planet from the Sun</a:t>
              </a:r>
              <a:endParaRPr sz="500">
                <a:solidFill>
                  <a:schemeClr val="lt1"/>
                </a:solidFill>
                <a:latin typeface="Roboto Light"/>
                <a:ea typeface="Roboto Light"/>
                <a:cs typeface="Roboto Light"/>
                <a:sym typeface="Roboto Light"/>
              </a:endParaRPr>
            </a:p>
          </p:txBody>
        </p:sp>
        <p:sp>
          <p:nvSpPr>
            <p:cNvPr id="1986" name="Google Shape;1986;p123"/>
            <p:cNvSpPr txBox="1"/>
            <p:nvPr/>
          </p:nvSpPr>
          <p:spPr>
            <a:xfrm flipH="1">
              <a:off x="7222426" y="3413731"/>
              <a:ext cx="709800" cy="147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chemeClr val="accent2"/>
                  </a:solidFill>
                  <a:latin typeface="Anton"/>
                  <a:ea typeface="Anton"/>
                  <a:cs typeface="Anton"/>
                  <a:sym typeface="Anton"/>
                </a:rPr>
                <a:t>MERCURY</a:t>
              </a:r>
              <a:endParaRPr sz="900">
                <a:solidFill>
                  <a:srgbClr val="E5BF4D"/>
                </a:solidFill>
                <a:latin typeface="Bree Serif"/>
                <a:ea typeface="Bree Serif"/>
                <a:cs typeface="Bree Serif"/>
                <a:sym typeface="Bree Serif"/>
              </a:endParaRPr>
            </a:p>
          </p:txBody>
        </p:sp>
        <p:sp>
          <p:nvSpPr>
            <p:cNvPr id="1987" name="Google Shape;1987;p123"/>
            <p:cNvSpPr txBox="1"/>
            <p:nvPr/>
          </p:nvSpPr>
          <p:spPr>
            <a:xfrm flipH="1">
              <a:off x="7222556" y="3561451"/>
              <a:ext cx="891900" cy="191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500">
                  <a:solidFill>
                    <a:schemeClr val="lt1"/>
                  </a:solidFill>
                  <a:latin typeface="Raleway"/>
                  <a:ea typeface="Raleway"/>
                  <a:cs typeface="Raleway"/>
                  <a:sym typeface="Raleway"/>
                </a:rPr>
                <a:t>Mercury is the closest</a:t>
              </a:r>
              <a:endParaRPr sz="500">
                <a:solidFill>
                  <a:schemeClr val="lt1"/>
                </a:solidFill>
                <a:latin typeface="Raleway"/>
                <a:ea typeface="Raleway"/>
                <a:cs typeface="Raleway"/>
                <a:sym typeface="Raleway"/>
              </a:endParaRPr>
            </a:p>
            <a:p>
              <a:pPr marL="0" lvl="0" indent="0" algn="l" rtl="0">
                <a:spcBef>
                  <a:spcPts val="0"/>
                </a:spcBef>
                <a:spcAft>
                  <a:spcPts val="0"/>
                </a:spcAft>
                <a:buNone/>
              </a:pPr>
              <a:r>
                <a:rPr lang="en" sz="500">
                  <a:solidFill>
                    <a:schemeClr val="lt1"/>
                  </a:solidFill>
                  <a:latin typeface="Raleway"/>
                  <a:ea typeface="Raleway"/>
                  <a:cs typeface="Raleway"/>
                  <a:sym typeface="Raleway"/>
                </a:rPr>
                <a:t>planet to the Sun</a:t>
              </a:r>
              <a:endParaRPr sz="500">
                <a:solidFill>
                  <a:schemeClr val="lt1"/>
                </a:solidFill>
                <a:latin typeface="Roboto Light"/>
                <a:ea typeface="Roboto Light"/>
                <a:cs typeface="Roboto Light"/>
                <a:sym typeface="Roboto Light"/>
              </a:endParaRPr>
            </a:p>
          </p:txBody>
        </p:sp>
        <p:sp>
          <p:nvSpPr>
            <p:cNvPr id="1988" name="Google Shape;1988;p123"/>
            <p:cNvSpPr txBox="1"/>
            <p:nvPr/>
          </p:nvSpPr>
          <p:spPr>
            <a:xfrm flipH="1">
              <a:off x="5069576" y="3426465"/>
              <a:ext cx="709800" cy="147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800">
                  <a:solidFill>
                    <a:schemeClr val="accent2"/>
                  </a:solidFill>
                  <a:latin typeface="Anton"/>
                  <a:ea typeface="Anton"/>
                  <a:cs typeface="Anton"/>
                  <a:sym typeface="Anton"/>
                </a:rPr>
                <a:t>VENUS</a:t>
              </a:r>
              <a:endParaRPr sz="800">
                <a:solidFill>
                  <a:schemeClr val="accent2"/>
                </a:solidFill>
                <a:latin typeface="Anton"/>
                <a:ea typeface="Anton"/>
                <a:cs typeface="Anton"/>
                <a:sym typeface="Anton"/>
              </a:endParaRPr>
            </a:p>
          </p:txBody>
        </p:sp>
        <p:sp>
          <p:nvSpPr>
            <p:cNvPr id="1989" name="Google Shape;1989;p123"/>
            <p:cNvSpPr txBox="1"/>
            <p:nvPr/>
          </p:nvSpPr>
          <p:spPr>
            <a:xfrm flipH="1">
              <a:off x="4887476" y="3574189"/>
              <a:ext cx="891900" cy="191100"/>
            </a:xfrm>
            <a:prstGeom prst="rect">
              <a:avLst/>
            </a:prstGeom>
            <a:noFill/>
            <a:ln>
              <a:noFill/>
            </a:ln>
          </p:spPr>
          <p:txBody>
            <a:bodyPr spcFirstLastPara="1" wrap="square" lIns="91425" tIns="91425" rIns="91425" bIns="91425" anchor="ctr" anchorCtr="0">
              <a:noAutofit/>
            </a:bodyPr>
            <a:lstStyle/>
            <a:p>
              <a:pPr marL="0" marR="0" lvl="0" indent="0" algn="r" rtl="0">
                <a:lnSpc>
                  <a:spcPct val="115000"/>
                </a:lnSpc>
                <a:spcBef>
                  <a:spcPts val="0"/>
                </a:spcBef>
                <a:spcAft>
                  <a:spcPts val="0"/>
                </a:spcAft>
                <a:buNone/>
              </a:pPr>
              <a:r>
                <a:rPr lang="en" sz="500">
                  <a:solidFill>
                    <a:schemeClr val="lt1"/>
                  </a:solidFill>
                  <a:latin typeface="Raleway"/>
                  <a:ea typeface="Raleway"/>
                  <a:cs typeface="Raleway"/>
                  <a:sym typeface="Raleway"/>
                </a:rPr>
                <a:t>Venus has a beautiful name, but it’s hot</a:t>
              </a:r>
              <a:endParaRPr sz="500">
                <a:solidFill>
                  <a:schemeClr val="lt1"/>
                </a:solidFill>
                <a:latin typeface="Raleway"/>
                <a:ea typeface="Raleway"/>
                <a:cs typeface="Raleway"/>
                <a:sym typeface="Raleway"/>
              </a:endParaRPr>
            </a:p>
          </p:txBody>
        </p:sp>
        <p:sp>
          <p:nvSpPr>
            <p:cNvPr id="1990" name="Google Shape;1990;p123"/>
            <p:cNvSpPr txBox="1"/>
            <p:nvPr/>
          </p:nvSpPr>
          <p:spPr>
            <a:xfrm flipH="1">
              <a:off x="5602650" y="4265310"/>
              <a:ext cx="709800" cy="147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800">
                  <a:solidFill>
                    <a:schemeClr val="accent2"/>
                  </a:solidFill>
                  <a:latin typeface="Anton"/>
                  <a:ea typeface="Anton"/>
                  <a:cs typeface="Anton"/>
                  <a:sym typeface="Anton"/>
                </a:rPr>
                <a:t>MARS</a:t>
              </a:r>
              <a:endParaRPr sz="800">
                <a:solidFill>
                  <a:schemeClr val="accent2"/>
                </a:solidFill>
                <a:latin typeface="Anton"/>
                <a:ea typeface="Anton"/>
                <a:cs typeface="Anton"/>
                <a:sym typeface="Anton"/>
              </a:endParaRPr>
            </a:p>
          </p:txBody>
        </p:sp>
        <p:sp>
          <p:nvSpPr>
            <p:cNvPr id="1991" name="Google Shape;1991;p123"/>
            <p:cNvSpPr txBox="1"/>
            <p:nvPr/>
          </p:nvSpPr>
          <p:spPr>
            <a:xfrm flipH="1">
              <a:off x="5420550" y="4420306"/>
              <a:ext cx="891900" cy="1911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500">
                  <a:solidFill>
                    <a:schemeClr val="lt1"/>
                  </a:solidFill>
                  <a:latin typeface="Raleway"/>
                  <a:ea typeface="Raleway"/>
                  <a:cs typeface="Raleway"/>
                  <a:sym typeface="Raleway"/>
                </a:rPr>
                <a:t>Despite being red, Mars is actually a cold place</a:t>
              </a:r>
              <a:endParaRPr sz="500">
                <a:solidFill>
                  <a:schemeClr val="lt1"/>
                </a:solidFill>
                <a:latin typeface="Raleway"/>
                <a:ea typeface="Raleway"/>
                <a:cs typeface="Raleway"/>
                <a:sym typeface="Raleway"/>
              </a:endParaRPr>
            </a:p>
          </p:txBody>
        </p:sp>
        <p:grpSp>
          <p:nvGrpSpPr>
            <p:cNvPr id="1992" name="Google Shape;1992;p123"/>
            <p:cNvGrpSpPr/>
            <p:nvPr/>
          </p:nvGrpSpPr>
          <p:grpSpPr>
            <a:xfrm>
              <a:off x="6700974" y="3399367"/>
              <a:ext cx="244728" cy="232762"/>
              <a:chOff x="1180000" y="355675"/>
              <a:chExt cx="5240425" cy="4984200"/>
            </a:xfrm>
          </p:grpSpPr>
          <p:sp>
            <p:nvSpPr>
              <p:cNvPr id="1993" name="Google Shape;1993;p123"/>
              <p:cNvSpPr/>
              <p:nvPr/>
            </p:nvSpPr>
            <p:spPr>
              <a:xfrm>
                <a:off x="1202025" y="1764475"/>
                <a:ext cx="2961925" cy="3575400"/>
              </a:xfrm>
              <a:custGeom>
                <a:avLst/>
                <a:gdLst/>
                <a:ahLst/>
                <a:cxnLst/>
                <a:rect l="l" t="t" r="r" b="b"/>
                <a:pathLst>
                  <a:path w="118477" h="143016" extrusionOk="0">
                    <a:moveTo>
                      <a:pt x="61881" y="88378"/>
                    </a:moveTo>
                    <a:cubicBezTo>
                      <a:pt x="62696" y="88704"/>
                      <a:pt x="63512" y="89063"/>
                      <a:pt x="64327" y="89389"/>
                    </a:cubicBezTo>
                    <a:cubicBezTo>
                      <a:pt x="65925" y="90041"/>
                      <a:pt x="67622" y="90661"/>
                      <a:pt x="69416" y="91248"/>
                    </a:cubicBezTo>
                    <a:lnTo>
                      <a:pt x="65501" y="104166"/>
                    </a:lnTo>
                    <a:cubicBezTo>
                      <a:pt x="62370" y="102143"/>
                      <a:pt x="60413" y="98685"/>
                      <a:pt x="60413" y="94836"/>
                    </a:cubicBezTo>
                    <a:cubicBezTo>
                      <a:pt x="60413" y="93760"/>
                      <a:pt x="60576" y="92651"/>
                      <a:pt x="60902" y="91607"/>
                    </a:cubicBezTo>
                    <a:lnTo>
                      <a:pt x="61881" y="88378"/>
                    </a:lnTo>
                    <a:close/>
                    <a:moveTo>
                      <a:pt x="75287" y="92912"/>
                    </a:moveTo>
                    <a:cubicBezTo>
                      <a:pt x="77832" y="93532"/>
                      <a:pt x="80474" y="94086"/>
                      <a:pt x="83214" y="94575"/>
                    </a:cubicBezTo>
                    <a:lnTo>
                      <a:pt x="82170" y="98033"/>
                    </a:lnTo>
                    <a:cubicBezTo>
                      <a:pt x="81289" y="100871"/>
                      <a:pt x="79397" y="103220"/>
                      <a:pt x="76788" y="104622"/>
                    </a:cubicBezTo>
                    <a:cubicBezTo>
                      <a:pt x="75148" y="105474"/>
                      <a:pt x="73356" y="105929"/>
                      <a:pt x="71559" y="105929"/>
                    </a:cubicBezTo>
                    <a:cubicBezTo>
                      <a:pt x="71497" y="105929"/>
                      <a:pt x="71435" y="105928"/>
                      <a:pt x="71373" y="105927"/>
                    </a:cubicBezTo>
                    <a:lnTo>
                      <a:pt x="75287" y="92912"/>
                    </a:lnTo>
                    <a:close/>
                    <a:moveTo>
                      <a:pt x="3177" y="1"/>
                    </a:moveTo>
                    <a:cubicBezTo>
                      <a:pt x="3097" y="1"/>
                      <a:pt x="3017" y="4"/>
                      <a:pt x="2936" y="10"/>
                    </a:cubicBezTo>
                    <a:cubicBezTo>
                      <a:pt x="1240" y="173"/>
                      <a:pt x="1" y="1674"/>
                      <a:pt x="164" y="3338"/>
                    </a:cubicBezTo>
                    <a:cubicBezTo>
                      <a:pt x="1403" y="16777"/>
                      <a:pt x="4502" y="28683"/>
                      <a:pt x="9689" y="39709"/>
                    </a:cubicBezTo>
                    <a:cubicBezTo>
                      <a:pt x="19116" y="59770"/>
                      <a:pt x="34741" y="75232"/>
                      <a:pt x="56270" y="85768"/>
                    </a:cubicBezTo>
                    <a:lnTo>
                      <a:pt x="55030" y="89845"/>
                    </a:lnTo>
                    <a:cubicBezTo>
                      <a:pt x="54541" y="91476"/>
                      <a:pt x="54313" y="93140"/>
                      <a:pt x="54313" y="94836"/>
                    </a:cubicBezTo>
                    <a:cubicBezTo>
                      <a:pt x="54313" y="101426"/>
                      <a:pt x="57966" y="107265"/>
                      <a:pt x="63707" y="110168"/>
                    </a:cubicBezTo>
                    <a:lnTo>
                      <a:pt x="54965" y="139069"/>
                    </a:lnTo>
                    <a:cubicBezTo>
                      <a:pt x="54476" y="140667"/>
                      <a:pt x="55389" y="142396"/>
                      <a:pt x="56988" y="142885"/>
                    </a:cubicBezTo>
                    <a:cubicBezTo>
                      <a:pt x="57281" y="142951"/>
                      <a:pt x="57607" y="143016"/>
                      <a:pt x="57901" y="143016"/>
                    </a:cubicBezTo>
                    <a:cubicBezTo>
                      <a:pt x="59206" y="143016"/>
                      <a:pt x="60413" y="142168"/>
                      <a:pt x="60804" y="140830"/>
                    </a:cubicBezTo>
                    <a:lnTo>
                      <a:pt x="69546" y="111929"/>
                    </a:lnTo>
                    <a:cubicBezTo>
                      <a:pt x="70231" y="111994"/>
                      <a:pt x="70884" y="112060"/>
                      <a:pt x="71536" y="112060"/>
                    </a:cubicBezTo>
                    <a:cubicBezTo>
                      <a:pt x="74341" y="112060"/>
                      <a:pt x="77114" y="111375"/>
                      <a:pt x="79658" y="110005"/>
                    </a:cubicBezTo>
                    <a:cubicBezTo>
                      <a:pt x="83703" y="107819"/>
                      <a:pt x="86672" y="104198"/>
                      <a:pt x="88009" y="99795"/>
                    </a:cubicBezTo>
                    <a:lnTo>
                      <a:pt x="89314" y="95521"/>
                    </a:lnTo>
                    <a:cubicBezTo>
                      <a:pt x="95903" y="96369"/>
                      <a:pt x="102916" y="96826"/>
                      <a:pt x="110060" y="96826"/>
                    </a:cubicBezTo>
                    <a:cubicBezTo>
                      <a:pt x="111756" y="96826"/>
                      <a:pt x="113550" y="96794"/>
                      <a:pt x="115475" y="96728"/>
                    </a:cubicBezTo>
                    <a:cubicBezTo>
                      <a:pt x="117171" y="96696"/>
                      <a:pt x="118476" y="95260"/>
                      <a:pt x="118443" y="93597"/>
                    </a:cubicBezTo>
                    <a:cubicBezTo>
                      <a:pt x="118380" y="91940"/>
                      <a:pt x="117041" y="90626"/>
                      <a:pt x="115398" y="90626"/>
                    </a:cubicBezTo>
                    <a:cubicBezTo>
                      <a:pt x="115359" y="90626"/>
                      <a:pt x="115319" y="90627"/>
                      <a:pt x="115279" y="90628"/>
                    </a:cubicBezTo>
                    <a:cubicBezTo>
                      <a:pt x="113420" y="90694"/>
                      <a:pt x="111691" y="90726"/>
                      <a:pt x="110060" y="90726"/>
                    </a:cubicBezTo>
                    <a:cubicBezTo>
                      <a:pt x="96882" y="90726"/>
                      <a:pt x="84258" y="89128"/>
                      <a:pt x="74178" y="86290"/>
                    </a:cubicBezTo>
                    <a:cubicBezTo>
                      <a:pt x="74178" y="86290"/>
                      <a:pt x="74146" y="86257"/>
                      <a:pt x="74113" y="86257"/>
                    </a:cubicBezTo>
                    <a:cubicBezTo>
                      <a:pt x="74080" y="86257"/>
                      <a:pt x="74015" y="86225"/>
                      <a:pt x="73983" y="86225"/>
                    </a:cubicBezTo>
                    <a:cubicBezTo>
                      <a:pt x="71340" y="85474"/>
                      <a:pt x="68894" y="84659"/>
                      <a:pt x="66643" y="83746"/>
                    </a:cubicBezTo>
                    <a:cubicBezTo>
                      <a:pt x="42407" y="73829"/>
                      <a:pt x="25118" y="58139"/>
                      <a:pt x="15234" y="37099"/>
                    </a:cubicBezTo>
                    <a:cubicBezTo>
                      <a:pt x="10341" y="26726"/>
                      <a:pt x="7405" y="15505"/>
                      <a:pt x="6264" y="2783"/>
                    </a:cubicBezTo>
                    <a:cubicBezTo>
                      <a:pt x="6108" y="1200"/>
                      <a:pt x="4742" y="1"/>
                      <a:pt x="3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23"/>
              <p:cNvSpPr/>
              <p:nvPr/>
            </p:nvSpPr>
            <p:spPr>
              <a:xfrm>
                <a:off x="1180000" y="355675"/>
                <a:ext cx="1374975" cy="1994600"/>
              </a:xfrm>
              <a:custGeom>
                <a:avLst/>
                <a:gdLst/>
                <a:ahLst/>
                <a:cxnLst/>
                <a:rect l="l" t="t" r="r" b="b"/>
                <a:pathLst>
                  <a:path w="54999" h="79784" extrusionOk="0">
                    <a:moveTo>
                      <a:pt x="23004" y="6117"/>
                    </a:moveTo>
                    <a:cubicBezTo>
                      <a:pt x="23818" y="6117"/>
                      <a:pt x="25179" y="6376"/>
                      <a:pt x="25999" y="9064"/>
                    </a:cubicBezTo>
                    <a:cubicBezTo>
                      <a:pt x="23559" y="10340"/>
                      <a:pt x="21563" y="11000"/>
                      <a:pt x="19990" y="11000"/>
                    </a:cubicBezTo>
                    <a:cubicBezTo>
                      <a:pt x="19755" y="11000"/>
                      <a:pt x="19529" y="10985"/>
                      <a:pt x="19312" y="10956"/>
                    </a:cubicBezTo>
                    <a:cubicBezTo>
                      <a:pt x="19051" y="10923"/>
                      <a:pt x="18823" y="10858"/>
                      <a:pt x="18594" y="10792"/>
                    </a:cubicBezTo>
                    <a:cubicBezTo>
                      <a:pt x="19247" y="8476"/>
                      <a:pt x="20421" y="6291"/>
                      <a:pt x="22672" y="6128"/>
                    </a:cubicBezTo>
                    <a:cubicBezTo>
                      <a:pt x="22767" y="6123"/>
                      <a:pt x="22879" y="6117"/>
                      <a:pt x="23004" y="6117"/>
                    </a:cubicBezTo>
                    <a:close/>
                    <a:moveTo>
                      <a:pt x="38669" y="9647"/>
                    </a:moveTo>
                    <a:cubicBezTo>
                      <a:pt x="38716" y="9647"/>
                      <a:pt x="38755" y="9648"/>
                      <a:pt x="38786" y="9651"/>
                    </a:cubicBezTo>
                    <a:cubicBezTo>
                      <a:pt x="39504" y="11477"/>
                      <a:pt x="36764" y="19306"/>
                      <a:pt x="31381" y="23384"/>
                    </a:cubicBezTo>
                    <a:cubicBezTo>
                      <a:pt x="28676" y="25444"/>
                      <a:pt x="25989" y="26111"/>
                      <a:pt x="23642" y="26111"/>
                    </a:cubicBezTo>
                    <a:cubicBezTo>
                      <a:pt x="19822" y="26111"/>
                      <a:pt x="16905" y="24342"/>
                      <a:pt x="16278" y="23938"/>
                    </a:cubicBezTo>
                    <a:cubicBezTo>
                      <a:pt x="15691" y="23384"/>
                      <a:pt x="13245" y="21133"/>
                      <a:pt x="10994" y="18425"/>
                    </a:cubicBezTo>
                    <a:cubicBezTo>
                      <a:pt x="6818" y="13435"/>
                      <a:pt x="7243" y="11706"/>
                      <a:pt x="7243" y="11706"/>
                    </a:cubicBezTo>
                    <a:cubicBezTo>
                      <a:pt x="7275" y="11608"/>
                      <a:pt x="7634" y="11347"/>
                      <a:pt x="8515" y="11151"/>
                    </a:cubicBezTo>
                    <a:cubicBezTo>
                      <a:pt x="8624" y="11128"/>
                      <a:pt x="8723" y="11113"/>
                      <a:pt x="8821" y="11113"/>
                    </a:cubicBezTo>
                    <a:cubicBezTo>
                      <a:pt x="9281" y="11113"/>
                      <a:pt x="9721" y="11439"/>
                      <a:pt x="11092" y="12782"/>
                    </a:cubicBezTo>
                    <a:cubicBezTo>
                      <a:pt x="11711" y="13402"/>
                      <a:pt x="12331" y="13957"/>
                      <a:pt x="12984" y="14478"/>
                    </a:cubicBezTo>
                    <a:cubicBezTo>
                      <a:pt x="13179" y="14707"/>
                      <a:pt x="13408" y="14870"/>
                      <a:pt x="13669" y="15033"/>
                    </a:cubicBezTo>
                    <a:cubicBezTo>
                      <a:pt x="15366" y="16267"/>
                      <a:pt x="17347" y="17129"/>
                      <a:pt x="19903" y="17129"/>
                    </a:cubicBezTo>
                    <a:cubicBezTo>
                      <a:pt x="22752" y="17129"/>
                      <a:pt x="26313" y="16059"/>
                      <a:pt x="30990" y="13239"/>
                    </a:cubicBezTo>
                    <a:cubicBezTo>
                      <a:pt x="31446" y="12978"/>
                      <a:pt x="31871" y="12717"/>
                      <a:pt x="32295" y="12423"/>
                    </a:cubicBezTo>
                    <a:cubicBezTo>
                      <a:pt x="36223" y="9915"/>
                      <a:pt x="38080" y="9647"/>
                      <a:pt x="38669" y="9647"/>
                    </a:cubicBezTo>
                    <a:close/>
                    <a:moveTo>
                      <a:pt x="22971" y="1"/>
                    </a:moveTo>
                    <a:cubicBezTo>
                      <a:pt x="22723" y="1"/>
                      <a:pt x="22471" y="10"/>
                      <a:pt x="22215" y="28"/>
                    </a:cubicBezTo>
                    <a:cubicBezTo>
                      <a:pt x="18333" y="321"/>
                      <a:pt x="15332" y="2735"/>
                      <a:pt x="13571" y="6780"/>
                    </a:cubicBezTo>
                    <a:cubicBezTo>
                      <a:pt x="12331" y="5793"/>
                      <a:pt x="10835" y="5002"/>
                      <a:pt x="8901" y="5002"/>
                    </a:cubicBezTo>
                    <a:cubicBezTo>
                      <a:pt x="8343" y="5002"/>
                      <a:pt x="7748" y="5068"/>
                      <a:pt x="7112" y="5214"/>
                    </a:cubicBezTo>
                    <a:cubicBezTo>
                      <a:pt x="3132" y="6128"/>
                      <a:pt x="1762" y="8411"/>
                      <a:pt x="1306" y="10205"/>
                    </a:cubicBezTo>
                    <a:cubicBezTo>
                      <a:pt x="1" y="15392"/>
                      <a:pt x="5775" y="22242"/>
                      <a:pt x="9754" y="26189"/>
                    </a:cubicBezTo>
                    <a:cubicBezTo>
                      <a:pt x="3915" y="30723"/>
                      <a:pt x="425" y="37704"/>
                      <a:pt x="425" y="45272"/>
                    </a:cubicBezTo>
                    <a:lnTo>
                      <a:pt x="425" y="46152"/>
                    </a:lnTo>
                    <a:cubicBezTo>
                      <a:pt x="425" y="47849"/>
                      <a:pt x="1795" y="49219"/>
                      <a:pt x="3491" y="49219"/>
                    </a:cubicBezTo>
                    <a:cubicBezTo>
                      <a:pt x="5188" y="49219"/>
                      <a:pt x="6558" y="47849"/>
                      <a:pt x="6558" y="46152"/>
                    </a:cubicBezTo>
                    <a:lnTo>
                      <a:pt x="6558" y="45272"/>
                    </a:lnTo>
                    <a:cubicBezTo>
                      <a:pt x="6558" y="39106"/>
                      <a:pt x="9656" y="33431"/>
                      <a:pt x="14778" y="30103"/>
                    </a:cubicBezTo>
                    <a:cubicBezTo>
                      <a:pt x="17061" y="31245"/>
                      <a:pt x="20160" y="32224"/>
                      <a:pt x="23650" y="32224"/>
                    </a:cubicBezTo>
                    <a:cubicBezTo>
                      <a:pt x="26717" y="32224"/>
                      <a:pt x="30044" y="31473"/>
                      <a:pt x="33371" y="29418"/>
                    </a:cubicBezTo>
                    <a:cubicBezTo>
                      <a:pt x="39080" y="32583"/>
                      <a:pt x="42700" y="38650"/>
                      <a:pt x="42700" y="45272"/>
                    </a:cubicBezTo>
                    <a:cubicBezTo>
                      <a:pt x="42700" y="50621"/>
                      <a:pt x="42929" y="56884"/>
                      <a:pt x="44136" y="63408"/>
                    </a:cubicBezTo>
                    <a:cubicBezTo>
                      <a:pt x="41779" y="65419"/>
                      <a:pt x="35609" y="69821"/>
                      <a:pt x="26237" y="69821"/>
                    </a:cubicBezTo>
                    <a:cubicBezTo>
                      <a:pt x="25880" y="69821"/>
                      <a:pt x="25518" y="69815"/>
                      <a:pt x="25151" y="69802"/>
                    </a:cubicBezTo>
                    <a:cubicBezTo>
                      <a:pt x="25110" y="69800"/>
                      <a:pt x="25070" y="69799"/>
                      <a:pt x="25029" y="69799"/>
                    </a:cubicBezTo>
                    <a:cubicBezTo>
                      <a:pt x="23386" y="69799"/>
                      <a:pt x="22018" y="71082"/>
                      <a:pt x="21954" y="72738"/>
                    </a:cubicBezTo>
                    <a:cubicBezTo>
                      <a:pt x="21921" y="74434"/>
                      <a:pt x="23226" y="75836"/>
                      <a:pt x="24923" y="75902"/>
                    </a:cubicBezTo>
                    <a:cubicBezTo>
                      <a:pt x="25347" y="75934"/>
                      <a:pt x="25803" y="75934"/>
                      <a:pt x="26227" y="75934"/>
                    </a:cubicBezTo>
                    <a:cubicBezTo>
                      <a:pt x="35198" y="75934"/>
                      <a:pt x="41820" y="72607"/>
                      <a:pt x="45701" y="69932"/>
                    </a:cubicBezTo>
                    <a:cubicBezTo>
                      <a:pt x="46484" y="72640"/>
                      <a:pt x="47495" y="75347"/>
                      <a:pt x="48735" y="78022"/>
                    </a:cubicBezTo>
                    <a:cubicBezTo>
                      <a:pt x="49257" y="79131"/>
                      <a:pt x="50366" y="79783"/>
                      <a:pt x="51508" y="79783"/>
                    </a:cubicBezTo>
                    <a:cubicBezTo>
                      <a:pt x="51964" y="79783"/>
                      <a:pt x="52388" y="79686"/>
                      <a:pt x="52813" y="79490"/>
                    </a:cubicBezTo>
                    <a:cubicBezTo>
                      <a:pt x="54346" y="78772"/>
                      <a:pt x="54998" y="76946"/>
                      <a:pt x="54280" y="75412"/>
                    </a:cubicBezTo>
                    <a:cubicBezTo>
                      <a:pt x="52486" y="71628"/>
                      <a:pt x="51279" y="67714"/>
                      <a:pt x="50464" y="63832"/>
                    </a:cubicBezTo>
                    <a:cubicBezTo>
                      <a:pt x="50464" y="63767"/>
                      <a:pt x="50464" y="63734"/>
                      <a:pt x="50431" y="63702"/>
                    </a:cubicBezTo>
                    <a:cubicBezTo>
                      <a:pt x="49061" y="57113"/>
                      <a:pt x="48833" y="50687"/>
                      <a:pt x="48833" y="45272"/>
                    </a:cubicBezTo>
                    <a:cubicBezTo>
                      <a:pt x="48833" y="37182"/>
                      <a:pt x="44788" y="29745"/>
                      <a:pt x="38264" y="25276"/>
                    </a:cubicBezTo>
                    <a:cubicBezTo>
                      <a:pt x="43581" y="19437"/>
                      <a:pt x="46908" y="10564"/>
                      <a:pt x="43744" y="6030"/>
                    </a:cubicBezTo>
                    <a:cubicBezTo>
                      <a:pt x="42795" y="4690"/>
                      <a:pt x="41261" y="3541"/>
                      <a:pt x="38761" y="3541"/>
                    </a:cubicBezTo>
                    <a:cubicBezTo>
                      <a:pt x="36881" y="3541"/>
                      <a:pt x="34453" y="4191"/>
                      <a:pt x="31316" y="5899"/>
                    </a:cubicBezTo>
                    <a:cubicBezTo>
                      <a:pt x="29724" y="2102"/>
                      <a:pt x="26780" y="1"/>
                      <a:pt x="22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23"/>
              <p:cNvSpPr/>
              <p:nvPr/>
            </p:nvSpPr>
            <p:spPr>
              <a:xfrm>
                <a:off x="2568800" y="2100450"/>
                <a:ext cx="3851625" cy="2058600"/>
              </a:xfrm>
              <a:custGeom>
                <a:avLst/>
                <a:gdLst/>
                <a:ahLst/>
                <a:cxnLst/>
                <a:rect l="l" t="t" r="r" b="b"/>
                <a:pathLst>
                  <a:path w="154065" h="82344" extrusionOk="0">
                    <a:moveTo>
                      <a:pt x="133902" y="8818"/>
                    </a:moveTo>
                    <a:cubicBezTo>
                      <a:pt x="134404" y="8818"/>
                      <a:pt x="134908" y="8928"/>
                      <a:pt x="135406" y="9177"/>
                    </a:cubicBezTo>
                    <a:cubicBezTo>
                      <a:pt x="136025" y="9471"/>
                      <a:pt x="137559" y="10221"/>
                      <a:pt x="136776" y="13352"/>
                    </a:cubicBezTo>
                    <a:cubicBezTo>
                      <a:pt x="133644" y="13222"/>
                      <a:pt x="131361" y="12635"/>
                      <a:pt x="130056" y="11623"/>
                    </a:cubicBezTo>
                    <a:cubicBezTo>
                      <a:pt x="129860" y="11460"/>
                      <a:pt x="129665" y="11297"/>
                      <a:pt x="129534" y="11134"/>
                    </a:cubicBezTo>
                    <a:cubicBezTo>
                      <a:pt x="130837" y="9855"/>
                      <a:pt x="132363" y="8818"/>
                      <a:pt x="133902" y="8818"/>
                    </a:cubicBezTo>
                    <a:close/>
                    <a:moveTo>
                      <a:pt x="119469" y="6122"/>
                    </a:moveTo>
                    <a:cubicBezTo>
                      <a:pt x="119686" y="6122"/>
                      <a:pt x="120063" y="6165"/>
                      <a:pt x="120629" y="6339"/>
                    </a:cubicBezTo>
                    <a:cubicBezTo>
                      <a:pt x="121249" y="6535"/>
                      <a:pt x="121444" y="6796"/>
                      <a:pt x="122031" y="9046"/>
                    </a:cubicBezTo>
                    <a:cubicBezTo>
                      <a:pt x="122260" y="9862"/>
                      <a:pt x="122488" y="10677"/>
                      <a:pt x="122782" y="11460"/>
                    </a:cubicBezTo>
                    <a:cubicBezTo>
                      <a:pt x="122880" y="11754"/>
                      <a:pt x="122977" y="12015"/>
                      <a:pt x="123141" y="12276"/>
                    </a:cubicBezTo>
                    <a:cubicBezTo>
                      <a:pt x="124902" y="16288"/>
                      <a:pt x="128490" y="19517"/>
                      <a:pt x="138407" y="19517"/>
                    </a:cubicBezTo>
                    <a:lnTo>
                      <a:pt x="139059" y="19517"/>
                    </a:lnTo>
                    <a:cubicBezTo>
                      <a:pt x="139516" y="19517"/>
                      <a:pt x="140005" y="19485"/>
                      <a:pt x="140527" y="19485"/>
                    </a:cubicBezTo>
                    <a:cubicBezTo>
                      <a:pt x="141112" y="19458"/>
                      <a:pt x="141651" y="19446"/>
                      <a:pt x="142147" y="19446"/>
                    </a:cubicBezTo>
                    <a:cubicBezTo>
                      <a:pt x="145906" y="19446"/>
                      <a:pt x="147191" y="20135"/>
                      <a:pt x="147508" y="20366"/>
                    </a:cubicBezTo>
                    <a:cubicBezTo>
                      <a:pt x="147214" y="22290"/>
                      <a:pt x="140886" y="27640"/>
                      <a:pt x="134166" y="28455"/>
                    </a:cubicBezTo>
                    <a:cubicBezTo>
                      <a:pt x="133565" y="28526"/>
                      <a:pt x="132987" y="28559"/>
                      <a:pt x="132431" y="28559"/>
                    </a:cubicBezTo>
                    <a:cubicBezTo>
                      <a:pt x="124783" y="28559"/>
                      <a:pt x="121374" y="22282"/>
                      <a:pt x="120857" y="21279"/>
                    </a:cubicBezTo>
                    <a:cubicBezTo>
                      <a:pt x="120629" y="20496"/>
                      <a:pt x="119650" y="17332"/>
                      <a:pt x="119096" y="13874"/>
                    </a:cubicBezTo>
                    <a:cubicBezTo>
                      <a:pt x="118019" y="7448"/>
                      <a:pt x="119259" y="6143"/>
                      <a:pt x="119259" y="6143"/>
                    </a:cubicBezTo>
                    <a:cubicBezTo>
                      <a:pt x="119291" y="6132"/>
                      <a:pt x="119360" y="6122"/>
                      <a:pt x="119469" y="6122"/>
                    </a:cubicBezTo>
                    <a:close/>
                    <a:moveTo>
                      <a:pt x="119483" y="1"/>
                    </a:moveTo>
                    <a:cubicBezTo>
                      <a:pt x="117291" y="1"/>
                      <a:pt x="115830" y="927"/>
                      <a:pt x="114920" y="1837"/>
                    </a:cubicBezTo>
                    <a:cubicBezTo>
                      <a:pt x="111691" y="5132"/>
                      <a:pt x="112343" y="12113"/>
                      <a:pt x="113518" y="17462"/>
                    </a:cubicBezTo>
                    <a:cubicBezTo>
                      <a:pt x="108364" y="17886"/>
                      <a:pt x="103536" y="19942"/>
                      <a:pt x="99589" y="23432"/>
                    </a:cubicBezTo>
                    <a:cubicBezTo>
                      <a:pt x="90191" y="31726"/>
                      <a:pt x="71523" y="34973"/>
                      <a:pt x="54963" y="34973"/>
                    </a:cubicBezTo>
                    <a:cubicBezTo>
                      <a:pt x="51463" y="34973"/>
                      <a:pt x="48057" y="34828"/>
                      <a:pt x="44853" y="34555"/>
                    </a:cubicBezTo>
                    <a:cubicBezTo>
                      <a:pt x="44592" y="34490"/>
                      <a:pt x="44331" y="34490"/>
                      <a:pt x="44070" y="34490"/>
                    </a:cubicBezTo>
                    <a:cubicBezTo>
                      <a:pt x="37481" y="33870"/>
                      <a:pt x="31772" y="32696"/>
                      <a:pt x="27956" y="31163"/>
                    </a:cubicBezTo>
                    <a:cubicBezTo>
                      <a:pt x="18594" y="27314"/>
                      <a:pt x="11124" y="22290"/>
                      <a:pt x="5709" y="16223"/>
                    </a:cubicBezTo>
                    <a:cubicBezTo>
                      <a:pt x="5110" y="15535"/>
                      <a:pt x="4263" y="15181"/>
                      <a:pt x="3415" y="15181"/>
                    </a:cubicBezTo>
                    <a:cubicBezTo>
                      <a:pt x="2694" y="15181"/>
                      <a:pt x="1973" y="15437"/>
                      <a:pt x="1403" y="15962"/>
                    </a:cubicBezTo>
                    <a:cubicBezTo>
                      <a:pt x="131" y="17071"/>
                      <a:pt x="1" y="18996"/>
                      <a:pt x="1142" y="20268"/>
                    </a:cubicBezTo>
                    <a:cubicBezTo>
                      <a:pt x="3719" y="23203"/>
                      <a:pt x="6753" y="25911"/>
                      <a:pt x="10145" y="28357"/>
                    </a:cubicBezTo>
                    <a:cubicBezTo>
                      <a:pt x="9036" y="30771"/>
                      <a:pt x="7112" y="34131"/>
                      <a:pt x="4763" y="35338"/>
                    </a:cubicBezTo>
                    <a:cubicBezTo>
                      <a:pt x="3230" y="36088"/>
                      <a:pt x="2643" y="37915"/>
                      <a:pt x="3393" y="39416"/>
                    </a:cubicBezTo>
                    <a:cubicBezTo>
                      <a:pt x="3915" y="40492"/>
                      <a:pt x="4991" y="41112"/>
                      <a:pt x="6133" y="41112"/>
                    </a:cubicBezTo>
                    <a:cubicBezTo>
                      <a:pt x="6590" y="41112"/>
                      <a:pt x="7046" y="41014"/>
                      <a:pt x="7471" y="40786"/>
                    </a:cubicBezTo>
                    <a:cubicBezTo>
                      <a:pt x="11287" y="38894"/>
                      <a:pt x="13864" y="34784"/>
                      <a:pt x="15332" y="31750"/>
                    </a:cubicBezTo>
                    <a:cubicBezTo>
                      <a:pt x="18496" y="33609"/>
                      <a:pt x="21954" y="35305"/>
                      <a:pt x="25640" y="36806"/>
                    </a:cubicBezTo>
                    <a:cubicBezTo>
                      <a:pt x="29522" y="38404"/>
                      <a:pt x="34969" y="39579"/>
                      <a:pt x="41167" y="40296"/>
                    </a:cubicBezTo>
                    <a:cubicBezTo>
                      <a:pt x="40939" y="42384"/>
                      <a:pt x="40123" y="45646"/>
                      <a:pt x="37318" y="48941"/>
                    </a:cubicBezTo>
                    <a:cubicBezTo>
                      <a:pt x="36241" y="50245"/>
                      <a:pt x="36404" y="52170"/>
                      <a:pt x="37677" y="53246"/>
                    </a:cubicBezTo>
                    <a:cubicBezTo>
                      <a:pt x="38264" y="53736"/>
                      <a:pt x="38949" y="53964"/>
                      <a:pt x="39666" y="53964"/>
                    </a:cubicBezTo>
                    <a:cubicBezTo>
                      <a:pt x="40547" y="53964"/>
                      <a:pt x="41395" y="53605"/>
                      <a:pt x="42015" y="52888"/>
                    </a:cubicBezTo>
                    <a:cubicBezTo>
                      <a:pt x="45766" y="48419"/>
                      <a:pt x="46941" y="43917"/>
                      <a:pt x="47234" y="40851"/>
                    </a:cubicBezTo>
                    <a:cubicBezTo>
                      <a:pt x="49876" y="41014"/>
                      <a:pt x="52584" y="41112"/>
                      <a:pt x="55356" y="41112"/>
                    </a:cubicBezTo>
                    <a:cubicBezTo>
                      <a:pt x="58097" y="41112"/>
                      <a:pt x="60869" y="41014"/>
                      <a:pt x="63609" y="40818"/>
                    </a:cubicBezTo>
                    <a:cubicBezTo>
                      <a:pt x="69089" y="40492"/>
                      <a:pt x="77049" y="39579"/>
                      <a:pt x="84910" y="37361"/>
                    </a:cubicBezTo>
                    <a:lnTo>
                      <a:pt x="84910" y="37361"/>
                    </a:lnTo>
                    <a:cubicBezTo>
                      <a:pt x="86508" y="40459"/>
                      <a:pt x="88955" y="47831"/>
                      <a:pt x="83540" y="58368"/>
                    </a:cubicBezTo>
                    <a:cubicBezTo>
                      <a:pt x="82757" y="59868"/>
                      <a:pt x="83344" y="61695"/>
                      <a:pt x="84845" y="62478"/>
                    </a:cubicBezTo>
                    <a:cubicBezTo>
                      <a:pt x="85302" y="62706"/>
                      <a:pt x="85791" y="62837"/>
                      <a:pt x="86247" y="62837"/>
                    </a:cubicBezTo>
                    <a:cubicBezTo>
                      <a:pt x="87357" y="62837"/>
                      <a:pt x="88433" y="62217"/>
                      <a:pt x="88988" y="61173"/>
                    </a:cubicBezTo>
                    <a:cubicBezTo>
                      <a:pt x="95153" y="49136"/>
                      <a:pt x="92935" y="40133"/>
                      <a:pt x="90749" y="35436"/>
                    </a:cubicBezTo>
                    <a:cubicBezTo>
                      <a:pt x="93424" y="34425"/>
                      <a:pt x="95968" y="33218"/>
                      <a:pt x="98349" y="31815"/>
                    </a:cubicBezTo>
                    <a:cubicBezTo>
                      <a:pt x="99752" y="33446"/>
                      <a:pt x="101579" y="36251"/>
                      <a:pt x="101709" y="39579"/>
                    </a:cubicBezTo>
                    <a:cubicBezTo>
                      <a:pt x="101775" y="41242"/>
                      <a:pt x="103145" y="42514"/>
                      <a:pt x="104776" y="42514"/>
                    </a:cubicBezTo>
                    <a:lnTo>
                      <a:pt x="104906" y="42514"/>
                    </a:lnTo>
                    <a:cubicBezTo>
                      <a:pt x="106602" y="42449"/>
                      <a:pt x="107907" y="41014"/>
                      <a:pt x="107842" y="39350"/>
                    </a:cubicBezTo>
                    <a:cubicBezTo>
                      <a:pt x="107646" y="34555"/>
                      <a:pt x="105297" y="30673"/>
                      <a:pt x="103340" y="28260"/>
                    </a:cubicBezTo>
                    <a:cubicBezTo>
                      <a:pt x="103438" y="28162"/>
                      <a:pt x="103536" y="28096"/>
                      <a:pt x="103634" y="27999"/>
                    </a:cubicBezTo>
                    <a:cubicBezTo>
                      <a:pt x="106863" y="25128"/>
                      <a:pt x="110908" y="23562"/>
                      <a:pt x="115149" y="23497"/>
                    </a:cubicBezTo>
                    <a:cubicBezTo>
                      <a:pt x="115181" y="23530"/>
                      <a:pt x="115214" y="23595"/>
                      <a:pt x="115214" y="23628"/>
                    </a:cubicBezTo>
                    <a:cubicBezTo>
                      <a:pt x="116975" y="27640"/>
                      <a:pt x="122717" y="34620"/>
                      <a:pt x="132339" y="34686"/>
                    </a:cubicBezTo>
                    <a:cubicBezTo>
                      <a:pt x="135275" y="41764"/>
                      <a:pt x="133448" y="49919"/>
                      <a:pt x="127577" y="55106"/>
                    </a:cubicBezTo>
                    <a:cubicBezTo>
                      <a:pt x="111561" y="69263"/>
                      <a:pt x="89379" y="74417"/>
                      <a:pt x="73624" y="76243"/>
                    </a:cubicBezTo>
                    <a:cubicBezTo>
                      <a:pt x="71927" y="76439"/>
                      <a:pt x="70720" y="77940"/>
                      <a:pt x="70916" y="79636"/>
                    </a:cubicBezTo>
                    <a:cubicBezTo>
                      <a:pt x="71112" y="81169"/>
                      <a:pt x="72417" y="82343"/>
                      <a:pt x="73950" y="82343"/>
                    </a:cubicBezTo>
                    <a:cubicBezTo>
                      <a:pt x="74080" y="82343"/>
                      <a:pt x="74211" y="82311"/>
                      <a:pt x="74309" y="82311"/>
                    </a:cubicBezTo>
                    <a:cubicBezTo>
                      <a:pt x="90945" y="80386"/>
                      <a:pt x="114398" y="74906"/>
                      <a:pt x="131622" y="59705"/>
                    </a:cubicBezTo>
                    <a:cubicBezTo>
                      <a:pt x="139092" y="53116"/>
                      <a:pt x="141669" y="42906"/>
                      <a:pt x="138537" y="33772"/>
                    </a:cubicBezTo>
                    <a:cubicBezTo>
                      <a:pt x="146268" y="31522"/>
                      <a:pt x="154064" y="25422"/>
                      <a:pt x="153608" y="19746"/>
                    </a:cubicBezTo>
                    <a:cubicBezTo>
                      <a:pt x="153379" y="16875"/>
                      <a:pt x="151292" y="13581"/>
                      <a:pt x="142973" y="13320"/>
                    </a:cubicBezTo>
                    <a:cubicBezTo>
                      <a:pt x="143528" y="8981"/>
                      <a:pt x="141832" y="5524"/>
                      <a:pt x="138080" y="3664"/>
                    </a:cubicBezTo>
                    <a:cubicBezTo>
                      <a:pt x="136695" y="2991"/>
                      <a:pt x="135281" y="2659"/>
                      <a:pt x="133859" y="2659"/>
                    </a:cubicBezTo>
                    <a:cubicBezTo>
                      <a:pt x="131632" y="2659"/>
                      <a:pt x="129389" y="3474"/>
                      <a:pt x="127218" y="5067"/>
                    </a:cubicBezTo>
                    <a:cubicBezTo>
                      <a:pt x="126468" y="3208"/>
                      <a:pt x="125196" y="1348"/>
                      <a:pt x="122456" y="500"/>
                    </a:cubicBezTo>
                    <a:cubicBezTo>
                      <a:pt x="121341" y="147"/>
                      <a:pt x="120354" y="1"/>
                      <a:pt x="119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 name="Google Shape;1996;p123"/>
            <p:cNvGrpSpPr/>
            <p:nvPr/>
          </p:nvGrpSpPr>
          <p:grpSpPr>
            <a:xfrm>
              <a:off x="6102542" y="3393880"/>
              <a:ext cx="150470" cy="243737"/>
              <a:chOff x="2187975" y="238125"/>
              <a:chExt cx="3222050" cy="5219200"/>
            </a:xfrm>
          </p:grpSpPr>
          <p:sp>
            <p:nvSpPr>
              <p:cNvPr id="1997" name="Google Shape;1997;p123"/>
              <p:cNvSpPr/>
              <p:nvPr/>
            </p:nvSpPr>
            <p:spPr>
              <a:xfrm>
                <a:off x="4354750" y="529250"/>
                <a:ext cx="154950" cy="266675"/>
              </a:xfrm>
              <a:custGeom>
                <a:avLst/>
                <a:gdLst/>
                <a:ahLst/>
                <a:cxnLst/>
                <a:rect l="l" t="t" r="r" b="b"/>
                <a:pathLst>
                  <a:path w="6198" h="10667" extrusionOk="0">
                    <a:moveTo>
                      <a:pt x="3099" y="0"/>
                    </a:moveTo>
                    <a:cubicBezTo>
                      <a:pt x="1370" y="0"/>
                      <a:pt x="0" y="1403"/>
                      <a:pt x="0" y="3099"/>
                    </a:cubicBezTo>
                    <a:lnTo>
                      <a:pt x="0" y="7568"/>
                    </a:lnTo>
                    <a:cubicBezTo>
                      <a:pt x="0" y="9297"/>
                      <a:pt x="1370" y="10667"/>
                      <a:pt x="3099" y="10667"/>
                    </a:cubicBezTo>
                    <a:cubicBezTo>
                      <a:pt x="4795" y="10667"/>
                      <a:pt x="6198" y="9297"/>
                      <a:pt x="6198" y="7568"/>
                    </a:cubicBezTo>
                    <a:lnTo>
                      <a:pt x="6198" y="3099"/>
                    </a:lnTo>
                    <a:cubicBezTo>
                      <a:pt x="6198" y="1403"/>
                      <a:pt x="4795" y="0"/>
                      <a:pt x="3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23"/>
              <p:cNvSpPr/>
              <p:nvPr/>
            </p:nvSpPr>
            <p:spPr>
              <a:xfrm>
                <a:off x="3806725" y="1077250"/>
                <a:ext cx="266700" cy="154975"/>
              </a:xfrm>
              <a:custGeom>
                <a:avLst/>
                <a:gdLst/>
                <a:ahLst/>
                <a:cxnLst/>
                <a:rect l="l" t="t" r="r" b="b"/>
                <a:pathLst>
                  <a:path w="10668" h="6199" extrusionOk="0">
                    <a:moveTo>
                      <a:pt x="3099" y="1"/>
                    </a:moveTo>
                    <a:cubicBezTo>
                      <a:pt x="1403" y="1"/>
                      <a:pt x="1" y="1403"/>
                      <a:pt x="1" y="3100"/>
                    </a:cubicBezTo>
                    <a:cubicBezTo>
                      <a:pt x="1" y="4796"/>
                      <a:pt x="1403" y="6199"/>
                      <a:pt x="3099" y="6199"/>
                    </a:cubicBezTo>
                    <a:lnTo>
                      <a:pt x="7568" y="6199"/>
                    </a:lnTo>
                    <a:cubicBezTo>
                      <a:pt x="9297" y="6199"/>
                      <a:pt x="10667" y="4796"/>
                      <a:pt x="10667" y="3100"/>
                    </a:cubicBezTo>
                    <a:cubicBezTo>
                      <a:pt x="10667" y="1403"/>
                      <a:pt x="9265" y="1"/>
                      <a:pt x="7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23"/>
              <p:cNvSpPr/>
              <p:nvPr/>
            </p:nvSpPr>
            <p:spPr>
              <a:xfrm>
                <a:off x="2187975" y="238125"/>
                <a:ext cx="3222050" cy="5219200"/>
              </a:xfrm>
              <a:custGeom>
                <a:avLst/>
                <a:gdLst/>
                <a:ahLst/>
                <a:cxnLst/>
                <a:rect l="l" t="t" r="r" b="b"/>
                <a:pathLst>
                  <a:path w="128882" h="208768" extrusionOk="0">
                    <a:moveTo>
                      <a:pt x="38198" y="41688"/>
                    </a:moveTo>
                    <a:cubicBezTo>
                      <a:pt x="38394" y="41688"/>
                      <a:pt x="38589" y="41753"/>
                      <a:pt x="38818" y="41917"/>
                    </a:cubicBezTo>
                    <a:cubicBezTo>
                      <a:pt x="39177" y="42145"/>
                      <a:pt x="39535" y="42341"/>
                      <a:pt x="39927" y="42536"/>
                    </a:cubicBezTo>
                    <a:lnTo>
                      <a:pt x="37154" y="42536"/>
                    </a:lnTo>
                    <a:cubicBezTo>
                      <a:pt x="37187" y="42471"/>
                      <a:pt x="37187" y="42373"/>
                      <a:pt x="37252" y="42308"/>
                    </a:cubicBezTo>
                    <a:cubicBezTo>
                      <a:pt x="37448" y="41949"/>
                      <a:pt x="37839" y="41688"/>
                      <a:pt x="38198" y="41688"/>
                    </a:cubicBezTo>
                    <a:close/>
                    <a:moveTo>
                      <a:pt x="50724" y="31739"/>
                    </a:moveTo>
                    <a:cubicBezTo>
                      <a:pt x="50887" y="31739"/>
                      <a:pt x="51115" y="31772"/>
                      <a:pt x="51409" y="32098"/>
                    </a:cubicBezTo>
                    <a:cubicBezTo>
                      <a:pt x="51964" y="32620"/>
                      <a:pt x="52583" y="33077"/>
                      <a:pt x="53236" y="33435"/>
                    </a:cubicBezTo>
                    <a:cubicBezTo>
                      <a:pt x="53138" y="34512"/>
                      <a:pt x="53105" y="35588"/>
                      <a:pt x="53105" y="36665"/>
                    </a:cubicBezTo>
                    <a:cubicBezTo>
                      <a:pt x="53105" y="38622"/>
                      <a:pt x="53268" y="40612"/>
                      <a:pt x="53562" y="42536"/>
                    </a:cubicBezTo>
                    <a:lnTo>
                      <a:pt x="45961" y="42536"/>
                    </a:lnTo>
                    <a:cubicBezTo>
                      <a:pt x="46059" y="42471"/>
                      <a:pt x="46190" y="42438"/>
                      <a:pt x="46288" y="42373"/>
                    </a:cubicBezTo>
                    <a:cubicBezTo>
                      <a:pt x="48702" y="41101"/>
                      <a:pt x="50202" y="38655"/>
                      <a:pt x="50202" y="35980"/>
                    </a:cubicBezTo>
                    <a:cubicBezTo>
                      <a:pt x="50202" y="35034"/>
                      <a:pt x="50039" y="34120"/>
                      <a:pt x="49680" y="33240"/>
                    </a:cubicBezTo>
                    <a:cubicBezTo>
                      <a:pt x="49550" y="32848"/>
                      <a:pt x="49550" y="32587"/>
                      <a:pt x="49745" y="32294"/>
                    </a:cubicBezTo>
                    <a:cubicBezTo>
                      <a:pt x="49941" y="31967"/>
                      <a:pt x="50365" y="31739"/>
                      <a:pt x="50724" y="31739"/>
                    </a:cubicBezTo>
                    <a:close/>
                    <a:moveTo>
                      <a:pt x="60249" y="48734"/>
                    </a:moveTo>
                    <a:lnTo>
                      <a:pt x="26553" y="66805"/>
                    </a:lnTo>
                    <a:lnTo>
                      <a:pt x="26553" y="64163"/>
                    </a:lnTo>
                    <a:lnTo>
                      <a:pt x="26553" y="48734"/>
                    </a:lnTo>
                    <a:close/>
                    <a:moveTo>
                      <a:pt x="19474" y="67393"/>
                    </a:moveTo>
                    <a:cubicBezTo>
                      <a:pt x="19572" y="67393"/>
                      <a:pt x="19702" y="67425"/>
                      <a:pt x="19800" y="67425"/>
                    </a:cubicBezTo>
                    <a:cubicBezTo>
                      <a:pt x="19996" y="67491"/>
                      <a:pt x="20192" y="67523"/>
                      <a:pt x="20355" y="67556"/>
                    </a:cubicBezTo>
                    <a:lnTo>
                      <a:pt x="20355" y="70133"/>
                    </a:lnTo>
                    <a:lnTo>
                      <a:pt x="19996" y="70328"/>
                    </a:lnTo>
                    <a:cubicBezTo>
                      <a:pt x="19670" y="69970"/>
                      <a:pt x="19311" y="69611"/>
                      <a:pt x="18887" y="69317"/>
                    </a:cubicBezTo>
                    <a:cubicBezTo>
                      <a:pt x="18724" y="69187"/>
                      <a:pt x="18300" y="68861"/>
                      <a:pt x="18528" y="68176"/>
                    </a:cubicBezTo>
                    <a:cubicBezTo>
                      <a:pt x="18561" y="68045"/>
                      <a:pt x="18822" y="67393"/>
                      <a:pt x="19474" y="67393"/>
                    </a:cubicBezTo>
                    <a:close/>
                    <a:moveTo>
                      <a:pt x="13309" y="97370"/>
                    </a:moveTo>
                    <a:lnTo>
                      <a:pt x="20355" y="104416"/>
                    </a:lnTo>
                    <a:lnTo>
                      <a:pt x="20355" y="134720"/>
                    </a:lnTo>
                    <a:cubicBezTo>
                      <a:pt x="19017" y="132861"/>
                      <a:pt x="16897" y="131752"/>
                      <a:pt x="14516" y="131752"/>
                    </a:cubicBezTo>
                    <a:lnTo>
                      <a:pt x="13994" y="131752"/>
                    </a:lnTo>
                    <a:cubicBezTo>
                      <a:pt x="13949" y="131755"/>
                      <a:pt x="13907" y="131757"/>
                      <a:pt x="13867" y="131757"/>
                    </a:cubicBezTo>
                    <a:cubicBezTo>
                      <a:pt x="13529" y="131757"/>
                      <a:pt x="13360" y="131640"/>
                      <a:pt x="13244" y="131523"/>
                    </a:cubicBezTo>
                    <a:cubicBezTo>
                      <a:pt x="13015" y="131328"/>
                      <a:pt x="12885" y="130969"/>
                      <a:pt x="12885" y="130643"/>
                    </a:cubicBezTo>
                    <a:cubicBezTo>
                      <a:pt x="12885" y="130219"/>
                      <a:pt x="13048" y="129958"/>
                      <a:pt x="13472" y="129762"/>
                    </a:cubicBezTo>
                    <a:cubicBezTo>
                      <a:pt x="15951" y="128490"/>
                      <a:pt x="17419" y="126076"/>
                      <a:pt x="17419" y="123303"/>
                    </a:cubicBezTo>
                    <a:cubicBezTo>
                      <a:pt x="17419" y="119552"/>
                      <a:pt x="14712" y="116486"/>
                      <a:pt x="10993" y="116061"/>
                    </a:cubicBezTo>
                    <a:cubicBezTo>
                      <a:pt x="10145" y="115964"/>
                      <a:pt x="10047" y="115344"/>
                      <a:pt x="10047" y="114985"/>
                    </a:cubicBezTo>
                    <a:cubicBezTo>
                      <a:pt x="10047" y="114235"/>
                      <a:pt x="10602" y="114039"/>
                      <a:pt x="10797" y="114006"/>
                    </a:cubicBezTo>
                    <a:cubicBezTo>
                      <a:pt x="13864" y="113060"/>
                      <a:pt x="15951" y="110288"/>
                      <a:pt x="15951" y="107058"/>
                    </a:cubicBezTo>
                    <a:cubicBezTo>
                      <a:pt x="15951" y="103829"/>
                      <a:pt x="13864" y="101024"/>
                      <a:pt x="10797" y="100078"/>
                    </a:cubicBezTo>
                    <a:cubicBezTo>
                      <a:pt x="10602" y="100045"/>
                      <a:pt x="10047" y="99849"/>
                      <a:pt x="10047" y="99099"/>
                    </a:cubicBezTo>
                    <a:cubicBezTo>
                      <a:pt x="10047" y="98740"/>
                      <a:pt x="10145" y="98121"/>
                      <a:pt x="10960" y="98023"/>
                    </a:cubicBezTo>
                    <a:cubicBezTo>
                      <a:pt x="11808" y="97925"/>
                      <a:pt x="12591" y="97696"/>
                      <a:pt x="13309" y="97370"/>
                    </a:cubicBezTo>
                    <a:close/>
                    <a:moveTo>
                      <a:pt x="20355" y="143299"/>
                    </a:moveTo>
                    <a:lnTo>
                      <a:pt x="20355" y="146528"/>
                    </a:lnTo>
                    <a:cubicBezTo>
                      <a:pt x="20192" y="146561"/>
                      <a:pt x="19996" y="146594"/>
                      <a:pt x="19800" y="146659"/>
                    </a:cubicBezTo>
                    <a:cubicBezTo>
                      <a:pt x="19685" y="146690"/>
                      <a:pt x="19580" y="146705"/>
                      <a:pt x="19482" y="146705"/>
                    </a:cubicBezTo>
                    <a:cubicBezTo>
                      <a:pt x="19274" y="146705"/>
                      <a:pt x="19097" y="146639"/>
                      <a:pt x="18920" y="146528"/>
                    </a:cubicBezTo>
                    <a:cubicBezTo>
                      <a:pt x="18659" y="146300"/>
                      <a:pt x="18463" y="145909"/>
                      <a:pt x="18463" y="145550"/>
                    </a:cubicBezTo>
                    <a:cubicBezTo>
                      <a:pt x="18463" y="145256"/>
                      <a:pt x="18593" y="144995"/>
                      <a:pt x="18887" y="144767"/>
                    </a:cubicBezTo>
                    <a:cubicBezTo>
                      <a:pt x="19474" y="144343"/>
                      <a:pt x="19963" y="143821"/>
                      <a:pt x="20355" y="143299"/>
                    </a:cubicBezTo>
                    <a:close/>
                    <a:moveTo>
                      <a:pt x="83148" y="167340"/>
                    </a:moveTo>
                    <a:lnTo>
                      <a:pt x="93750" y="177974"/>
                    </a:lnTo>
                    <a:cubicBezTo>
                      <a:pt x="92445" y="178137"/>
                      <a:pt x="91107" y="178235"/>
                      <a:pt x="89770" y="178235"/>
                    </a:cubicBezTo>
                    <a:cubicBezTo>
                      <a:pt x="80702" y="178235"/>
                      <a:pt x="72155" y="174157"/>
                      <a:pt x="66447" y="167340"/>
                    </a:cubicBezTo>
                    <a:close/>
                    <a:moveTo>
                      <a:pt x="110027" y="194284"/>
                    </a:moveTo>
                    <a:lnTo>
                      <a:pt x="111919" y="196176"/>
                    </a:lnTo>
                    <a:cubicBezTo>
                      <a:pt x="111788" y="196208"/>
                      <a:pt x="111658" y="196208"/>
                      <a:pt x="111560" y="196208"/>
                    </a:cubicBezTo>
                    <a:cubicBezTo>
                      <a:pt x="110908" y="196208"/>
                      <a:pt x="110712" y="195784"/>
                      <a:pt x="110647" y="195654"/>
                    </a:cubicBezTo>
                    <a:cubicBezTo>
                      <a:pt x="110647" y="195621"/>
                      <a:pt x="110647" y="195621"/>
                      <a:pt x="110614" y="195621"/>
                    </a:cubicBezTo>
                    <a:cubicBezTo>
                      <a:pt x="110614" y="195556"/>
                      <a:pt x="110581" y="195523"/>
                      <a:pt x="110581" y="195491"/>
                    </a:cubicBezTo>
                    <a:cubicBezTo>
                      <a:pt x="110418" y="195067"/>
                      <a:pt x="110223" y="194643"/>
                      <a:pt x="110027" y="194284"/>
                    </a:cubicBezTo>
                    <a:close/>
                    <a:moveTo>
                      <a:pt x="58781" y="167340"/>
                    </a:moveTo>
                    <a:cubicBezTo>
                      <a:pt x="65468" y="177941"/>
                      <a:pt x="77179" y="184433"/>
                      <a:pt x="89770" y="184433"/>
                    </a:cubicBezTo>
                    <a:cubicBezTo>
                      <a:pt x="92901" y="184433"/>
                      <a:pt x="96000" y="184041"/>
                      <a:pt x="99001" y="183258"/>
                    </a:cubicBezTo>
                    <a:lnTo>
                      <a:pt x="107352" y="191576"/>
                    </a:lnTo>
                    <a:cubicBezTo>
                      <a:pt x="106373" y="191055"/>
                      <a:pt x="105297" y="190728"/>
                      <a:pt x="104123" y="190663"/>
                    </a:cubicBezTo>
                    <a:cubicBezTo>
                      <a:pt x="103986" y="190656"/>
                      <a:pt x="103850" y="190652"/>
                      <a:pt x="103715" y="190652"/>
                    </a:cubicBezTo>
                    <a:cubicBezTo>
                      <a:pt x="100906" y="190652"/>
                      <a:pt x="98359" y="192251"/>
                      <a:pt x="97207" y="194741"/>
                    </a:cubicBezTo>
                    <a:cubicBezTo>
                      <a:pt x="96979" y="195165"/>
                      <a:pt x="96816" y="195621"/>
                      <a:pt x="96685" y="196111"/>
                    </a:cubicBezTo>
                    <a:cubicBezTo>
                      <a:pt x="96555" y="196665"/>
                      <a:pt x="96229" y="196926"/>
                      <a:pt x="95674" y="196926"/>
                    </a:cubicBezTo>
                    <a:cubicBezTo>
                      <a:pt x="95250" y="196926"/>
                      <a:pt x="94728" y="196763"/>
                      <a:pt x="94598" y="196045"/>
                    </a:cubicBezTo>
                    <a:cubicBezTo>
                      <a:pt x="94304" y="194251"/>
                      <a:pt x="93456" y="192686"/>
                      <a:pt x="92086" y="191576"/>
                    </a:cubicBezTo>
                    <a:cubicBezTo>
                      <a:pt x="90781" y="190500"/>
                      <a:pt x="89118" y="189913"/>
                      <a:pt x="87421" y="189913"/>
                    </a:cubicBezTo>
                    <a:cubicBezTo>
                      <a:pt x="87128" y="189913"/>
                      <a:pt x="86867" y="189945"/>
                      <a:pt x="86573" y="189978"/>
                    </a:cubicBezTo>
                    <a:cubicBezTo>
                      <a:pt x="84061" y="190239"/>
                      <a:pt x="81909" y="191805"/>
                      <a:pt x="80832" y="194153"/>
                    </a:cubicBezTo>
                    <a:cubicBezTo>
                      <a:pt x="80641" y="194589"/>
                      <a:pt x="80337" y="194798"/>
                      <a:pt x="79919" y="194798"/>
                    </a:cubicBezTo>
                    <a:cubicBezTo>
                      <a:pt x="79837" y="194798"/>
                      <a:pt x="79749" y="194789"/>
                      <a:pt x="79658" y="194773"/>
                    </a:cubicBezTo>
                    <a:cubicBezTo>
                      <a:pt x="79266" y="194675"/>
                      <a:pt x="78810" y="194447"/>
                      <a:pt x="78810" y="193729"/>
                    </a:cubicBezTo>
                    <a:lnTo>
                      <a:pt x="78810" y="193664"/>
                    </a:lnTo>
                    <a:cubicBezTo>
                      <a:pt x="78842" y="191707"/>
                      <a:pt x="78125" y="189880"/>
                      <a:pt x="76755" y="188510"/>
                    </a:cubicBezTo>
                    <a:cubicBezTo>
                      <a:pt x="75385" y="187108"/>
                      <a:pt x="73460" y="186292"/>
                      <a:pt x="71503" y="186292"/>
                    </a:cubicBezTo>
                    <a:cubicBezTo>
                      <a:pt x="69122" y="186292"/>
                      <a:pt x="66969" y="187434"/>
                      <a:pt x="65566" y="189424"/>
                    </a:cubicBezTo>
                    <a:cubicBezTo>
                      <a:pt x="65486" y="189530"/>
                      <a:pt x="65255" y="189875"/>
                      <a:pt x="64783" y="189875"/>
                    </a:cubicBezTo>
                    <a:cubicBezTo>
                      <a:pt x="64676" y="189875"/>
                      <a:pt x="64557" y="189857"/>
                      <a:pt x="64424" y="189815"/>
                    </a:cubicBezTo>
                    <a:cubicBezTo>
                      <a:pt x="64294" y="189782"/>
                      <a:pt x="63641" y="189554"/>
                      <a:pt x="63641" y="188869"/>
                    </a:cubicBezTo>
                    <a:cubicBezTo>
                      <a:pt x="63641" y="188771"/>
                      <a:pt x="63641" y="188673"/>
                      <a:pt x="63674" y="188575"/>
                    </a:cubicBezTo>
                    <a:cubicBezTo>
                      <a:pt x="64098" y="186390"/>
                      <a:pt x="63576" y="184270"/>
                      <a:pt x="62206" y="182573"/>
                    </a:cubicBezTo>
                    <a:cubicBezTo>
                      <a:pt x="60804" y="180877"/>
                      <a:pt x="58683" y="179866"/>
                      <a:pt x="56498" y="179866"/>
                    </a:cubicBezTo>
                    <a:cubicBezTo>
                      <a:pt x="54606" y="179866"/>
                      <a:pt x="52812" y="180616"/>
                      <a:pt x="51409" y="181986"/>
                    </a:cubicBezTo>
                    <a:cubicBezTo>
                      <a:pt x="51267" y="182152"/>
                      <a:pt x="51038" y="182335"/>
                      <a:pt x="50711" y="182335"/>
                    </a:cubicBezTo>
                    <a:cubicBezTo>
                      <a:pt x="50588" y="182335"/>
                      <a:pt x="50451" y="182310"/>
                      <a:pt x="50300" y="182247"/>
                    </a:cubicBezTo>
                    <a:cubicBezTo>
                      <a:pt x="49941" y="182084"/>
                      <a:pt x="49582" y="181758"/>
                      <a:pt x="49582" y="181301"/>
                    </a:cubicBezTo>
                    <a:cubicBezTo>
                      <a:pt x="49582" y="181171"/>
                      <a:pt x="49615" y="181008"/>
                      <a:pt x="49680" y="180845"/>
                    </a:cubicBezTo>
                    <a:cubicBezTo>
                      <a:pt x="50594" y="178561"/>
                      <a:pt x="50333" y="176115"/>
                      <a:pt x="48963" y="174125"/>
                    </a:cubicBezTo>
                    <a:cubicBezTo>
                      <a:pt x="47592" y="172102"/>
                      <a:pt x="45342" y="170895"/>
                      <a:pt x="42928" y="170895"/>
                    </a:cubicBezTo>
                    <a:cubicBezTo>
                      <a:pt x="41493" y="170895"/>
                      <a:pt x="40057" y="171320"/>
                      <a:pt x="38818" y="172168"/>
                    </a:cubicBezTo>
                    <a:cubicBezTo>
                      <a:pt x="38584" y="172323"/>
                      <a:pt x="38385" y="172398"/>
                      <a:pt x="38187" y="172398"/>
                    </a:cubicBezTo>
                    <a:cubicBezTo>
                      <a:pt x="38053" y="172398"/>
                      <a:pt x="37919" y="172364"/>
                      <a:pt x="37774" y="172298"/>
                    </a:cubicBezTo>
                    <a:cubicBezTo>
                      <a:pt x="37382" y="172070"/>
                      <a:pt x="37122" y="171678"/>
                      <a:pt x="37122" y="171320"/>
                    </a:cubicBezTo>
                    <a:cubicBezTo>
                      <a:pt x="37122" y="171156"/>
                      <a:pt x="37187" y="170961"/>
                      <a:pt x="37317" y="170732"/>
                    </a:cubicBezTo>
                    <a:cubicBezTo>
                      <a:pt x="37970" y="169689"/>
                      <a:pt x="38328" y="168514"/>
                      <a:pt x="38426" y="167340"/>
                    </a:cubicBezTo>
                    <a:close/>
                    <a:moveTo>
                      <a:pt x="89770" y="0"/>
                    </a:moveTo>
                    <a:cubicBezTo>
                      <a:pt x="84453" y="0"/>
                      <a:pt x="79299" y="1109"/>
                      <a:pt x="74504" y="3327"/>
                    </a:cubicBezTo>
                    <a:cubicBezTo>
                      <a:pt x="73558" y="3751"/>
                      <a:pt x="72905" y="4599"/>
                      <a:pt x="72742" y="5578"/>
                    </a:cubicBezTo>
                    <a:cubicBezTo>
                      <a:pt x="72547" y="6589"/>
                      <a:pt x="72873" y="7600"/>
                      <a:pt x="73558" y="8318"/>
                    </a:cubicBezTo>
                    <a:lnTo>
                      <a:pt x="73786" y="8514"/>
                    </a:lnTo>
                    <a:cubicBezTo>
                      <a:pt x="74385" y="9146"/>
                      <a:pt x="75196" y="9464"/>
                      <a:pt x="76007" y="9464"/>
                    </a:cubicBezTo>
                    <a:cubicBezTo>
                      <a:pt x="76787" y="9464"/>
                      <a:pt x="77566" y="9170"/>
                      <a:pt x="78157" y="8579"/>
                    </a:cubicBezTo>
                    <a:cubicBezTo>
                      <a:pt x="78190" y="8546"/>
                      <a:pt x="78255" y="8481"/>
                      <a:pt x="78288" y="8449"/>
                    </a:cubicBezTo>
                    <a:cubicBezTo>
                      <a:pt x="81941" y="6948"/>
                      <a:pt x="85790" y="6198"/>
                      <a:pt x="89770" y="6198"/>
                    </a:cubicBezTo>
                    <a:cubicBezTo>
                      <a:pt x="99882" y="6198"/>
                      <a:pt x="109244" y="11189"/>
                      <a:pt x="114887" y="19441"/>
                    </a:cubicBezTo>
                    <a:lnTo>
                      <a:pt x="71829" y="42536"/>
                    </a:lnTo>
                    <a:lnTo>
                      <a:pt x="59858" y="42536"/>
                    </a:lnTo>
                    <a:cubicBezTo>
                      <a:pt x="59499" y="40612"/>
                      <a:pt x="59303" y="38655"/>
                      <a:pt x="59303" y="36665"/>
                    </a:cubicBezTo>
                    <a:cubicBezTo>
                      <a:pt x="59303" y="29130"/>
                      <a:pt x="62076" y="21888"/>
                      <a:pt x="67132" y="16277"/>
                    </a:cubicBezTo>
                    <a:cubicBezTo>
                      <a:pt x="68273" y="15005"/>
                      <a:pt x="68176" y="13048"/>
                      <a:pt x="66903" y="11906"/>
                    </a:cubicBezTo>
                    <a:cubicBezTo>
                      <a:pt x="66310" y="11374"/>
                      <a:pt x="65568" y="11111"/>
                      <a:pt x="64829" y="11111"/>
                    </a:cubicBezTo>
                    <a:cubicBezTo>
                      <a:pt x="63983" y="11111"/>
                      <a:pt x="63142" y="11456"/>
                      <a:pt x="62532" y="12135"/>
                    </a:cubicBezTo>
                    <a:cubicBezTo>
                      <a:pt x="58716" y="16343"/>
                      <a:pt x="56008" y="21301"/>
                      <a:pt x="54475" y="26650"/>
                    </a:cubicBezTo>
                    <a:cubicBezTo>
                      <a:pt x="53366" y="25933"/>
                      <a:pt x="52061" y="25541"/>
                      <a:pt x="50724" y="25541"/>
                    </a:cubicBezTo>
                    <a:cubicBezTo>
                      <a:pt x="48310" y="25541"/>
                      <a:pt x="45961" y="26814"/>
                      <a:pt x="44624" y="28803"/>
                    </a:cubicBezTo>
                    <a:cubicBezTo>
                      <a:pt x="43254" y="30793"/>
                      <a:pt x="43026" y="33240"/>
                      <a:pt x="43939" y="35523"/>
                    </a:cubicBezTo>
                    <a:cubicBezTo>
                      <a:pt x="44004" y="35686"/>
                      <a:pt x="44004" y="35817"/>
                      <a:pt x="44004" y="35980"/>
                    </a:cubicBezTo>
                    <a:cubicBezTo>
                      <a:pt x="44004" y="36404"/>
                      <a:pt x="43678" y="36730"/>
                      <a:pt x="43417" y="36893"/>
                    </a:cubicBezTo>
                    <a:cubicBezTo>
                      <a:pt x="43242" y="36975"/>
                      <a:pt x="43084" y="37006"/>
                      <a:pt x="42944" y="37006"/>
                    </a:cubicBezTo>
                    <a:cubicBezTo>
                      <a:pt x="42642" y="37006"/>
                      <a:pt x="42430" y="36862"/>
                      <a:pt x="42341" y="36795"/>
                    </a:cubicBezTo>
                    <a:cubicBezTo>
                      <a:pt x="41069" y="35947"/>
                      <a:pt x="39666" y="35490"/>
                      <a:pt x="38198" y="35490"/>
                    </a:cubicBezTo>
                    <a:cubicBezTo>
                      <a:pt x="35588" y="35490"/>
                      <a:pt x="33142" y="36958"/>
                      <a:pt x="31804" y="39307"/>
                    </a:cubicBezTo>
                    <a:cubicBezTo>
                      <a:pt x="31250" y="40318"/>
                      <a:pt x="30956" y="41427"/>
                      <a:pt x="30924" y="42536"/>
                    </a:cubicBezTo>
                    <a:lnTo>
                      <a:pt x="23454" y="42536"/>
                    </a:lnTo>
                    <a:cubicBezTo>
                      <a:pt x="21758" y="42536"/>
                      <a:pt x="20355" y="43906"/>
                      <a:pt x="20355" y="45635"/>
                    </a:cubicBezTo>
                    <a:lnTo>
                      <a:pt x="20355" y="61260"/>
                    </a:lnTo>
                    <a:cubicBezTo>
                      <a:pt x="20061" y="61227"/>
                      <a:pt x="19768" y="61195"/>
                      <a:pt x="19474" y="61195"/>
                    </a:cubicBezTo>
                    <a:cubicBezTo>
                      <a:pt x="16408" y="61195"/>
                      <a:pt x="13668" y="63185"/>
                      <a:pt x="12657" y="66186"/>
                    </a:cubicBezTo>
                    <a:cubicBezTo>
                      <a:pt x="11776" y="68763"/>
                      <a:pt x="12396" y="71503"/>
                      <a:pt x="14222" y="73427"/>
                    </a:cubicBezTo>
                    <a:lnTo>
                      <a:pt x="1729" y="80114"/>
                    </a:lnTo>
                    <a:cubicBezTo>
                      <a:pt x="881" y="80571"/>
                      <a:pt x="294" y="81419"/>
                      <a:pt x="131" y="82398"/>
                    </a:cubicBezTo>
                    <a:cubicBezTo>
                      <a:pt x="0" y="83376"/>
                      <a:pt x="326" y="84355"/>
                      <a:pt x="1011" y="85040"/>
                    </a:cubicBezTo>
                    <a:lnTo>
                      <a:pt x="8318" y="92347"/>
                    </a:lnTo>
                    <a:cubicBezTo>
                      <a:pt x="5643" y="93456"/>
                      <a:pt x="3849" y="96033"/>
                      <a:pt x="3849" y="99099"/>
                    </a:cubicBezTo>
                    <a:cubicBezTo>
                      <a:pt x="3849" y="102361"/>
                      <a:pt x="5872" y="105069"/>
                      <a:pt x="9003" y="106015"/>
                    </a:cubicBezTo>
                    <a:cubicBezTo>
                      <a:pt x="9623" y="106210"/>
                      <a:pt x="9753" y="106700"/>
                      <a:pt x="9753" y="107058"/>
                    </a:cubicBezTo>
                    <a:cubicBezTo>
                      <a:pt x="9753" y="107417"/>
                      <a:pt x="9623" y="107874"/>
                      <a:pt x="9003" y="108070"/>
                    </a:cubicBezTo>
                    <a:cubicBezTo>
                      <a:pt x="5872" y="109016"/>
                      <a:pt x="3849" y="111723"/>
                      <a:pt x="3849" y="114985"/>
                    </a:cubicBezTo>
                    <a:cubicBezTo>
                      <a:pt x="3849" y="118769"/>
                      <a:pt x="6557" y="121803"/>
                      <a:pt x="10275" y="122227"/>
                    </a:cubicBezTo>
                    <a:cubicBezTo>
                      <a:pt x="11156" y="122324"/>
                      <a:pt x="11221" y="123140"/>
                      <a:pt x="11221" y="123303"/>
                    </a:cubicBezTo>
                    <a:cubicBezTo>
                      <a:pt x="11221" y="123923"/>
                      <a:pt x="10765" y="124151"/>
                      <a:pt x="10634" y="124249"/>
                    </a:cubicBezTo>
                    <a:cubicBezTo>
                      <a:pt x="8155" y="125489"/>
                      <a:pt x="6687" y="127902"/>
                      <a:pt x="6687" y="130643"/>
                    </a:cubicBezTo>
                    <a:cubicBezTo>
                      <a:pt x="6687" y="132698"/>
                      <a:pt x="7535" y="134655"/>
                      <a:pt x="9003" y="136057"/>
                    </a:cubicBezTo>
                    <a:cubicBezTo>
                      <a:pt x="10323" y="137287"/>
                      <a:pt x="12056" y="137965"/>
                      <a:pt x="13924" y="137965"/>
                    </a:cubicBezTo>
                    <a:cubicBezTo>
                      <a:pt x="14087" y="137965"/>
                      <a:pt x="14252" y="137960"/>
                      <a:pt x="14418" y="137949"/>
                    </a:cubicBezTo>
                    <a:lnTo>
                      <a:pt x="14516" y="137949"/>
                    </a:lnTo>
                    <a:cubicBezTo>
                      <a:pt x="15168" y="137949"/>
                      <a:pt x="15397" y="138406"/>
                      <a:pt x="15495" y="138667"/>
                    </a:cubicBezTo>
                    <a:cubicBezTo>
                      <a:pt x="15625" y="138993"/>
                      <a:pt x="15625" y="139483"/>
                      <a:pt x="15136" y="139841"/>
                    </a:cubicBezTo>
                    <a:cubicBezTo>
                      <a:pt x="13309" y="141244"/>
                      <a:pt x="12265" y="143332"/>
                      <a:pt x="12265" y="145550"/>
                    </a:cubicBezTo>
                    <a:cubicBezTo>
                      <a:pt x="12265" y="147833"/>
                      <a:pt x="13342" y="150019"/>
                      <a:pt x="15103" y="151389"/>
                    </a:cubicBezTo>
                    <a:cubicBezTo>
                      <a:pt x="16389" y="152395"/>
                      <a:pt x="17939" y="152899"/>
                      <a:pt x="19547" y="152899"/>
                    </a:cubicBezTo>
                    <a:cubicBezTo>
                      <a:pt x="19815" y="152899"/>
                      <a:pt x="20085" y="152885"/>
                      <a:pt x="20355" y="152857"/>
                    </a:cubicBezTo>
                    <a:lnTo>
                      <a:pt x="20355" y="164241"/>
                    </a:lnTo>
                    <a:cubicBezTo>
                      <a:pt x="20355" y="165970"/>
                      <a:pt x="21758" y="167340"/>
                      <a:pt x="23454" y="167340"/>
                    </a:cubicBezTo>
                    <a:lnTo>
                      <a:pt x="32098" y="167340"/>
                    </a:lnTo>
                    <a:cubicBezTo>
                      <a:pt x="32098" y="167373"/>
                      <a:pt x="32065" y="167405"/>
                      <a:pt x="32065" y="167470"/>
                    </a:cubicBezTo>
                    <a:cubicBezTo>
                      <a:pt x="31315" y="168645"/>
                      <a:pt x="30924" y="169982"/>
                      <a:pt x="30924" y="171320"/>
                    </a:cubicBezTo>
                    <a:cubicBezTo>
                      <a:pt x="30924" y="173962"/>
                      <a:pt x="32457" y="176506"/>
                      <a:pt x="34871" y="177778"/>
                    </a:cubicBezTo>
                    <a:cubicBezTo>
                      <a:pt x="35937" y="178326"/>
                      <a:pt x="37074" y="178600"/>
                      <a:pt x="38208" y="178600"/>
                    </a:cubicBezTo>
                    <a:cubicBezTo>
                      <a:pt x="39639" y="178600"/>
                      <a:pt x="41066" y="178163"/>
                      <a:pt x="42341" y="177289"/>
                    </a:cubicBezTo>
                    <a:cubicBezTo>
                      <a:pt x="42536" y="177158"/>
                      <a:pt x="42732" y="177093"/>
                      <a:pt x="42928" y="177093"/>
                    </a:cubicBezTo>
                    <a:cubicBezTo>
                      <a:pt x="43254" y="177093"/>
                      <a:pt x="43645" y="177289"/>
                      <a:pt x="43841" y="177583"/>
                    </a:cubicBezTo>
                    <a:cubicBezTo>
                      <a:pt x="44037" y="177876"/>
                      <a:pt x="44070" y="178202"/>
                      <a:pt x="43939" y="178561"/>
                    </a:cubicBezTo>
                    <a:cubicBezTo>
                      <a:pt x="43580" y="179474"/>
                      <a:pt x="43385" y="180388"/>
                      <a:pt x="43385" y="181301"/>
                    </a:cubicBezTo>
                    <a:cubicBezTo>
                      <a:pt x="43385" y="184204"/>
                      <a:pt x="45179" y="186814"/>
                      <a:pt x="47919" y="187956"/>
                    </a:cubicBezTo>
                    <a:cubicBezTo>
                      <a:pt x="48841" y="188340"/>
                      <a:pt x="49793" y="188528"/>
                      <a:pt x="50732" y="188528"/>
                    </a:cubicBezTo>
                    <a:cubicBezTo>
                      <a:pt x="52583" y="188528"/>
                      <a:pt x="54384" y="187797"/>
                      <a:pt x="55813" y="186390"/>
                    </a:cubicBezTo>
                    <a:cubicBezTo>
                      <a:pt x="56008" y="186162"/>
                      <a:pt x="56237" y="186064"/>
                      <a:pt x="56498" y="186064"/>
                    </a:cubicBezTo>
                    <a:cubicBezTo>
                      <a:pt x="56824" y="186064"/>
                      <a:pt x="57183" y="186227"/>
                      <a:pt x="57411" y="186488"/>
                    </a:cubicBezTo>
                    <a:cubicBezTo>
                      <a:pt x="57607" y="186749"/>
                      <a:pt x="57672" y="187010"/>
                      <a:pt x="57574" y="187369"/>
                    </a:cubicBezTo>
                    <a:cubicBezTo>
                      <a:pt x="57476" y="187858"/>
                      <a:pt x="57444" y="188380"/>
                      <a:pt x="57444" y="188869"/>
                    </a:cubicBezTo>
                    <a:cubicBezTo>
                      <a:pt x="57444" y="192033"/>
                      <a:pt x="59499" y="194773"/>
                      <a:pt x="62565" y="195752"/>
                    </a:cubicBezTo>
                    <a:cubicBezTo>
                      <a:pt x="63301" y="195979"/>
                      <a:pt x="64044" y="196089"/>
                      <a:pt x="64774" y="196089"/>
                    </a:cubicBezTo>
                    <a:cubicBezTo>
                      <a:pt x="67086" y="196089"/>
                      <a:pt x="69266" y="194980"/>
                      <a:pt x="70655" y="192946"/>
                    </a:cubicBezTo>
                    <a:cubicBezTo>
                      <a:pt x="70883" y="192620"/>
                      <a:pt x="71144" y="192490"/>
                      <a:pt x="71503" y="192490"/>
                    </a:cubicBezTo>
                    <a:cubicBezTo>
                      <a:pt x="71796" y="192490"/>
                      <a:pt x="72123" y="192620"/>
                      <a:pt x="72351" y="192816"/>
                    </a:cubicBezTo>
                    <a:cubicBezTo>
                      <a:pt x="72514" y="193012"/>
                      <a:pt x="72612" y="193240"/>
                      <a:pt x="72612" y="193566"/>
                    </a:cubicBezTo>
                    <a:cubicBezTo>
                      <a:pt x="72612" y="193599"/>
                      <a:pt x="72612" y="193632"/>
                      <a:pt x="72612" y="193632"/>
                    </a:cubicBezTo>
                    <a:lnTo>
                      <a:pt x="72612" y="193729"/>
                    </a:lnTo>
                    <a:cubicBezTo>
                      <a:pt x="72612" y="197220"/>
                      <a:pt x="74895" y="200058"/>
                      <a:pt x="78320" y="200808"/>
                    </a:cubicBezTo>
                    <a:cubicBezTo>
                      <a:pt x="78875" y="200929"/>
                      <a:pt x="79426" y="200988"/>
                      <a:pt x="79966" y="200988"/>
                    </a:cubicBezTo>
                    <a:cubicBezTo>
                      <a:pt x="82755" y="200988"/>
                      <a:pt x="85245" y="199409"/>
                      <a:pt x="86475" y="196730"/>
                    </a:cubicBezTo>
                    <a:cubicBezTo>
                      <a:pt x="86573" y="196502"/>
                      <a:pt x="86802" y="196176"/>
                      <a:pt x="87291" y="196143"/>
                    </a:cubicBezTo>
                    <a:cubicBezTo>
                      <a:pt x="87323" y="196111"/>
                      <a:pt x="87323" y="196111"/>
                      <a:pt x="87356" y="196111"/>
                    </a:cubicBezTo>
                    <a:lnTo>
                      <a:pt x="87421" y="196111"/>
                    </a:lnTo>
                    <a:cubicBezTo>
                      <a:pt x="87682" y="196111"/>
                      <a:pt x="87976" y="196208"/>
                      <a:pt x="88139" y="196372"/>
                    </a:cubicBezTo>
                    <a:cubicBezTo>
                      <a:pt x="88335" y="196502"/>
                      <a:pt x="88433" y="196730"/>
                      <a:pt x="88498" y="197024"/>
                    </a:cubicBezTo>
                    <a:cubicBezTo>
                      <a:pt x="89085" y="200612"/>
                      <a:pt x="92021" y="203124"/>
                      <a:pt x="95674" y="203124"/>
                    </a:cubicBezTo>
                    <a:cubicBezTo>
                      <a:pt x="99034" y="203124"/>
                      <a:pt x="101872" y="200938"/>
                      <a:pt x="102687" y="197644"/>
                    </a:cubicBezTo>
                    <a:cubicBezTo>
                      <a:pt x="102720" y="197546"/>
                      <a:pt x="102753" y="197481"/>
                      <a:pt x="102785" y="197415"/>
                    </a:cubicBezTo>
                    <a:cubicBezTo>
                      <a:pt x="103004" y="196950"/>
                      <a:pt x="103454" y="196852"/>
                      <a:pt x="103689" y="196852"/>
                    </a:cubicBezTo>
                    <a:cubicBezTo>
                      <a:pt x="103733" y="196852"/>
                      <a:pt x="103770" y="196856"/>
                      <a:pt x="103797" y="196861"/>
                    </a:cubicBezTo>
                    <a:cubicBezTo>
                      <a:pt x="104253" y="196861"/>
                      <a:pt x="104579" y="197122"/>
                      <a:pt x="104742" y="197579"/>
                    </a:cubicBezTo>
                    <a:cubicBezTo>
                      <a:pt x="104742" y="197579"/>
                      <a:pt x="104742" y="197579"/>
                      <a:pt x="104742" y="197611"/>
                    </a:cubicBezTo>
                    <a:cubicBezTo>
                      <a:pt x="104840" y="197807"/>
                      <a:pt x="104906" y="198035"/>
                      <a:pt x="105036" y="198264"/>
                    </a:cubicBezTo>
                    <a:cubicBezTo>
                      <a:pt x="106210" y="200841"/>
                      <a:pt x="108722" y="202406"/>
                      <a:pt x="111560" y="202406"/>
                    </a:cubicBezTo>
                    <a:cubicBezTo>
                      <a:pt x="113387" y="202406"/>
                      <a:pt x="115083" y="201754"/>
                      <a:pt x="116388" y="200645"/>
                    </a:cubicBezTo>
                    <a:lnTo>
                      <a:pt x="123564" y="207854"/>
                    </a:lnTo>
                    <a:cubicBezTo>
                      <a:pt x="124184" y="208441"/>
                      <a:pt x="124967" y="208767"/>
                      <a:pt x="125782" y="208767"/>
                    </a:cubicBezTo>
                    <a:cubicBezTo>
                      <a:pt x="126174" y="208767"/>
                      <a:pt x="126565" y="208702"/>
                      <a:pt x="126957" y="208539"/>
                    </a:cubicBezTo>
                    <a:cubicBezTo>
                      <a:pt x="128098" y="208049"/>
                      <a:pt x="128881" y="206908"/>
                      <a:pt x="128881" y="205668"/>
                    </a:cubicBezTo>
                    <a:lnTo>
                      <a:pt x="128881" y="89215"/>
                    </a:lnTo>
                    <a:cubicBezTo>
                      <a:pt x="128881" y="87486"/>
                      <a:pt x="127479" y="86116"/>
                      <a:pt x="125782" y="86116"/>
                    </a:cubicBezTo>
                    <a:cubicBezTo>
                      <a:pt x="124053" y="86116"/>
                      <a:pt x="122651" y="87486"/>
                      <a:pt x="122651" y="89215"/>
                    </a:cubicBezTo>
                    <a:lnTo>
                      <a:pt x="122651" y="198166"/>
                    </a:lnTo>
                    <a:lnTo>
                      <a:pt x="102100" y="177583"/>
                    </a:lnTo>
                    <a:cubicBezTo>
                      <a:pt x="102100" y="177550"/>
                      <a:pt x="102068" y="177517"/>
                      <a:pt x="102068" y="177517"/>
                    </a:cubicBezTo>
                    <a:lnTo>
                      <a:pt x="48767" y="124119"/>
                    </a:lnTo>
                    <a:cubicBezTo>
                      <a:pt x="48159" y="123511"/>
                      <a:pt x="47362" y="123201"/>
                      <a:pt x="46561" y="123201"/>
                    </a:cubicBezTo>
                    <a:cubicBezTo>
                      <a:pt x="45771" y="123201"/>
                      <a:pt x="44979" y="123503"/>
                      <a:pt x="44363" y="124119"/>
                    </a:cubicBezTo>
                    <a:cubicBezTo>
                      <a:pt x="43156" y="125326"/>
                      <a:pt x="43156" y="127283"/>
                      <a:pt x="44363" y="128490"/>
                    </a:cubicBezTo>
                    <a:lnTo>
                      <a:pt x="76950" y="161142"/>
                    </a:lnTo>
                    <a:lnTo>
                      <a:pt x="26553" y="161142"/>
                    </a:lnTo>
                    <a:lnTo>
                      <a:pt x="26553" y="149921"/>
                    </a:lnTo>
                    <a:lnTo>
                      <a:pt x="26553" y="110647"/>
                    </a:lnTo>
                    <a:lnTo>
                      <a:pt x="34871" y="118965"/>
                    </a:lnTo>
                    <a:cubicBezTo>
                      <a:pt x="35491" y="119584"/>
                      <a:pt x="36273" y="119878"/>
                      <a:pt x="37056" y="119878"/>
                    </a:cubicBezTo>
                    <a:cubicBezTo>
                      <a:pt x="37872" y="119878"/>
                      <a:pt x="38655" y="119584"/>
                      <a:pt x="39274" y="118965"/>
                    </a:cubicBezTo>
                    <a:cubicBezTo>
                      <a:pt x="40481" y="117758"/>
                      <a:pt x="40481" y="115801"/>
                      <a:pt x="39274" y="114594"/>
                    </a:cubicBezTo>
                    <a:lnTo>
                      <a:pt x="25672" y="100958"/>
                    </a:lnTo>
                    <a:cubicBezTo>
                      <a:pt x="25672" y="100958"/>
                      <a:pt x="25639" y="100958"/>
                      <a:pt x="25639" y="100926"/>
                    </a:cubicBezTo>
                    <a:lnTo>
                      <a:pt x="15788" y="91075"/>
                    </a:lnTo>
                    <a:lnTo>
                      <a:pt x="8351" y="83605"/>
                    </a:lnTo>
                    <a:lnTo>
                      <a:pt x="24922" y="74699"/>
                    </a:lnTo>
                    <a:lnTo>
                      <a:pt x="24954" y="74699"/>
                    </a:lnTo>
                    <a:lnTo>
                      <a:pt x="122651" y="22312"/>
                    </a:lnTo>
                    <a:lnTo>
                      <a:pt x="122651" y="75743"/>
                    </a:lnTo>
                    <a:cubicBezTo>
                      <a:pt x="122651" y="77472"/>
                      <a:pt x="124053" y="78842"/>
                      <a:pt x="125750" y="78842"/>
                    </a:cubicBezTo>
                    <a:cubicBezTo>
                      <a:pt x="127479" y="78842"/>
                      <a:pt x="128881" y="77472"/>
                      <a:pt x="128881" y="75743"/>
                    </a:cubicBezTo>
                    <a:lnTo>
                      <a:pt x="128881" y="17125"/>
                    </a:lnTo>
                    <a:cubicBezTo>
                      <a:pt x="128881" y="16016"/>
                      <a:pt x="128294" y="15005"/>
                      <a:pt x="127348" y="14451"/>
                    </a:cubicBezTo>
                    <a:cubicBezTo>
                      <a:pt x="126871" y="14161"/>
                      <a:pt x="126322" y="14013"/>
                      <a:pt x="125772" y="14013"/>
                    </a:cubicBezTo>
                    <a:cubicBezTo>
                      <a:pt x="125269" y="14013"/>
                      <a:pt x="124766" y="14136"/>
                      <a:pt x="124314" y="14385"/>
                    </a:cubicBezTo>
                    <a:lnTo>
                      <a:pt x="120367" y="16473"/>
                    </a:lnTo>
                    <a:cubicBezTo>
                      <a:pt x="113615" y="6263"/>
                      <a:pt x="102166" y="0"/>
                      <a:pt x="89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23"/>
              <p:cNvSpPr/>
              <p:nvPr/>
            </p:nvSpPr>
            <p:spPr>
              <a:xfrm>
                <a:off x="4031800" y="1674400"/>
                <a:ext cx="800025" cy="785150"/>
              </a:xfrm>
              <a:custGeom>
                <a:avLst/>
                <a:gdLst/>
                <a:ahLst/>
                <a:cxnLst/>
                <a:rect l="l" t="t" r="r" b="b"/>
                <a:pathLst>
                  <a:path w="32001" h="31406" extrusionOk="0">
                    <a:moveTo>
                      <a:pt x="28608" y="1"/>
                    </a:moveTo>
                    <a:cubicBezTo>
                      <a:pt x="27817" y="1"/>
                      <a:pt x="27026" y="302"/>
                      <a:pt x="26423" y="906"/>
                    </a:cubicBezTo>
                    <a:lnTo>
                      <a:pt x="1240" y="26088"/>
                    </a:lnTo>
                    <a:cubicBezTo>
                      <a:pt x="1" y="27328"/>
                      <a:pt x="1" y="29285"/>
                      <a:pt x="1240" y="30492"/>
                    </a:cubicBezTo>
                    <a:cubicBezTo>
                      <a:pt x="1827" y="31079"/>
                      <a:pt x="2610" y="31406"/>
                      <a:pt x="3426" y="31406"/>
                    </a:cubicBezTo>
                    <a:cubicBezTo>
                      <a:pt x="4209" y="31406"/>
                      <a:pt x="4991" y="31079"/>
                      <a:pt x="5611" y="30492"/>
                    </a:cubicBezTo>
                    <a:lnTo>
                      <a:pt x="30794" y="5310"/>
                    </a:lnTo>
                    <a:cubicBezTo>
                      <a:pt x="32001" y="4070"/>
                      <a:pt x="32001" y="2113"/>
                      <a:pt x="30794" y="906"/>
                    </a:cubicBezTo>
                    <a:cubicBezTo>
                      <a:pt x="30190" y="302"/>
                      <a:pt x="29399" y="1"/>
                      <a:pt x="28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23"/>
              <p:cNvSpPr/>
              <p:nvPr/>
            </p:nvSpPr>
            <p:spPr>
              <a:xfrm>
                <a:off x="4031800" y="2203675"/>
                <a:ext cx="800025" cy="785125"/>
              </a:xfrm>
              <a:custGeom>
                <a:avLst/>
                <a:gdLst/>
                <a:ahLst/>
                <a:cxnLst/>
                <a:rect l="l" t="t" r="r" b="b"/>
                <a:pathLst>
                  <a:path w="32001" h="31405" extrusionOk="0">
                    <a:moveTo>
                      <a:pt x="28608" y="0"/>
                    </a:moveTo>
                    <a:cubicBezTo>
                      <a:pt x="27817" y="0"/>
                      <a:pt x="27026" y="302"/>
                      <a:pt x="26423" y="905"/>
                    </a:cubicBezTo>
                    <a:lnTo>
                      <a:pt x="1240" y="26088"/>
                    </a:lnTo>
                    <a:cubicBezTo>
                      <a:pt x="1" y="27327"/>
                      <a:pt x="1" y="29285"/>
                      <a:pt x="1240" y="30491"/>
                    </a:cubicBezTo>
                    <a:cubicBezTo>
                      <a:pt x="1827" y="31079"/>
                      <a:pt x="2610" y="31405"/>
                      <a:pt x="3426" y="31405"/>
                    </a:cubicBezTo>
                    <a:cubicBezTo>
                      <a:pt x="4209" y="31405"/>
                      <a:pt x="4991" y="31079"/>
                      <a:pt x="5611" y="30491"/>
                    </a:cubicBezTo>
                    <a:lnTo>
                      <a:pt x="30794" y="5276"/>
                    </a:lnTo>
                    <a:cubicBezTo>
                      <a:pt x="32001" y="4069"/>
                      <a:pt x="32001" y="2112"/>
                      <a:pt x="30794" y="905"/>
                    </a:cubicBezTo>
                    <a:cubicBezTo>
                      <a:pt x="30190" y="302"/>
                      <a:pt x="29399" y="0"/>
                      <a:pt x="28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23"/>
              <p:cNvSpPr/>
              <p:nvPr/>
            </p:nvSpPr>
            <p:spPr>
              <a:xfrm>
                <a:off x="4031800" y="2732925"/>
                <a:ext cx="800025" cy="785150"/>
              </a:xfrm>
              <a:custGeom>
                <a:avLst/>
                <a:gdLst/>
                <a:ahLst/>
                <a:cxnLst/>
                <a:rect l="l" t="t" r="r" b="b"/>
                <a:pathLst>
                  <a:path w="32001" h="31406" extrusionOk="0">
                    <a:moveTo>
                      <a:pt x="28608" y="0"/>
                    </a:moveTo>
                    <a:cubicBezTo>
                      <a:pt x="27817" y="0"/>
                      <a:pt x="27026" y="302"/>
                      <a:pt x="26423" y="906"/>
                    </a:cubicBezTo>
                    <a:lnTo>
                      <a:pt x="1240" y="26088"/>
                    </a:lnTo>
                    <a:cubicBezTo>
                      <a:pt x="1" y="27295"/>
                      <a:pt x="1" y="29285"/>
                      <a:pt x="1240" y="30492"/>
                    </a:cubicBezTo>
                    <a:cubicBezTo>
                      <a:pt x="1827" y="31079"/>
                      <a:pt x="2610" y="31405"/>
                      <a:pt x="3426" y="31405"/>
                    </a:cubicBezTo>
                    <a:cubicBezTo>
                      <a:pt x="4209" y="31405"/>
                      <a:pt x="4991" y="31079"/>
                      <a:pt x="5611" y="30492"/>
                    </a:cubicBezTo>
                    <a:lnTo>
                      <a:pt x="30794" y="5277"/>
                    </a:lnTo>
                    <a:cubicBezTo>
                      <a:pt x="32001" y="4070"/>
                      <a:pt x="32001" y="2112"/>
                      <a:pt x="30794" y="906"/>
                    </a:cubicBezTo>
                    <a:cubicBezTo>
                      <a:pt x="30190" y="302"/>
                      <a:pt x="29399" y="0"/>
                      <a:pt x="28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 name="Google Shape;2003;p123"/>
            <p:cNvGrpSpPr/>
            <p:nvPr/>
          </p:nvGrpSpPr>
          <p:grpSpPr>
            <a:xfrm>
              <a:off x="6450041" y="3158895"/>
              <a:ext cx="100351" cy="243737"/>
              <a:chOff x="2726200" y="238125"/>
              <a:chExt cx="2148850" cy="5219200"/>
            </a:xfrm>
          </p:grpSpPr>
          <p:sp>
            <p:nvSpPr>
              <p:cNvPr id="2004" name="Google Shape;2004;p123"/>
              <p:cNvSpPr/>
              <p:nvPr/>
            </p:nvSpPr>
            <p:spPr>
              <a:xfrm>
                <a:off x="2726200" y="238125"/>
                <a:ext cx="2148850" cy="5219200"/>
              </a:xfrm>
              <a:custGeom>
                <a:avLst/>
                <a:gdLst/>
                <a:ahLst/>
                <a:cxnLst/>
                <a:rect l="l" t="t" r="r" b="b"/>
                <a:pathLst>
                  <a:path w="85954" h="208768" extrusionOk="0">
                    <a:moveTo>
                      <a:pt x="50887" y="6133"/>
                    </a:moveTo>
                    <a:cubicBezTo>
                      <a:pt x="52355" y="6133"/>
                      <a:pt x="53562" y="7307"/>
                      <a:pt x="53562" y="8775"/>
                    </a:cubicBezTo>
                    <a:lnTo>
                      <a:pt x="53562" y="14744"/>
                    </a:lnTo>
                    <a:lnTo>
                      <a:pt x="32359" y="14744"/>
                    </a:lnTo>
                    <a:lnTo>
                      <a:pt x="32359" y="8775"/>
                    </a:lnTo>
                    <a:cubicBezTo>
                      <a:pt x="32359" y="7307"/>
                      <a:pt x="33566" y="6133"/>
                      <a:pt x="35034" y="6133"/>
                    </a:cubicBezTo>
                    <a:close/>
                    <a:moveTo>
                      <a:pt x="76298" y="42602"/>
                    </a:moveTo>
                    <a:cubicBezTo>
                      <a:pt x="77081" y="43450"/>
                      <a:pt x="77733" y="44363"/>
                      <a:pt x="78255" y="45342"/>
                    </a:cubicBezTo>
                    <a:lnTo>
                      <a:pt x="7666" y="45342"/>
                    </a:lnTo>
                    <a:cubicBezTo>
                      <a:pt x="8188" y="44363"/>
                      <a:pt x="8840" y="43417"/>
                      <a:pt x="9623" y="42602"/>
                    </a:cubicBezTo>
                    <a:close/>
                    <a:moveTo>
                      <a:pt x="79821" y="116812"/>
                    </a:moveTo>
                    <a:lnTo>
                      <a:pt x="79821" y="129892"/>
                    </a:lnTo>
                    <a:cubicBezTo>
                      <a:pt x="72598" y="136931"/>
                      <a:pt x="59380" y="144693"/>
                      <a:pt x="36184" y="144693"/>
                    </a:cubicBezTo>
                    <a:cubicBezTo>
                      <a:pt x="34762" y="144693"/>
                      <a:pt x="33302" y="144664"/>
                      <a:pt x="31805" y="144604"/>
                    </a:cubicBezTo>
                    <a:cubicBezTo>
                      <a:pt x="30932" y="144567"/>
                      <a:pt x="30060" y="144549"/>
                      <a:pt x="29186" y="144549"/>
                    </a:cubicBezTo>
                    <a:cubicBezTo>
                      <a:pt x="21501" y="144549"/>
                      <a:pt x="13774" y="145964"/>
                      <a:pt x="6100" y="148747"/>
                    </a:cubicBezTo>
                    <a:lnTo>
                      <a:pt x="6100" y="116812"/>
                    </a:lnTo>
                    <a:close/>
                    <a:moveTo>
                      <a:pt x="79821" y="137982"/>
                    </a:moveTo>
                    <a:lnTo>
                      <a:pt x="79821" y="144408"/>
                    </a:lnTo>
                    <a:cubicBezTo>
                      <a:pt x="74406" y="148942"/>
                      <a:pt x="68013" y="151617"/>
                      <a:pt x="60771" y="152302"/>
                    </a:cubicBezTo>
                    <a:cubicBezTo>
                      <a:pt x="40188" y="154292"/>
                      <a:pt x="21399" y="162512"/>
                      <a:pt x="6100" y="176115"/>
                    </a:cubicBezTo>
                    <a:lnTo>
                      <a:pt x="6100" y="155303"/>
                    </a:lnTo>
                    <a:cubicBezTo>
                      <a:pt x="13837" y="152208"/>
                      <a:pt x="21629" y="150661"/>
                      <a:pt x="29326" y="150661"/>
                    </a:cubicBezTo>
                    <a:cubicBezTo>
                      <a:pt x="30066" y="150661"/>
                      <a:pt x="30805" y="150675"/>
                      <a:pt x="31544" y="150704"/>
                    </a:cubicBezTo>
                    <a:cubicBezTo>
                      <a:pt x="33150" y="150769"/>
                      <a:pt x="34717" y="150801"/>
                      <a:pt x="36244" y="150801"/>
                    </a:cubicBezTo>
                    <a:cubicBezTo>
                      <a:pt x="57513" y="150801"/>
                      <a:pt x="71208" y="144647"/>
                      <a:pt x="79821" y="137982"/>
                    </a:cubicBezTo>
                    <a:close/>
                    <a:moveTo>
                      <a:pt x="79821" y="152009"/>
                    </a:moveTo>
                    <a:lnTo>
                      <a:pt x="79821" y="178496"/>
                    </a:lnTo>
                    <a:lnTo>
                      <a:pt x="12722" y="178496"/>
                    </a:lnTo>
                    <a:cubicBezTo>
                      <a:pt x="26618" y="166916"/>
                      <a:pt x="42928" y="160164"/>
                      <a:pt x="61358" y="158402"/>
                    </a:cubicBezTo>
                    <a:cubicBezTo>
                      <a:pt x="68176" y="157750"/>
                      <a:pt x="74341" y="155597"/>
                      <a:pt x="79821" y="152009"/>
                    </a:cubicBezTo>
                    <a:close/>
                    <a:moveTo>
                      <a:pt x="35034" y="0"/>
                    </a:moveTo>
                    <a:cubicBezTo>
                      <a:pt x="30206" y="0"/>
                      <a:pt x="26259" y="3947"/>
                      <a:pt x="26259" y="8775"/>
                    </a:cubicBezTo>
                    <a:lnTo>
                      <a:pt x="26259" y="17810"/>
                    </a:lnTo>
                    <a:cubicBezTo>
                      <a:pt x="26259" y="18169"/>
                      <a:pt x="26324" y="18495"/>
                      <a:pt x="26422" y="18822"/>
                    </a:cubicBezTo>
                    <a:lnTo>
                      <a:pt x="23487" y="21529"/>
                    </a:lnTo>
                    <a:cubicBezTo>
                      <a:pt x="22247" y="22671"/>
                      <a:pt x="22149" y="24595"/>
                      <a:pt x="23291" y="25868"/>
                    </a:cubicBezTo>
                    <a:cubicBezTo>
                      <a:pt x="23911" y="26520"/>
                      <a:pt x="24726" y="26846"/>
                      <a:pt x="25542" y="26846"/>
                    </a:cubicBezTo>
                    <a:cubicBezTo>
                      <a:pt x="26292" y="26846"/>
                      <a:pt x="27009" y="26585"/>
                      <a:pt x="27597" y="26031"/>
                    </a:cubicBezTo>
                    <a:lnTo>
                      <a:pt x="33240" y="20877"/>
                    </a:lnTo>
                    <a:lnTo>
                      <a:pt x="52681" y="20877"/>
                    </a:lnTo>
                    <a:lnTo>
                      <a:pt x="69709" y="36502"/>
                    </a:lnTo>
                    <a:lnTo>
                      <a:pt x="16212" y="36502"/>
                    </a:lnTo>
                    <a:lnTo>
                      <a:pt x="17648" y="35197"/>
                    </a:lnTo>
                    <a:cubicBezTo>
                      <a:pt x="18887" y="34055"/>
                      <a:pt x="18952" y="32098"/>
                      <a:pt x="17811" y="30858"/>
                    </a:cubicBezTo>
                    <a:cubicBezTo>
                      <a:pt x="17205" y="30200"/>
                      <a:pt x="16378" y="29864"/>
                      <a:pt x="15550" y="29864"/>
                    </a:cubicBezTo>
                    <a:cubicBezTo>
                      <a:pt x="14819" y="29864"/>
                      <a:pt x="14086" y="30127"/>
                      <a:pt x="13505" y="30663"/>
                    </a:cubicBezTo>
                    <a:lnTo>
                      <a:pt x="6198" y="37350"/>
                    </a:lnTo>
                    <a:cubicBezTo>
                      <a:pt x="2251" y="41003"/>
                      <a:pt x="0" y="46157"/>
                      <a:pt x="0" y="51507"/>
                    </a:cubicBezTo>
                    <a:lnTo>
                      <a:pt x="0" y="72742"/>
                    </a:lnTo>
                    <a:cubicBezTo>
                      <a:pt x="0" y="78320"/>
                      <a:pt x="4534" y="82887"/>
                      <a:pt x="10112" y="82887"/>
                    </a:cubicBezTo>
                    <a:cubicBezTo>
                      <a:pt x="11417" y="82887"/>
                      <a:pt x="12461" y="83931"/>
                      <a:pt x="12461" y="85236"/>
                    </a:cubicBezTo>
                    <a:lnTo>
                      <a:pt x="12461" y="91531"/>
                    </a:lnTo>
                    <a:cubicBezTo>
                      <a:pt x="12461" y="92804"/>
                      <a:pt x="11417" y="93880"/>
                      <a:pt x="10112" y="93880"/>
                    </a:cubicBezTo>
                    <a:cubicBezTo>
                      <a:pt x="4534" y="93880"/>
                      <a:pt x="0" y="98414"/>
                      <a:pt x="0" y="103992"/>
                    </a:cubicBezTo>
                    <a:lnTo>
                      <a:pt x="0" y="189782"/>
                    </a:lnTo>
                    <a:cubicBezTo>
                      <a:pt x="0" y="200253"/>
                      <a:pt x="8514" y="208767"/>
                      <a:pt x="18952" y="208767"/>
                    </a:cubicBezTo>
                    <a:lnTo>
                      <a:pt x="25313" y="208767"/>
                    </a:lnTo>
                    <a:cubicBezTo>
                      <a:pt x="27009" y="208767"/>
                      <a:pt x="28379" y="207397"/>
                      <a:pt x="28379" y="205701"/>
                    </a:cubicBezTo>
                    <a:cubicBezTo>
                      <a:pt x="28379" y="204005"/>
                      <a:pt x="27009" y="202667"/>
                      <a:pt x="25313" y="202667"/>
                    </a:cubicBezTo>
                    <a:lnTo>
                      <a:pt x="18952" y="202667"/>
                    </a:lnTo>
                    <a:cubicBezTo>
                      <a:pt x="11874" y="202667"/>
                      <a:pt x="6100" y="196894"/>
                      <a:pt x="6100" y="189782"/>
                    </a:cubicBezTo>
                    <a:lnTo>
                      <a:pt x="6100" y="184628"/>
                    </a:lnTo>
                    <a:lnTo>
                      <a:pt x="79821" y="184628"/>
                    </a:lnTo>
                    <a:lnTo>
                      <a:pt x="79821" y="189782"/>
                    </a:lnTo>
                    <a:cubicBezTo>
                      <a:pt x="79821" y="196894"/>
                      <a:pt x="74047" y="202667"/>
                      <a:pt x="66969" y="202667"/>
                    </a:cubicBezTo>
                    <a:lnTo>
                      <a:pt x="38590" y="202667"/>
                    </a:lnTo>
                    <a:cubicBezTo>
                      <a:pt x="36893" y="202667"/>
                      <a:pt x="35523" y="204005"/>
                      <a:pt x="35523" y="205701"/>
                    </a:cubicBezTo>
                    <a:cubicBezTo>
                      <a:pt x="35523" y="207397"/>
                      <a:pt x="36893" y="208767"/>
                      <a:pt x="38590" y="208767"/>
                    </a:cubicBezTo>
                    <a:lnTo>
                      <a:pt x="66969" y="208767"/>
                    </a:lnTo>
                    <a:cubicBezTo>
                      <a:pt x="77407" y="208767"/>
                      <a:pt x="85921" y="200253"/>
                      <a:pt x="85921" y="189782"/>
                    </a:cubicBezTo>
                    <a:lnTo>
                      <a:pt x="85921" y="181595"/>
                    </a:lnTo>
                    <a:cubicBezTo>
                      <a:pt x="85921" y="181562"/>
                      <a:pt x="85921" y="181562"/>
                      <a:pt x="85921" y="181562"/>
                    </a:cubicBezTo>
                    <a:cubicBezTo>
                      <a:pt x="85921" y="181530"/>
                      <a:pt x="85921" y="181530"/>
                      <a:pt x="85921" y="181530"/>
                    </a:cubicBezTo>
                    <a:lnTo>
                      <a:pt x="85921" y="131132"/>
                    </a:lnTo>
                    <a:cubicBezTo>
                      <a:pt x="85921" y="131099"/>
                      <a:pt x="85921" y="131067"/>
                      <a:pt x="85921" y="131067"/>
                    </a:cubicBezTo>
                    <a:lnTo>
                      <a:pt x="85921" y="113811"/>
                    </a:lnTo>
                    <a:cubicBezTo>
                      <a:pt x="85921" y="113778"/>
                      <a:pt x="85921" y="113778"/>
                      <a:pt x="85921" y="113778"/>
                    </a:cubicBezTo>
                    <a:cubicBezTo>
                      <a:pt x="85921" y="113745"/>
                      <a:pt x="85921" y="113745"/>
                      <a:pt x="85921" y="113713"/>
                    </a:cubicBezTo>
                    <a:lnTo>
                      <a:pt x="85921" y="103992"/>
                    </a:lnTo>
                    <a:cubicBezTo>
                      <a:pt x="85921" y="98414"/>
                      <a:pt x="81387" y="93880"/>
                      <a:pt x="75809" y="93880"/>
                    </a:cubicBezTo>
                    <a:cubicBezTo>
                      <a:pt x="74504" y="93880"/>
                      <a:pt x="73460" y="92804"/>
                      <a:pt x="73460" y="91531"/>
                    </a:cubicBezTo>
                    <a:lnTo>
                      <a:pt x="73460" y="85236"/>
                    </a:lnTo>
                    <a:cubicBezTo>
                      <a:pt x="73460" y="83931"/>
                      <a:pt x="74504" y="82887"/>
                      <a:pt x="75809" y="82887"/>
                    </a:cubicBezTo>
                    <a:cubicBezTo>
                      <a:pt x="81387" y="82887"/>
                      <a:pt x="85921" y="78320"/>
                      <a:pt x="85921" y="72742"/>
                    </a:cubicBezTo>
                    <a:lnTo>
                      <a:pt x="85921" y="67915"/>
                    </a:lnTo>
                    <a:cubicBezTo>
                      <a:pt x="85921" y="66251"/>
                      <a:pt x="84551" y="64881"/>
                      <a:pt x="82887" y="64881"/>
                    </a:cubicBezTo>
                    <a:cubicBezTo>
                      <a:pt x="81191" y="64881"/>
                      <a:pt x="79821" y="66251"/>
                      <a:pt x="79821" y="67915"/>
                    </a:cubicBezTo>
                    <a:lnTo>
                      <a:pt x="79821" y="72742"/>
                    </a:lnTo>
                    <a:cubicBezTo>
                      <a:pt x="79821" y="74960"/>
                      <a:pt x="78027" y="76755"/>
                      <a:pt x="75809" y="76755"/>
                    </a:cubicBezTo>
                    <a:cubicBezTo>
                      <a:pt x="71144" y="76755"/>
                      <a:pt x="67328" y="80571"/>
                      <a:pt x="67328" y="85236"/>
                    </a:cubicBezTo>
                    <a:lnTo>
                      <a:pt x="67328" y="91531"/>
                    </a:lnTo>
                    <a:cubicBezTo>
                      <a:pt x="67328" y="96196"/>
                      <a:pt x="71144" y="99980"/>
                      <a:pt x="75809" y="99980"/>
                    </a:cubicBezTo>
                    <a:cubicBezTo>
                      <a:pt x="78027" y="99980"/>
                      <a:pt x="79821" y="101807"/>
                      <a:pt x="79821" y="103992"/>
                    </a:cubicBezTo>
                    <a:lnTo>
                      <a:pt x="79821" y="110712"/>
                    </a:lnTo>
                    <a:lnTo>
                      <a:pt x="6100" y="110712"/>
                    </a:lnTo>
                    <a:lnTo>
                      <a:pt x="6100" y="103992"/>
                    </a:lnTo>
                    <a:cubicBezTo>
                      <a:pt x="6100" y="101807"/>
                      <a:pt x="7894" y="99980"/>
                      <a:pt x="10112" y="99980"/>
                    </a:cubicBezTo>
                    <a:cubicBezTo>
                      <a:pt x="14777" y="99980"/>
                      <a:pt x="18594" y="96196"/>
                      <a:pt x="18594" y="91531"/>
                    </a:cubicBezTo>
                    <a:lnTo>
                      <a:pt x="18594" y="85236"/>
                    </a:lnTo>
                    <a:cubicBezTo>
                      <a:pt x="18594" y="80571"/>
                      <a:pt x="14777" y="76755"/>
                      <a:pt x="10112" y="76755"/>
                    </a:cubicBezTo>
                    <a:cubicBezTo>
                      <a:pt x="7894" y="76755"/>
                      <a:pt x="6100" y="74960"/>
                      <a:pt x="6100" y="72742"/>
                    </a:cubicBezTo>
                    <a:lnTo>
                      <a:pt x="6100" y="51507"/>
                    </a:lnTo>
                    <a:cubicBezTo>
                      <a:pt x="6100" y="51507"/>
                      <a:pt x="6100" y="51474"/>
                      <a:pt x="6100" y="51442"/>
                    </a:cubicBezTo>
                    <a:lnTo>
                      <a:pt x="79821" y="51442"/>
                    </a:lnTo>
                    <a:cubicBezTo>
                      <a:pt x="79821" y="51474"/>
                      <a:pt x="79821" y="51507"/>
                      <a:pt x="79821" y="51507"/>
                    </a:cubicBezTo>
                    <a:lnTo>
                      <a:pt x="79821" y="54671"/>
                    </a:lnTo>
                    <a:cubicBezTo>
                      <a:pt x="79821" y="56367"/>
                      <a:pt x="81191" y="57737"/>
                      <a:pt x="82887" y="57737"/>
                    </a:cubicBezTo>
                    <a:cubicBezTo>
                      <a:pt x="84551" y="57737"/>
                      <a:pt x="85921" y="56367"/>
                      <a:pt x="85921" y="54671"/>
                    </a:cubicBezTo>
                    <a:lnTo>
                      <a:pt x="85921" y="51507"/>
                    </a:lnTo>
                    <a:cubicBezTo>
                      <a:pt x="85954" y="46157"/>
                      <a:pt x="83670" y="41003"/>
                      <a:pt x="79723" y="37350"/>
                    </a:cubicBezTo>
                    <a:lnTo>
                      <a:pt x="59499" y="18822"/>
                    </a:lnTo>
                    <a:cubicBezTo>
                      <a:pt x="59597" y="18495"/>
                      <a:pt x="59662" y="18169"/>
                      <a:pt x="59662" y="17810"/>
                    </a:cubicBezTo>
                    <a:lnTo>
                      <a:pt x="59662" y="8775"/>
                    </a:lnTo>
                    <a:cubicBezTo>
                      <a:pt x="59662" y="3947"/>
                      <a:pt x="55715" y="0"/>
                      <a:pt x="50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23"/>
              <p:cNvSpPr/>
              <p:nvPr/>
            </p:nvSpPr>
            <p:spPr>
              <a:xfrm>
                <a:off x="3067075" y="1793275"/>
                <a:ext cx="357200" cy="255275"/>
              </a:xfrm>
              <a:custGeom>
                <a:avLst/>
                <a:gdLst/>
                <a:ahLst/>
                <a:cxnLst/>
                <a:rect l="l" t="t" r="r" b="b"/>
                <a:pathLst>
                  <a:path w="14288" h="10211" extrusionOk="0">
                    <a:moveTo>
                      <a:pt x="3067" y="0"/>
                    </a:moveTo>
                    <a:cubicBezTo>
                      <a:pt x="1370" y="0"/>
                      <a:pt x="0" y="1370"/>
                      <a:pt x="0" y="3066"/>
                    </a:cubicBezTo>
                    <a:cubicBezTo>
                      <a:pt x="0" y="6981"/>
                      <a:pt x="3197" y="10210"/>
                      <a:pt x="7144" y="10210"/>
                    </a:cubicBezTo>
                    <a:cubicBezTo>
                      <a:pt x="11091" y="10210"/>
                      <a:pt x="14288" y="6981"/>
                      <a:pt x="14288" y="3066"/>
                    </a:cubicBezTo>
                    <a:cubicBezTo>
                      <a:pt x="14288" y="1370"/>
                      <a:pt x="12918" y="0"/>
                      <a:pt x="11222" y="0"/>
                    </a:cubicBezTo>
                    <a:cubicBezTo>
                      <a:pt x="9525" y="0"/>
                      <a:pt x="8155" y="1370"/>
                      <a:pt x="8155" y="3066"/>
                    </a:cubicBezTo>
                    <a:cubicBezTo>
                      <a:pt x="8155" y="3621"/>
                      <a:pt x="7699" y="4078"/>
                      <a:pt x="7144" y="4078"/>
                    </a:cubicBezTo>
                    <a:cubicBezTo>
                      <a:pt x="6590" y="4078"/>
                      <a:pt x="6133" y="3621"/>
                      <a:pt x="6133" y="3066"/>
                    </a:cubicBez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23"/>
              <p:cNvSpPr/>
              <p:nvPr/>
            </p:nvSpPr>
            <p:spPr>
              <a:xfrm>
                <a:off x="3621600" y="1793275"/>
                <a:ext cx="357225" cy="255275"/>
              </a:xfrm>
              <a:custGeom>
                <a:avLst/>
                <a:gdLst/>
                <a:ahLst/>
                <a:cxnLst/>
                <a:rect l="l" t="t" r="r" b="b"/>
                <a:pathLst>
                  <a:path w="14289" h="10211" extrusionOk="0">
                    <a:moveTo>
                      <a:pt x="3067" y="0"/>
                    </a:moveTo>
                    <a:cubicBezTo>
                      <a:pt x="1371" y="0"/>
                      <a:pt x="1" y="1370"/>
                      <a:pt x="1" y="3066"/>
                    </a:cubicBezTo>
                    <a:cubicBezTo>
                      <a:pt x="1" y="6981"/>
                      <a:pt x="3198" y="10210"/>
                      <a:pt x="7145" y="10210"/>
                    </a:cubicBezTo>
                    <a:cubicBezTo>
                      <a:pt x="11092" y="10210"/>
                      <a:pt x="14288" y="6981"/>
                      <a:pt x="14288" y="3066"/>
                    </a:cubicBezTo>
                    <a:cubicBezTo>
                      <a:pt x="14288" y="1370"/>
                      <a:pt x="12918" y="0"/>
                      <a:pt x="11222" y="0"/>
                    </a:cubicBezTo>
                    <a:cubicBezTo>
                      <a:pt x="9526" y="0"/>
                      <a:pt x="8156" y="1370"/>
                      <a:pt x="8156" y="3066"/>
                    </a:cubicBezTo>
                    <a:cubicBezTo>
                      <a:pt x="8156" y="3621"/>
                      <a:pt x="7699" y="4078"/>
                      <a:pt x="7145" y="4078"/>
                    </a:cubicBezTo>
                    <a:cubicBezTo>
                      <a:pt x="6590" y="4078"/>
                      <a:pt x="6133" y="3621"/>
                      <a:pt x="6133" y="3066"/>
                    </a:cubicBez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23"/>
              <p:cNvSpPr/>
              <p:nvPr/>
            </p:nvSpPr>
            <p:spPr>
              <a:xfrm>
                <a:off x="4176150" y="1793275"/>
                <a:ext cx="357200" cy="255275"/>
              </a:xfrm>
              <a:custGeom>
                <a:avLst/>
                <a:gdLst/>
                <a:ahLst/>
                <a:cxnLst/>
                <a:rect l="l" t="t" r="r" b="b"/>
                <a:pathLst>
                  <a:path w="14288" h="10211" extrusionOk="0">
                    <a:moveTo>
                      <a:pt x="3067" y="0"/>
                    </a:moveTo>
                    <a:cubicBezTo>
                      <a:pt x="1370" y="0"/>
                      <a:pt x="0" y="1370"/>
                      <a:pt x="0" y="3066"/>
                    </a:cubicBezTo>
                    <a:cubicBezTo>
                      <a:pt x="0" y="6981"/>
                      <a:pt x="3197" y="10210"/>
                      <a:pt x="7144" y="10210"/>
                    </a:cubicBezTo>
                    <a:cubicBezTo>
                      <a:pt x="11091" y="10210"/>
                      <a:pt x="14288" y="6981"/>
                      <a:pt x="14288" y="3066"/>
                    </a:cubicBezTo>
                    <a:cubicBezTo>
                      <a:pt x="14288" y="1370"/>
                      <a:pt x="12918" y="0"/>
                      <a:pt x="11222" y="0"/>
                    </a:cubicBezTo>
                    <a:cubicBezTo>
                      <a:pt x="9525" y="0"/>
                      <a:pt x="8155" y="1370"/>
                      <a:pt x="8155" y="3066"/>
                    </a:cubicBezTo>
                    <a:cubicBezTo>
                      <a:pt x="8155" y="3621"/>
                      <a:pt x="7699" y="4078"/>
                      <a:pt x="7144" y="4078"/>
                    </a:cubicBezTo>
                    <a:cubicBezTo>
                      <a:pt x="6590" y="4078"/>
                      <a:pt x="6133" y="3621"/>
                      <a:pt x="6133" y="3066"/>
                    </a:cubicBez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23"/>
              <p:cNvSpPr/>
              <p:nvPr/>
            </p:nvSpPr>
            <p:spPr>
              <a:xfrm>
                <a:off x="2972475" y="3277475"/>
                <a:ext cx="451800" cy="153325"/>
              </a:xfrm>
              <a:custGeom>
                <a:avLst/>
                <a:gdLst/>
                <a:ahLst/>
                <a:cxnLst/>
                <a:rect l="l" t="t" r="r" b="b"/>
                <a:pathLst>
                  <a:path w="18072" h="6133" extrusionOk="0">
                    <a:moveTo>
                      <a:pt x="3067" y="0"/>
                    </a:moveTo>
                    <a:cubicBezTo>
                      <a:pt x="1370" y="0"/>
                      <a:pt x="0" y="1370"/>
                      <a:pt x="0" y="3067"/>
                    </a:cubicBezTo>
                    <a:cubicBezTo>
                      <a:pt x="0" y="4763"/>
                      <a:pt x="1370" y="6133"/>
                      <a:pt x="3067" y="6133"/>
                    </a:cubicBezTo>
                    <a:lnTo>
                      <a:pt x="15006" y="6133"/>
                    </a:lnTo>
                    <a:cubicBezTo>
                      <a:pt x="16702" y="6133"/>
                      <a:pt x="18072" y="4763"/>
                      <a:pt x="18072" y="3067"/>
                    </a:cubicBezTo>
                    <a:cubicBezTo>
                      <a:pt x="18072" y="1370"/>
                      <a:pt x="16702" y="0"/>
                      <a:pt x="15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23"/>
              <p:cNvSpPr/>
              <p:nvPr/>
            </p:nvSpPr>
            <p:spPr>
              <a:xfrm>
                <a:off x="2972475" y="3481350"/>
                <a:ext cx="247925" cy="153325"/>
              </a:xfrm>
              <a:custGeom>
                <a:avLst/>
                <a:gdLst/>
                <a:ahLst/>
                <a:cxnLst/>
                <a:rect l="l" t="t" r="r" b="b"/>
                <a:pathLst>
                  <a:path w="9917" h="6133" extrusionOk="0">
                    <a:moveTo>
                      <a:pt x="3067" y="0"/>
                    </a:moveTo>
                    <a:cubicBezTo>
                      <a:pt x="1370" y="0"/>
                      <a:pt x="0" y="1370"/>
                      <a:pt x="0" y="3066"/>
                    </a:cubicBezTo>
                    <a:cubicBezTo>
                      <a:pt x="0" y="4763"/>
                      <a:pt x="1370" y="6133"/>
                      <a:pt x="3067" y="6133"/>
                    </a:cubicBezTo>
                    <a:lnTo>
                      <a:pt x="6851" y="6133"/>
                    </a:lnTo>
                    <a:cubicBezTo>
                      <a:pt x="8547" y="6133"/>
                      <a:pt x="9917" y="4763"/>
                      <a:pt x="9917" y="3066"/>
                    </a:cubicBezTo>
                    <a:cubicBezTo>
                      <a:pt x="9917" y="1370"/>
                      <a:pt x="8547" y="0"/>
                      <a:pt x="6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23"/>
              <p:cNvSpPr/>
              <p:nvPr/>
            </p:nvSpPr>
            <p:spPr>
              <a:xfrm>
                <a:off x="4246275" y="4419175"/>
                <a:ext cx="390650" cy="153325"/>
              </a:xfrm>
              <a:custGeom>
                <a:avLst/>
                <a:gdLst/>
                <a:ahLst/>
                <a:cxnLst/>
                <a:rect l="l" t="t" r="r" b="b"/>
                <a:pathLst>
                  <a:path w="15626" h="6133" extrusionOk="0">
                    <a:moveTo>
                      <a:pt x="3067" y="0"/>
                    </a:moveTo>
                    <a:cubicBezTo>
                      <a:pt x="1371" y="0"/>
                      <a:pt x="1" y="1370"/>
                      <a:pt x="1" y="3066"/>
                    </a:cubicBezTo>
                    <a:cubicBezTo>
                      <a:pt x="1" y="4763"/>
                      <a:pt x="1371" y="6133"/>
                      <a:pt x="3067" y="6133"/>
                    </a:cubicBezTo>
                    <a:lnTo>
                      <a:pt x="12559" y="6133"/>
                    </a:lnTo>
                    <a:cubicBezTo>
                      <a:pt x="14256" y="6133"/>
                      <a:pt x="15626" y="4763"/>
                      <a:pt x="15626" y="3066"/>
                    </a:cubicBezTo>
                    <a:cubicBezTo>
                      <a:pt x="15626" y="1370"/>
                      <a:pt x="14256" y="0"/>
                      <a:pt x="12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123"/>
            <p:cNvGrpSpPr/>
            <p:nvPr/>
          </p:nvGrpSpPr>
          <p:grpSpPr>
            <a:xfrm>
              <a:off x="6206797" y="3751205"/>
              <a:ext cx="189391" cy="243737"/>
              <a:chOff x="1773700" y="238125"/>
              <a:chExt cx="4055475" cy="5219200"/>
            </a:xfrm>
          </p:grpSpPr>
          <p:sp>
            <p:nvSpPr>
              <p:cNvPr id="2012" name="Google Shape;2012;p123"/>
              <p:cNvSpPr/>
              <p:nvPr/>
            </p:nvSpPr>
            <p:spPr>
              <a:xfrm>
                <a:off x="1773700" y="2335675"/>
                <a:ext cx="3959250" cy="3121650"/>
              </a:xfrm>
              <a:custGeom>
                <a:avLst/>
                <a:gdLst/>
                <a:ahLst/>
                <a:cxnLst/>
                <a:rect l="l" t="t" r="r" b="b"/>
                <a:pathLst>
                  <a:path w="158370" h="124866" extrusionOk="0">
                    <a:moveTo>
                      <a:pt x="51931" y="42174"/>
                    </a:moveTo>
                    <a:cubicBezTo>
                      <a:pt x="51474" y="44392"/>
                      <a:pt x="51246" y="46708"/>
                      <a:pt x="51246" y="49089"/>
                    </a:cubicBezTo>
                    <a:cubicBezTo>
                      <a:pt x="51246" y="50361"/>
                      <a:pt x="51311" y="51634"/>
                      <a:pt x="51474" y="52906"/>
                    </a:cubicBezTo>
                    <a:lnTo>
                      <a:pt x="29325" y="52906"/>
                    </a:lnTo>
                    <a:lnTo>
                      <a:pt x="27858" y="42174"/>
                    </a:lnTo>
                    <a:close/>
                    <a:moveTo>
                      <a:pt x="146659" y="42174"/>
                    </a:moveTo>
                    <a:lnTo>
                      <a:pt x="145191" y="52906"/>
                    </a:lnTo>
                    <a:lnTo>
                      <a:pt x="123042" y="52906"/>
                    </a:lnTo>
                    <a:cubicBezTo>
                      <a:pt x="123205" y="51634"/>
                      <a:pt x="123271" y="50361"/>
                      <a:pt x="123271" y="49089"/>
                    </a:cubicBezTo>
                    <a:cubicBezTo>
                      <a:pt x="123271" y="46708"/>
                      <a:pt x="123042" y="44392"/>
                      <a:pt x="122586" y="42174"/>
                    </a:cubicBezTo>
                    <a:close/>
                    <a:moveTo>
                      <a:pt x="87258" y="19177"/>
                    </a:moveTo>
                    <a:cubicBezTo>
                      <a:pt x="103731" y="19177"/>
                      <a:pt x="117138" y="32584"/>
                      <a:pt x="117138" y="49089"/>
                    </a:cubicBezTo>
                    <a:cubicBezTo>
                      <a:pt x="117138" y="61517"/>
                      <a:pt x="109309" y="72804"/>
                      <a:pt x="97631" y="77110"/>
                    </a:cubicBezTo>
                    <a:cubicBezTo>
                      <a:pt x="96066" y="77697"/>
                      <a:pt x="95250" y="79458"/>
                      <a:pt x="95837" y="81057"/>
                    </a:cubicBezTo>
                    <a:cubicBezTo>
                      <a:pt x="96295" y="82277"/>
                      <a:pt x="97466" y="83042"/>
                      <a:pt x="98702" y="83042"/>
                    </a:cubicBezTo>
                    <a:cubicBezTo>
                      <a:pt x="99051" y="83042"/>
                      <a:pt x="99406" y="82980"/>
                      <a:pt x="99752" y="82851"/>
                    </a:cubicBezTo>
                    <a:cubicBezTo>
                      <a:pt x="110614" y="78839"/>
                      <a:pt x="118737" y="69803"/>
                      <a:pt x="121835" y="59006"/>
                    </a:cubicBezTo>
                    <a:lnTo>
                      <a:pt x="144343" y="59006"/>
                    </a:lnTo>
                    <a:lnTo>
                      <a:pt x="137623" y="108099"/>
                    </a:lnTo>
                    <a:lnTo>
                      <a:pt x="41884" y="108099"/>
                    </a:lnTo>
                    <a:cubicBezTo>
                      <a:pt x="41884" y="108066"/>
                      <a:pt x="41884" y="108033"/>
                      <a:pt x="41884" y="108001"/>
                    </a:cubicBezTo>
                    <a:cubicBezTo>
                      <a:pt x="41884" y="103923"/>
                      <a:pt x="40351" y="99944"/>
                      <a:pt x="37709" y="96877"/>
                    </a:cubicBezTo>
                    <a:cubicBezTo>
                      <a:pt x="37709" y="96649"/>
                      <a:pt x="37709" y="96453"/>
                      <a:pt x="37709" y="96225"/>
                    </a:cubicBezTo>
                    <a:cubicBezTo>
                      <a:pt x="37709" y="92767"/>
                      <a:pt x="36306" y="89603"/>
                      <a:pt x="34055" y="87320"/>
                    </a:cubicBezTo>
                    <a:lnTo>
                      <a:pt x="30174" y="59006"/>
                    </a:lnTo>
                    <a:lnTo>
                      <a:pt x="52649" y="59006"/>
                    </a:lnTo>
                    <a:cubicBezTo>
                      <a:pt x="56791" y="73391"/>
                      <a:pt x="69644" y="84188"/>
                      <a:pt x="85269" y="85036"/>
                    </a:cubicBezTo>
                    <a:lnTo>
                      <a:pt x="85432" y="85036"/>
                    </a:lnTo>
                    <a:cubicBezTo>
                      <a:pt x="87063" y="85036"/>
                      <a:pt x="88400" y="83764"/>
                      <a:pt x="88498" y="82133"/>
                    </a:cubicBezTo>
                    <a:cubicBezTo>
                      <a:pt x="88596" y="80469"/>
                      <a:pt x="87291" y="79002"/>
                      <a:pt x="85595" y="78936"/>
                    </a:cubicBezTo>
                    <a:cubicBezTo>
                      <a:pt x="69774" y="78056"/>
                      <a:pt x="57379" y="64942"/>
                      <a:pt x="57379" y="49089"/>
                    </a:cubicBezTo>
                    <a:cubicBezTo>
                      <a:pt x="57379" y="32584"/>
                      <a:pt x="70785" y="19177"/>
                      <a:pt x="87258" y="19177"/>
                    </a:cubicBezTo>
                    <a:close/>
                    <a:moveTo>
                      <a:pt x="24987" y="89636"/>
                    </a:moveTo>
                    <a:cubicBezTo>
                      <a:pt x="28640" y="89636"/>
                      <a:pt x="31609" y="92604"/>
                      <a:pt x="31609" y="96225"/>
                    </a:cubicBezTo>
                    <a:cubicBezTo>
                      <a:pt x="31609" y="96616"/>
                      <a:pt x="31544" y="96975"/>
                      <a:pt x="31478" y="97399"/>
                    </a:cubicBezTo>
                    <a:cubicBezTo>
                      <a:pt x="31283" y="98443"/>
                      <a:pt x="31641" y="99454"/>
                      <a:pt x="32392" y="100172"/>
                    </a:cubicBezTo>
                    <a:cubicBezTo>
                      <a:pt x="34577" y="102227"/>
                      <a:pt x="35752" y="105000"/>
                      <a:pt x="35752" y="108001"/>
                    </a:cubicBezTo>
                    <a:cubicBezTo>
                      <a:pt x="35752" y="113937"/>
                      <a:pt x="30924" y="118765"/>
                      <a:pt x="24987" y="118765"/>
                    </a:cubicBezTo>
                    <a:cubicBezTo>
                      <a:pt x="19768" y="118765"/>
                      <a:pt x="15299" y="115014"/>
                      <a:pt x="14418" y="109827"/>
                    </a:cubicBezTo>
                    <a:cubicBezTo>
                      <a:pt x="14190" y="108523"/>
                      <a:pt x="13113" y="107511"/>
                      <a:pt x="11809" y="107316"/>
                    </a:cubicBezTo>
                    <a:cubicBezTo>
                      <a:pt x="8547" y="106892"/>
                      <a:pt x="6100" y="104086"/>
                      <a:pt x="6100" y="100792"/>
                    </a:cubicBezTo>
                    <a:cubicBezTo>
                      <a:pt x="6100" y="97171"/>
                      <a:pt x="9069" y="94202"/>
                      <a:pt x="12689" y="94202"/>
                    </a:cubicBezTo>
                    <a:cubicBezTo>
                      <a:pt x="13570" y="94202"/>
                      <a:pt x="14418" y="94366"/>
                      <a:pt x="15234" y="94724"/>
                    </a:cubicBezTo>
                    <a:cubicBezTo>
                      <a:pt x="15606" y="94873"/>
                      <a:pt x="15993" y="94945"/>
                      <a:pt x="16375" y="94945"/>
                    </a:cubicBezTo>
                    <a:cubicBezTo>
                      <a:pt x="17499" y="94945"/>
                      <a:pt x="18580" y="94328"/>
                      <a:pt x="19115" y="93256"/>
                    </a:cubicBezTo>
                    <a:cubicBezTo>
                      <a:pt x="20257" y="91038"/>
                      <a:pt x="22508" y="89636"/>
                      <a:pt x="24987" y="89636"/>
                    </a:cubicBezTo>
                    <a:close/>
                    <a:moveTo>
                      <a:pt x="136808" y="114198"/>
                    </a:moveTo>
                    <a:lnTo>
                      <a:pt x="136188" y="118765"/>
                    </a:lnTo>
                    <a:lnTo>
                      <a:pt x="38361" y="118765"/>
                    </a:lnTo>
                    <a:lnTo>
                      <a:pt x="38296" y="118374"/>
                    </a:lnTo>
                    <a:cubicBezTo>
                      <a:pt x="39275" y="117102"/>
                      <a:pt x="40090" y="115732"/>
                      <a:pt x="40677" y="114198"/>
                    </a:cubicBezTo>
                    <a:close/>
                    <a:moveTo>
                      <a:pt x="155085" y="1"/>
                    </a:moveTo>
                    <a:cubicBezTo>
                      <a:pt x="153588" y="1"/>
                      <a:pt x="152283" y="1114"/>
                      <a:pt x="152074" y="2639"/>
                    </a:cubicBezTo>
                    <a:lnTo>
                      <a:pt x="147507" y="36041"/>
                    </a:lnTo>
                    <a:lnTo>
                      <a:pt x="120824" y="36041"/>
                    </a:lnTo>
                    <a:cubicBezTo>
                      <a:pt x="115605" y="22602"/>
                      <a:pt x="102524" y="13077"/>
                      <a:pt x="87258" y="13077"/>
                    </a:cubicBezTo>
                    <a:cubicBezTo>
                      <a:pt x="71992" y="13077"/>
                      <a:pt x="58912" y="22602"/>
                      <a:pt x="53693" y="36041"/>
                    </a:cubicBezTo>
                    <a:lnTo>
                      <a:pt x="27009" y="36041"/>
                    </a:lnTo>
                    <a:lnTo>
                      <a:pt x="24041" y="14316"/>
                    </a:lnTo>
                    <a:cubicBezTo>
                      <a:pt x="23832" y="12792"/>
                      <a:pt x="22527" y="11678"/>
                      <a:pt x="21030" y="11678"/>
                    </a:cubicBezTo>
                    <a:cubicBezTo>
                      <a:pt x="20893" y="11678"/>
                      <a:pt x="20755" y="11688"/>
                      <a:pt x="20616" y="11707"/>
                    </a:cubicBezTo>
                    <a:cubicBezTo>
                      <a:pt x="18920" y="11935"/>
                      <a:pt x="17745" y="13501"/>
                      <a:pt x="17974" y="15165"/>
                    </a:cubicBezTo>
                    <a:lnTo>
                      <a:pt x="23617" y="56233"/>
                    </a:lnTo>
                    <a:cubicBezTo>
                      <a:pt x="23617" y="56298"/>
                      <a:pt x="23617" y="56363"/>
                      <a:pt x="23650" y="56461"/>
                    </a:cubicBezTo>
                    <a:lnTo>
                      <a:pt x="27368" y="83764"/>
                    </a:lnTo>
                    <a:cubicBezTo>
                      <a:pt x="26618" y="83601"/>
                      <a:pt x="25803" y="83536"/>
                      <a:pt x="24987" y="83536"/>
                    </a:cubicBezTo>
                    <a:cubicBezTo>
                      <a:pt x="21073" y="83536"/>
                      <a:pt x="17452" y="85297"/>
                      <a:pt x="15071" y="88298"/>
                    </a:cubicBezTo>
                    <a:cubicBezTo>
                      <a:pt x="14288" y="88168"/>
                      <a:pt x="13505" y="88103"/>
                      <a:pt x="12689" y="88103"/>
                    </a:cubicBezTo>
                    <a:cubicBezTo>
                      <a:pt x="5676" y="88103"/>
                      <a:pt x="0" y="93778"/>
                      <a:pt x="0" y="100792"/>
                    </a:cubicBezTo>
                    <a:cubicBezTo>
                      <a:pt x="0" y="106370"/>
                      <a:pt x="3686" y="111263"/>
                      <a:pt x="8873" y="112894"/>
                    </a:cubicBezTo>
                    <a:cubicBezTo>
                      <a:pt x="10993" y="119940"/>
                      <a:pt x="17484" y="124865"/>
                      <a:pt x="24987" y="124865"/>
                    </a:cubicBezTo>
                    <a:cubicBezTo>
                      <a:pt x="27825" y="124865"/>
                      <a:pt x="30500" y="124147"/>
                      <a:pt x="32848" y="122941"/>
                    </a:cubicBezTo>
                    <a:cubicBezTo>
                      <a:pt x="33272" y="124082"/>
                      <a:pt x="34414" y="124865"/>
                      <a:pt x="35686" y="124865"/>
                    </a:cubicBezTo>
                    <a:lnTo>
                      <a:pt x="138830" y="124865"/>
                    </a:lnTo>
                    <a:cubicBezTo>
                      <a:pt x="140363" y="124865"/>
                      <a:pt x="141668" y="123723"/>
                      <a:pt x="141864" y="122223"/>
                    </a:cubicBezTo>
                    <a:lnTo>
                      <a:pt x="158141" y="3487"/>
                    </a:lnTo>
                    <a:cubicBezTo>
                      <a:pt x="158370" y="1790"/>
                      <a:pt x="157195" y="257"/>
                      <a:pt x="155499" y="29"/>
                    </a:cubicBezTo>
                    <a:cubicBezTo>
                      <a:pt x="155360" y="10"/>
                      <a:pt x="155222" y="1"/>
                      <a:pt x="155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23"/>
              <p:cNvSpPr/>
              <p:nvPr/>
            </p:nvSpPr>
            <p:spPr>
              <a:xfrm>
                <a:off x="2081125" y="238125"/>
                <a:ext cx="3748050" cy="2210825"/>
              </a:xfrm>
              <a:custGeom>
                <a:avLst/>
                <a:gdLst/>
                <a:ahLst/>
                <a:cxnLst/>
                <a:rect l="l" t="t" r="r" b="b"/>
                <a:pathLst>
                  <a:path w="149922" h="88433" extrusionOk="0">
                    <a:moveTo>
                      <a:pt x="71765" y="6133"/>
                    </a:moveTo>
                    <a:cubicBezTo>
                      <a:pt x="80376" y="6133"/>
                      <a:pt x="87390" y="13113"/>
                      <a:pt x="87390" y="21725"/>
                    </a:cubicBezTo>
                    <a:cubicBezTo>
                      <a:pt x="87390" y="21888"/>
                      <a:pt x="87390" y="22018"/>
                      <a:pt x="87390" y="22182"/>
                    </a:cubicBezTo>
                    <a:cubicBezTo>
                      <a:pt x="85759" y="21562"/>
                      <a:pt x="83997" y="21203"/>
                      <a:pt x="82170" y="21203"/>
                    </a:cubicBezTo>
                    <a:cubicBezTo>
                      <a:pt x="74211" y="21203"/>
                      <a:pt x="67752" y="27662"/>
                      <a:pt x="67752" y="35621"/>
                    </a:cubicBezTo>
                    <a:cubicBezTo>
                      <a:pt x="67752" y="37317"/>
                      <a:pt x="69122" y="38687"/>
                      <a:pt x="70819" y="38687"/>
                    </a:cubicBezTo>
                    <a:cubicBezTo>
                      <a:pt x="72515" y="38687"/>
                      <a:pt x="73885" y="37317"/>
                      <a:pt x="73885" y="35621"/>
                    </a:cubicBezTo>
                    <a:cubicBezTo>
                      <a:pt x="73885" y="31054"/>
                      <a:pt x="77604" y="27335"/>
                      <a:pt x="82170" y="27335"/>
                    </a:cubicBezTo>
                    <a:cubicBezTo>
                      <a:pt x="86737" y="27335"/>
                      <a:pt x="90456" y="31054"/>
                      <a:pt x="90456" y="35621"/>
                    </a:cubicBezTo>
                    <a:cubicBezTo>
                      <a:pt x="90456" y="37317"/>
                      <a:pt x="91826" y="38687"/>
                      <a:pt x="93522" y="38687"/>
                    </a:cubicBezTo>
                    <a:cubicBezTo>
                      <a:pt x="95218" y="38687"/>
                      <a:pt x="96588" y="37317"/>
                      <a:pt x="96588" y="35621"/>
                    </a:cubicBezTo>
                    <a:cubicBezTo>
                      <a:pt x="96588" y="32163"/>
                      <a:pt x="95349" y="28999"/>
                      <a:pt x="93326" y="26520"/>
                    </a:cubicBezTo>
                    <a:cubicBezTo>
                      <a:pt x="94240" y="26161"/>
                      <a:pt x="95186" y="25965"/>
                      <a:pt x="96197" y="25965"/>
                    </a:cubicBezTo>
                    <a:cubicBezTo>
                      <a:pt x="100601" y="25965"/>
                      <a:pt x="104189" y="29554"/>
                      <a:pt x="104221" y="33957"/>
                    </a:cubicBezTo>
                    <a:cubicBezTo>
                      <a:pt x="104221" y="34023"/>
                      <a:pt x="104221" y="34088"/>
                      <a:pt x="104221" y="34153"/>
                    </a:cubicBezTo>
                    <a:cubicBezTo>
                      <a:pt x="104221" y="35034"/>
                      <a:pt x="104613" y="35914"/>
                      <a:pt x="105298" y="36469"/>
                    </a:cubicBezTo>
                    <a:cubicBezTo>
                      <a:pt x="105867" y="36957"/>
                      <a:pt x="106571" y="37220"/>
                      <a:pt x="107317" y="37220"/>
                    </a:cubicBezTo>
                    <a:cubicBezTo>
                      <a:pt x="107469" y="37220"/>
                      <a:pt x="107623" y="37209"/>
                      <a:pt x="107777" y="37187"/>
                    </a:cubicBezTo>
                    <a:cubicBezTo>
                      <a:pt x="108234" y="37089"/>
                      <a:pt x="108723" y="37056"/>
                      <a:pt x="109212" y="37056"/>
                    </a:cubicBezTo>
                    <a:cubicBezTo>
                      <a:pt x="113485" y="37056"/>
                      <a:pt x="117139" y="39959"/>
                      <a:pt x="118085" y="44102"/>
                    </a:cubicBezTo>
                    <a:cubicBezTo>
                      <a:pt x="118346" y="45179"/>
                      <a:pt x="119096" y="45994"/>
                      <a:pt x="120140" y="46353"/>
                    </a:cubicBezTo>
                    <a:cubicBezTo>
                      <a:pt x="120433" y="46447"/>
                      <a:pt x="120736" y="46492"/>
                      <a:pt x="121039" y="46492"/>
                    </a:cubicBezTo>
                    <a:cubicBezTo>
                      <a:pt x="121782" y="46492"/>
                      <a:pt x="122519" y="46220"/>
                      <a:pt x="123076" y="45733"/>
                    </a:cubicBezTo>
                    <a:cubicBezTo>
                      <a:pt x="124739" y="44265"/>
                      <a:pt x="126892" y="43450"/>
                      <a:pt x="129110" y="43450"/>
                    </a:cubicBezTo>
                    <a:cubicBezTo>
                      <a:pt x="134134" y="43450"/>
                      <a:pt x="138244" y="47527"/>
                      <a:pt x="138244" y="52583"/>
                    </a:cubicBezTo>
                    <a:cubicBezTo>
                      <a:pt x="138244" y="53366"/>
                      <a:pt x="138146" y="54116"/>
                      <a:pt x="137950" y="54867"/>
                    </a:cubicBezTo>
                    <a:lnTo>
                      <a:pt x="13179" y="54867"/>
                    </a:lnTo>
                    <a:cubicBezTo>
                      <a:pt x="14223" y="53431"/>
                      <a:pt x="15724" y="52355"/>
                      <a:pt x="17453" y="51833"/>
                    </a:cubicBezTo>
                    <a:cubicBezTo>
                      <a:pt x="18268" y="51605"/>
                      <a:pt x="18953" y="51017"/>
                      <a:pt x="19344" y="50267"/>
                    </a:cubicBezTo>
                    <a:cubicBezTo>
                      <a:pt x="19736" y="49517"/>
                      <a:pt x="19769" y="48636"/>
                      <a:pt x="19475" y="47853"/>
                    </a:cubicBezTo>
                    <a:cubicBezTo>
                      <a:pt x="19149" y="46973"/>
                      <a:pt x="18986" y="46027"/>
                      <a:pt x="18986" y="45081"/>
                    </a:cubicBezTo>
                    <a:cubicBezTo>
                      <a:pt x="18986" y="40644"/>
                      <a:pt x="22606" y="37056"/>
                      <a:pt x="27010" y="37056"/>
                    </a:cubicBezTo>
                    <a:cubicBezTo>
                      <a:pt x="28641" y="37056"/>
                      <a:pt x="30207" y="37545"/>
                      <a:pt x="31544" y="38459"/>
                    </a:cubicBezTo>
                    <a:cubicBezTo>
                      <a:pt x="32063" y="38804"/>
                      <a:pt x="32660" y="38980"/>
                      <a:pt x="33263" y="38980"/>
                    </a:cubicBezTo>
                    <a:cubicBezTo>
                      <a:pt x="33685" y="38980"/>
                      <a:pt x="34110" y="38894"/>
                      <a:pt x="34513" y="38720"/>
                    </a:cubicBezTo>
                    <a:cubicBezTo>
                      <a:pt x="35459" y="38296"/>
                      <a:pt x="36144" y="37415"/>
                      <a:pt x="36307" y="36371"/>
                    </a:cubicBezTo>
                    <a:cubicBezTo>
                      <a:pt x="37383" y="28738"/>
                      <a:pt x="44038" y="22997"/>
                      <a:pt x="51736" y="22997"/>
                    </a:cubicBezTo>
                    <a:cubicBezTo>
                      <a:pt x="52095" y="22997"/>
                      <a:pt x="52486" y="22997"/>
                      <a:pt x="52943" y="23030"/>
                    </a:cubicBezTo>
                    <a:cubicBezTo>
                      <a:pt x="53025" y="23036"/>
                      <a:pt x="53107" y="23039"/>
                      <a:pt x="53187" y="23039"/>
                    </a:cubicBezTo>
                    <a:cubicBezTo>
                      <a:pt x="54775" y="23039"/>
                      <a:pt x="56082" y="21840"/>
                      <a:pt x="56238" y="20257"/>
                    </a:cubicBezTo>
                    <a:cubicBezTo>
                      <a:pt x="56988" y="12200"/>
                      <a:pt x="63675" y="6133"/>
                      <a:pt x="71765" y="6133"/>
                    </a:cubicBezTo>
                    <a:close/>
                    <a:moveTo>
                      <a:pt x="71765" y="0"/>
                    </a:moveTo>
                    <a:cubicBezTo>
                      <a:pt x="66317" y="0"/>
                      <a:pt x="61098" y="2022"/>
                      <a:pt x="57086" y="5708"/>
                    </a:cubicBezTo>
                    <a:cubicBezTo>
                      <a:pt x="53824" y="8710"/>
                      <a:pt x="51573" y="12624"/>
                      <a:pt x="50594" y="16897"/>
                    </a:cubicBezTo>
                    <a:cubicBezTo>
                      <a:pt x="41722" y="17386"/>
                      <a:pt x="34023" y="23323"/>
                      <a:pt x="31185" y="31576"/>
                    </a:cubicBezTo>
                    <a:cubicBezTo>
                      <a:pt x="29848" y="31152"/>
                      <a:pt x="28445" y="30956"/>
                      <a:pt x="27010" y="30956"/>
                    </a:cubicBezTo>
                    <a:cubicBezTo>
                      <a:pt x="19214" y="30956"/>
                      <a:pt x="12886" y="37285"/>
                      <a:pt x="12886" y="45081"/>
                    </a:cubicBezTo>
                    <a:cubicBezTo>
                      <a:pt x="12886" y="45766"/>
                      <a:pt x="12918" y="46418"/>
                      <a:pt x="13016" y="47070"/>
                    </a:cubicBezTo>
                    <a:cubicBezTo>
                      <a:pt x="9917" y="48767"/>
                      <a:pt x="7536" y="51539"/>
                      <a:pt x="6362" y="54867"/>
                    </a:cubicBezTo>
                    <a:lnTo>
                      <a:pt x="3165" y="54867"/>
                    </a:lnTo>
                    <a:cubicBezTo>
                      <a:pt x="2252" y="54867"/>
                      <a:pt x="1436" y="55258"/>
                      <a:pt x="849" y="55910"/>
                    </a:cubicBezTo>
                    <a:cubicBezTo>
                      <a:pt x="262" y="56595"/>
                      <a:pt x="1" y="57476"/>
                      <a:pt x="131" y="58357"/>
                    </a:cubicBezTo>
                    <a:lnTo>
                      <a:pt x="3883" y="85790"/>
                    </a:lnTo>
                    <a:cubicBezTo>
                      <a:pt x="4078" y="87323"/>
                      <a:pt x="5383" y="88432"/>
                      <a:pt x="6916" y="88432"/>
                    </a:cubicBezTo>
                    <a:cubicBezTo>
                      <a:pt x="7047" y="88432"/>
                      <a:pt x="7177" y="88432"/>
                      <a:pt x="7308" y="88400"/>
                    </a:cubicBezTo>
                    <a:cubicBezTo>
                      <a:pt x="9004" y="88171"/>
                      <a:pt x="10178" y="86638"/>
                      <a:pt x="9950" y="84975"/>
                    </a:cubicBezTo>
                    <a:lnTo>
                      <a:pt x="6655" y="60999"/>
                    </a:lnTo>
                    <a:lnTo>
                      <a:pt x="143267" y="60999"/>
                    </a:lnTo>
                    <a:lnTo>
                      <a:pt x="141604" y="73264"/>
                    </a:lnTo>
                    <a:cubicBezTo>
                      <a:pt x="141375" y="74960"/>
                      <a:pt x="142517" y="76494"/>
                      <a:pt x="144213" y="76722"/>
                    </a:cubicBezTo>
                    <a:cubicBezTo>
                      <a:pt x="144353" y="76741"/>
                      <a:pt x="144491" y="76750"/>
                      <a:pt x="144627" y="76750"/>
                    </a:cubicBezTo>
                    <a:cubicBezTo>
                      <a:pt x="146124" y="76750"/>
                      <a:pt x="147429" y="75637"/>
                      <a:pt x="147638" y="74112"/>
                    </a:cubicBezTo>
                    <a:lnTo>
                      <a:pt x="149791" y="58357"/>
                    </a:lnTo>
                    <a:cubicBezTo>
                      <a:pt x="149922" y="57476"/>
                      <a:pt x="149661" y="56595"/>
                      <a:pt x="149074" y="55910"/>
                    </a:cubicBezTo>
                    <a:cubicBezTo>
                      <a:pt x="148487" y="55258"/>
                      <a:pt x="147671" y="54867"/>
                      <a:pt x="146790" y="54867"/>
                    </a:cubicBezTo>
                    <a:lnTo>
                      <a:pt x="144181" y="54867"/>
                    </a:lnTo>
                    <a:cubicBezTo>
                      <a:pt x="144279" y="54116"/>
                      <a:pt x="144344" y="53366"/>
                      <a:pt x="144344" y="52583"/>
                    </a:cubicBezTo>
                    <a:cubicBezTo>
                      <a:pt x="144344" y="44167"/>
                      <a:pt x="137526" y="37350"/>
                      <a:pt x="129110" y="37350"/>
                    </a:cubicBezTo>
                    <a:cubicBezTo>
                      <a:pt x="126827" y="37350"/>
                      <a:pt x="124576" y="37839"/>
                      <a:pt x="122554" y="38818"/>
                    </a:cubicBezTo>
                    <a:cubicBezTo>
                      <a:pt x="120075" y="34251"/>
                      <a:pt x="115377" y="31250"/>
                      <a:pt x="109995" y="30956"/>
                    </a:cubicBezTo>
                    <a:cubicBezTo>
                      <a:pt x="108625" y="24628"/>
                      <a:pt x="102949" y="19865"/>
                      <a:pt x="96197" y="19865"/>
                    </a:cubicBezTo>
                    <a:cubicBezTo>
                      <a:pt x="95251" y="19865"/>
                      <a:pt x="94338" y="19931"/>
                      <a:pt x="93457" y="20126"/>
                    </a:cubicBezTo>
                    <a:cubicBezTo>
                      <a:pt x="92609" y="8873"/>
                      <a:pt x="83214" y="0"/>
                      <a:pt x="71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23"/>
              <p:cNvSpPr/>
              <p:nvPr/>
            </p:nvSpPr>
            <p:spPr>
              <a:xfrm>
                <a:off x="3553100" y="3164925"/>
                <a:ext cx="804100" cy="795150"/>
              </a:xfrm>
              <a:custGeom>
                <a:avLst/>
                <a:gdLst/>
                <a:ahLst/>
                <a:cxnLst/>
                <a:rect l="l" t="t" r="r" b="b"/>
                <a:pathLst>
                  <a:path w="32164" h="31806" extrusionOk="0">
                    <a:moveTo>
                      <a:pt x="19051" y="6133"/>
                    </a:moveTo>
                    <a:cubicBezTo>
                      <a:pt x="21236" y="6133"/>
                      <a:pt x="23030" y="7895"/>
                      <a:pt x="23030" y="10113"/>
                    </a:cubicBezTo>
                    <a:cubicBezTo>
                      <a:pt x="23030" y="10341"/>
                      <a:pt x="22998" y="10570"/>
                      <a:pt x="22965" y="10830"/>
                    </a:cubicBezTo>
                    <a:cubicBezTo>
                      <a:pt x="22769" y="11842"/>
                      <a:pt x="23128" y="12886"/>
                      <a:pt x="23878" y="13571"/>
                    </a:cubicBezTo>
                    <a:cubicBezTo>
                      <a:pt x="25281" y="14908"/>
                      <a:pt x="26064" y="16735"/>
                      <a:pt x="26064" y="18659"/>
                    </a:cubicBezTo>
                    <a:cubicBezTo>
                      <a:pt x="26064" y="22541"/>
                      <a:pt x="22900" y="25673"/>
                      <a:pt x="19051" y="25673"/>
                    </a:cubicBezTo>
                    <a:cubicBezTo>
                      <a:pt x="15626" y="25673"/>
                      <a:pt x="12722" y="23259"/>
                      <a:pt x="12135" y="19866"/>
                    </a:cubicBezTo>
                    <a:cubicBezTo>
                      <a:pt x="11907" y="18561"/>
                      <a:pt x="10863" y="17550"/>
                      <a:pt x="9526" y="17354"/>
                    </a:cubicBezTo>
                    <a:cubicBezTo>
                      <a:pt x="7569" y="17094"/>
                      <a:pt x="6101" y="15397"/>
                      <a:pt x="6101" y="13440"/>
                    </a:cubicBezTo>
                    <a:cubicBezTo>
                      <a:pt x="6101" y="11255"/>
                      <a:pt x="7895" y="9460"/>
                      <a:pt x="10080" y="9460"/>
                    </a:cubicBezTo>
                    <a:cubicBezTo>
                      <a:pt x="10602" y="9460"/>
                      <a:pt x="11124" y="9558"/>
                      <a:pt x="11613" y="9754"/>
                    </a:cubicBezTo>
                    <a:cubicBezTo>
                      <a:pt x="11998" y="9916"/>
                      <a:pt x="12397" y="9994"/>
                      <a:pt x="12791" y="9994"/>
                    </a:cubicBezTo>
                    <a:cubicBezTo>
                      <a:pt x="13902" y="9994"/>
                      <a:pt x="14965" y="9378"/>
                      <a:pt x="15495" y="8319"/>
                    </a:cubicBezTo>
                    <a:cubicBezTo>
                      <a:pt x="16180" y="6981"/>
                      <a:pt x="17550" y="6133"/>
                      <a:pt x="19051" y="6133"/>
                    </a:cubicBezTo>
                    <a:close/>
                    <a:moveTo>
                      <a:pt x="19051" y="1"/>
                    </a:moveTo>
                    <a:cubicBezTo>
                      <a:pt x="16082" y="1"/>
                      <a:pt x="13375" y="1273"/>
                      <a:pt x="11483" y="3426"/>
                    </a:cubicBezTo>
                    <a:cubicBezTo>
                      <a:pt x="11026" y="3361"/>
                      <a:pt x="10537" y="3328"/>
                      <a:pt x="10080" y="3328"/>
                    </a:cubicBezTo>
                    <a:cubicBezTo>
                      <a:pt x="4502" y="3328"/>
                      <a:pt x="1" y="7862"/>
                      <a:pt x="1" y="13440"/>
                    </a:cubicBezTo>
                    <a:cubicBezTo>
                      <a:pt x="1" y="17713"/>
                      <a:pt x="2708" y="21465"/>
                      <a:pt x="6623" y="22900"/>
                    </a:cubicBezTo>
                    <a:cubicBezTo>
                      <a:pt x="8384" y="28152"/>
                      <a:pt x="13342" y="31805"/>
                      <a:pt x="19051" y="31805"/>
                    </a:cubicBezTo>
                    <a:cubicBezTo>
                      <a:pt x="26292" y="31805"/>
                      <a:pt x="32164" y="25901"/>
                      <a:pt x="32164" y="18692"/>
                    </a:cubicBezTo>
                    <a:cubicBezTo>
                      <a:pt x="32164" y="15626"/>
                      <a:pt x="31087" y="12625"/>
                      <a:pt x="29130" y="10276"/>
                    </a:cubicBezTo>
                    <a:cubicBezTo>
                      <a:pt x="29130" y="10211"/>
                      <a:pt x="29130" y="10178"/>
                      <a:pt x="29130" y="10113"/>
                    </a:cubicBezTo>
                    <a:cubicBezTo>
                      <a:pt x="29130" y="4535"/>
                      <a:pt x="24629" y="1"/>
                      <a:pt x="19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23"/>
              <p:cNvSpPr/>
              <p:nvPr/>
            </p:nvSpPr>
            <p:spPr>
              <a:xfrm>
                <a:off x="2174925" y="4749800"/>
                <a:ext cx="384125" cy="382125"/>
              </a:xfrm>
              <a:custGeom>
                <a:avLst/>
                <a:gdLst/>
                <a:ahLst/>
                <a:cxnLst/>
                <a:rect l="l" t="t" r="r" b="b"/>
                <a:pathLst>
                  <a:path w="15365" h="15285" extrusionOk="0">
                    <a:moveTo>
                      <a:pt x="6945" y="0"/>
                    </a:moveTo>
                    <a:cubicBezTo>
                      <a:pt x="4953" y="0"/>
                      <a:pt x="2955" y="706"/>
                      <a:pt x="1370" y="2139"/>
                    </a:cubicBezTo>
                    <a:cubicBezTo>
                      <a:pt x="98" y="3281"/>
                      <a:pt x="0" y="5205"/>
                      <a:pt x="1142" y="6445"/>
                    </a:cubicBezTo>
                    <a:cubicBezTo>
                      <a:pt x="1751" y="7124"/>
                      <a:pt x="2584" y="7468"/>
                      <a:pt x="3416" y="7468"/>
                    </a:cubicBezTo>
                    <a:cubicBezTo>
                      <a:pt x="4143" y="7468"/>
                      <a:pt x="4870" y="7205"/>
                      <a:pt x="5448" y="6673"/>
                    </a:cubicBezTo>
                    <a:cubicBezTo>
                      <a:pt x="5874" y="6292"/>
                      <a:pt x="6407" y="6104"/>
                      <a:pt x="6938" y="6104"/>
                    </a:cubicBezTo>
                    <a:cubicBezTo>
                      <a:pt x="7543" y="6104"/>
                      <a:pt x="8145" y="6349"/>
                      <a:pt x="8579" y="6836"/>
                    </a:cubicBezTo>
                    <a:cubicBezTo>
                      <a:pt x="8971" y="7260"/>
                      <a:pt x="9166" y="7847"/>
                      <a:pt x="9134" y="8435"/>
                    </a:cubicBezTo>
                    <a:cubicBezTo>
                      <a:pt x="9101" y="9022"/>
                      <a:pt x="8840" y="9544"/>
                      <a:pt x="8416" y="9935"/>
                    </a:cubicBezTo>
                    <a:cubicBezTo>
                      <a:pt x="7144" y="11077"/>
                      <a:pt x="7046" y="13001"/>
                      <a:pt x="8188" y="14274"/>
                    </a:cubicBezTo>
                    <a:cubicBezTo>
                      <a:pt x="8775" y="14926"/>
                      <a:pt x="9623" y="15285"/>
                      <a:pt x="10471" y="15285"/>
                    </a:cubicBezTo>
                    <a:cubicBezTo>
                      <a:pt x="11189" y="15285"/>
                      <a:pt x="11906" y="15024"/>
                      <a:pt x="12494" y="14469"/>
                    </a:cubicBezTo>
                    <a:cubicBezTo>
                      <a:pt x="14157" y="13001"/>
                      <a:pt x="15136" y="10946"/>
                      <a:pt x="15234" y="8728"/>
                    </a:cubicBezTo>
                    <a:cubicBezTo>
                      <a:pt x="15364" y="6510"/>
                      <a:pt x="14581" y="4390"/>
                      <a:pt x="13113" y="2726"/>
                    </a:cubicBezTo>
                    <a:cubicBezTo>
                      <a:pt x="11480" y="919"/>
                      <a:pt x="9216" y="0"/>
                      <a:pt x="69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23"/>
              <p:cNvSpPr/>
              <p:nvPr/>
            </p:nvSpPr>
            <p:spPr>
              <a:xfrm>
                <a:off x="4868500" y="3889100"/>
                <a:ext cx="371075" cy="153325"/>
              </a:xfrm>
              <a:custGeom>
                <a:avLst/>
                <a:gdLst/>
                <a:ahLst/>
                <a:cxnLst/>
                <a:rect l="l" t="t" r="r" b="b"/>
                <a:pathLst>
                  <a:path w="14843" h="6133" extrusionOk="0">
                    <a:moveTo>
                      <a:pt x="3067" y="0"/>
                    </a:moveTo>
                    <a:cubicBezTo>
                      <a:pt x="1371" y="0"/>
                      <a:pt x="1" y="1370"/>
                      <a:pt x="1" y="3066"/>
                    </a:cubicBezTo>
                    <a:cubicBezTo>
                      <a:pt x="1" y="4763"/>
                      <a:pt x="1371" y="6133"/>
                      <a:pt x="3067" y="6133"/>
                    </a:cubicBezTo>
                    <a:lnTo>
                      <a:pt x="11776" y="6133"/>
                    </a:lnTo>
                    <a:cubicBezTo>
                      <a:pt x="13473" y="6133"/>
                      <a:pt x="14843" y="4763"/>
                      <a:pt x="14843" y="3066"/>
                    </a:cubicBezTo>
                    <a:cubicBezTo>
                      <a:pt x="14843" y="1370"/>
                      <a:pt x="13473" y="0"/>
                      <a:pt x="1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23"/>
              <p:cNvSpPr/>
              <p:nvPr/>
            </p:nvSpPr>
            <p:spPr>
              <a:xfrm>
                <a:off x="2590000" y="3010800"/>
                <a:ext cx="370275" cy="152525"/>
              </a:xfrm>
              <a:custGeom>
                <a:avLst/>
                <a:gdLst/>
                <a:ahLst/>
                <a:cxnLst/>
                <a:rect l="l" t="t" r="r" b="b"/>
                <a:pathLst>
                  <a:path w="14811" h="6101" extrusionOk="0">
                    <a:moveTo>
                      <a:pt x="3034" y="1"/>
                    </a:moveTo>
                    <a:cubicBezTo>
                      <a:pt x="1338" y="1"/>
                      <a:pt x="1" y="1371"/>
                      <a:pt x="1" y="3067"/>
                    </a:cubicBezTo>
                    <a:cubicBezTo>
                      <a:pt x="1" y="4730"/>
                      <a:pt x="1338" y="6100"/>
                      <a:pt x="3034" y="6100"/>
                    </a:cubicBezTo>
                    <a:lnTo>
                      <a:pt x="11744" y="6100"/>
                    </a:lnTo>
                    <a:cubicBezTo>
                      <a:pt x="13440" y="6100"/>
                      <a:pt x="14810" y="4730"/>
                      <a:pt x="14810" y="3067"/>
                    </a:cubicBezTo>
                    <a:cubicBezTo>
                      <a:pt x="14810" y="1371"/>
                      <a:pt x="13440" y="1"/>
                      <a:pt x="11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 name="Google Shape;2018;p123"/>
            <p:cNvGrpSpPr/>
            <p:nvPr/>
          </p:nvGrpSpPr>
          <p:grpSpPr>
            <a:xfrm>
              <a:off x="6573736" y="3772806"/>
              <a:ext cx="231211" cy="231000"/>
              <a:chOff x="1190625" y="240425"/>
              <a:chExt cx="5219200" cy="5214450"/>
            </a:xfrm>
          </p:grpSpPr>
          <p:sp>
            <p:nvSpPr>
              <p:cNvPr id="2019" name="Google Shape;2019;p123"/>
              <p:cNvSpPr/>
              <p:nvPr/>
            </p:nvSpPr>
            <p:spPr>
              <a:xfrm>
                <a:off x="3897250" y="241950"/>
                <a:ext cx="2512575" cy="3426175"/>
              </a:xfrm>
              <a:custGeom>
                <a:avLst/>
                <a:gdLst/>
                <a:ahLst/>
                <a:cxnLst/>
                <a:rect l="l" t="t" r="r" b="b"/>
                <a:pathLst>
                  <a:path w="100503" h="137047" extrusionOk="0">
                    <a:moveTo>
                      <a:pt x="3121" y="1"/>
                    </a:moveTo>
                    <a:cubicBezTo>
                      <a:pt x="1531" y="1"/>
                      <a:pt x="223" y="1232"/>
                      <a:pt x="98" y="2848"/>
                    </a:cubicBezTo>
                    <a:cubicBezTo>
                      <a:pt x="0" y="4544"/>
                      <a:pt x="1273" y="5980"/>
                      <a:pt x="2936" y="6110"/>
                    </a:cubicBezTo>
                    <a:cubicBezTo>
                      <a:pt x="54215" y="9633"/>
                      <a:pt x="94402" y="52691"/>
                      <a:pt x="94402" y="104133"/>
                    </a:cubicBezTo>
                    <a:cubicBezTo>
                      <a:pt x="94402" y="113984"/>
                      <a:pt x="92934" y="123737"/>
                      <a:pt x="90064" y="133067"/>
                    </a:cubicBezTo>
                    <a:cubicBezTo>
                      <a:pt x="89542" y="134698"/>
                      <a:pt x="90455" y="136394"/>
                      <a:pt x="92086" y="136916"/>
                    </a:cubicBezTo>
                    <a:cubicBezTo>
                      <a:pt x="92380" y="136981"/>
                      <a:pt x="92673" y="137046"/>
                      <a:pt x="92967" y="137046"/>
                    </a:cubicBezTo>
                    <a:cubicBezTo>
                      <a:pt x="94272" y="137046"/>
                      <a:pt x="95479" y="136198"/>
                      <a:pt x="95903" y="134893"/>
                    </a:cubicBezTo>
                    <a:cubicBezTo>
                      <a:pt x="98936" y="124944"/>
                      <a:pt x="100502" y="114604"/>
                      <a:pt x="100502" y="104133"/>
                    </a:cubicBezTo>
                    <a:cubicBezTo>
                      <a:pt x="100502" y="77515"/>
                      <a:pt x="90488" y="52169"/>
                      <a:pt x="72286" y="32760"/>
                    </a:cubicBezTo>
                    <a:cubicBezTo>
                      <a:pt x="54182" y="13449"/>
                      <a:pt x="29684" y="1804"/>
                      <a:pt x="3360" y="10"/>
                    </a:cubicBezTo>
                    <a:cubicBezTo>
                      <a:pt x="3280" y="4"/>
                      <a:pt x="3200" y="1"/>
                      <a:pt x="3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23"/>
              <p:cNvSpPr/>
              <p:nvPr/>
            </p:nvSpPr>
            <p:spPr>
              <a:xfrm>
                <a:off x="1190625" y="240425"/>
                <a:ext cx="4986775" cy="5214450"/>
              </a:xfrm>
              <a:custGeom>
                <a:avLst/>
                <a:gdLst/>
                <a:ahLst/>
                <a:cxnLst/>
                <a:rect l="l" t="t" r="r" b="b"/>
                <a:pathLst>
                  <a:path w="199471" h="208578" extrusionOk="0">
                    <a:moveTo>
                      <a:pt x="98170" y="1"/>
                    </a:moveTo>
                    <a:cubicBezTo>
                      <a:pt x="98110" y="1"/>
                      <a:pt x="98050" y="2"/>
                      <a:pt x="97990" y="6"/>
                    </a:cubicBezTo>
                    <a:cubicBezTo>
                      <a:pt x="43026" y="3333"/>
                      <a:pt x="0" y="49099"/>
                      <a:pt x="0" y="104194"/>
                    </a:cubicBezTo>
                    <a:cubicBezTo>
                      <a:pt x="0" y="132084"/>
                      <a:pt x="10862" y="158277"/>
                      <a:pt x="30565" y="178012"/>
                    </a:cubicBezTo>
                    <a:cubicBezTo>
                      <a:pt x="50300" y="197715"/>
                      <a:pt x="76494" y="208577"/>
                      <a:pt x="104384" y="208577"/>
                    </a:cubicBezTo>
                    <a:cubicBezTo>
                      <a:pt x="124510" y="208577"/>
                      <a:pt x="144082" y="202836"/>
                      <a:pt x="160914" y="191941"/>
                    </a:cubicBezTo>
                    <a:cubicBezTo>
                      <a:pt x="177322" y="181372"/>
                      <a:pt x="190402" y="166465"/>
                      <a:pt x="198753" y="148850"/>
                    </a:cubicBezTo>
                    <a:cubicBezTo>
                      <a:pt x="199470" y="147317"/>
                      <a:pt x="198818" y="145523"/>
                      <a:pt x="197285" y="144773"/>
                    </a:cubicBezTo>
                    <a:cubicBezTo>
                      <a:pt x="196872" y="144575"/>
                      <a:pt x="196434" y="144481"/>
                      <a:pt x="196000" y="144481"/>
                    </a:cubicBezTo>
                    <a:cubicBezTo>
                      <a:pt x="194860" y="144481"/>
                      <a:pt x="193751" y="145130"/>
                      <a:pt x="193207" y="146241"/>
                    </a:cubicBezTo>
                    <a:cubicBezTo>
                      <a:pt x="177028" y="180394"/>
                      <a:pt x="142157" y="202445"/>
                      <a:pt x="104384" y="202445"/>
                    </a:cubicBezTo>
                    <a:cubicBezTo>
                      <a:pt x="50202" y="202445"/>
                      <a:pt x="6133" y="158375"/>
                      <a:pt x="6133" y="104194"/>
                    </a:cubicBezTo>
                    <a:cubicBezTo>
                      <a:pt x="6133" y="52328"/>
                      <a:pt x="46614" y="9237"/>
                      <a:pt x="98349" y="6106"/>
                    </a:cubicBezTo>
                    <a:cubicBezTo>
                      <a:pt x="100045" y="6008"/>
                      <a:pt x="101317" y="4573"/>
                      <a:pt x="101219" y="2876"/>
                    </a:cubicBezTo>
                    <a:cubicBezTo>
                      <a:pt x="101125" y="1242"/>
                      <a:pt x="99758" y="1"/>
                      <a:pt x="98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23"/>
              <p:cNvSpPr/>
              <p:nvPr/>
            </p:nvSpPr>
            <p:spPr>
              <a:xfrm>
                <a:off x="2772675" y="1208625"/>
                <a:ext cx="1286875" cy="2606275"/>
              </a:xfrm>
              <a:custGeom>
                <a:avLst/>
                <a:gdLst/>
                <a:ahLst/>
                <a:cxnLst/>
                <a:rect l="l" t="t" r="r" b="b"/>
                <a:pathLst>
                  <a:path w="51475" h="104251" extrusionOk="0">
                    <a:moveTo>
                      <a:pt x="13407" y="6100"/>
                    </a:moveTo>
                    <a:cubicBezTo>
                      <a:pt x="15445" y="6100"/>
                      <a:pt x="18184" y="6333"/>
                      <a:pt x="20845" y="6587"/>
                    </a:cubicBezTo>
                    <a:lnTo>
                      <a:pt x="21138" y="6587"/>
                    </a:lnTo>
                    <a:cubicBezTo>
                      <a:pt x="28771" y="18754"/>
                      <a:pt x="44885" y="50885"/>
                      <a:pt x="39047" y="97498"/>
                    </a:cubicBezTo>
                    <a:lnTo>
                      <a:pt x="38949" y="97629"/>
                    </a:lnTo>
                    <a:cubicBezTo>
                      <a:pt x="37903" y="97994"/>
                      <a:pt x="36714" y="98114"/>
                      <a:pt x="35438" y="98114"/>
                    </a:cubicBezTo>
                    <a:cubicBezTo>
                      <a:pt x="34205" y="98114"/>
                      <a:pt x="32890" y="98002"/>
                      <a:pt x="31544" y="97890"/>
                    </a:cubicBezTo>
                    <a:cubicBezTo>
                      <a:pt x="30043" y="97759"/>
                      <a:pt x="28510" y="97596"/>
                      <a:pt x="26945" y="97596"/>
                    </a:cubicBezTo>
                    <a:cubicBezTo>
                      <a:pt x="25933" y="97596"/>
                      <a:pt x="24889" y="97662"/>
                      <a:pt x="23846" y="97825"/>
                    </a:cubicBezTo>
                    <a:cubicBezTo>
                      <a:pt x="29228" y="53918"/>
                      <a:pt x="16115" y="22473"/>
                      <a:pt x="7046" y="6750"/>
                    </a:cubicBezTo>
                    <a:cubicBezTo>
                      <a:pt x="8645" y="6554"/>
                      <a:pt x="10243" y="6359"/>
                      <a:pt x="11842" y="6163"/>
                    </a:cubicBezTo>
                    <a:cubicBezTo>
                      <a:pt x="12293" y="6119"/>
                      <a:pt x="12821" y="6100"/>
                      <a:pt x="13407" y="6100"/>
                    </a:cubicBezTo>
                    <a:close/>
                    <a:moveTo>
                      <a:pt x="13401" y="1"/>
                    </a:moveTo>
                    <a:cubicBezTo>
                      <a:pt x="12599" y="1"/>
                      <a:pt x="11854" y="29"/>
                      <a:pt x="11189" y="95"/>
                    </a:cubicBezTo>
                    <a:cubicBezTo>
                      <a:pt x="8938" y="324"/>
                      <a:pt x="6655" y="617"/>
                      <a:pt x="4404" y="976"/>
                    </a:cubicBezTo>
                    <a:cubicBezTo>
                      <a:pt x="2773" y="1205"/>
                      <a:pt x="1403" y="2248"/>
                      <a:pt x="686" y="3749"/>
                    </a:cubicBezTo>
                    <a:cubicBezTo>
                      <a:pt x="1" y="5217"/>
                      <a:pt x="66" y="6978"/>
                      <a:pt x="914" y="8381"/>
                    </a:cubicBezTo>
                    <a:cubicBezTo>
                      <a:pt x="9656" y="23027"/>
                      <a:pt x="23454" y="54244"/>
                      <a:pt x="17583" y="98673"/>
                    </a:cubicBezTo>
                    <a:cubicBezTo>
                      <a:pt x="17354" y="100304"/>
                      <a:pt x="17974" y="101935"/>
                      <a:pt x="19214" y="103011"/>
                    </a:cubicBezTo>
                    <a:cubicBezTo>
                      <a:pt x="20127" y="103827"/>
                      <a:pt x="21301" y="104251"/>
                      <a:pt x="22476" y="104251"/>
                    </a:cubicBezTo>
                    <a:cubicBezTo>
                      <a:pt x="23552" y="104251"/>
                      <a:pt x="24629" y="103859"/>
                      <a:pt x="25705" y="103761"/>
                    </a:cubicBezTo>
                    <a:cubicBezTo>
                      <a:pt x="26109" y="103738"/>
                      <a:pt x="26518" y="103727"/>
                      <a:pt x="26928" y="103727"/>
                    </a:cubicBezTo>
                    <a:cubicBezTo>
                      <a:pt x="27675" y="103727"/>
                      <a:pt x="28425" y="103763"/>
                      <a:pt x="29163" y="103827"/>
                    </a:cubicBezTo>
                    <a:cubicBezTo>
                      <a:pt x="31271" y="103969"/>
                      <a:pt x="33355" y="104236"/>
                      <a:pt x="35457" y="104236"/>
                    </a:cubicBezTo>
                    <a:cubicBezTo>
                      <a:pt x="35762" y="104236"/>
                      <a:pt x="36066" y="104230"/>
                      <a:pt x="36372" y="104218"/>
                    </a:cubicBezTo>
                    <a:cubicBezTo>
                      <a:pt x="39568" y="104088"/>
                      <a:pt x="44494" y="102946"/>
                      <a:pt x="45016" y="99032"/>
                    </a:cubicBezTo>
                    <a:cubicBezTo>
                      <a:pt x="51475" y="49384"/>
                      <a:pt x="33860" y="15231"/>
                      <a:pt x="25999" y="2836"/>
                    </a:cubicBezTo>
                    <a:cubicBezTo>
                      <a:pt x="25183" y="1531"/>
                      <a:pt x="23780" y="683"/>
                      <a:pt x="22247" y="552"/>
                    </a:cubicBezTo>
                    <a:lnTo>
                      <a:pt x="21367" y="487"/>
                    </a:lnTo>
                    <a:cubicBezTo>
                      <a:pt x="18595" y="244"/>
                      <a:pt x="15751" y="1"/>
                      <a:pt x="13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23"/>
              <p:cNvSpPr/>
              <p:nvPr/>
            </p:nvSpPr>
            <p:spPr>
              <a:xfrm>
                <a:off x="3527000" y="1218575"/>
                <a:ext cx="1246125" cy="2531100"/>
              </a:xfrm>
              <a:custGeom>
                <a:avLst/>
                <a:gdLst/>
                <a:ahLst/>
                <a:cxnLst/>
                <a:rect l="l" t="t" r="r" b="b"/>
                <a:pathLst>
                  <a:path w="49845" h="101244" extrusionOk="0">
                    <a:moveTo>
                      <a:pt x="17469" y="6132"/>
                    </a:moveTo>
                    <a:cubicBezTo>
                      <a:pt x="18514" y="6132"/>
                      <a:pt x="19529" y="6161"/>
                      <a:pt x="20519" y="6221"/>
                    </a:cubicBezTo>
                    <a:lnTo>
                      <a:pt x="21334" y="6254"/>
                    </a:lnTo>
                    <a:cubicBezTo>
                      <a:pt x="21726" y="6287"/>
                      <a:pt x="22117" y="6515"/>
                      <a:pt x="22280" y="6906"/>
                    </a:cubicBezTo>
                    <a:cubicBezTo>
                      <a:pt x="27304" y="16692"/>
                      <a:pt x="43287" y="51237"/>
                      <a:pt x="40841" y="88130"/>
                    </a:cubicBezTo>
                    <a:cubicBezTo>
                      <a:pt x="37514" y="90087"/>
                      <a:pt x="34089" y="91261"/>
                      <a:pt x="30664" y="91653"/>
                    </a:cubicBezTo>
                    <a:cubicBezTo>
                      <a:pt x="30370" y="91686"/>
                      <a:pt x="30076" y="91718"/>
                      <a:pt x="29815" y="91751"/>
                    </a:cubicBezTo>
                    <a:cubicBezTo>
                      <a:pt x="28413" y="91914"/>
                      <a:pt x="26847" y="92044"/>
                      <a:pt x="25281" y="92697"/>
                    </a:cubicBezTo>
                    <a:cubicBezTo>
                      <a:pt x="27108" y="73549"/>
                      <a:pt x="25575" y="54956"/>
                      <a:pt x="20747" y="37373"/>
                    </a:cubicBezTo>
                    <a:cubicBezTo>
                      <a:pt x="17094" y="24065"/>
                      <a:pt x="12201" y="13724"/>
                      <a:pt x="8123" y="6646"/>
                    </a:cubicBezTo>
                    <a:cubicBezTo>
                      <a:pt x="8841" y="6646"/>
                      <a:pt x="9428" y="6613"/>
                      <a:pt x="9950" y="6548"/>
                    </a:cubicBezTo>
                    <a:cubicBezTo>
                      <a:pt x="12653" y="6277"/>
                      <a:pt x="15137" y="6132"/>
                      <a:pt x="17469" y="6132"/>
                    </a:cubicBezTo>
                    <a:close/>
                    <a:moveTo>
                      <a:pt x="17605" y="1"/>
                    </a:moveTo>
                    <a:cubicBezTo>
                      <a:pt x="15024" y="1"/>
                      <a:pt x="12289" y="161"/>
                      <a:pt x="9298" y="480"/>
                    </a:cubicBezTo>
                    <a:cubicBezTo>
                      <a:pt x="8915" y="519"/>
                      <a:pt x="8460" y="534"/>
                      <a:pt x="7970" y="534"/>
                    </a:cubicBezTo>
                    <a:cubicBezTo>
                      <a:pt x="6785" y="534"/>
                      <a:pt x="5391" y="442"/>
                      <a:pt x="4307" y="350"/>
                    </a:cubicBezTo>
                    <a:cubicBezTo>
                      <a:pt x="4220" y="344"/>
                      <a:pt x="4133" y="341"/>
                      <a:pt x="4046" y="341"/>
                    </a:cubicBezTo>
                    <a:cubicBezTo>
                      <a:pt x="2708" y="341"/>
                      <a:pt x="1456" y="1045"/>
                      <a:pt x="751" y="2209"/>
                    </a:cubicBezTo>
                    <a:cubicBezTo>
                      <a:pt x="1" y="3449"/>
                      <a:pt x="1" y="5015"/>
                      <a:pt x="784" y="6254"/>
                    </a:cubicBezTo>
                    <a:cubicBezTo>
                      <a:pt x="8091" y="17932"/>
                      <a:pt x="24466" y="50193"/>
                      <a:pt x="18659" y="96905"/>
                    </a:cubicBezTo>
                    <a:cubicBezTo>
                      <a:pt x="18464" y="98503"/>
                      <a:pt x="19247" y="100004"/>
                      <a:pt x="20682" y="100786"/>
                    </a:cubicBezTo>
                    <a:cubicBezTo>
                      <a:pt x="21236" y="101080"/>
                      <a:pt x="21889" y="101243"/>
                      <a:pt x="22509" y="101243"/>
                    </a:cubicBezTo>
                    <a:cubicBezTo>
                      <a:pt x="23389" y="101243"/>
                      <a:pt x="24270" y="100917"/>
                      <a:pt x="24988" y="100297"/>
                    </a:cubicBezTo>
                    <a:lnTo>
                      <a:pt x="25412" y="99971"/>
                    </a:lnTo>
                    <a:cubicBezTo>
                      <a:pt x="26162" y="99319"/>
                      <a:pt x="26847" y="98699"/>
                      <a:pt x="27532" y="98405"/>
                    </a:cubicBezTo>
                    <a:cubicBezTo>
                      <a:pt x="28250" y="98046"/>
                      <a:pt x="29294" y="97949"/>
                      <a:pt x="30403" y="97851"/>
                    </a:cubicBezTo>
                    <a:cubicBezTo>
                      <a:pt x="30729" y="97818"/>
                      <a:pt x="31055" y="97785"/>
                      <a:pt x="31381" y="97753"/>
                    </a:cubicBezTo>
                    <a:cubicBezTo>
                      <a:pt x="36046" y="97198"/>
                      <a:pt x="40645" y="95502"/>
                      <a:pt x="45082" y="92697"/>
                    </a:cubicBezTo>
                    <a:cubicBezTo>
                      <a:pt x="46093" y="92044"/>
                      <a:pt x="46745" y="90935"/>
                      <a:pt x="46843" y="89728"/>
                    </a:cubicBezTo>
                    <a:cubicBezTo>
                      <a:pt x="49844" y="50813"/>
                      <a:pt x="32980" y="14376"/>
                      <a:pt x="27728" y="4101"/>
                    </a:cubicBezTo>
                    <a:cubicBezTo>
                      <a:pt x="26553" y="1818"/>
                      <a:pt x="24237" y="285"/>
                      <a:pt x="21661" y="154"/>
                    </a:cubicBezTo>
                    <a:lnTo>
                      <a:pt x="20845" y="89"/>
                    </a:lnTo>
                    <a:cubicBezTo>
                      <a:pt x="19788" y="30"/>
                      <a:pt x="18711" y="1"/>
                      <a:pt x="176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23"/>
              <p:cNvSpPr/>
              <p:nvPr/>
            </p:nvSpPr>
            <p:spPr>
              <a:xfrm>
                <a:off x="4277275" y="1235775"/>
                <a:ext cx="1170250" cy="2274125"/>
              </a:xfrm>
              <a:custGeom>
                <a:avLst/>
                <a:gdLst/>
                <a:ahLst/>
                <a:cxnLst/>
                <a:rect l="l" t="t" r="r" b="b"/>
                <a:pathLst>
                  <a:path w="46810" h="90965" extrusionOk="0">
                    <a:moveTo>
                      <a:pt x="8090" y="6838"/>
                    </a:moveTo>
                    <a:lnTo>
                      <a:pt x="8090" y="6838"/>
                    </a:lnTo>
                    <a:cubicBezTo>
                      <a:pt x="10047" y="7295"/>
                      <a:pt x="12004" y="7849"/>
                      <a:pt x="13961" y="8534"/>
                    </a:cubicBezTo>
                    <a:cubicBezTo>
                      <a:pt x="15071" y="8926"/>
                      <a:pt x="16180" y="9350"/>
                      <a:pt x="16734" y="9970"/>
                    </a:cubicBezTo>
                    <a:cubicBezTo>
                      <a:pt x="17191" y="10459"/>
                      <a:pt x="18104" y="11633"/>
                      <a:pt x="18789" y="12514"/>
                    </a:cubicBezTo>
                    <a:cubicBezTo>
                      <a:pt x="19246" y="13101"/>
                      <a:pt x="19670" y="13656"/>
                      <a:pt x="19964" y="14015"/>
                    </a:cubicBezTo>
                    <a:cubicBezTo>
                      <a:pt x="22377" y="16950"/>
                      <a:pt x="25411" y="17309"/>
                      <a:pt x="27988" y="17440"/>
                    </a:cubicBezTo>
                    <a:cubicBezTo>
                      <a:pt x="33566" y="29411"/>
                      <a:pt x="40057" y="48429"/>
                      <a:pt x="40645" y="72991"/>
                    </a:cubicBezTo>
                    <a:cubicBezTo>
                      <a:pt x="39535" y="73154"/>
                      <a:pt x="38426" y="73318"/>
                      <a:pt x="37252" y="73676"/>
                    </a:cubicBezTo>
                    <a:cubicBezTo>
                      <a:pt x="33109" y="74916"/>
                      <a:pt x="30076" y="77950"/>
                      <a:pt x="27433" y="80624"/>
                    </a:cubicBezTo>
                    <a:cubicBezTo>
                      <a:pt x="26912" y="81146"/>
                      <a:pt x="26390" y="81668"/>
                      <a:pt x="25835" y="82190"/>
                    </a:cubicBezTo>
                    <a:cubicBezTo>
                      <a:pt x="25672" y="82353"/>
                      <a:pt x="25509" y="82484"/>
                      <a:pt x="25378" y="82647"/>
                    </a:cubicBezTo>
                    <a:cubicBezTo>
                      <a:pt x="26716" y="46928"/>
                      <a:pt x="16017" y="20930"/>
                      <a:pt x="8090" y="6838"/>
                    </a:cubicBezTo>
                    <a:close/>
                    <a:moveTo>
                      <a:pt x="4565" y="0"/>
                    </a:moveTo>
                    <a:cubicBezTo>
                      <a:pt x="3124" y="0"/>
                      <a:pt x="1796" y="701"/>
                      <a:pt x="979" y="1913"/>
                    </a:cubicBezTo>
                    <a:cubicBezTo>
                      <a:pt x="33" y="3348"/>
                      <a:pt x="0" y="5142"/>
                      <a:pt x="881" y="6610"/>
                    </a:cubicBezTo>
                    <a:cubicBezTo>
                      <a:pt x="8710" y="19495"/>
                      <a:pt x="21529" y="47026"/>
                      <a:pt x="19050" y="86333"/>
                    </a:cubicBezTo>
                    <a:cubicBezTo>
                      <a:pt x="18952" y="88062"/>
                      <a:pt x="19833" y="89627"/>
                      <a:pt x="21334" y="90443"/>
                    </a:cubicBezTo>
                    <a:cubicBezTo>
                      <a:pt x="21986" y="90802"/>
                      <a:pt x="22704" y="90965"/>
                      <a:pt x="23389" y="90965"/>
                    </a:cubicBezTo>
                    <a:cubicBezTo>
                      <a:pt x="24302" y="90965"/>
                      <a:pt x="25215" y="90671"/>
                      <a:pt x="25998" y="90084"/>
                    </a:cubicBezTo>
                    <a:cubicBezTo>
                      <a:pt x="27401" y="89040"/>
                      <a:pt x="28771" y="87866"/>
                      <a:pt x="30076" y="86594"/>
                    </a:cubicBezTo>
                    <a:cubicBezTo>
                      <a:pt x="30663" y="86039"/>
                      <a:pt x="31217" y="85485"/>
                      <a:pt x="31772" y="84930"/>
                    </a:cubicBezTo>
                    <a:cubicBezTo>
                      <a:pt x="34121" y="82549"/>
                      <a:pt x="36339" y="80331"/>
                      <a:pt x="38981" y="79515"/>
                    </a:cubicBezTo>
                    <a:cubicBezTo>
                      <a:pt x="39764" y="79320"/>
                      <a:pt x="40645" y="79189"/>
                      <a:pt x="41558" y="79026"/>
                    </a:cubicBezTo>
                    <a:cubicBezTo>
                      <a:pt x="42112" y="78961"/>
                      <a:pt x="42667" y="78896"/>
                      <a:pt x="43222" y="78765"/>
                    </a:cubicBezTo>
                    <a:cubicBezTo>
                      <a:pt x="45309" y="78406"/>
                      <a:pt x="46810" y="76580"/>
                      <a:pt x="46777" y="74459"/>
                    </a:cubicBezTo>
                    <a:cubicBezTo>
                      <a:pt x="46418" y="47352"/>
                      <a:pt x="39111" y="26541"/>
                      <a:pt x="33044" y="13852"/>
                    </a:cubicBezTo>
                    <a:cubicBezTo>
                      <a:pt x="32326" y="12384"/>
                      <a:pt x="30924" y="11438"/>
                      <a:pt x="29293" y="11372"/>
                    </a:cubicBezTo>
                    <a:lnTo>
                      <a:pt x="28934" y="11372"/>
                    </a:lnTo>
                    <a:cubicBezTo>
                      <a:pt x="26455" y="11275"/>
                      <a:pt x="25509" y="11144"/>
                      <a:pt x="24693" y="10133"/>
                    </a:cubicBezTo>
                    <a:cubicBezTo>
                      <a:pt x="24432" y="9807"/>
                      <a:pt x="24041" y="9317"/>
                      <a:pt x="23617" y="8795"/>
                    </a:cubicBezTo>
                    <a:cubicBezTo>
                      <a:pt x="22769" y="7654"/>
                      <a:pt x="21855" y="6512"/>
                      <a:pt x="21236" y="5827"/>
                    </a:cubicBezTo>
                    <a:cubicBezTo>
                      <a:pt x="19703" y="4163"/>
                      <a:pt x="17713" y="3381"/>
                      <a:pt x="15984" y="2761"/>
                    </a:cubicBezTo>
                    <a:cubicBezTo>
                      <a:pt x="12396" y="1521"/>
                      <a:pt x="8775" y="608"/>
                      <a:pt x="5252" y="53"/>
                    </a:cubicBezTo>
                    <a:cubicBezTo>
                      <a:pt x="5021" y="18"/>
                      <a:pt x="4791" y="0"/>
                      <a:pt x="45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23"/>
              <p:cNvSpPr/>
              <p:nvPr/>
            </p:nvSpPr>
            <p:spPr>
              <a:xfrm>
                <a:off x="1429550" y="811400"/>
                <a:ext cx="4725825" cy="4392300"/>
              </a:xfrm>
              <a:custGeom>
                <a:avLst/>
                <a:gdLst/>
                <a:ahLst/>
                <a:cxnLst/>
                <a:rect l="l" t="t" r="r" b="b"/>
                <a:pathLst>
                  <a:path w="189033" h="175692" extrusionOk="0">
                    <a:moveTo>
                      <a:pt x="158631" y="36241"/>
                    </a:moveTo>
                    <a:cubicBezTo>
                      <a:pt x="161665" y="38036"/>
                      <a:pt x="164242" y="41037"/>
                      <a:pt x="166916" y="44135"/>
                    </a:cubicBezTo>
                    <a:cubicBezTo>
                      <a:pt x="169820" y="47561"/>
                      <a:pt x="172853" y="51083"/>
                      <a:pt x="176866" y="53530"/>
                    </a:cubicBezTo>
                    <a:cubicBezTo>
                      <a:pt x="177322" y="53824"/>
                      <a:pt x="177812" y="54085"/>
                      <a:pt x="178268" y="54345"/>
                    </a:cubicBezTo>
                    <a:cubicBezTo>
                      <a:pt x="179442" y="55030"/>
                      <a:pt x="180584" y="55650"/>
                      <a:pt x="181204" y="56433"/>
                    </a:cubicBezTo>
                    <a:cubicBezTo>
                      <a:pt x="182411" y="57966"/>
                      <a:pt x="182052" y="60282"/>
                      <a:pt x="181367" y="63870"/>
                    </a:cubicBezTo>
                    <a:cubicBezTo>
                      <a:pt x="180943" y="65991"/>
                      <a:pt x="180519" y="68176"/>
                      <a:pt x="180617" y="70460"/>
                    </a:cubicBezTo>
                    <a:cubicBezTo>
                      <a:pt x="180617" y="71014"/>
                      <a:pt x="180682" y="71536"/>
                      <a:pt x="180715" y="72058"/>
                    </a:cubicBezTo>
                    <a:cubicBezTo>
                      <a:pt x="180813" y="72906"/>
                      <a:pt x="180878" y="73689"/>
                      <a:pt x="180747" y="74244"/>
                    </a:cubicBezTo>
                    <a:cubicBezTo>
                      <a:pt x="180519" y="75385"/>
                      <a:pt x="179247" y="76494"/>
                      <a:pt x="177909" y="77701"/>
                    </a:cubicBezTo>
                    <a:cubicBezTo>
                      <a:pt x="177387" y="78158"/>
                      <a:pt x="176800" y="78647"/>
                      <a:pt x="176278" y="79202"/>
                    </a:cubicBezTo>
                    <a:cubicBezTo>
                      <a:pt x="174843" y="80604"/>
                      <a:pt x="173669" y="82203"/>
                      <a:pt x="172527" y="83769"/>
                    </a:cubicBezTo>
                    <a:cubicBezTo>
                      <a:pt x="171614" y="85041"/>
                      <a:pt x="170733" y="86215"/>
                      <a:pt x="169820" y="87194"/>
                    </a:cubicBezTo>
                    <a:cubicBezTo>
                      <a:pt x="168939" y="65567"/>
                      <a:pt x="163720" y="48213"/>
                      <a:pt x="158631" y="36241"/>
                    </a:cubicBezTo>
                    <a:close/>
                    <a:moveTo>
                      <a:pt x="141636" y="114953"/>
                    </a:moveTo>
                    <a:cubicBezTo>
                      <a:pt x="152107" y="114953"/>
                      <a:pt x="160588" y="123434"/>
                      <a:pt x="160588" y="133905"/>
                    </a:cubicBezTo>
                    <a:cubicBezTo>
                      <a:pt x="160588" y="144344"/>
                      <a:pt x="152107" y="152857"/>
                      <a:pt x="141636" y="152857"/>
                    </a:cubicBezTo>
                    <a:cubicBezTo>
                      <a:pt x="131198" y="152857"/>
                      <a:pt x="122684" y="144344"/>
                      <a:pt x="122684" y="133905"/>
                    </a:cubicBezTo>
                    <a:cubicBezTo>
                      <a:pt x="122684" y="123434"/>
                      <a:pt x="131198" y="114953"/>
                      <a:pt x="141636" y="114953"/>
                    </a:cubicBezTo>
                    <a:close/>
                    <a:moveTo>
                      <a:pt x="94827" y="6133"/>
                    </a:moveTo>
                    <a:cubicBezTo>
                      <a:pt x="116290" y="6133"/>
                      <a:pt x="136515" y="15169"/>
                      <a:pt x="150802" y="31087"/>
                    </a:cubicBezTo>
                    <a:cubicBezTo>
                      <a:pt x="150476" y="32033"/>
                      <a:pt x="150509" y="33077"/>
                      <a:pt x="150933" y="33991"/>
                    </a:cubicBezTo>
                    <a:cubicBezTo>
                      <a:pt x="156641" y="46027"/>
                      <a:pt x="163491" y="65795"/>
                      <a:pt x="163818" y="91499"/>
                    </a:cubicBezTo>
                    <a:cubicBezTo>
                      <a:pt x="163850" y="92739"/>
                      <a:pt x="164470" y="93913"/>
                      <a:pt x="165514" y="94631"/>
                    </a:cubicBezTo>
                    <a:cubicBezTo>
                      <a:pt x="166166" y="95055"/>
                      <a:pt x="166916" y="95283"/>
                      <a:pt x="167667" y="95283"/>
                    </a:cubicBezTo>
                    <a:cubicBezTo>
                      <a:pt x="168058" y="95283"/>
                      <a:pt x="168417" y="95218"/>
                      <a:pt x="168776" y="95120"/>
                    </a:cubicBezTo>
                    <a:lnTo>
                      <a:pt x="168776" y="95120"/>
                    </a:lnTo>
                    <a:cubicBezTo>
                      <a:pt x="167308" y="103014"/>
                      <a:pt x="164600" y="110647"/>
                      <a:pt x="160719" y="117661"/>
                    </a:cubicBezTo>
                    <a:cubicBezTo>
                      <a:pt x="156119" y="112246"/>
                      <a:pt x="149269" y="108821"/>
                      <a:pt x="141636" y="108821"/>
                    </a:cubicBezTo>
                    <a:cubicBezTo>
                      <a:pt x="128653" y="108821"/>
                      <a:pt x="117954" y="118737"/>
                      <a:pt x="116682" y="131426"/>
                    </a:cubicBezTo>
                    <a:cubicBezTo>
                      <a:pt x="112311" y="127740"/>
                      <a:pt x="106700" y="125555"/>
                      <a:pt x="100568" y="125555"/>
                    </a:cubicBezTo>
                    <a:cubicBezTo>
                      <a:pt x="86769" y="125555"/>
                      <a:pt x="75516" y="136776"/>
                      <a:pt x="75516" y="150607"/>
                    </a:cubicBezTo>
                    <a:cubicBezTo>
                      <a:pt x="75516" y="151814"/>
                      <a:pt x="75581" y="152988"/>
                      <a:pt x="75744" y="154130"/>
                    </a:cubicBezTo>
                    <a:cubicBezTo>
                      <a:pt x="59043" y="149759"/>
                      <a:pt x="44298" y="139712"/>
                      <a:pt x="34088" y="125718"/>
                    </a:cubicBezTo>
                    <a:lnTo>
                      <a:pt x="34088" y="125718"/>
                    </a:lnTo>
                    <a:cubicBezTo>
                      <a:pt x="35197" y="125816"/>
                      <a:pt x="36372" y="125881"/>
                      <a:pt x="37611" y="125881"/>
                    </a:cubicBezTo>
                    <a:cubicBezTo>
                      <a:pt x="38533" y="125881"/>
                      <a:pt x="39465" y="125851"/>
                      <a:pt x="40397" y="125851"/>
                    </a:cubicBezTo>
                    <a:cubicBezTo>
                      <a:pt x="41872" y="125851"/>
                      <a:pt x="43348" y="125925"/>
                      <a:pt x="44788" y="126305"/>
                    </a:cubicBezTo>
                    <a:cubicBezTo>
                      <a:pt x="47006" y="126892"/>
                      <a:pt x="49094" y="127773"/>
                      <a:pt x="51442" y="127773"/>
                    </a:cubicBezTo>
                    <a:cubicBezTo>
                      <a:pt x="55813" y="127773"/>
                      <a:pt x="59499" y="125457"/>
                      <a:pt x="62794" y="123369"/>
                    </a:cubicBezTo>
                    <a:cubicBezTo>
                      <a:pt x="63838" y="122684"/>
                      <a:pt x="64849" y="122064"/>
                      <a:pt x="65860" y="121510"/>
                    </a:cubicBezTo>
                    <a:cubicBezTo>
                      <a:pt x="67622" y="120531"/>
                      <a:pt x="68861" y="118737"/>
                      <a:pt x="69122" y="116747"/>
                    </a:cubicBezTo>
                    <a:cubicBezTo>
                      <a:pt x="70329" y="108136"/>
                      <a:pt x="70884" y="99524"/>
                      <a:pt x="70753" y="91141"/>
                    </a:cubicBezTo>
                    <a:cubicBezTo>
                      <a:pt x="70720" y="89444"/>
                      <a:pt x="69383" y="88107"/>
                      <a:pt x="67687" y="88107"/>
                    </a:cubicBezTo>
                    <a:lnTo>
                      <a:pt x="67654" y="88107"/>
                    </a:lnTo>
                    <a:cubicBezTo>
                      <a:pt x="65958" y="88140"/>
                      <a:pt x="64621" y="89542"/>
                      <a:pt x="64653" y="91239"/>
                    </a:cubicBezTo>
                    <a:cubicBezTo>
                      <a:pt x="64751" y="99296"/>
                      <a:pt x="64229" y="107614"/>
                      <a:pt x="63087" y="115899"/>
                    </a:cubicBezTo>
                    <a:cubicBezTo>
                      <a:pt x="63055" y="115997"/>
                      <a:pt x="62990" y="116095"/>
                      <a:pt x="62892" y="116160"/>
                    </a:cubicBezTo>
                    <a:cubicBezTo>
                      <a:pt x="61717" y="116813"/>
                      <a:pt x="60608" y="117498"/>
                      <a:pt x="59532" y="118183"/>
                    </a:cubicBezTo>
                    <a:cubicBezTo>
                      <a:pt x="56616" y="120027"/>
                      <a:pt x="54054" y="121654"/>
                      <a:pt x="51448" y="121654"/>
                    </a:cubicBezTo>
                    <a:cubicBezTo>
                      <a:pt x="51196" y="121654"/>
                      <a:pt x="50945" y="121639"/>
                      <a:pt x="50692" y="121608"/>
                    </a:cubicBezTo>
                    <a:cubicBezTo>
                      <a:pt x="49876" y="121510"/>
                      <a:pt x="49028" y="121216"/>
                      <a:pt x="48082" y="120923"/>
                    </a:cubicBezTo>
                    <a:cubicBezTo>
                      <a:pt x="47332" y="120694"/>
                      <a:pt x="46549" y="120433"/>
                      <a:pt x="45701" y="120238"/>
                    </a:cubicBezTo>
                    <a:cubicBezTo>
                      <a:pt x="43931" y="119814"/>
                      <a:pt x="42180" y="119733"/>
                      <a:pt x="40477" y="119733"/>
                    </a:cubicBezTo>
                    <a:cubicBezTo>
                      <a:pt x="39952" y="119733"/>
                      <a:pt x="39431" y="119741"/>
                      <a:pt x="38916" y="119748"/>
                    </a:cubicBezTo>
                    <a:lnTo>
                      <a:pt x="37611" y="119748"/>
                    </a:lnTo>
                    <a:cubicBezTo>
                      <a:pt x="34056" y="119748"/>
                      <a:pt x="31087" y="119324"/>
                      <a:pt x="28673" y="118476"/>
                    </a:cubicBezTo>
                    <a:cubicBezTo>
                      <a:pt x="28608" y="118443"/>
                      <a:pt x="28510" y="118411"/>
                      <a:pt x="28445" y="118378"/>
                    </a:cubicBezTo>
                    <a:cubicBezTo>
                      <a:pt x="26651" y="117726"/>
                      <a:pt x="25183" y="116813"/>
                      <a:pt x="24009" y="115671"/>
                    </a:cubicBezTo>
                    <a:cubicBezTo>
                      <a:pt x="22671" y="114333"/>
                      <a:pt x="21628" y="112572"/>
                      <a:pt x="20519" y="110713"/>
                    </a:cubicBezTo>
                    <a:cubicBezTo>
                      <a:pt x="19312" y="108625"/>
                      <a:pt x="18039" y="106505"/>
                      <a:pt x="16180" y="104645"/>
                    </a:cubicBezTo>
                    <a:cubicBezTo>
                      <a:pt x="15201" y="103634"/>
                      <a:pt x="14125" y="102819"/>
                      <a:pt x="13114" y="102036"/>
                    </a:cubicBezTo>
                    <a:cubicBezTo>
                      <a:pt x="12200" y="101318"/>
                      <a:pt x="11320" y="100633"/>
                      <a:pt x="10602" y="99883"/>
                    </a:cubicBezTo>
                    <a:cubicBezTo>
                      <a:pt x="6883" y="96066"/>
                      <a:pt x="6786" y="89803"/>
                      <a:pt x="7927" y="85236"/>
                    </a:cubicBezTo>
                    <a:cubicBezTo>
                      <a:pt x="8971" y="81094"/>
                      <a:pt x="10961" y="77212"/>
                      <a:pt x="13049" y="73135"/>
                    </a:cubicBezTo>
                    <a:cubicBezTo>
                      <a:pt x="13766" y="71699"/>
                      <a:pt x="14516" y="70231"/>
                      <a:pt x="15234" y="68731"/>
                    </a:cubicBezTo>
                    <a:cubicBezTo>
                      <a:pt x="17583" y="63838"/>
                      <a:pt x="20519" y="56433"/>
                      <a:pt x="19181" y="48898"/>
                    </a:cubicBezTo>
                    <a:cubicBezTo>
                      <a:pt x="19116" y="48539"/>
                      <a:pt x="19051" y="48213"/>
                      <a:pt x="18985" y="47887"/>
                    </a:cubicBezTo>
                    <a:cubicBezTo>
                      <a:pt x="18790" y="46973"/>
                      <a:pt x="18627" y="46093"/>
                      <a:pt x="18724" y="45473"/>
                    </a:cubicBezTo>
                    <a:cubicBezTo>
                      <a:pt x="18888" y="44429"/>
                      <a:pt x="19899" y="43385"/>
                      <a:pt x="21040" y="42146"/>
                    </a:cubicBezTo>
                    <a:cubicBezTo>
                      <a:pt x="22247" y="40906"/>
                      <a:pt x="23585" y="39471"/>
                      <a:pt x="24433" y="37611"/>
                    </a:cubicBezTo>
                    <a:cubicBezTo>
                      <a:pt x="25020" y="36307"/>
                      <a:pt x="25248" y="34969"/>
                      <a:pt x="25477" y="33795"/>
                    </a:cubicBezTo>
                    <a:cubicBezTo>
                      <a:pt x="25607" y="33012"/>
                      <a:pt x="25738" y="32262"/>
                      <a:pt x="25966" y="31675"/>
                    </a:cubicBezTo>
                    <a:cubicBezTo>
                      <a:pt x="26618" y="29848"/>
                      <a:pt x="28445" y="28315"/>
                      <a:pt x="30826" y="27565"/>
                    </a:cubicBezTo>
                    <a:cubicBezTo>
                      <a:pt x="35458" y="26097"/>
                      <a:pt x="40449" y="24824"/>
                      <a:pt x="45734" y="23813"/>
                    </a:cubicBezTo>
                    <a:cubicBezTo>
                      <a:pt x="45766" y="23813"/>
                      <a:pt x="45799" y="23813"/>
                      <a:pt x="45832" y="23781"/>
                    </a:cubicBezTo>
                    <a:cubicBezTo>
                      <a:pt x="45897" y="23781"/>
                      <a:pt x="45962" y="23781"/>
                      <a:pt x="46027" y="23748"/>
                    </a:cubicBezTo>
                    <a:cubicBezTo>
                      <a:pt x="46050" y="23742"/>
                      <a:pt x="46073" y="23740"/>
                      <a:pt x="46097" y="23740"/>
                    </a:cubicBezTo>
                    <a:cubicBezTo>
                      <a:pt x="46211" y="23740"/>
                      <a:pt x="46332" y="23803"/>
                      <a:pt x="46386" y="23911"/>
                    </a:cubicBezTo>
                    <a:cubicBezTo>
                      <a:pt x="51768" y="32849"/>
                      <a:pt x="61195" y="51834"/>
                      <a:pt x="63903" y="78484"/>
                    </a:cubicBezTo>
                    <a:cubicBezTo>
                      <a:pt x="64056" y="80049"/>
                      <a:pt x="65393" y="81239"/>
                      <a:pt x="66963" y="81239"/>
                    </a:cubicBezTo>
                    <a:cubicBezTo>
                      <a:pt x="67062" y="81239"/>
                      <a:pt x="67162" y="81234"/>
                      <a:pt x="67263" y="81224"/>
                    </a:cubicBezTo>
                    <a:cubicBezTo>
                      <a:pt x="68926" y="81061"/>
                      <a:pt x="70166" y="79561"/>
                      <a:pt x="70003" y="77864"/>
                    </a:cubicBezTo>
                    <a:cubicBezTo>
                      <a:pt x="67165" y="50040"/>
                      <a:pt x="57281" y="30142"/>
                      <a:pt x="51605" y="20747"/>
                    </a:cubicBezTo>
                    <a:cubicBezTo>
                      <a:pt x="51475" y="20519"/>
                      <a:pt x="51312" y="20290"/>
                      <a:pt x="51149" y="20095"/>
                    </a:cubicBezTo>
                    <a:cubicBezTo>
                      <a:pt x="63838" y="11059"/>
                      <a:pt x="79169" y="6133"/>
                      <a:pt x="94827" y="6133"/>
                    </a:cubicBezTo>
                    <a:close/>
                    <a:moveTo>
                      <a:pt x="100568" y="131655"/>
                    </a:moveTo>
                    <a:cubicBezTo>
                      <a:pt x="111039" y="131655"/>
                      <a:pt x="119552" y="140168"/>
                      <a:pt x="119552" y="150607"/>
                    </a:cubicBezTo>
                    <a:cubicBezTo>
                      <a:pt x="119552" y="161078"/>
                      <a:pt x="111039" y="169591"/>
                      <a:pt x="100568" y="169591"/>
                    </a:cubicBezTo>
                    <a:cubicBezTo>
                      <a:pt x="90129" y="169591"/>
                      <a:pt x="81616" y="161078"/>
                      <a:pt x="81616" y="150607"/>
                    </a:cubicBezTo>
                    <a:cubicBezTo>
                      <a:pt x="81616" y="140168"/>
                      <a:pt x="90129" y="131655"/>
                      <a:pt x="100568" y="131655"/>
                    </a:cubicBezTo>
                    <a:close/>
                    <a:moveTo>
                      <a:pt x="94827" y="1"/>
                    </a:moveTo>
                    <a:cubicBezTo>
                      <a:pt x="76331" y="1"/>
                      <a:pt x="58260" y="6362"/>
                      <a:pt x="43874" y="17942"/>
                    </a:cubicBezTo>
                    <a:cubicBezTo>
                      <a:pt x="38623" y="18986"/>
                      <a:pt x="33599" y="20258"/>
                      <a:pt x="28934" y="21758"/>
                    </a:cubicBezTo>
                    <a:cubicBezTo>
                      <a:pt x="24792" y="23063"/>
                      <a:pt x="21530" y="25999"/>
                      <a:pt x="20225" y="29587"/>
                    </a:cubicBezTo>
                    <a:cubicBezTo>
                      <a:pt x="19834" y="30663"/>
                      <a:pt x="19638" y="31740"/>
                      <a:pt x="19442" y="32686"/>
                    </a:cubicBezTo>
                    <a:cubicBezTo>
                      <a:pt x="19279" y="33599"/>
                      <a:pt x="19148" y="34447"/>
                      <a:pt x="18855" y="35100"/>
                    </a:cubicBezTo>
                    <a:cubicBezTo>
                      <a:pt x="18431" y="36013"/>
                      <a:pt x="17550" y="36959"/>
                      <a:pt x="16604" y="37938"/>
                    </a:cubicBezTo>
                    <a:cubicBezTo>
                      <a:pt x="15071" y="39569"/>
                      <a:pt x="13114" y="41624"/>
                      <a:pt x="12690" y="44560"/>
                    </a:cubicBezTo>
                    <a:cubicBezTo>
                      <a:pt x="12429" y="46256"/>
                      <a:pt x="12722" y="47756"/>
                      <a:pt x="12983" y="49094"/>
                    </a:cubicBezTo>
                    <a:cubicBezTo>
                      <a:pt x="13049" y="49387"/>
                      <a:pt x="13114" y="49681"/>
                      <a:pt x="13179" y="49974"/>
                    </a:cubicBezTo>
                    <a:cubicBezTo>
                      <a:pt x="14190" y="55781"/>
                      <a:pt x="11679" y="61946"/>
                      <a:pt x="9721" y="66089"/>
                    </a:cubicBezTo>
                    <a:cubicBezTo>
                      <a:pt x="9036" y="67524"/>
                      <a:pt x="8319" y="68959"/>
                      <a:pt x="7601" y="70329"/>
                    </a:cubicBezTo>
                    <a:cubicBezTo>
                      <a:pt x="5448" y="74570"/>
                      <a:pt x="3230" y="78908"/>
                      <a:pt x="2023" y="83736"/>
                    </a:cubicBezTo>
                    <a:cubicBezTo>
                      <a:pt x="1" y="91760"/>
                      <a:pt x="1566" y="99393"/>
                      <a:pt x="6198" y="104156"/>
                    </a:cubicBezTo>
                    <a:cubicBezTo>
                      <a:pt x="7242" y="105200"/>
                      <a:pt x="8319" y="106048"/>
                      <a:pt x="9395" y="106863"/>
                    </a:cubicBezTo>
                    <a:cubicBezTo>
                      <a:pt x="10276" y="107581"/>
                      <a:pt x="11124" y="108233"/>
                      <a:pt x="11842" y="108951"/>
                    </a:cubicBezTo>
                    <a:cubicBezTo>
                      <a:pt x="13146" y="110256"/>
                      <a:pt x="14190" y="111985"/>
                      <a:pt x="15267" y="113811"/>
                    </a:cubicBezTo>
                    <a:cubicBezTo>
                      <a:pt x="16506" y="115932"/>
                      <a:pt x="17811" y="118117"/>
                      <a:pt x="19703" y="120009"/>
                    </a:cubicBezTo>
                    <a:cubicBezTo>
                      <a:pt x="21301" y="121575"/>
                      <a:pt x="23193" y="122815"/>
                      <a:pt x="25411" y="123761"/>
                    </a:cubicBezTo>
                    <a:cubicBezTo>
                      <a:pt x="37057" y="142811"/>
                      <a:pt x="56009" y="156250"/>
                      <a:pt x="77701" y="160882"/>
                    </a:cubicBezTo>
                    <a:cubicBezTo>
                      <a:pt x="81648" y="169591"/>
                      <a:pt x="90423" y="175691"/>
                      <a:pt x="100568" y="175691"/>
                    </a:cubicBezTo>
                    <a:cubicBezTo>
                      <a:pt x="112213" y="175691"/>
                      <a:pt x="122032" y="167732"/>
                      <a:pt x="124837" y="156968"/>
                    </a:cubicBezTo>
                    <a:cubicBezTo>
                      <a:pt x="126109" y="156478"/>
                      <a:pt x="127381" y="155924"/>
                      <a:pt x="128653" y="155337"/>
                    </a:cubicBezTo>
                    <a:cubicBezTo>
                      <a:pt x="132437" y="157653"/>
                      <a:pt x="136906" y="158990"/>
                      <a:pt x="141636" y="158990"/>
                    </a:cubicBezTo>
                    <a:cubicBezTo>
                      <a:pt x="155467" y="158990"/>
                      <a:pt x="166721" y="147736"/>
                      <a:pt x="166721" y="133905"/>
                    </a:cubicBezTo>
                    <a:cubicBezTo>
                      <a:pt x="166721" y="130187"/>
                      <a:pt x="165905" y="126631"/>
                      <a:pt x="164437" y="123467"/>
                    </a:cubicBezTo>
                    <a:cubicBezTo>
                      <a:pt x="170635" y="113224"/>
                      <a:pt x="174517" y="101612"/>
                      <a:pt x="175756" y="89673"/>
                    </a:cubicBezTo>
                    <a:cubicBezTo>
                      <a:pt x="176344" y="88923"/>
                      <a:pt x="176931" y="88140"/>
                      <a:pt x="177485" y="87389"/>
                    </a:cubicBezTo>
                    <a:cubicBezTo>
                      <a:pt x="178529" y="85954"/>
                      <a:pt x="179508" y="84617"/>
                      <a:pt x="180584" y="83540"/>
                    </a:cubicBezTo>
                    <a:cubicBezTo>
                      <a:pt x="181008" y="83116"/>
                      <a:pt x="181465" y="82692"/>
                      <a:pt x="181954" y="82268"/>
                    </a:cubicBezTo>
                    <a:cubicBezTo>
                      <a:pt x="183781" y="80637"/>
                      <a:pt x="186064" y="78647"/>
                      <a:pt x="186749" y="75548"/>
                    </a:cubicBezTo>
                    <a:cubicBezTo>
                      <a:pt x="187076" y="74048"/>
                      <a:pt x="186945" y="72678"/>
                      <a:pt x="186815" y="71471"/>
                    </a:cubicBezTo>
                    <a:cubicBezTo>
                      <a:pt x="186782" y="71014"/>
                      <a:pt x="186717" y="70590"/>
                      <a:pt x="186717" y="70231"/>
                    </a:cubicBezTo>
                    <a:cubicBezTo>
                      <a:pt x="186651" y="68666"/>
                      <a:pt x="187010" y="66904"/>
                      <a:pt x="187369" y="65012"/>
                    </a:cubicBezTo>
                    <a:cubicBezTo>
                      <a:pt x="188152" y="61033"/>
                      <a:pt x="189033" y="56531"/>
                      <a:pt x="186032" y="52682"/>
                    </a:cubicBezTo>
                    <a:cubicBezTo>
                      <a:pt x="184662" y="50920"/>
                      <a:pt x="182835" y="49909"/>
                      <a:pt x="181237" y="48996"/>
                    </a:cubicBezTo>
                    <a:cubicBezTo>
                      <a:pt x="180813" y="48767"/>
                      <a:pt x="180421" y="48539"/>
                      <a:pt x="180062" y="48311"/>
                    </a:cubicBezTo>
                    <a:cubicBezTo>
                      <a:pt x="176866" y="46386"/>
                      <a:pt x="174289" y="43353"/>
                      <a:pt x="171548" y="40156"/>
                    </a:cubicBezTo>
                    <a:cubicBezTo>
                      <a:pt x="167569" y="35524"/>
                      <a:pt x="163459" y="30729"/>
                      <a:pt x="157131" y="28967"/>
                    </a:cubicBezTo>
                    <a:cubicBezTo>
                      <a:pt x="157098" y="28967"/>
                      <a:pt x="157065" y="28967"/>
                      <a:pt x="157033" y="28935"/>
                    </a:cubicBezTo>
                    <a:cubicBezTo>
                      <a:pt x="141506" y="10537"/>
                      <a:pt x="118900" y="1"/>
                      <a:pt x="94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23"/>
              <p:cNvSpPr/>
              <p:nvPr/>
            </p:nvSpPr>
            <p:spPr>
              <a:xfrm>
                <a:off x="4574925" y="3762700"/>
                <a:ext cx="791875" cy="791850"/>
              </a:xfrm>
              <a:custGeom>
                <a:avLst/>
                <a:gdLst/>
                <a:ahLst/>
                <a:cxnLst/>
                <a:rect l="l" t="t" r="r" b="b"/>
                <a:pathLst>
                  <a:path w="31675" h="31674" extrusionOk="0">
                    <a:moveTo>
                      <a:pt x="15821" y="6133"/>
                    </a:moveTo>
                    <a:cubicBezTo>
                      <a:pt x="21171" y="6133"/>
                      <a:pt x="25542" y="10504"/>
                      <a:pt x="25542" y="15853"/>
                    </a:cubicBezTo>
                    <a:cubicBezTo>
                      <a:pt x="25542" y="21203"/>
                      <a:pt x="21171" y="25574"/>
                      <a:pt x="15821" y="25574"/>
                    </a:cubicBezTo>
                    <a:cubicBezTo>
                      <a:pt x="10471" y="25574"/>
                      <a:pt x="6100" y="21203"/>
                      <a:pt x="6100" y="15853"/>
                    </a:cubicBezTo>
                    <a:cubicBezTo>
                      <a:pt x="6100" y="10471"/>
                      <a:pt x="10471" y="6133"/>
                      <a:pt x="15821" y="6133"/>
                    </a:cubicBezTo>
                    <a:close/>
                    <a:moveTo>
                      <a:pt x="15821" y="0"/>
                    </a:moveTo>
                    <a:cubicBezTo>
                      <a:pt x="7079" y="0"/>
                      <a:pt x="0" y="7111"/>
                      <a:pt x="0" y="15853"/>
                    </a:cubicBezTo>
                    <a:cubicBezTo>
                      <a:pt x="0" y="24595"/>
                      <a:pt x="7079" y="31674"/>
                      <a:pt x="15821" y="31674"/>
                    </a:cubicBezTo>
                    <a:cubicBezTo>
                      <a:pt x="24563" y="31674"/>
                      <a:pt x="31674" y="24595"/>
                      <a:pt x="31674" y="15853"/>
                    </a:cubicBezTo>
                    <a:cubicBezTo>
                      <a:pt x="31674" y="7111"/>
                      <a:pt x="24563" y="0"/>
                      <a:pt x="15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23"/>
              <p:cNvSpPr/>
              <p:nvPr/>
            </p:nvSpPr>
            <p:spPr>
              <a:xfrm>
                <a:off x="3548225" y="4181050"/>
                <a:ext cx="791850" cy="791850"/>
              </a:xfrm>
              <a:custGeom>
                <a:avLst/>
                <a:gdLst/>
                <a:ahLst/>
                <a:cxnLst/>
                <a:rect l="l" t="t" r="r" b="b"/>
                <a:pathLst>
                  <a:path w="31674" h="31674" extrusionOk="0">
                    <a:moveTo>
                      <a:pt x="15821" y="6100"/>
                    </a:moveTo>
                    <a:cubicBezTo>
                      <a:pt x="21203" y="6100"/>
                      <a:pt x="25574" y="10471"/>
                      <a:pt x="25574" y="15821"/>
                    </a:cubicBezTo>
                    <a:cubicBezTo>
                      <a:pt x="25574" y="21203"/>
                      <a:pt x="21203" y="25541"/>
                      <a:pt x="15821" y="25541"/>
                    </a:cubicBezTo>
                    <a:cubicBezTo>
                      <a:pt x="10471" y="25541"/>
                      <a:pt x="6100" y="21203"/>
                      <a:pt x="6100" y="15821"/>
                    </a:cubicBezTo>
                    <a:cubicBezTo>
                      <a:pt x="6100" y="10471"/>
                      <a:pt x="10471" y="6100"/>
                      <a:pt x="15821" y="6100"/>
                    </a:cubicBezTo>
                    <a:close/>
                    <a:moveTo>
                      <a:pt x="15821" y="0"/>
                    </a:moveTo>
                    <a:cubicBezTo>
                      <a:pt x="7111" y="0"/>
                      <a:pt x="0" y="7111"/>
                      <a:pt x="0" y="15821"/>
                    </a:cubicBezTo>
                    <a:cubicBezTo>
                      <a:pt x="0" y="24563"/>
                      <a:pt x="7111" y="31674"/>
                      <a:pt x="15821" y="31674"/>
                    </a:cubicBezTo>
                    <a:cubicBezTo>
                      <a:pt x="24563" y="31674"/>
                      <a:pt x="31674" y="24563"/>
                      <a:pt x="31674" y="15821"/>
                    </a:cubicBezTo>
                    <a:cubicBezTo>
                      <a:pt x="31674" y="7111"/>
                      <a:pt x="24563" y="0"/>
                      <a:pt x="15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23"/>
              <p:cNvSpPr/>
              <p:nvPr/>
            </p:nvSpPr>
            <p:spPr>
              <a:xfrm>
                <a:off x="2388575" y="1722325"/>
                <a:ext cx="152525" cy="169650"/>
              </a:xfrm>
              <a:custGeom>
                <a:avLst/>
                <a:gdLst/>
                <a:ahLst/>
                <a:cxnLst/>
                <a:rect l="l" t="t" r="r" b="b"/>
                <a:pathLst>
                  <a:path w="6101" h="6786" extrusionOk="0">
                    <a:moveTo>
                      <a:pt x="3067" y="0"/>
                    </a:moveTo>
                    <a:cubicBezTo>
                      <a:pt x="1371" y="0"/>
                      <a:pt x="1" y="1370"/>
                      <a:pt x="1" y="3066"/>
                    </a:cubicBezTo>
                    <a:lnTo>
                      <a:pt x="1" y="3719"/>
                    </a:lnTo>
                    <a:cubicBezTo>
                      <a:pt x="1" y="5415"/>
                      <a:pt x="1371" y="6785"/>
                      <a:pt x="3067" y="6785"/>
                    </a:cubicBezTo>
                    <a:cubicBezTo>
                      <a:pt x="4730" y="6785"/>
                      <a:pt x="6100" y="5415"/>
                      <a:pt x="6100" y="3719"/>
                    </a:cubicBezTo>
                    <a:lnTo>
                      <a:pt x="6100" y="3066"/>
                    </a:lnTo>
                    <a:cubicBezTo>
                      <a:pt x="6100" y="1370"/>
                      <a:pt x="4730" y="0"/>
                      <a:pt x="30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23"/>
              <p:cNvSpPr/>
              <p:nvPr/>
            </p:nvSpPr>
            <p:spPr>
              <a:xfrm>
                <a:off x="2561450" y="1861775"/>
                <a:ext cx="153350" cy="169650"/>
              </a:xfrm>
              <a:custGeom>
                <a:avLst/>
                <a:gdLst/>
                <a:ahLst/>
                <a:cxnLst/>
                <a:rect l="l" t="t" r="r" b="b"/>
                <a:pathLst>
                  <a:path w="6134" h="6786" extrusionOk="0">
                    <a:moveTo>
                      <a:pt x="3067" y="0"/>
                    </a:moveTo>
                    <a:cubicBezTo>
                      <a:pt x="1371" y="0"/>
                      <a:pt x="1" y="1370"/>
                      <a:pt x="1" y="3034"/>
                    </a:cubicBezTo>
                    <a:lnTo>
                      <a:pt x="1" y="3719"/>
                    </a:lnTo>
                    <a:cubicBezTo>
                      <a:pt x="1" y="5415"/>
                      <a:pt x="1371" y="6785"/>
                      <a:pt x="3067" y="6785"/>
                    </a:cubicBezTo>
                    <a:cubicBezTo>
                      <a:pt x="4763" y="6785"/>
                      <a:pt x="6134" y="5415"/>
                      <a:pt x="6134" y="3719"/>
                    </a:cubicBezTo>
                    <a:lnTo>
                      <a:pt x="6134" y="3034"/>
                    </a:lnTo>
                    <a:cubicBezTo>
                      <a:pt x="6134" y="1370"/>
                      <a:pt x="4763" y="0"/>
                      <a:pt x="30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23"/>
              <p:cNvSpPr/>
              <p:nvPr/>
            </p:nvSpPr>
            <p:spPr>
              <a:xfrm>
                <a:off x="2001225" y="2288275"/>
                <a:ext cx="152525" cy="169650"/>
              </a:xfrm>
              <a:custGeom>
                <a:avLst/>
                <a:gdLst/>
                <a:ahLst/>
                <a:cxnLst/>
                <a:rect l="l" t="t" r="r" b="b"/>
                <a:pathLst>
                  <a:path w="6101" h="6786" extrusionOk="0">
                    <a:moveTo>
                      <a:pt x="3066" y="0"/>
                    </a:moveTo>
                    <a:cubicBezTo>
                      <a:pt x="1370" y="0"/>
                      <a:pt x="0" y="1338"/>
                      <a:pt x="0" y="3034"/>
                    </a:cubicBezTo>
                    <a:lnTo>
                      <a:pt x="0" y="3719"/>
                    </a:lnTo>
                    <a:cubicBezTo>
                      <a:pt x="0" y="5415"/>
                      <a:pt x="1370" y="6785"/>
                      <a:pt x="3066" y="6785"/>
                    </a:cubicBezTo>
                    <a:cubicBezTo>
                      <a:pt x="4730" y="6785"/>
                      <a:pt x="6100" y="5415"/>
                      <a:pt x="6100" y="3719"/>
                    </a:cubicBezTo>
                    <a:lnTo>
                      <a:pt x="6100" y="3034"/>
                    </a:lnTo>
                    <a:cubicBezTo>
                      <a:pt x="6100" y="1338"/>
                      <a:pt x="4730" y="0"/>
                      <a:pt x="3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23"/>
              <p:cNvSpPr/>
              <p:nvPr/>
            </p:nvSpPr>
            <p:spPr>
              <a:xfrm>
                <a:off x="3387550" y="1984100"/>
                <a:ext cx="152525" cy="169650"/>
              </a:xfrm>
              <a:custGeom>
                <a:avLst/>
                <a:gdLst/>
                <a:ahLst/>
                <a:cxnLst/>
                <a:rect l="l" t="t" r="r" b="b"/>
                <a:pathLst>
                  <a:path w="6101" h="6786" extrusionOk="0">
                    <a:moveTo>
                      <a:pt x="3067" y="0"/>
                    </a:moveTo>
                    <a:cubicBezTo>
                      <a:pt x="1371" y="0"/>
                      <a:pt x="1" y="1370"/>
                      <a:pt x="1" y="3034"/>
                    </a:cubicBezTo>
                    <a:lnTo>
                      <a:pt x="1" y="3719"/>
                    </a:lnTo>
                    <a:cubicBezTo>
                      <a:pt x="1" y="5415"/>
                      <a:pt x="1371" y="6785"/>
                      <a:pt x="3067" y="6785"/>
                    </a:cubicBezTo>
                    <a:cubicBezTo>
                      <a:pt x="4731" y="6785"/>
                      <a:pt x="6101" y="5415"/>
                      <a:pt x="6101" y="3719"/>
                    </a:cubicBezTo>
                    <a:lnTo>
                      <a:pt x="6101" y="3034"/>
                    </a:lnTo>
                    <a:cubicBezTo>
                      <a:pt x="6101" y="1370"/>
                      <a:pt x="4731" y="0"/>
                      <a:pt x="30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23"/>
              <p:cNvSpPr/>
              <p:nvPr/>
            </p:nvSpPr>
            <p:spPr>
              <a:xfrm>
                <a:off x="3938025" y="1515175"/>
                <a:ext cx="152525" cy="169650"/>
              </a:xfrm>
              <a:custGeom>
                <a:avLst/>
                <a:gdLst/>
                <a:ahLst/>
                <a:cxnLst/>
                <a:rect l="l" t="t" r="r" b="b"/>
                <a:pathLst>
                  <a:path w="6101" h="6786" extrusionOk="0">
                    <a:moveTo>
                      <a:pt x="3067" y="1"/>
                    </a:moveTo>
                    <a:cubicBezTo>
                      <a:pt x="1370" y="1"/>
                      <a:pt x="0" y="1371"/>
                      <a:pt x="0" y="3067"/>
                    </a:cubicBezTo>
                    <a:lnTo>
                      <a:pt x="0" y="3752"/>
                    </a:lnTo>
                    <a:cubicBezTo>
                      <a:pt x="0" y="5448"/>
                      <a:pt x="1370" y="6786"/>
                      <a:pt x="3067" y="6786"/>
                    </a:cubicBezTo>
                    <a:cubicBezTo>
                      <a:pt x="4730" y="6786"/>
                      <a:pt x="6100" y="5448"/>
                      <a:pt x="6100" y="3752"/>
                    </a:cubicBezTo>
                    <a:lnTo>
                      <a:pt x="6100" y="3067"/>
                    </a:lnTo>
                    <a:cubicBezTo>
                      <a:pt x="6100" y="1371"/>
                      <a:pt x="4730" y="1"/>
                      <a:pt x="3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23"/>
              <p:cNvSpPr/>
              <p:nvPr/>
            </p:nvSpPr>
            <p:spPr>
              <a:xfrm>
                <a:off x="2778375" y="3348425"/>
                <a:ext cx="152525" cy="169650"/>
              </a:xfrm>
              <a:custGeom>
                <a:avLst/>
                <a:gdLst/>
                <a:ahLst/>
                <a:cxnLst/>
                <a:rect l="l" t="t" r="r" b="b"/>
                <a:pathLst>
                  <a:path w="6101" h="6786" extrusionOk="0">
                    <a:moveTo>
                      <a:pt x="3035" y="0"/>
                    </a:moveTo>
                    <a:cubicBezTo>
                      <a:pt x="1371" y="0"/>
                      <a:pt x="1" y="1370"/>
                      <a:pt x="1" y="3066"/>
                    </a:cubicBezTo>
                    <a:lnTo>
                      <a:pt x="1" y="3751"/>
                    </a:lnTo>
                    <a:cubicBezTo>
                      <a:pt x="1" y="5415"/>
                      <a:pt x="1371" y="6785"/>
                      <a:pt x="3035" y="6785"/>
                    </a:cubicBezTo>
                    <a:cubicBezTo>
                      <a:pt x="4731" y="6785"/>
                      <a:pt x="6101" y="5415"/>
                      <a:pt x="6101" y="3751"/>
                    </a:cubicBezTo>
                    <a:lnTo>
                      <a:pt x="6101" y="3066"/>
                    </a:lnTo>
                    <a:cubicBezTo>
                      <a:pt x="6101" y="1370"/>
                      <a:pt x="4731" y="0"/>
                      <a:pt x="3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23"/>
              <p:cNvSpPr/>
              <p:nvPr/>
            </p:nvSpPr>
            <p:spPr>
              <a:xfrm>
                <a:off x="4788575" y="1852800"/>
                <a:ext cx="153350" cy="170450"/>
              </a:xfrm>
              <a:custGeom>
                <a:avLst/>
                <a:gdLst/>
                <a:ahLst/>
                <a:cxnLst/>
                <a:rect l="l" t="t" r="r" b="b"/>
                <a:pathLst>
                  <a:path w="6134" h="6818" extrusionOk="0">
                    <a:moveTo>
                      <a:pt x="3067" y="0"/>
                    </a:moveTo>
                    <a:cubicBezTo>
                      <a:pt x="1371" y="0"/>
                      <a:pt x="1" y="1370"/>
                      <a:pt x="1" y="3067"/>
                    </a:cubicBezTo>
                    <a:lnTo>
                      <a:pt x="1" y="3752"/>
                    </a:lnTo>
                    <a:cubicBezTo>
                      <a:pt x="1" y="5448"/>
                      <a:pt x="1371" y="6818"/>
                      <a:pt x="3067" y="6818"/>
                    </a:cubicBezTo>
                    <a:cubicBezTo>
                      <a:pt x="4763" y="6818"/>
                      <a:pt x="6133" y="5448"/>
                      <a:pt x="6133" y="3752"/>
                    </a:cubicBezTo>
                    <a:lnTo>
                      <a:pt x="6133" y="3067"/>
                    </a:lnTo>
                    <a:cubicBezTo>
                      <a:pt x="6133" y="1370"/>
                      <a:pt x="4763" y="0"/>
                      <a:pt x="30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23"/>
              <p:cNvSpPr/>
              <p:nvPr/>
            </p:nvSpPr>
            <p:spPr>
              <a:xfrm>
                <a:off x="4946800" y="2060750"/>
                <a:ext cx="153325" cy="170450"/>
              </a:xfrm>
              <a:custGeom>
                <a:avLst/>
                <a:gdLst/>
                <a:ahLst/>
                <a:cxnLst/>
                <a:rect l="l" t="t" r="r" b="b"/>
                <a:pathLst>
                  <a:path w="6133" h="6818" extrusionOk="0">
                    <a:moveTo>
                      <a:pt x="3066" y="0"/>
                    </a:moveTo>
                    <a:cubicBezTo>
                      <a:pt x="1370" y="0"/>
                      <a:pt x="0" y="1370"/>
                      <a:pt x="0" y="3067"/>
                    </a:cubicBezTo>
                    <a:lnTo>
                      <a:pt x="0" y="3752"/>
                    </a:lnTo>
                    <a:cubicBezTo>
                      <a:pt x="0" y="5448"/>
                      <a:pt x="1370" y="6818"/>
                      <a:pt x="3066" y="6818"/>
                    </a:cubicBezTo>
                    <a:cubicBezTo>
                      <a:pt x="4763" y="6818"/>
                      <a:pt x="6133" y="5448"/>
                      <a:pt x="6133" y="3752"/>
                    </a:cubicBezTo>
                    <a:lnTo>
                      <a:pt x="6133" y="3067"/>
                    </a:lnTo>
                    <a:cubicBezTo>
                      <a:pt x="6133" y="1370"/>
                      <a:pt x="4763" y="0"/>
                      <a:pt x="3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23"/>
              <p:cNvSpPr/>
              <p:nvPr/>
            </p:nvSpPr>
            <p:spPr>
              <a:xfrm>
                <a:off x="5680725" y="2161050"/>
                <a:ext cx="153350" cy="169650"/>
              </a:xfrm>
              <a:custGeom>
                <a:avLst/>
                <a:gdLst/>
                <a:ahLst/>
                <a:cxnLst/>
                <a:rect l="l" t="t" r="r" b="b"/>
                <a:pathLst>
                  <a:path w="6134" h="6786" extrusionOk="0">
                    <a:moveTo>
                      <a:pt x="3067" y="1"/>
                    </a:moveTo>
                    <a:cubicBezTo>
                      <a:pt x="1371" y="1"/>
                      <a:pt x="1" y="1371"/>
                      <a:pt x="1" y="3034"/>
                    </a:cubicBezTo>
                    <a:lnTo>
                      <a:pt x="1" y="3719"/>
                    </a:lnTo>
                    <a:cubicBezTo>
                      <a:pt x="1" y="5416"/>
                      <a:pt x="1371" y="6786"/>
                      <a:pt x="3067" y="6786"/>
                    </a:cubicBezTo>
                    <a:cubicBezTo>
                      <a:pt x="4763" y="6786"/>
                      <a:pt x="6134" y="5416"/>
                      <a:pt x="6134" y="3719"/>
                    </a:cubicBezTo>
                    <a:lnTo>
                      <a:pt x="6134" y="3034"/>
                    </a:lnTo>
                    <a:cubicBezTo>
                      <a:pt x="6134" y="1371"/>
                      <a:pt x="4763" y="1"/>
                      <a:pt x="3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6" name="Google Shape;2036;p123"/>
          <p:cNvGrpSpPr/>
          <p:nvPr/>
        </p:nvGrpSpPr>
        <p:grpSpPr>
          <a:xfrm>
            <a:off x="846583" y="3278224"/>
            <a:ext cx="3496180" cy="1335459"/>
            <a:chOff x="694183" y="3278224"/>
            <a:chExt cx="3496180" cy="1335459"/>
          </a:xfrm>
        </p:grpSpPr>
        <p:grpSp>
          <p:nvGrpSpPr>
            <p:cNvPr id="2037" name="Google Shape;2037;p123"/>
            <p:cNvGrpSpPr/>
            <p:nvPr/>
          </p:nvGrpSpPr>
          <p:grpSpPr>
            <a:xfrm>
              <a:off x="1156363" y="3881277"/>
              <a:ext cx="2570564" cy="58625"/>
              <a:chOff x="818321" y="1194113"/>
              <a:chExt cx="1727878" cy="39406"/>
            </a:xfrm>
          </p:grpSpPr>
          <p:sp>
            <p:nvSpPr>
              <p:cNvPr id="2038" name="Google Shape;2038;p123"/>
              <p:cNvSpPr/>
              <p:nvPr/>
            </p:nvSpPr>
            <p:spPr>
              <a:xfrm>
                <a:off x="1970234" y="1194113"/>
                <a:ext cx="575965" cy="39249"/>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23"/>
              <p:cNvSpPr/>
              <p:nvPr/>
            </p:nvSpPr>
            <p:spPr>
              <a:xfrm>
                <a:off x="818321" y="1194219"/>
                <a:ext cx="576000" cy="39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23"/>
              <p:cNvSpPr/>
              <p:nvPr/>
            </p:nvSpPr>
            <p:spPr>
              <a:xfrm>
                <a:off x="1394250" y="1194219"/>
                <a:ext cx="576000" cy="393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1" name="Google Shape;2041;p123"/>
            <p:cNvSpPr txBox="1"/>
            <p:nvPr/>
          </p:nvSpPr>
          <p:spPr>
            <a:xfrm flipH="1">
              <a:off x="3268464" y="4248883"/>
              <a:ext cx="9219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500">
                  <a:solidFill>
                    <a:schemeClr val="lt1"/>
                  </a:solidFill>
                  <a:latin typeface="Raleway"/>
                  <a:ea typeface="Raleway"/>
                  <a:cs typeface="Raleway"/>
                  <a:sym typeface="Raleway"/>
                </a:rPr>
                <a:t>Venus has a beautiful name and is the second planet from the Sun</a:t>
              </a:r>
              <a:endParaRPr sz="400">
                <a:solidFill>
                  <a:schemeClr val="lt1"/>
                </a:solidFill>
                <a:latin typeface="Roboto"/>
                <a:ea typeface="Roboto"/>
                <a:cs typeface="Roboto"/>
                <a:sym typeface="Roboto"/>
              </a:endParaRPr>
            </a:p>
          </p:txBody>
        </p:sp>
        <p:sp>
          <p:nvSpPr>
            <p:cNvPr id="2042" name="Google Shape;2042;p123"/>
            <p:cNvSpPr txBox="1"/>
            <p:nvPr/>
          </p:nvSpPr>
          <p:spPr>
            <a:xfrm flipH="1">
              <a:off x="694183" y="3376775"/>
              <a:ext cx="9219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500">
                  <a:solidFill>
                    <a:schemeClr val="lt1"/>
                  </a:solidFill>
                  <a:latin typeface="Raleway"/>
                  <a:ea typeface="Raleway"/>
                  <a:cs typeface="Raleway"/>
                  <a:sym typeface="Raleway"/>
                </a:rPr>
                <a:t>Despite being red, Mars is actually a cold place. It’s full of iron oxide dust</a:t>
              </a:r>
              <a:endParaRPr sz="400">
                <a:solidFill>
                  <a:schemeClr val="lt1"/>
                </a:solidFill>
                <a:latin typeface="Roboto"/>
                <a:ea typeface="Roboto"/>
                <a:cs typeface="Roboto"/>
                <a:sym typeface="Roboto"/>
              </a:endParaRPr>
            </a:p>
          </p:txBody>
        </p:sp>
        <p:sp>
          <p:nvSpPr>
            <p:cNvPr id="2043" name="Google Shape;2043;p123"/>
            <p:cNvSpPr txBox="1"/>
            <p:nvPr/>
          </p:nvSpPr>
          <p:spPr>
            <a:xfrm flipH="1">
              <a:off x="1548141" y="4248883"/>
              <a:ext cx="9219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500">
                  <a:solidFill>
                    <a:schemeClr val="lt1"/>
                  </a:solidFill>
                  <a:latin typeface="Raleway"/>
                  <a:ea typeface="Raleway"/>
                  <a:cs typeface="Raleway"/>
                  <a:sym typeface="Raleway"/>
                </a:rPr>
                <a:t>Mercury is the closest planet to the Sun and also the smallest one</a:t>
              </a:r>
              <a:endParaRPr sz="400">
                <a:solidFill>
                  <a:schemeClr val="lt1"/>
                </a:solidFill>
                <a:latin typeface="Roboto"/>
                <a:ea typeface="Roboto"/>
                <a:cs typeface="Roboto"/>
                <a:sym typeface="Roboto"/>
              </a:endParaRPr>
            </a:p>
          </p:txBody>
        </p:sp>
        <p:sp>
          <p:nvSpPr>
            <p:cNvPr id="2044" name="Google Shape;2044;p123"/>
            <p:cNvSpPr txBox="1"/>
            <p:nvPr/>
          </p:nvSpPr>
          <p:spPr>
            <a:xfrm flipH="1">
              <a:off x="2416627" y="3376775"/>
              <a:ext cx="9219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500">
                  <a:solidFill>
                    <a:schemeClr val="lt1"/>
                  </a:solidFill>
                  <a:latin typeface="Raleway"/>
                  <a:ea typeface="Raleway"/>
                  <a:cs typeface="Raleway"/>
                  <a:sym typeface="Raleway"/>
                </a:rPr>
                <a:t>Jupiter is a gas giant and also the biggest planet in the Solar System</a:t>
              </a:r>
              <a:endParaRPr sz="700">
                <a:solidFill>
                  <a:schemeClr val="dk1"/>
                </a:solidFill>
              </a:endParaRPr>
            </a:p>
          </p:txBody>
        </p:sp>
        <p:sp>
          <p:nvSpPr>
            <p:cNvPr id="2045" name="Google Shape;2045;p123"/>
            <p:cNvSpPr txBox="1"/>
            <p:nvPr/>
          </p:nvSpPr>
          <p:spPr>
            <a:xfrm>
              <a:off x="711875" y="3278224"/>
              <a:ext cx="886500" cy="1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800">
                  <a:solidFill>
                    <a:schemeClr val="accent2"/>
                  </a:solidFill>
                  <a:latin typeface="Anton"/>
                  <a:ea typeface="Anton"/>
                  <a:cs typeface="Anton"/>
                  <a:sym typeface="Anton"/>
                </a:rPr>
                <a:t>DESSERT 1</a:t>
              </a:r>
              <a:endParaRPr sz="500">
                <a:solidFill>
                  <a:schemeClr val="lt1"/>
                </a:solidFill>
                <a:latin typeface="Montserrat Medium"/>
                <a:ea typeface="Montserrat Medium"/>
                <a:cs typeface="Montserrat Medium"/>
                <a:sym typeface="Montserrat Medium"/>
              </a:endParaRPr>
            </a:p>
          </p:txBody>
        </p:sp>
        <p:sp>
          <p:nvSpPr>
            <p:cNvPr id="2046" name="Google Shape;2046;p123"/>
            <p:cNvSpPr txBox="1"/>
            <p:nvPr/>
          </p:nvSpPr>
          <p:spPr>
            <a:xfrm>
              <a:off x="2434325" y="3278224"/>
              <a:ext cx="886500" cy="1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chemeClr val="accent2"/>
                  </a:solidFill>
                  <a:latin typeface="Anton"/>
                  <a:ea typeface="Anton"/>
                  <a:cs typeface="Anton"/>
                  <a:sym typeface="Anton"/>
                </a:rPr>
                <a:t>DESSERT 3</a:t>
              </a:r>
              <a:endParaRPr sz="500">
                <a:solidFill>
                  <a:schemeClr val="lt1"/>
                </a:solidFill>
                <a:latin typeface="Montserrat Medium"/>
                <a:ea typeface="Montserrat Medium"/>
                <a:cs typeface="Montserrat Medium"/>
                <a:sym typeface="Montserrat Medium"/>
              </a:endParaRPr>
            </a:p>
          </p:txBody>
        </p:sp>
        <p:sp>
          <p:nvSpPr>
            <p:cNvPr id="2047" name="Google Shape;2047;p123"/>
            <p:cNvSpPr txBox="1"/>
            <p:nvPr/>
          </p:nvSpPr>
          <p:spPr>
            <a:xfrm>
              <a:off x="1565850" y="4152538"/>
              <a:ext cx="886500" cy="1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chemeClr val="accent2"/>
                  </a:solidFill>
                  <a:latin typeface="Anton"/>
                  <a:ea typeface="Anton"/>
                  <a:cs typeface="Anton"/>
                  <a:sym typeface="Anton"/>
                </a:rPr>
                <a:t>DESSERT 2</a:t>
              </a:r>
              <a:endParaRPr sz="500">
                <a:solidFill>
                  <a:schemeClr val="lt1"/>
                </a:solidFill>
                <a:latin typeface="Montserrat Medium"/>
                <a:ea typeface="Montserrat Medium"/>
                <a:cs typeface="Montserrat Medium"/>
                <a:sym typeface="Montserrat Medium"/>
              </a:endParaRPr>
            </a:p>
          </p:txBody>
        </p:sp>
        <p:sp>
          <p:nvSpPr>
            <p:cNvPr id="2048" name="Google Shape;2048;p123"/>
            <p:cNvSpPr txBox="1"/>
            <p:nvPr/>
          </p:nvSpPr>
          <p:spPr>
            <a:xfrm>
              <a:off x="3286175" y="4152538"/>
              <a:ext cx="886500" cy="1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chemeClr val="accent2"/>
                  </a:solidFill>
                  <a:latin typeface="Anton"/>
                  <a:ea typeface="Anton"/>
                  <a:cs typeface="Anton"/>
                  <a:sym typeface="Anton"/>
                </a:rPr>
                <a:t>DESSERT 4</a:t>
              </a:r>
              <a:endParaRPr sz="500">
                <a:solidFill>
                  <a:schemeClr val="lt1"/>
                </a:solidFill>
                <a:latin typeface="Montserrat Medium"/>
                <a:ea typeface="Montserrat Medium"/>
                <a:cs typeface="Montserrat Medium"/>
                <a:sym typeface="Montserrat Medium"/>
              </a:endParaRPr>
            </a:p>
          </p:txBody>
        </p:sp>
        <p:sp>
          <p:nvSpPr>
            <p:cNvPr id="2049" name="Google Shape;2049;p123"/>
            <p:cNvSpPr/>
            <p:nvPr/>
          </p:nvSpPr>
          <p:spPr>
            <a:xfrm>
              <a:off x="1097975" y="3856012"/>
              <a:ext cx="114300" cy="114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23"/>
            <p:cNvSpPr/>
            <p:nvPr/>
          </p:nvSpPr>
          <p:spPr>
            <a:xfrm>
              <a:off x="1951941" y="3856012"/>
              <a:ext cx="114300" cy="114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23"/>
            <p:cNvSpPr/>
            <p:nvPr/>
          </p:nvSpPr>
          <p:spPr>
            <a:xfrm>
              <a:off x="2820974" y="3856012"/>
              <a:ext cx="114300" cy="114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23"/>
            <p:cNvSpPr/>
            <p:nvPr/>
          </p:nvSpPr>
          <p:spPr>
            <a:xfrm>
              <a:off x="3676507" y="3856012"/>
              <a:ext cx="114300" cy="114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3" name="Google Shape;2053;p123"/>
            <p:cNvGrpSpPr/>
            <p:nvPr/>
          </p:nvGrpSpPr>
          <p:grpSpPr>
            <a:xfrm>
              <a:off x="3645246" y="3362088"/>
              <a:ext cx="176818" cy="316805"/>
              <a:chOff x="2343725" y="238125"/>
              <a:chExt cx="2912975" cy="5219200"/>
            </a:xfrm>
          </p:grpSpPr>
          <p:sp>
            <p:nvSpPr>
              <p:cNvPr id="2054" name="Google Shape;2054;p123"/>
              <p:cNvSpPr/>
              <p:nvPr/>
            </p:nvSpPr>
            <p:spPr>
              <a:xfrm>
                <a:off x="2343725" y="238125"/>
                <a:ext cx="2912975" cy="5219200"/>
              </a:xfrm>
              <a:custGeom>
                <a:avLst/>
                <a:gdLst/>
                <a:ahLst/>
                <a:cxnLst/>
                <a:rect l="l" t="t" r="r" b="b"/>
                <a:pathLst>
                  <a:path w="116519" h="208768" extrusionOk="0">
                    <a:moveTo>
                      <a:pt x="51772" y="6115"/>
                    </a:moveTo>
                    <a:cubicBezTo>
                      <a:pt x="52168" y="6115"/>
                      <a:pt x="53216" y="6257"/>
                      <a:pt x="55454" y="7339"/>
                    </a:cubicBezTo>
                    <a:cubicBezTo>
                      <a:pt x="60478" y="9786"/>
                      <a:pt x="65958" y="15592"/>
                      <a:pt x="70101" y="22867"/>
                    </a:cubicBezTo>
                    <a:cubicBezTo>
                      <a:pt x="74080" y="29847"/>
                      <a:pt x="76461" y="37480"/>
                      <a:pt x="76788" y="44167"/>
                    </a:cubicBezTo>
                    <a:cubicBezTo>
                      <a:pt x="73265" y="45113"/>
                      <a:pt x="68470" y="46353"/>
                      <a:pt x="62957" y="47658"/>
                    </a:cubicBezTo>
                    <a:cubicBezTo>
                      <a:pt x="61326" y="48049"/>
                      <a:pt x="60315" y="49713"/>
                      <a:pt x="60706" y="51344"/>
                    </a:cubicBezTo>
                    <a:cubicBezTo>
                      <a:pt x="61041" y="52766"/>
                      <a:pt x="62281" y="53711"/>
                      <a:pt x="63673" y="53711"/>
                    </a:cubicBezTo>
                    <a:cubicBezTo>
                      <a:pt x="63910" y="53711"/>
                      <a:pt x="64151" y="53684"/>
                      <a:pt x="64392" y="53627"/>
                    </a:cubicBezTo>
                    <a:cubicBezTo>
                      <a:pt x="71275" y="51963"/>
                      <a:pt x="77049" y="50463"/>
                      <a:pt x="80735" y="49452"/>
                    </a:cubicBezTo>
                    <a:lnTo>
                      <a:pt x="80767" y="49452"/>
                    </a:lnTo>
                    <a:cubicBezTo>
                      <a:pt x="81583" y="49223"/>
                      <a:pt x="82300" y="49028"/>
                      <a:pt x="82920" y="48865"/>
                    </a:cubicBezTo>
                    <a:cubicBezTo>
                      <a:pt x="84910" y="52094"/>
                      <a:pt x="88955" y="59368"/>
                      <a:pt x="90194" y="67262"/>
                    </a:cubicBezTo>
                    <a:cubicBezTo>
                      <a:pt x="79952" y="70035"/>
                      <a:pt x="55911" y="76298"/>
                      <a:pt x="31022" y="80832"/>
                    </a:cubicBezTo>
                    <a:cubicBezTo>
                      <a:pt x="27825" y="81419"/>
                      <a:pt x="24987" y="82235"/>
                      <a:pt x="22476" y="83279"/>
                    </a:cubicBezTo>
                    <a:cubicBezTo>
                      <a:pt x="22019" y="78418"/>
                      <a:pt x="22215" y="71470"/>
                      <a:pt x="25770" y="66251"/>
                    </a:cubicBezTo>
                    <a:cubicBezTo>
                      <a:pt x="28282" y="62630"/>
                      <a:pt x="32196" y="60314"/>
                      <a:pt x="37415" y="59368"/>
                    </a:cubicBezTo>
                    <a:cubicBezTo>
                      <a:pt x="41819" y="58553"/>
                      <a:pt x="46386" y="57639"/>
                      <a:pt x="51051" y="56661"/>
                    </a:cubicBezTo>
                    <a:cubicBezTo>
                      <a:pt x="52682" y="56302"/>
                      <a:pt x="53758" y="54671"/>
                      <a:pt x="53399" y="53007"/>
                    </a:cubicBezTo>
                    <a:cubicBezTo>
                      <a:pt x="53085" y="51578"/>
                      <a:pt x="51793" y="50599"/>
                      <a:pt x="50380" y="50599"/>
                    </a:cubicBezTo>
                    <a:cubicBezTo>
                      <a:pt x="50181" y="50599"/>
                      <a:pt x="49980" y="50618"/>
                      <a:pt x="49778" y="50659"/>
                    </a:cubicBezTo>
                    <a:cubicBezTo>
                      <a:pt x="45179" y="51637"/>
                      <a:pt x="40677" y="52551"/>
                      <a:pt x="36339" y="53333"/>
                    </a:cubicBezTo>
                    <a:cubicBezTo>
                      <a:pt x="35491" y="53497"/>
                      <a:pt x="34708" y="53660"/>
                      <a:pt x="33925" y="53888"/>
                    </a:cubicBezTo>
                    <a:cubicBezTo>
                      <a:pt x="32979" y="48114"/>
                      <a:pt x="33697" y="40644"/>
                      <a:pt x="39960" y="33240"/>
                    </a:cubicBezTo>
                    <a:cubicBezTo>
                      <a:pt x="46745" y="25150"/>
                      <a:pt x="48604" y="16962"/>
                      <a:pt x="49844" y="11547"/>
                    </a:cubicBezTo>
                    <a:cubicBezTo>
                      <a:pt x="50333" y="9460"/>
                      <a:pt x="50985" y="6557"/>
                      <a:pt x="51572" y="6133"/>
                    </a:cubicBezTo>
                    <a:cubicBezTo>
                      <a:pt x="51572" y="6133"/>
                      <a:pt x="51631" y="6115"/>
                      <a:pt x="51772" y="6115"/>
                    </a:cubicBezTo>
                    <a:close/>
                    <a:moveTo>
                      <a:pt x="109636" y="116746"/>
                    </a:moveTo>
                    <a:cubicBezTo>
                      <a:pt x="110060" y="116746"/>
                      <a:pt x="110419" y="117105"/>
                      <a:pt x="110419" y="117529"/>
                    </a:cubicBezTo>
                    <a:lnTo>
                      <a:pt x="110419" y="138895"/>
                    </a:lnTo>
                    <a:cubicBezTo>
                      <a:pt x="110419" y="146822"/>
                      <a:pt x="103960" y="153248"/>
                      <a:pt x="96066" y="153248"/>
                    </a:cubicBezTo>
                    <a:lnTo>
                      <a:pt x="20453" y="153248"/>
                    </a:lnTo>
                    <a:cubicBezTo>
                      <a:pt x="12559" y="153248"/>
                      <a:pt x="6100" y="146822"/>
                      <a:pt x="6100" y="138895"/>
                    </a:cubicBezTo>
                    <a:lnTo>
                      <a:pt x="6100" y="117529"/>
                    </a:lnTo>
                    <a:cubicBezTo>
                      <a:pt x="6100" y="117105"/>
                      <a:pt x="6459" y="116746"/>
                      <a:pt x="6883" y="116746"/>
                    </a:cubicBezTo>
                    <a:close/>
                    <a:moveTo>
                      <a:pt x="51774" y="1"/>
                    </a:moveTo>
                    <a:cubicBezTo>
                      <a:pt x="50801" y="1"/>
                      <a:pt x="49839" y="180"/>
                      <a:pt x="48930" y="620"/>
                    </a:cubicBezTo>
                    <a:cubicBezTo>
                      <a:pt x="45701" y="2153"/>
                      <a:pt x="44885" y="5708"/>
                      <a:pt x="43874" y="10210"/>
                    </a:cubicBezTo>
                    <a:cubicBezTo>
                      <a:pt x="42700" y="15331"/>
                      <a:pt x="41102" y="22345"/>
                      <a:pt x="35263" y="29293"/>
                    </a:cubicBezTo>
                    <a:cubicBezTo>
                      <a:pt x="27075" y="39013"/>
                      <a:pt x="26618" y="48897"/>
                      <a:pt x="28119" y="56171"/>
                    </a:cubicBezTo>
                    <a:cubicBezTo>
                      <a:pt x="25118" y="57802"/>
                      <a:pt x="22639" y="60021"/>
                      <a:pt x="20747" y="62793"/>
                    </a:cubicBezTo>
                    <a:cubicBezTo>
                      <a:pt x="15430" y="70557"/>
                      <a:pt x="15886" y="80799"/>
                      <a:pt x="16702" y="86443"/>
                    </a:cubicBezTo>
                    <a:cubicBezTo>
                      <a:pt x="7144" y="93064"/>
                      <a:pt x="4763" y="103372"/>
                      <a:pt x="4502" y="111071"/>
                    </a:cubicBezTo>
                    <a:cubicBezTo>
                      <a:pt x="1860" y="112049"/>
                      <a:pt x="0" y="114594"/>
                      <a:pt x="0" y="117529"/>
                    </a:cubicBezTo>
                    <a:lnTo>
                      <a:pt x="0" y="138895"/>
                    </a:lnTo>
                    <a:cubicBezTo>
                      <a:pt x="0" y="150182"/>
                      <a:pt x="9167" y="159381"/>
                      <a:pt x="20453" y="159381"/>
                    </a:cubicBezTo>
                    <a:lnTo>
                      <a:pt x="24107" y="159381"/>
                    </a:lnTo>
                    <a:lnTo>
                      <a:pt x="24857" y="163165"/>
                    </a:lnTo>
                    <a:cubicBezTo>
                      <a:pt x="25150" y="164632"/>
                      <a:pt x="26423" y="165644"/>
                      <a:pt x="27858" y="165644"/>
                    </a:cubicBezTo>
                    <a:cubicBezTo>
                      <a:pt x="28054" y="165644"/>
                      <a:pt x="28249" y="165611"/>
                      <a:pt x="28445" y="165578"/>
                    </a:cubicBezTo>
                    <a:cubicBezTo>
                      <a:pt x="30109" y="165252"/>
                      <a:pt x="31185" y="163654"/>
                      <a:pt x="30859" y="161990"/>
                    </a:cubicBezTo>
                    <a:lnTo>
                      <a:pt x="30337" y="159381"/>
                    </a:lnTo>
                    <a:lnTo>
                      <a:pt x="86182" y="159381"/>
                    </a:lnTo>
                    <a:lnTo>
                      <a:pt x="77766" y="202635"/>
                    </a:lnTo>
                    <a:lnTo>
                      <a:pt x="38753" y="202635"/>
                    </a:lnTo>
                    <a:lnTo>
                      <a:pt x="33436" y="175267"/>
                    </a:lnTo>
                    <a:cubicBezTo>
                      <a:pt x="33149" y="173803"/>
                      <a:pt x="31878" y="172794"/>
                      <a:pt x="30444" y="172794"/>
                    </a:cubicBezTo>
                    <a:cubicBezTo>
                      <a:pt x="30248" y="172794"/>
                      <a:pt x="30048" y="172813"/>
                      <a:pt x="29848" y="172853"/>
                    </a:cubicBezTo>
                    <a:cubicBezTo>
                      <a:pt x="28184" y="173179"/>
                      <a:pt x="27108" y="174777"/>
                      <a:pt x="27434" y="176441"/>
                    </a:cubicBezTo>
                    <a:lnTo>
                      <a:pt x="33240" y="206288"/>
                    </a:lnTo>
                    <a:cubicBezTo>
                      <a:pt x="33534" y="207723"/>
                      <a:pt x="34773" y="208767"/>
                      <a:pt x="36241" y="208767"/>
                    </a:cubicBezTo>
                    <a:lnTo>
                      <a:pt x="80278" y="208767"/>
                    </a:lnTo>
                    <a:cubicBezTo>
                      <a:pt x="81746" y="208767"/>
                      <a:pt x="82985" y="207723"/>
                      <a:pt x="83279" y="206288"/>
                    </a:cubicBezTo>
                    <a:lnTo>
                      <a:pt x="92413" y="159381"/>
                    </a:lnTo>
                    <a:lnTo>
                      <a:pt x="96066" y="159381"/>
                    </a:lnTo>
                    <a:cubicBezTo>
                      <a:pt x="107352" y="159381"/>
                      <a:pt x="116519" y="150182"/>
                      <a:pt x="116519" y="138895"/>
                    </a:cubicBezTo>
                    <a:lnTo>
                      <a:pt x="116519" y="117529"/>
                    </a:lnTo>
                    <a:cubicBezTo>
                      <a:pt x="116519" y="114137"/>
                      <a:pt x="114040" y="111299"/>
                      <a:pt x="110810" y="110744"/>
                    </a:cubicBezTo>
                    <a:cubicBezTo>
                      <a:pt x="111919" y="106895"/>
                      <a:pt x="112278" y="102753"/>
                      <a:pt x="111919" y="98382"/>
                    </a:cubicBezTo>
                    <a:cubicBezTo>
                      <a:pt x="111796" y="96814"/>
                      <a:pt x="110458" y="95595"/>
                      <a:pt x="108912" y="95595"/>
                    </a:cubicBezTo>
                    <a:cubicBezTo>
                      <a:pt x="108817" y="95595"/>
                      <a:pt x="108721" y="95599"/>
                      <a:pt x="108625" y="95609"/>
                    </a:cubicBezTo>
                    <a:cubicBezTo>
                      <a:pt x="106961" y="95739"/>
                      <a:pt x="105689" y="97207"/>
                      <a:pt x="105819" y="98903"/>
                    </a:cubicBezTo>
                    <a:cubicBezTo>
                      <a:pt x="106178" y="103111"/>
                      <a:pt x="105689" y="107058"/>
                      <a:pt x="104417" y="110647"/>
                    </a:cubicBezTo>
                    <a:lnTo>
                      <a:pt x="10635" y="110647"/>
                    </a:lnTo>
                    <a:cubicBezTo>
                      <a:pt x="11026" y="101415"/>
                      <a:pt x="14647" y="94728"/>
                      <a:pt x="21399" y="90683"/>
                    </a:cubicBezTo>
                    <a:cubicBezTo>
                      <a:pt x="21530" y="90618"/>
                      <a:pt x="21660" y="90520"/>
                      <a:pt x="21758" y="90455"/>
                    </a:cubicBezTo>
                    <a:cubicBezTo>
                      <a:pt x="24661" y="88759"/>
                      <a:pt x="28119" y="87552"/>
                      <a:pt x="32131" y="86834"/>
                    </a:cubicBezTo>
                    <a:cubicBezTo>
                      <a:pt x="59532" y="81843"/>
                      <a:pt x="85954" y="74765"/>
                      <a:pt x="94305" y="72481"/>
                    </a:cubicBezTo>
                    <a:cubicBezTo>
                      <a:pt x="94337" y="72449"/>
                      <a:pt x="94370" y="72449"/>
                      <a:pt x="94435" y="72449"/>
                    </a:cubicBezTo>
                    <a:cubicBezTo>
                      <a:pt x="94631" y="72383"/>
                      <a:pt x="94826" y="72318"/>
                      <a:pt x="95022" y="72286"/>
                    </a:cubicBezTo>
                    <a:cubicBezTo>
                      <a:pt x="96784" y="74765"/>
                      <a:pt x="100241" y="80017"/>
                      <a:pt x="102786" y="86508"/>
                    </a:cubicBezTo>
                    <a:cubicBezTo>
                      <a:pt x="103261" y="87709"/>
                      <a:pt x="104428" y="88449"/>
                      <a:pt x="105652" y="88449"/>
                    </a:cubicBezTo>
                    <a:cubicBezTo>
                      <a:pt x="106024" y="88449"/>
                      <a:pt x="106401" y="88381"/>
                      <a:pt x="106765" y="88237"/>
                    </a:cubicBezTo>
                    <a:cubicBezTo>
                      <a:pt x="108331" y="87617"/>
                      <a:pt x="109114" y="85823"/>
                      <a:pt x="108494" y="84257"/>
                    </a:cubicBezTo>
                    <a:cubicBezTo>
                      <a:pt x="104547" y="74275"/>
                      <a:pt x="98806" y="67132"/>
                      <a:pt x="98578" y="66838"/>
                    </a:cubicBezTo>
                    <a:cubicBezTo>
                      <a:pt x="97982" y="66117"/>
                      <a:pt x="97145" y="65727"/>
                      <a:pt x="96240" y="65727"/>
                    </a:cubicBezTo>
                    <a:cubicBezTo>
                      <a:pt x="96204" y="65727"/>
                      <a:pt x="96168" y="65728"/>
                      <a:pt x="96131" y="65729"/>
                    </a:cubicBezTo>
                    <a:cubicBezTo>
                      <a:pt x="94109" y="53921"/>
                      <a:pt x="87063" y="43972"/>
                      <a:pt x="86737" y="43515"/>
                    </a:cubicBezTo>
                    <a:cubicBezTo>
                      <a:pt x="86157" y="42708"/>
                      <a:pt x="85227" y="42252"/>
                      <a:pt x="84262" y="42252"/>
                    </a:cubicBezTo>
                    <a:cubicBezTo>
                      <a:pt x="83978" y="42252"/>
                      <a:pt x="83691" y="42292"/>
                      <a:pt x="83409" y="42373"/>
                    </a:cubicBezTo>
                    <a:cubicBezTo>
                      <a:pt x="83377" y="42373"/>
                      <a:pt x="83181" y="42438"/>
                      <a:pt x="82822" y="42536"/>
                    </a:cubicBezTo>
                    <a:cubicBezTo>
                      <a:pt x="81452" y="25183"/>
                      <a:pt x="69318" y="7274"/>
                      <a:pt x="58129" y="1827"/>
                    </a:cubicBezTo>
                    <a:cubicBezTo>
                      <a:pt x="56251" y="922"/>
                      <a:pt x="53980" y="1"/>
                      <a:pt x="51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23"/>
              <p:cNvSpPr/>
              <p:nvPr/>
            </p:nvSpPr>
            <p:spPr>
              <a:xfrm>
                <a:off x="3354950" y="4327825"/>
                <a:ext cx="890525" cy="875875"/>
              </a:xfrm>
              <a:custGeom>
                <a:avLst/>
                <a:gdLst/>
                <a:ahLst/>
                <a:cxnLst/>
                <a:rect l="l" t="t" r="r" b="b"/>
                <a:pathLst>
                  <a:path w="35621" h="35035" extrusionOk="0">
                    <a:moveTo>
                      <a:pt x="18593" y="14092"/>
                    </a:moveTo>
                    <a:lnTo>
                      <a:pt x="21236" y="16735"/>
                    </a:lnTo>
                    <a:lnTo>
                      <a:pt x="16930" y="21040"/>
                    </a:lnTo>
                    <a:lnTo>
                      <a:pt x="14288" y="18398"/>
                    </a:lnTo>
                    <a:lnTo>
                      <a:pt x="18593" y="14092"/>
                    </a:lnTo>
                    <a:close/>
                    <a:moveTo>
                      <a:pt x="25297" y="1"/>
                    </a:moveTo>
                    <a:cubicBezTo>
                      <a:pt x="24514" y="1"/>
                      <a:pt x="23731" y="294"/>
                      <a:pt x="23128" y="881"/>
                    </a:cubicBezTo>
                    <a:lnTo>
                      <a:pt x="18593" y="5448"/>
                    </a:lnTo>
                    <a:lnTo>
                      <a:pt x="16441" y="3295"/>
                    </a:lnTo>
                    <a:cubicBezTo>
                      <a:pt x="15837" y="2692"/>
                      <a:pt x="15054" y="2390"/>
                      <a:pt x="14271" y="2390"/>
                    </a:cubicBezTo>
                    <a:cubicBezTo>
                      <a:pt x="13488" y="2390"/>
                      <a:pt x="12706" y="2692"/>
                      <a:pt x="12102" y="3295"/>
                    </a:cubicBezTo>
                    <a:cubicBezTo>
                      <a:pt x="10928" y="4470"/>
                      <a:pt x="10928" y="6427"/>
                      <a:pt x="12102" y="7601"/>
                    </a:cubicBezTo>
                    <a:lnTo>
                      <a:pt x="14255" y="9754"/>
                    </a:lnTo>
                    <a:lnTo>
                      <a:pt x="9949" y="14060"/>
                    </a:lnTo>
                    <a:lnTo>
                      <a:pt x="7796" y="11907"/>
                    </a:lnTo>
                    <a:cubicBezTo>
                      <a:pt x="7205" y="11316"/>
                      <a:pt x="6416" y="11014"/>
                      <a:pt x="5627" y="11014"/>
                    </a:cubicBezTo>
                    <a:cubicBezTo>
                      <a:pt x="4850" y="11014"/>
                      <a:pt x="4074" y="11308"/>
                      <a:pt x="3490" y="11907"/>
                    </a:cubicBezTo>
                    <a:cubicBezTo>
                      <a:pt x="2284" y="13114"/>
                      <a:pt x="2284" y="15038"/>
                      <a:pt x="3490" y="16245"/>
                    </a:cubicBezTo>
                    <a:lnTo>
                      <a:pt x="5643" y="18398"/>
                    </a:lnTo>
                    <a:lnTo>
                      <a:pt x="1207" y="22835"/>
                    </a:lnTo>
                    <a:cubicBezTo>
                      <a:pt x="0" y="24009"/>
                      <a:pt x="0" y="25966"/>
                      <a:pt x="1207" y="27140"/>
                    </a:cubicBezTo>
                    <a:cubicBezTo>
                      <a:pt x="1794" y="27760"/>
                      <a:pt x="2577" y="28054"/>
                      <a:pt x="3360" y="28054"/>
                    </a:cubicBezTo>
                    <a:cubicBezTo>
                      <a:pt x="4143" y="28054"/>
                      <a:pt x="4926" y="27760"/>
                      <a:pt x="5513" y="27140"/>
                    </a:cubicBezTo>
                    <a:lnTo>
                      <a:pt x="9949" y="22704"/>
                    </a:lnTo>
                    <a:lnTo>
                      <a:pt x="12624" y="25346"/>
                    </a:lnTo>
                    <a:lnTo>
                      <a:pt x="8155" y="29815"/>
                    </a:lnTo>
                    <a:cubicBezTo>
                      <a:pt x="6981" y="30989"/>
                      <a:pt x="6981" y="32947"/>
                      <a:pt x="8155" y="34121"/>
                    </a:cubicBezTo>
                    <a:cubicBezTo>
                      <a:pt x="8775" y="34708"/>
                      <a:pt x="9558" y="35034"/>
                      <a:pt x="10341" y="35034"/>
                    </a:cubicBezTo>
                    <a:cubicBezTo>
                      <a:pt x="11123" y="35034"/>
                      <a:pt x="11906" y="34708"/>
                      <a:pt x="12494" y="34121"/>
                    </a:cubicBezTo>
                    <a:lnTo>
                      <a:pt x="16930" y="29685"/>
                    </a:lnTo>
                    <a:lnTo>
                      <a:pt x="20746" y="33501"/>
                    </a:lnTo>
                    <a:cubicBezTo>
                      <a:pt x="21334" y="34088"/>
                      <a:pt x="22116" y="34382"/>
                      <a:pt x="22899" y="34382"/>
                    </a:cubicBezTo>
                    <a:cubicBezTo>
                      <a:pt x="23682" y="34382"/>
                      <a:pt x="24465" y="34088"/>
                      <a:pt x="25052" y="33501"/>
                    </a:cubicBezTo>
                    <a:cubicBezTo>
                      <a:pt x="26259" y="32294"/>
                      <a:pt x="26259" y="30370"/>
                      <a:pt x="25052" y="29163"/>
                    </a:cubicBezTo>
                    <a:lnTo>
                      <a:pt x="21268" y="25346"/>
                    </a:lnTo>
                    <a:lnTo>
                      <a:pt x="25574" y="21073"/>
                    </a:lnTo>
                    <a:lnTo>
                      <a:pt x="29358" y="24857"/>
                    </a:lnTo>
                    <a:cubicBezTo>
                      <a:pt x="29945" y="25444"/>
                      <a:pt x="30728" y="25770"/>
                      <a:pt x="31511" y="25770"/>
                    </a:cubicBezTo>
                    <a:cubicBezTo>
                      <a:pt x="32294" y="25770"/>
                      <a:pt x="33077" y="25444"/>
                      <a:pt x="33696" y="24857"/>
                    </a:cubicBezTo>
                    <a:cubicBezTo>
                      <a:pt x="34871" y="23650"/>
                      <a:pt x="34871" y="21725"/>
                      <a:pt x="33696" y="20551"/>
                    </a:cubicBezTo>
                    <a:lnTo>
                      <a:pt x="29880" y="16735"/>
                    </a:lnTo>
                    <a:lnTo>
                      <a:pt x="34414" y="12200"/>
                    </a:lnTo>
                    <a:cubicBezTo>
                      <a:pt x="35621" y="10994"/>
                      <a:pt x="35621" y="9069"/>
                      <a:pt x="34414" y="7862"/>
                    </a:cubicBezTo>
                    <a:cubicBezTo>
                      <a:pt x="33827" y="7275"/>
                      <a:pt x="33044" y="6981"/>
                      <a:pt x="32261" y="6981"/>
                    </a:cubicBezTo>
                    <a:cubicBezTo>
                      <a:pt x="31478" y="6981"/>
                      <a:pt x="30695" y="7275"/>
                      <a:pt x="30108" y="7862"/>
                    </a:cubicBezTo>
                    <a:lnTo>
                      <a:pt x="25574" y="12396"/>
                    </a:lnTo>
                    <a:lnTo>
                      <a:pt x="22899" y="9754"/>
                    </a:lnTo>
                    <a:lnTo>
                      <a:pt x="27466" y="5220"/>
                    </a:lnTo>
                    <a:cubicBezTo>
                      <a:pt x="28640" y="4013"/>
                      <a:pt x="28640" y="2088"/>
                      <a:pt x="27466" y="881"/>
                    </a:cubicBezTo>
                    <a:cubicBezTo>
                      <a:pt x="26863" y="294"/>
                      <a:pt x="26080" y="1"/>
                      <a:pt x="25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23"/>
              <p:cNvSpPr/>
              <p:nvPr/>
            </p:nvSpPr>
            <p:spPr>
              <a:xfrm>
                <a:off x="2934150" y="3322325"/>
                <a:ext cx="1732125" cy="153325"/>
              </a:xfrm>
              <a:custGeom>
                <a:avLst/>
                <a:gdLst/>
                <a:ahLst/>
                <a:cxnLst/>
                <a:rect l="l" t="t" r="r" b="b"/>
                <a:pathLst>
                  <a:path w="69285" h="6133" extrusionOk="0">
                    <a:moveTo>
                      <a:pt x="3067" y="0"/>
                    </a:moveTo>
                    <a:cubicBezTo>
                      <a:pt x="1370" y="0"/>
                      <a:pt x="0" y="1370"/>
                      <a:pt x="0" y="3067"/>
                    </a:cubicBezTo>
                    <a:cubicBezTo>
                      <a:pt x="0" y="4763"/>
                      <a:pt x="1370" y="6133"/>
                      <a:pt x="3067" y="6133"/>
                    </a:cubicBezTo>
                    <a:lnTo>
                      <a:pt x="66219" y="6133"/>
                    </a:lnTo>
                    <a:cubicBezTo>
                      <a:pt x="67915" y="6133"/>
                      <a:pt x="69285" y="4763"/>
                      <a:pt x="69285" y="3067"/>
                    </a:cubicBezTo>
                    <a:cubicBezTo>
                      <a:pt x="69285" y="1370"/>
                      <a:pt x="67915" y="0"/>
                      <a:pt x="66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23"/>
              <p:cNvSpPr/>
              <p:nvPr/>
            </p:nvSpPr>
            <p:spPr>
              <a:xfrm>
                <a:off x="3304375" y="3589000"/>
                <a:ext cx="991675" cy="153325"/>
              </a:xfrm>
              <a:custGeom>
                <a:avLst/>
                <a:gdLst/>
                <a:ahLst/>
                <a:cxnLst/>
                <a:rect l="l" t="t" r="r" b="b"/>
                <a:pathLst>
                  <a:path w="39667" h="6133" extrusionOk="0">
                    <a:moveTo>
                      <a:pt x="3034" y="0"/>
                    </a:moveTo>
                    <a:cubicBezTo>
                      <a:pt x="1371" y="0"/>
                      <a:pt x="1" y="1370"/>
                      <a:pt x="1" y="3066"/>
                    </a:cubicBezTo>
                    <a:cubicBezTo>
                      <a:pt x="1" y="4763"/>
                      <a:pt x="1371" y="6133"/>
                      <a:pt x="3034" y="6133"/>
                    </a:cubicBezTo>
                    <a:lnTo>
                      <a:pt x="36633" y="6133"/>
                    </a:lnTo>
                    <a:cubicBezTo>
                      <a:pt x="38296" y="6133"/>
                      <a:pt x="39666" y="4763"/>
                      <a:pt x="39666" y="3066"/>
                    </a:cubicBezTo>
                    <a:cubicBezTo>
                      <a:pt x="39666" y="1370"/>
                      <a:pt x="38296" y="0"/>
                      <a:pt x="36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123"/>
            <p:cNvGrpSpPr/>
            <p:nvPr/>
          </p:nvGrpSpPr>
          <p:grpSpPr>
            <a:xfrm>
              <a:off x="1857032" y="3411338"/>
              <a:ext cx="318637" cy="257612"/>
              <a:chOff x="1181650" y="725625"/>
              <a:chExt cx="5249375" cy="4244025"/>
            </a:xfrm>
          </p:grpSpPr>
          <p:sp>
            <p:nvSpPr>
              <p:cNvPr id="2059" name="Google Shape;2059;p123"/>
              <p:cNvSpPr/>
              <p:nvPr/>
            </p:nvSpPr>
            <p:spPr>
              <a:xfrm>
                <a:off x="4556975" y="1868725"/>
                <a:ext cx="162325" cy="169225"/>
              </a:xfrm>
              <a:custGeom>
                <a:avLst/>
                <a:gdLst/>
                <a:ahLst/>
                <a:cxnLst/>
                <a:rect l="l" t="t" r="r" b="b"/>
                <a:pathLst>
                  <a:path w="6493" h="6769" extrusionOk="0">
                    <a:moveTo>
                      <a:pt x="3288" y="1"/>
                    </a:moveTo>
                    <a:cubicBezTo>
                      <a:pt x="1748" y="1"/>
                      <a:pt x="413" y="1161"/>
                      <a:pt x="229" y="2723"/>
                    </a:cubicBezTo>
                    <a:lnTo>
                      <a:pt x="164" y="3376"/>
                    </a:lnTo>
                    <a:cubicBezTo>
                      <a:pt x="1" y="5072"/>
                      <a:pt x="1208" y="6572"/>
                      <a:pt x="2904" y="6735"/>
                    </a:cubicBezTo>
                    <a:cubicBezTo>
                      <a:pt x="3002" y="6768"/>
                      <a:pt x="3100" y="6768"/>
                      <a:pt x="3198" y="6768"/>
                    </a:cubicBezTo>
                    <a:cubicBezTo>
                      <a:pt x="4763" y="6768"/>
                      <a:pt x="6101" y="5594"/>
                      <a:pt x="6264" y="4028"/>
                    </a:cubicBezTo>
                    <a:lnTo>
                      <a:pt x="6329" y="3376"/>
                    </a:lnTo>
                    <a:cubicBezTo>
                      <a:pt x="6492" y="1679"/>
                      <a:pt x="5285" y="179"/>
                      <a:pt x="3589" y="16"/>
                    </a:cubicBezTo>
                    <a:cubicBezTo>
                      <a:pt x="3488" y="6"/>
                      <a:pt x="3387" y="1"/>
                      <a:pt x="3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23"/>
              <p:cNvSpPr/>
              <p:nvPr/>
            </p:nvSpPr>
            <p:spPr>
              <a:xfrm>
                <a:off x="4258500" y="1969050"/>
                <a:ext cx="162325" cy="169200"/>
              </a:xfrm>
              <a:custGeom>
                <a:avLst/>
                <a:gdLst/>
                <a:ahLst/>
                <a:cxnLst/>
                <a:rect l="l" t="t" r="r" b="b"/>
                <a:pathLst>
                  <a:path w="6493" h="6768" extrusionOk="0">
                    <a:moveTo>
                      <a:pt x="3288" y="0"/>
                    </a:moveTo>
                    <a:cubicBezTo>
                      <a:pt x="1748" y="0"/>
                      <a:pt x="413" y="1162"/>
                      <a:pt x="229" y="2755"/>
                    </a:cubicBezTo>
                    <a:lnTo>
                      <a:pt x="164" y="3375"/>
                    </a:lnTo>
                    <a:cubicBezTo>
                      <a:pt x="1" y="5071"/>
                      <a:pt x="1208" y="6572"/>
                      <a:pt x="2904" y="6735"/>
                    </a:cubicBezTo>
                    <a:cubicBezTo>
                      <a:pt x="3002" y="6767"/>
                      <a:pt x="3100" y="6767"/>
                      <a:pt x="3198" y="6767"/>
                    </a:cubicBezTo>
                    <a:cubicBezTo>
                      <a:pt x="4763" y="6767"/>
                      <a:pt x="6101" y="5593"/>
                      <a:pt x="6264" y="4027"/>
                    </a:cubicBezTo>
                    <a:lnTo>
                      <a:pt x="6329" y="3375"/>
                    </a:lnTo>
                    <a:cubicBezTo>
                      <a:pt x="6492" y="1711"/>
                      <a:pt x="5285" y="178"/>
                      <a:pt x="3589" y="15"/>
                    </a:cubicBezTo>
                    <a:cubicBezTo>
                      <a:pt x="3488" y="5"/>
                      <a:pt x="3388" y="0"/>
                      <a:pt x="3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23"/>
              <p:cNvSpPr/>
              <p:nvPr/>
            </p:nvSpPr>
            <p:spPr>
              <a:xfrm>
                <a:off x="1759825" y="1576800"/>
                <a:ext cx="162325" cy="169200"/>
              </a:xfrm>
              <a:custGeom>
                <a:avLst/>
                <a:gdLst/>
                <a:ahLst/>
                <a:cxnLst/>
                <a:rect l="l" t="t" r="r" b="b"/>
                <a:pathLst>
                  <a:path w="6493" h="6768" extrusionOk="0">
                    <a:moveTo>
                      <a:pt x="3288" y="0"/>
                    </a:moveTo>
                    <a:cubicBezTo>
                      <a:pt x="1744" y="0"/>
                      <a:pt x="382" y="1162"/>
                      <a:pt x="229" y="2755"/>
                    </a:cubicBezTo>
                    <a:lnTo>
                      <a:pt x="164" y="3407"/>
                    </a:lnTo>
                    <a:cubicBezTo>
                      <a:pt x="1" y="5071"/>
                      <a:pt x="1208" y="6571"/>
                      <a:pt x="2871" y="6767"/>
                    </a:cubicBezTo>
                    <a:lnTo>
                      <a:pt x="3197" y="6767"/>
                    </a:lnTo>
                    <a:cubicBezTo>
                      <a:pt x="4763" y="6767"/>
                      <a:pt x="6068" y="5593"/>
                      <a:pt x="6231" y="4027"/>
                    </a:cubicBezTo>
                    <a:lnTo>
                      <a:pt x="6296" y="3375"/>
                    </a:lnTo>
                    <a:cubicBezTo>
                      <a:pt x="6492" y="1711"/>
                      <a:pt x="5252" y="178"/>
                      <a:pt x="3589" y="15"/>
                    </a:cubicBezTo>
                    <a:cubicBezTo>
                      <a:pt x="3488" y="5"/>
                      <a:pt x="3387" y="0"/>
                      <a:pt x="3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23"/>
              <p:cNvSpPr/>
              <p:nvPr/>
            </p:nvSpPr>
            <p:spPr>
              <a:xfrm>
                <a:off x="2140675" y="1756200"/>
                <a:ext cx="162300" cy="169200"/>
              </a:xfrm>
              <a:custGeom>
                <a:avLst/>
                <a:gdLst/>
                <a:ahLst/>
                <a:cxnLst/>
                <a:rect l="l" t="t" r="r" b="b"/>
                <a:pathLst>
                  <a:path w="6492" h="6768" extrusionOk="0">
                    <a:moveTo>
                      <a:pt x="3287" y="0"/>
                    </a:moveTo>
                    <a:cubicBezTo>
                      <a:pt x="1747" y="0"/>
                      <a:pt x="412" y="1162"/>
                      <a:pt x="228" y="2755"/>
                    </a:cubicBezTo>
                    <a:lnTo>
                      <a:pt x="163" y="3408"/>
                    </a:lnTo>
                    <a:cubicBezTo>
                      <a:pt x="0" y="5071"/>
                      <a:pt x="1207" y="6572"/>
                      <a:pt x="2903" y="6768"/>
                    </a:cubicBezTo>
                    <a:lnTo>
                      <a:pt x="3230" y="6768"/>
                    </a:lnTo>
                    <a:cubicBezTo>
                      <a:pt x="4763" y="6768"/>
                      <a:pt x="6100" y="5593"/>
                      <a:pt x="6263" y="4027"/>
                    </a:cubicBezTo>
                    <a:lnTo>
                      <a:pt x="6328" y="3375"/>
                    </a:lnTo>
                    <a:cubicBezTo>
                      <a:pt x="6491" y="1711"/>
                      <a:pt x="5285" y="211"/>
                      <a:pt x="3588" y="15"/>
                    </a:cubicBezTo>
                    <a:cubicBezTo>
                      <a:pt x="3487" y="5"/>
                      <a:pt x="3387" y="0"/>
                      <a:pt x="3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23"/>
              <p:cNvSpPr/>
              <p:nvPr/>
            </p:nvSpPr>
            <p:spPr>
              <a:xfrm>
                <a:off x="3519675" y="1752125"/>
                <a:ext cx="163125" cy="169200"/>
              </a:xfrm>
              <a:custGeom>
                <a:avLst/>
                <a:gdLst/>
                <a:ahLst/>
                <a:cxnLst/>
                <a:rect l="l" t="t" r="r" b="b"/>
                <a:pathLst>
                  <a:path w="6525" h="6768" extrusionOk="0">
                    <a:moveTo>
                      <a:pt x="3315" y="0"/>
                    </a:moveTo>
                    <a:cubicBezTo>
                      <a:pt x="1748" y="0"/>
                      <a:pt x="414" y="1162"/>
                      <a:pt x="261" y="2755"/>
                    </a:cubicBezTo>
                    <a:lnTo>
                      <a:pt x="196" y="3408"/>
                    </a:lnTo>
                    <a:cubicBezTo>
                      <a:pt x="0" y="5071"/>
                      <a:pt x="1240" y="6572"/>
                      <a:pt x="2904" y="6767"/>
                    </a:cubicBezTo>
                    <a:lnTo>
                      <a:pt x="3230" y="6767"/>
                    </a:lnTo>
                    <a:cubicBezTo>
                      <a:pt x="4763" y="6767"/>
                      <a:pt x="6100" y="5593"/>
                      <a:pt x="6263" y="4027"/>
                    </a:cubicBezTo>
                    <a:lnTo>
                      <a:pt x="6329" y="3375"/>
                    </a:lnTo>
                    <a:cubicBezTo>
                      <a:pt x="6524" y="1711"/>
                      <a:pt x="5285" y="211"/>
                      <a:pt x="3621" y="15"/>
                    </a:cubicBezTo>
                    <a:cubicBezTo>
                      <a:pt x="3518" y="5"/>
                      <a:pt x="3416"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23"/>
              <p:cNvSpPr/>
              <p:nvPr/>
            </p:nvSpPr>
            <p:spPr>
              <a:xfrm>
                <a:off x="5801975" y="3192925"/>
                <a:ext cx="44250" cy="14050"/>
              </a:xfrm>
              <a:custGeom>
                <a:avLst/>
                <a:gdLst/>
                <a:ahLst/>
                <a:cxnLst/>
                <a:rect l="l" t="t" r="r" b="b"/>
                <a:pathLst>
                  <a:path w="1770" h="562" extrusionOk="0">
                    <a:moveTo>
                      <a:pt x="1763" y="0"/>
                    </a:moveTo>
                    <a:lnTo>
                      <a:pt x="1763" y="0"/>
                    </a:lnTo>
                    <a:cubicBezTo>
                      <a:pt x="1762" y="0"/>
                      <a:pt x="1652" y="35"/>
                      <a:pt x="1381" y="120"/>
                    </a:cubicBezTo>
                    <a:cubicBezTo>
                      <a:pt x="354" y="448"/>
                      <a:pt x="0" y="562"/>
                      <a:pt x="2" y="562"/>
                    </a:cubicBezTo>
                    <a:cubicBezTo>
                      <a:pt x="6" y="562"/>
                      <a:pt x="1769" y="0"/>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23"/>
              <p:cNvSpPr/>
              <p:nvPr/>
            </p:nvSpPr>
            <p:spPr>
              <a:xfrm>
                <a:off x="1181650" y="725625"/>
                <a:ext cx="5249375" cy="4244025"/>
              </a:xfrm>
              <a:custGeom>
                <a:avLst/>
                <a:gdLst/>
                <a:ahLst/>
                <a:cxnLst/>
                <a:rect l="l" t="t" r="r" b="b"/>
                <a:pathLst>
                  <a:path w="209975" h="169761" extrusionOk="0">
                    <a:moveTo>
                      <a:pt x="32751" y="26527"/>
                    </a:moveTo>
                    <a:cubicBezTo>
                      <a:pt x="35491" y="29495"/>
                      <a:pt x="39242" y="31387"/>
                      <a:pt x="43319" y="31811"/>
                    </a:cubicBezTo>
                    <a:cubicBezTo>
                      <a:pt x="43898" y="31872"/>
                      <a:pt x="44478" y="31902"/>
                      <a:pt x="45055" y="31902"/>
                    </a:cubicBezTo>
                    <a:cubicBezTo>
                      <a:pt x="48515" y="31902"/>
                      <a:pt x="51913" y="30827"/>
                      <a:pt x="54736" y="28843"/>
                    </a:cubicBezTo>
                    <a:cubicBezTo>
                      <a:pt x="57509" y="31778"/>
                      <a:pt x="61260" y="33670"/>
                      <a:pt x="65305" y="34094"/>
                    </a:cubicBezTo>
                    <a:cubicBezTo>
                      <a:pt x="65889" y="34155"/>
                      <a:pt x="66472" y="34185"/>
                      <a:pt x="67053" y="34185"/>
                    </a:cubicBezTo>
                    <a:cubicBezTo>
                      <a:pt x="70533" y="34185"/>
                      <a:pt x="73932" y="33111"/>
                      <a:pt x="76755" y="31126"/>
                    </a:cubicBezTo>
                    <a:cubicBezTo>
                      <a:pt x="79495" y="34062"/>
                      <a:pt x="83246" y="35986"/>
                      <a:pt x="87324" y="36410"/>
                    </a:cubicBezTo>
                    <a:cubicBezTo>
                      <a:pt x="87891" y="36470"/>
                      <a:pt x="88460" y="36499"/>
                      <a:pt x="89027" y="36499"/>
                    </a:cubicBezTo>
                    <a:cubicBezTo>
                      <a:pt x="92498" y="36499"/>
                      <a:pt x="95908" y="35400"/>
                      <a:pt x="98741" y="33409"/>
                    </a:cubicBezTo>
                    <a:cubicBezTo>
                      <a:pt x="101513" y="36378"/>
                      <a:pt x="105264" y="38270"/>
                      <a:pt x="109309" y="38694"/>
                    </a:cubicBezTo>
                    <a:cubicBezTo>
                      <a:pt x="109893" y="38755"/>
                      <a:pt x="110476" y="38784"/>
                      <a:pt x="111057" y="38784"/>
                    </a:cubicBezTo>
                    <a:cubicBezTo>
                      <a:pt x="114538" y="38784"/>
                      <a:pt x="117936" y="37710"/>
                      <a:pt x="120759" y="35725"/>
                    </a:cubicBezTo>
                    <a:cubicBezTo>
                      <a:pt x="123499" y="38661"/>
                      <a:pt x="127250" y="40586"/>
                      <a:pt x="131328" y="41010"/>
                    </a:cubicBezTo>
                    <a:cubicBezTo>
                      <a:pt x="131873" y="41063"/>
                      <a:pt x="132418" y="41089"/>
                      <a:pt x="132963" y="41089"/>
                    </a:cubicBezTo>
                    <a:cubicBezTo>
                      <a:pt x="136457" y="41089"/>
                      <a:pt x="139894" y="40013"/>
                      <a:pt x="142745" y="38009"/>
                    </a:cubicBezTo>
                    <a:cubicBezTo>
                      <a:pt x="145485" y="40945"/>
                      <a:pt x="149269" y="42869"/>
                      <a:pt x="153314" y="43293"/>
                    </a:cubicBezTo>
                    <a:cubicBezTo>
                      <a:pt x="153901" y="43358"/>
                      <a:pt x="154488" y="43391"/>
                      <a:pt x="155075" y="43391"/>
                    </a:cubicBezTo>
                    <a:cubicBezTo>
                      <a:pt x="156445" y="43391"/>
                      <a:pt x="157750" y="43228"/>
                      <a:pt x="159022" y="42902"/>
                    </a:cubicBezTo>
                    <a:lnTo>
                      <a:pt x="159022" y="42902"/>
                    </a:lnTo>
                    <a:lnTo>
                      <a:pt x="157424" y="58298"/>
                    </a:lnTo>
                    <a:lnTo>
                      <a:pt x="139189" y="64137"/>
                    </a:lnTo>
                    <a:cubicBezTo>
                      <a:pt x="136514" y="61593"/>
                      <a:pt x="133089" y="60027"/>
                      <a:pt x="129371" y="59636"/>
                    </a:cubicBezTo>
                    <a:cubicBezTo>
                      <a:pt x="128783" y="59571"/>
                      <a:pt x="128196" y="59538"/>
                      <a:pt x="127609" y="59538"/>
                    </a:cubicBezTo>
                    <a:cubicBezTo>
                      <a:pt x="124119" y="59538"/>
                      <a:pt x="120759" y="60647"/>
                      <a:pt x="117954" y="62604"/>
                    </a:cubicBezTo>
                    <a:cubicBezTo>
                      <a:pt x="115181" y="59668"/>
                      <a:pt x="111430" y="57744"/>
                      <a:pt x="107352" y="57320"/>
                    </a:cubicBezTo>
                    <a:cubicBezTo>
                      <a:pt x="106765" y="57287"/>
                      <a:pt x="106178" y="57255"/>
                      <a:pt x="105623" y="57255"/>
                    </a:cubicBezTo>
                    <a:cubicBezTo>
                      <a:pt x="102133" y="57255"/>
                      <a:pt x="98741" y="58331"/>
                      <a:pt x="95935" y="60321"/>
                    </a:cubicBezTo>
                    <a:cubicBezTo>
                      <a:pt x="93195" y="57385"/>
                      <a:pt x="89444" y="55460"/>
                      <a:pt x="85366" y="55036"/>
                    </a:cubicBezTo>
                    <a:cubicBezTo>
                      <a:pt x="84779" y="54971"/>
                      <a:pt x="84192" y="54939"/>
                      <a:pt x="83605" y="54939"/>
                    </a:cubicBezTo>
                    <a:cubicBezTo>
                      <a:pt x="80147" y="54939"/>
                      <a:pt x="76755" y="56048"/>
                      <a:pt x="73949" y="58005"/>
                    </a:cubicBezTo>
                    <a:cubicBezTo>
                      <a:pt x="71177" y="55069"/>
                      <a:pt x="67425" y="53177"/>
                      <a:pt x="63348" y="52753"/>
                    </a:cubicBezTo>
                    <a:cubicBezTo>
                      <a:pt x="62765" y="52692"/>
                      <a:pt x="62182" y="52662"/>
                      <a:pt x="61602" y="52662"/>
                    </a:cubicBezTo>
                    <a:cubicBezTo>
                      <a:pt x="58128" y="52662"/>
                      <a:pt x="54754" y="53737"/>
                      <a:pt x="51931" y="55721"/>
                    </a:cubicBezTo>
                    <a:cubicBezTo>
                      <a:pt x="49191" y="52786"/>
                      <a:pt x="45440" y="50861"/>
                      <a:pt x="41395" y="50437"/>
                    </a:cubicBezTo>
                    <a:cubicBezTo>
                      <a:pt x="40808" y="50404"/>
                      <a:pt x="40220" y="50372"/>
                      <a:pt x="39601" y="50372"/>
                    </a:cubicBezTo>
                    <a:cubicBezTo>
                      <a:pt x="36143" y="50372"/>
                      <a:pt x="32751" y="51448"/>
                      <a:pt x="29945" y="53438"/>
                    </a:cubicBezTo>
                    <a:cubicBezTo>
                      <a:pt x="27205" y="50502"/>
                      <a:pt x="23421" y="48578"/>
                      <a:pt x="19376" y="48154"/>
                    </a:cubicBezTo>
                    <a:cubicBezTo>
                      <a:pt x="18757" y="48088"/>
                      <a:pt x="18169" y="48056"/>
                      <a:pt x="17615" y="48056"/>
                    </a:cubicBezTo>
                    <a:cubicBezTo>
                      <a:pt x="16245" y="48056"/>
                      <a:pt x="14907" y="48219"/>
                      <a:pt x="13668" y="48512"/>
                    </a:cubicBezTo>
                    <a:lnTo>
                      <a:pt x="15788" y="27962"/>
                    </a:lnTo>
                    <a:cubicBezTo>
                      <a:pt x="17484" y="28777"/>
                      <a:pt x="19344" y="29299"/>
                      <a:pt x="21334" y="29528"/>
                    </a:cubicBezTo>
                    <a:cubicBezTo>
                      <a:pt x="21901" y="29587"/>
                      <a:pt x="22470" y="29617"/>
                      <a:pt x="23037" y="29617"/>
                    </a:cubicBezTo>
                    <a:cubicBezTo>
                      <a:pt x="26508" y="29617"/>
                      <a:pt x="29918" y="28517"/>
                      <a:pt x="32751" y="26527"/>
                    </a:cubicBezTo>
                    <a:close/>
                    <a:moveTo>
                      <a:pt x="17615" y="54188"/>
                    </a:moveTo>
                    <a:cubicBezTo>
                      <a:pt x="17941" y="54188"/>
                      <a:pt x="18333" y="54188"/>
                      <a:pt x="18724" y="54254"/>
                    </a:cubicBezTo>
                    <a:cubicBezTo>
                      <a:pt x="22149" y="54612"/>
                      <a:pt x="25085" y="56504"/>
                      <a:pt x="26846" y="59440"/>
                    </a:cubicBezTo>
                    <a:cubicBezTo>
                      <a:pt x="27336" y="60288"/>
                      <a:pt x="28184" y="60810"/>
                      <a:pt x="29162" y="60941"/>
                    </a:cubicBezTo>
                    <a:cubicBezTo>
                      <a:pt x="29265" y="60951"/>
                      <a:pt x="29368" y="60956"/>
                      <a:pt x="29471" y="60956"/>
                    </a:cubicBezTo>
                    <a:cubicBezTo>
                      <a:pt x="30317" y="60956"/>
                      <a:pt x="31158" y="60602"/>
                      <a:pt x="31739" y="59962"/>
                    </a:cubicBezTo>
                    <a:cubicBezTo>
                      <a:pt x="33768" y="57730"/>
                      <a:pt x="36672" y="56477"/>
                      <a:pt x="39629" y="56477"/>
                    </a:cubicBezTo>
                    <a:cubicBezTo>
                      <a:pt x="40000" y="56477"/>
                      <a:pt x="40371" y="56497"/>
                      <a:pt x="40742" y="56537"/>
                    </a:cubicBezTo>
                    <a:cubicBezTo>
                      <a:pt x="44135" y="56896"/>
                      <a:pt x="47103" y="58788"/>
                      <a:pt x="48832" y="61723"/>
                    </a:cubicBezTo>
                    <a:cubicBezTo>
                      <a:pt x="49354" y="62572"/>
                      <a:pt x="50202" y="63126"/>
                      <a:pt x="51148" y="63224"/>
                    </a:cubicBezTo>
                    <a:cubicBezTo>
                      <a:pt x="51254" y="63235"/>
                      <a:pt x="51360" y="63240"/>
                      <a:pt x="51465" y="63240"/>
                    </a:cubicBezTo>
                    <a:cubicBezTo>
                      <a:pt x="52328" y="63240"/>
                      <a:pt x="53143" y="62885"/>
                      <a:pt x="53725" y="62245"/>
                    </a:cubicBezTo>
                    <a:cubicBezTo>
                      <a:pt x="55748" y="60027"/>
                      <a:pt x="58618" y="58788"/>
                      <a:pt x="61619" y="58788"/>
                    </a:cubicBezTo>
                    <a:cubicBezTo>
                      <a:pt x="61978" y="58788"/>
                      <a:pt x="62369" y="58788"/>
                      <a:pt x="62728" y="58820"/>
                    </a:cubicBezTo>
                    <a:cubicBezTo>
                      <a:pt x="66153" y="59179"/>
                      <a:pt x="69089" y="61071"/>
                      <a:pt x="70851" y="64039"/>
                    </a:cubicBezTo>
                    <a:cubicBezTo>
                      <a:pt x="71340" y="64855"/>
                      <a:pt x="72188" y="65410"/>
                      <a:pt x="73167" y="65507"/>
                    </a:cubicBezTo>
                    <a:cubicBezTo>
                      <a:pt x="73269" y="65518"/>
                      <a:pt x="73372" y="65523"/>
                      <a:pt x="73474" y="65523"/>
                    </a:cubicBezTo>
                    <a:cubicBezTo>
                      <a:pt x="74314" y="65523"/>
                      <a:pt x="75129" y="65169"/>
                      <a:pt x="75711" y="64529"/>
                    </a:cubicBezTo>
                    <a:cubicBezTo>
                      <a:pt x="77766" y="62343"/>
                      <a:pt x="80636" y="61071"/>
                      <a:pt x="83605" y="61071"/>
                    </a:cubicBezTo>
                    <a:cubicBezTo>
                      <a:pt x="83996" y="61071"/>
                      <a:pt x="84355" y="61104"/>
                      <a:pt x="84747" y="61136"/>
                    </a:cubicBezTo>
                    <a:cubicBezTo>
                      <a:pt x="88139" y="61495"/>
                      <a:pt x="91107" y="63387"/>
                      <a:pt x="92836" y="66323"/>
                    </a:cubicBezTo>
                    <a:cubicBezTo>
                      <a:pt x="93326" y="67171"/>
                      <a:pt x="94206" y="67693"/>
                      <a:pt x="95152" y="67823"/>
                    </a:cubicBezTo>
                    <a:cubicBezTo>
                      <a:pt x="95258" y="67834"/>
                      <a:pt x="95364" y="67839"/>
                      <a:pt x="95469" y="67839"/>
                    </a:cubicBezTo>
                    <a:cubicBezTo>
                      <a:pt x="96333" y="67839"/>
                      <a:pt x="97148" y="67485"/>
                      <a:pt x="97729" y="66845"/>
                    </a:cubicBezTo>
                    <a:cubicBezTo>
                      <a:pt x="99777" y="64622"/>
                      <a:pt x="102690" y="63369"/>
                      <a:pt x="105692" y="63369"/>
                    </a:cubicBezTo>
                    <a:cubicBezTo>
                      <a:pt x="106038" y="63369"/>
                      <a:pt x="106385" y="63386"/>
                      <a:pt x="106732" y="63420"/>
                    </a:cubicBezTo>
                    <a:cubicBezTo>
                      <a:pt x="110125" y="63779"/>
                      <a:pt x="113093" y="65670"/>
                      <a:pt x="114855" y="68606"/>
                    </a:cubicBezTo>
                    <a:cubicBezTo>
                      <a:pt x="115344" y="69454"/>
                      <a:pt x="116192" y="70009"/>
                      <a:pt x="117171" y="70107"/>
                    </a:cubicBezTo>
                    <a:cubicBezTo>
                      <a:pt x="117273" y="70117"/>
                      <a:pt x="117376" y="70123"/>
                      <a:pt x="117478" y="70123"/>
                    </a:cubicBezTo>
                    <a:cubicBezTo>
                      <a:pt x="118318" y="70123"/>
                      <a:pt x="119133" y="69768"/>
                      <a:pt x="119715" y="69128"/>
                    </a:cubicBezTo>
                    <a:cubicBezTo>
                      <a:pt x="121762" y="66905"/>
                      <a:pt x="124675" y="65653"/>
                      <a:pt x="127678" y="65653"/>
                    </a:cubicBezTo>
                    <a:cubicBezTo>
                      <a:pt x="128024" y="65653"/>
                      <a:pt x="128371" y="65669"/>
                      <a:pt x="128718" y="65703"/>
                    </a:cubicBezTo>
                    <a:cubicBezTo>
                      <a:pt x="129795" y="65834"/>
                      <a:pt x="130806" y="66095"/>
                      <a:pt x="131784" y="66486"/>
                    </a:cubicBezTo>
                    <a:lnTo>
                      <a:pt x="93978" y="78555"/>
                    </a:lnTo>
                    <a:lnTo>
                      <a:pt x="7340" y="69520"/>
                    </a:lnTo>
                    <a:cubicBezTo>
                      <a:pt x="6818" y="69454"/>
                      <a:pt x="6426" y="68998"/>
                      <a:pt x="6492" y="68476"/>
                    </a:cubicBezTo>
                    <a:lnTo>
                      <a:pt x="6981" y="63779"/>
                    </a:lnTo>
                    <a:cubicBezTo>
                      <a:pt x="7307" y="60549"/>
                      <a:pt x="9069" y="57776"/>
                      <a:pt x="11548" y="56048"/>
                    </a:cubicBezTo>
                    <a:cubicBezTo>
                      <a:pt x="11678" y="55982"/>
                      <a:pt x="11809" y="55885"/>
                      <a:pt x="11939" y="55819"/>
                    </a:cubicBezTo>
                    <a:cubicBezTo>
                      <a:pt x="13570" y="54775"/>
                      <a:pt x="15527" y="54188"/>
                      <a:pt x="17615" y="54188"/>
                    </a:cubicBezTo>
                    <a:close/>
                    <a:moveTo>
                      <a:pt x="185575" y="78327"/>
                    </a:moveTo>
                    <a:lnTo>
                      <a:pt x="191870" y="98029"/>
                    </a:lnTo>
                    <a:cubicBezTo>
                      <a:pt x="191681" y="98023"/>
                      <a:pt x="191492" y="98020"/>
                      <a:pt x="191302" y="98020"/>
                    </a:cubicBezTo>
                    <a:cubicBezTo>
                      <a:pt x="189594" y="98020"/>
                      <a:pt x="187868" y="98284"/>
                      <a:pt x="186194" y="98812"/>
                    </a:cubicBezTo>
                    <a:cubicBezTo>
                      <a:pt x="182313" y="100052"/>
                      <a:pt x="179018" y="102694"/>
                      <a:pt x="176930" y="106152"/>
                    </a:cubicBezTo>
                    <a:cubicBezTo>
                      <a:pt x="174823" y="105238"/>
                      <a:pt x="172545" y="104772"/>
                      <a:pt x="170249" y="104772"/>
                    </a:cubicBezTo>
                    <a:cubicBezTo>
                      <a:pt x="168529" y="104772"/>
                      <a:pt x="166799" y="105034"/>
                      <a:pt x="165122" y="105565"/>
                    </a:cubicBezTo>
                    <a:cubicBezTo>
                      <a:pt x="161240" y="106804"/>
                      <a:pt x="157946" y="109446"/>
                      <a:pt x="155858" y="112871"/>
                    </a:cubicBezTo>
                    <a:cubicBezTo>
                      <a:pt x="153751" y="111958"/>
                      <a:pt x="151473" y="111492"/>
                      <a:pt x="149177" y="111492"/>
                    </a:cubicBezTo>
                    <a:cubicBezTo>
                      <a:pt x="147457" y="111492"/>
                      <a:pt x="145726" y="111753"/>
                      <a:pt x="144050" y="112284"/>
                    </a:cubicBezTo>
                    <a:cubicBezTo>
                      <a:pt x="140168" y="113524"/>
                      <a:pt x="136873" y="116166"/>
                      <a:pt x="134785" y="119591"/>
                    </a:cubicBezTo>
                    <a:cubicBezTo>
                      <a:pt x="132678" y="118677"/>
                      <a:pt x="130401" y="118211"/>
                      <a:pt x="128105" y="118211"/>
                    </a:cubicBezTo>
                    <a:cubicBezTo>
                      <a:pt x="126384" y="118211"/>
                      <a:pt x="124654" y="118473"/>
                      <a:pt x="122977" y="119004"/>
                    </a:cubicBezTo>
                    <a:cubicBezTo>
                      <a:pt x="119095" y="120244"/>
                      <a:pt x="115801" y="122886"/>
                      <a:pt x="113713" y="126343"/>
                    </a:cubicBezTo>
                    <a:cubicBezTo>
                      <a:pt x="111585" y="125421"/>
                      <a:pt x="109284" y="124944"/>
                      <a:pt x="106965" y="124944"/>
                    </a:cubicBezTo>
                    <a:cubicBezTo>
                      <a:pt x="105267" y="124944"/>
                      <a:pt x="103559" y="125200"/>
                      <a:pt x="101905" y="125724"/>
                    </a:cubicBezTo>
                    <a:cubicBezTo>
                      <a:pt x="98023" y="126996"/>
                      <a:pt x="94728" y="129605"/>
                      <a:pt x="92641" y="133063"/>
                    </a:cubicBezTo>
                    <a:cubicBezTo>
                      <a:pt x="90533" y="132149"/>
                      <a:pt x="88256" y="131683"/>
                      <a:pt x="85960" y="131683"/>
                    </a:cubicBezTo>
                    <a:cubicBezTo>
                      <a:pt x="84239" y="131683"/>
                      <a:pt x="82509" y="131945"/>
                      <a:pt x="80832" y="132476"/>
                    </a:cubicBezTo>
                    <a:cubicBezTo>
                      <a:pt x="76950" y="133716"/>
                      <a:pt x="73656" y="136358"/>
                      <a:pt x="71568" y="139783"/>
                    </a:cubicBezTo>
                    <a:cubicBezTo>
                      <a:pt x="69461" y="138869"/>
                      <a:pt x="67183" y="138403"/>
                      <a:pt x="64893" y="138403"/>
                    </a:cubicBezTo>
                    <a:cubicBezTo>
                      <a:pt x="63178" y="138403"/>
                      <a:pt x="61455" y="138665"/>
                      <a:pt x="59792" y="139196"/>
                    </a:cubicBezTo>
                    <a:cubicBezTo>
                      <a:pt x="57900" y="139783"/>
                      <a:pt x="56204" y="140696"/>
                      <a:pt x="54704" y="141838"/>
                    </a:cubicBezTo>
                    <a:lnTo>
                      <a:pt x="48408" y="122135"/>
                    </a:lnTo>
                    <a:lnTo>
                      <a:pt x="48408" y="122135"/>
                    </a:lnTo>
                    <a:cubicBezTo>
                      <a:pt x="48597" y="122142"/>
                      <a:pt x="48787" y="122145"/>
                      <a:pt x="48977" y="122145"/>
                    </a:cubicBezTo>
                    <a:cubicBezTo>
                      <a:pt x="50690" y="122145"/>
                      <a:pt x="52440" y="121881"/>
                      <a:pt x="54084" y="121353"/>
                    </a:cubicBezTo>
                    <a:cubicBezTo>
                      <a:pt x="56661" y="120537"/>
                      <a:pt x="58944" y="119134"/>
                      <a:pt x="60836" y="117242"/>
                    </a:cubicBezTo>
                    <a:cubicBezTo>
                      <a:pt x="61815" y="116264"/>
                      <a:pt x="62630" y="115187"/>
                      <a:pt x="63348" y="114013"/>
                    </a:cubicBezTo>
                    <a:cubicBezTo>
                      <a:pt x="65462" y="114930"/>
                      <a:pt x="67747" y="115407"/>
                      <a:pt x="70051" y="115407"/>
                    </a:cubicBezTo>
                    <a:cubicBezTo>
                      <a:pt x="71764" y="115407"/>
                      <a:pt x="73487" y="115143"/>
                      <a:pt x="75156" y="114600"/>
                    </a:cubicBezTo>
                    <a:cubicBezTo>
                      <a:pt x="77701" y="113817"/>
                      <a:pt x="80017" y="112382"/>
                      <a:pt x="81909" y="110523"/>
                    </a:cubicBezTo>
                    <a:cubicBezTo>
                      <a:pt x="82855" y="109544"/>
                      <a:pt x="83703" y="108468"/>
                      <a:pt x="84420" y="107293"/>
                    </a:cubicBezTo>
                    <a:cubicBezTo>
                      <a:pt x="86528" y="108207"/>
                      <a:pt x="88805" y="108673"/>
                      <a:pt x="91101" y="108673"/>
                    </a:cubicBezTo>
                    <a:cubicBezTo>
                      <a:pt x="92822" y="108673"/>
                      <a:pt x="94552" y="108412"/>
                      <a:pt x="96229" y="107881"/>
                    </a:cubicBezTo>
                    <a:cubicBezTo>
                      <a:pt x="98773" y="107065"/>
                      <a:pt x="101089" y="105662"/>
                      <a:pt x="102981" y="103770"/>
                    </a:cubicBezTo>
                    <a:cubicBezTo>
                      <a:pt x="103927" y="102824"/>
                      <a:pt x="104775" y="101748"/>
                      <a:pt x="105493" y="100574"/>
                    </a:cubicBezTo>
                    <a:cubicBezTo>
                      <a:pt x="107600" y="101487"/>
                      <a:pt x="109888" y="101953"/>
                      <a:pt x="112187" y="101953"/>
                    </a:cubicBezTo>
                    <a:cubicBezTo>
                      <a:pt x="113910" y="101953"/>
                      <a:pt x="115639" y="101692"/>
                      <a:pt x="117301" y="101161"/>
                    </a:cubicBezTo>
                    <a:cubicBezTo>
                      <a:pt x="119846" y="100345"/>
                      <a:pt x="122162" y="98943"/>
                      <a:pt x="124054" y="97051"/>
                    </a:cubicBezTo>
                    <a:cubicBezTo>
                      <a:pt x="125000" y="96105"/>
                      <a:pt x="125848" y="94996"/>
                      <a:pt x="126565" y="93854"/>
                    </a:cubicBezTo>
                    <a:cubicBezTo>
                      <a:pt x="128685" y="94755"/>
                      <a:pt x="130978" y="95224"/>
                      <a:pt x="133289" y="95224"/>
                    </a:cubicBezTo>
                    <a:cubicBezTo>
                      <a:pt x="134995" y="95224"/>
                      <a:pt x="136711" y="94968"/>
                      <a:pt x="138374" y="94441"/>
                    </a:cubicBezTo>
                    <a:cubicBezTo>
                      <a:pt x="138667" y="94343"/>
                      <a:pt x="138993" y="94213"/>
                      <a:pt x="139320" y="94115"/>
                    </a:cubicBezTo>
                    <a:cubicBezTo>
                      <a:pt x="141473" y="93267"/>
                      <a:pt x="143462" y="91962"/>
                      <a:pt x="145126" y="90331"/>
                    </a:cubicBezTo>
                    <a:cubicBezTo>
                      <a:pt x="146072" y="89352"/>
                      <a:pt x="146920" y="88276"/>
                      <a:pt x="147638" y="87102"/>
                    </a:cubicBezTo>
                    <a:cubicBezTo>
                      <a:pt x="149752" y="88018"/>
                      <a:pt x="152037" y="88495"/>
                      <a:pt x="154341" y="88495"/>
                    </a:cubicBezTo>
                    <a:cubicBezTo>
                      <a:pt x="156054" y="88495"/>
                      <a:pt x="157777" y="88231"/>
                      <a:pt x="159446" y="87689"/>
                    </a:cubicBezTo>
                    <a:cubicBezTo>
                      <a:pt x="161958" y="86906"/>
                      <a:pt x="164306" y="85471"/>
                      <a:pt x="166198" y="83611"/>
                    </a:cubicBezTo>
                    <a:cubicBezTo>
                      <a:pt x="167144" y="82633"/>
                      <a:pt x="167992" y="81556"/>
                      <a:pt x="168710" y="80382"/>
                    </a:cubicBezTo>
                    <a:cubicBezTo>
                      <a:pt x="170817" y="81296"/>
                      <a:pt x="173095" y="81762"/>
                      <a:pt x="175385" y="81762"/>
                    </a:cubicBezTo>
                    <a:cubicBezTo>
                      <a:pt x="177101" y="81762"/>
                      <a:pt x="178823" y="81500"/>
                      <a:pt x="180486" y="80969"/>
                    </a:cubicBezTo>
                    <a:cubicBezTo>
                      <a:pt x="181204" y="80741"/>
                      <a:pt x="181856" y="80480"/>
                      <a:pt x="182508" y="80186"/>
                    </a:cubicBezTo>
                    <a:cubicBezTo>
                      <a:pt x="183617" y="79664"/>
                      <a:pt x="184629" y="79045"/>
                      <a:pt x="185575" y="78327"/>
                    </a:cubicBezTo>
                    <a:close/>
                    <a:moveTo>
                      <a:pt x="13836" y="1"/>
                    </a:moveTo>
                    <a:cubicBezTo>
                      <a:pt x="12213" y="1"/>
                      <a:pt x="10669" y="553"/>
                      <a:pt x="9395" y="1572"/>
                    </a:cubicBezTo>
                    <a:cubicBezTo>
                      <a:pt x="7927" y="2779"/>
                      <a:pt x="7013" y="4476"/>
                      <a:pt x="6818" y="6335"/>
                    </a:cubicBezTo>
                    <a:lnTo>
                      <a:pt x="6328" y="11032"/>
                    </a:lnTo>
                    <a:cubicBezTo>
                      <a:pt x="5839" y="15729"/>
                      <a:pt x="7340" y="20166"/>
                      <a:pt x="10112" y="23526"/>
                    </a:cubicBezTo>
                    <a:lnTo>
                      <a:pt x="7177" y="51677"/>
                    </a:lnTo>
                    <a:cubicBezTo>
                      <a:pt x="3719" y="54417"/>
                      <a:pt x="1370" y="58461"/>
                      <a:pt x="881" y="63159"/>
                    </a:cubicBezTo>
                    <a:lnTo>
                      <a:pt x="392" y="67823"/>
                    </a:lnTo>
                    <a:cubicBezTo>
                      <a:pt x="0" y="71705"/>
                      <a:pt x="2805" y="75195"/>
                      <a:pt x="6687" y="75620"/>
                    </a:cubicBezTo>
                    <a:lnTo>
                      <a:pt x="79462" y="83187"/>
                    </a:lnTo>
                    <a:lnTo>
                      <a:pt x="61097" y="89059"/>
                    </a:lnTo>
                    <a:cubicBezTo>
                      <a:pt x="59499" y="89581"/>
                      <a:pt x="58618" y="91310"/>
                      <a:pt x="59107" y="92908"/>
                    </a:cubicBezTo>
                    <a:cubicBezTo>
                      <a:pt x="59532" y="94208"/>
                      <a:pt x="60754" y="95033"/>
                      <a:pt x="62055" y="95033"/>
                    </a:cubicBezTo>
                    <a:cubicBezTo>
                      <a:pt x="62355" y="95033"/>
                      <a:pt x="62658" y="94989"/>
                      <a:pt x="62957" y="94898"/>
                    </a:cubicBezTo>
                    <a:lnTo>
                      <a:pt x="95152" y="84623"/>
                    </a:lnTo>
                    <a:cubicBezTo>
                      <a:pt x="95152" y="84623"/>
                      <a:pt x="95152" y="84623"/>
                      <a:pt x="95152" y="84590"/>
                    </a:cubicBezTo>
                    <a:lnTo>
                      <a:pt x="139124" y="70563"/>
                    </a:lnTo>
                    <a:lnTo>
                      <a:pt x="139157" y="70563"/>
                    </a:lnTo>
                    <a:lnTo>
                      <a:pt x="182965" y="56570"/>
                    </a:lnTo>
                    <a:cubicBezTo>
                      <a:pt x="183067" y="56535"/>
                      <a:pt x="183166" y="56521"/>
                      <a:pt x="183257" y="56521"/>
                    </a:cubicBezTo>
                    <a:cubicBezTo>
                      <a:pt x="183429" y="56521"/>
                      <a:pt x="183576" y="56571"/>
                      <a:pt x="183683" y="56635"/>
                    </a:cubicBezTo>
                    <a:cubicBezTo>
                      <a:pt x="183813" y="56700"/>
                      <a:pt x="184041" y="56863"/>
                      <a:pt x="184139" y="57189"/>
                    </a:cubicBezTo>
                    <a:lnTo>
                      <a:pt x="185575" y="61691"/>
                    </a:lnTo>
                    <a:cubicBezTo>
                      <a:pt x="185933" y="62735"/>
                      <a:pt x="186097" y="63844"/>
                      <a:pt x="186097" y="64953"/>
                    </a:cubicBezTo>
                    <a:cubicBezTo>
                      <a:pt x="186097" y="67008"/>
                      <a:pt x="185509" y="69030"/>
                      <a:pt x="184368" y="70792"/>
                    </a:cubicBezTo>
                    <a:cubicBezTo>
                      <a:pt x="182998" y="72879"/>
                      <a:pt x="181040" y="74380"/>
                      <a:pt x="178659" y="75130"/>
                    </a:cubicBezTo>
                    <a:cubicBezTo>
                      <a:pt x="177553" y="75481"/>
                      <a:pt x="176429" y="75655"/>
                      <a:pt x="175318" y="75655"/>
                    </a:cubicBezTo>
                    <a:cubicBezTo>
                      <a:pt x="173120" y="75655"/>
                      <a:pt x="170976" y="74973"/>
                      <a:pt x="169134" y="73630"/>
                    </a:cubicBezTo>
                    <a:cubicBezTo>
                      <a:pt x="168609" y="73258"/>
                      <a:pt x="167981" y="73062"/>
                      <a:pt x="167349" y="73062"/>
                    </a:cubicBezTo>
                    <a:cubicBezTo>
                      <a:pt x="167039" y="73062"/>
                      <a:pt x="166727" y="73109"/>
                      <a:pt x="166427" y="73206"/>
                    </a:cubicBezTo>
                    <a:cubicBezTo>
                      <a:pt x="165481" y="73499"/>
                      <a:pt x="164763" y="74217"/>
                      <a:pt x="164437" y="75130"/>
                    </a:cubicBezTo>
                    <a:cubicBezTo>
                      <a:pt x="163980" y="76500"/>
                      <a:pt x="163230" y="77740"/>
                      <a:pt x="162284" y="78816"/>
                    </a:cubicBezTo>
                    <a:cubicBezTo>
                      <a:pt x="162154" y="78979"/>
                      <a:pt x="162023" y="79110"/>
                      <a:pt x="161860" y="79273"/>
                    </a:cubicBezTo>
                    <a:cubicBezTo>
                      <a:pt x="160653" y="80480"/>
                      <a:pt x="159218" y="81361"/>
                      <a:pt x="157587" y="81883"/>
                    </a:cubicBezTo>
                    <a:cubicBezTo>
                      <a:pt x="156507" y="82228"/>
                      <a:pt x="155402" y="82398"/>
                      <a:pt x="154307" y="82398"/>
                    </a:cubicBezTo>
                    <a:cubicBezTo>
                      <a:pt x="152093" y="82398"/>
                      <a:pt x="149917" y="81702"/>
                      <a:pt x="148062" y="80349"/>
                    </a:cubicBezTo>
                    <a:cubicBezTo>
                      <a:pt x="147537" y="79977"/>
                      <a:pt x="146909" y="79782"/>
                      <a:pt x="146276" y="79782"/>
                    </a:cubicBezTo>
                    <a:cubicBezTo>
                      <a:pt x="145966" y="79782"/>
                      <a:pt x="145655" y="79829"/>
                      <a:pt x="145354" y="79925"/>
                    </a:cubicBezTo>
                    <a:cubicBezTo>
                      <a:pt x="144408" y="80219"/>
                      <a:pt x="143691" y="80937"/>
                      <a:pt x="143364" y="81850"/>
                    </a:cubicBezTo>
                    <a:cubicBezTo>
                      <a:pt x="142843" y="83416"/>
                      <a:pt x="141962" y="84851"/>
                      <a:pt x="140788" y="85993"/>
                    </a:cubicBezTo>
                    <a:cubicBezTo>
                      <a:pt x="140657" y="86156"/>
                      <a:pt x="140494" y="86286"/>
                      <a:pt x="140331" y="86449"/>
                    </a:cubicBezTo>
                    <a:cubicBezTo>
                      <a:pt x="139222" y="87428"/>
                      <a:pt x="137950" y="88146"/>
                      <a:pt x="136514" y="88602"/>
                    </a:cubicBezTo>
                    <a:cubicBezTo>
                      <a:pt x="136155" y="88700"/>
                      <a:pt x="135829" y="88798"/>
                      <a:pt x="135470" y="88863"/>
                    </a:cubicBezTo>
                    <a:cubicBezTo>
                      <a:pt x="134785" y="89026"/>
                      <a:pt x="134100" y="89092"/>
                      <a:pt x="133415" y="89124"/>
                    </a:cubicBezTo>
                    <a:cubicBezTo>
                      <a:pt x="133358" y="89125"/>
                      <a:pt x="133301" y="89126"/>
                      <a:pt x="133244" y="89126"/>
                    </a:cubicBezTo>
                    <a:cubicBezTo>
                      <a:pt x="131246" y="89126"/>
                      <a:pt x="129255" y="88571"/>
                      <a:pt x="127511" y="87461"/>
                    </a:cubicBezTo>
                    <a:cubicBezTo>
                      <a:pt x="127348" y="87330"/>
                      <a:pt x="127152" y="87232"/>
                      <a:pt x="126989" y="87102"/>
                    </a:cubicBezTo>
                    <a:cubicBezTo>
                      <a:pt x="126464" y="86730"/>
                      <a:pt x="125836" y="86534"/>
                      <a:pt x="125204" y="86534"/>
                    </a:cubicBezTo>
                    <a:cubicBezTo>
                      <a:pt x="124894" y="86534"/>
                      <a:pt x="124583" y="86581"/>
                      <a:pt x="124282" y="86678"/>
                    </a:cubicBezTo>
                    <a:cubicBezTo>
                      <a:pt x="123369" y="86971"/>
                      <a:pt x="122618" y="87656"/>
                      <a:pt x="122325" y="88570"/>
                    </a:cubicBezTo>
                    <a:cubicBezTo>
                      <a:pt x="121770" y="90135"/>
                      <a:pt x="120889" y="91571"/>
                      <a:pt x="119715" y="92712"/>
                    </a:cubicBezTo>
                    <a:cubicBezTo>
                      <a:pt x="118508" y="93919"/>
                      <a:pt x="117073" y="94800"/>
                      <a:pt x="115442" y="95322"/>
                    </a:cubicBezTo>
                    <a:cubicBezTo>
                      <a:pt x="114358" y="95669"/>
                      <a:pt x="113250" y="95839"/>
                      <a:pt x="112150" y="95839"/>
                    </a:cubicBezTo>
                    <a:cubicBezTo>
                      <a:pt x="109940" y="95839"/>
                      <a:pt x="107769" y="95150"/>
                      <a:pt x="105917" y="93821"/>
                    </a:cubicBezTo>
                    <a:cubicBezTo>
                      <a:pt x="105392" y="93449"/>
                      <a:pt x="104764" y="93254"/>
                      <a:pt x="104132" y="93254"/>
                    </a:cubicBezTo>
                    <a:cubicBezTo>
                      <a:pt x="103821" y="93254"/>
                      <a:pt x="103510" y="93301"/>
                      <a:pt x="103209" y="93397"/>
                    </a:cubicBezTo>
                    <a:cubicBezTo>
                      <a:pt x="102296" y="93691"/>
                      <a:pt x="101546" y="94409"/>
                      <a:pt x="101252" y="95322"/>
                    </a:cubicBezTo>
                    <a:cubicBezTo>
                      <a:pt x="100698" y="96888"/>
                      <a:pt x="99817" y="98290"/>
                      <a:pt x="98643" y="99465"/>
                    </a:cubicBezTo>
                    <a:cubicBezTo>
                      <a:pt x="97436" y="100672"/>
                      <a:pt x="96000" y="101520"/>
                      <a:pt x="94369" y="102074"/>
                    </a:cubicBezTo>
                    <a:cubicBezTo>
                      <a:pt x="93290" y="102409"/>
                      <a:pt x="92185" y="102576"/>
                      <a:pt x="91090" y="102576"/>
                    </a:cubicBezTo>
                    <a:cubicBezTo>
                      <a:pt x="88876" y="102576"/>
                      <a:pt x="86700" y="101894"/>
                      <a:pt x="84844" y="100541"/>
                    </a:cubicBezTo>
                    <a:cubicBezTo>
                      <a:pt x="84319" y="100169"/>
                      <a:pt x="83691" y="99973"/>
                      <a:pt x="83059" y="99973"/>
                    </a:cubicBezTo>
                    <a:cubicBezTo>
                      <a:pt x="82749" y="99973"/>
                      <a:pt x="82438" y="100020"/>
                      <a:pt x="82137" y="100117"/>
                    </a:cubicBezTo>
                    <a:cubicBezTo>
                      <a:pt x="81191" y="100411"/>
                      <a:pt x="80473" y="101128"/>
                      <a:pt x="80180" y="102042"/>
                    </a:cubicBezTo>
                    <a:cubicBezTo>
                      <a:pt x="79625" y="103607"/>
                      <a:pt x="78745" y="105043"/>
                      <a:pt x="77603" y="106184"/>
                    </a:cubicBezTo>
                    <a:cubicBezTo>
                      <a:pt x="76396" y="107391"/>
                      <a:pt x="74928" y="108272"/>
                      <a:pt x="73297" y="108794"/>
                    </a:cubicBezTo>
                    <a:cubicBezTo>
                      <a:pt x="72214" y="109141"/>
                      <a:pt x="71105" y="109311"/>
                      <a:pt x="70006" y="109311"/>
                    </a:cubicBezTo>
                    <a:cubicBezTo>
                      <a:pt x="67796" y="109311"/>
                      <a:pt x="65624" y="108622"/>
                      <a:pt x="63772" y="107293"/>
                    </a:cubicBezTo>
                    <a:cubicBezTo>
                      <a:pt x="63244" y="106897"/>
                      <a:pt x="62611" y="106694"/>
                      <a:pt x="61975" y="106694"/>
                    </a:cubicBezTo>
                    <a:cubicBezTo>
                      <a:pt x="61669" y="106694"/>
                      <a:pt x="61362" y="106741"/>
                      <a:pt x="61065" y="106837"/>
                    </a:cubicBezTo>
                    <a:cubicBezTo>
                      <a:pt x="60934" y="106902"/>
                      <a:pt x="60836" y="106935"/>
                      <a:pt x="60738" y="106967"/>
                    </a:cubicBezTo>
                    <a:cubicBezTo>
                      <a:pt x="59955" y="107326"/>
                      <a:pt x="59368" y="107978"/>
                      <a:pt x="59107" y="108761"/>
                    </a:cubicBezTo>
                    <a:cubicBezTo>
                      <a:pt x="58553" y="110327"/>
                      <a:pt x="57672" y="111762"/>
                      <a:pt x="56530" y="112904"/>
                    </a:cubicBezTo>
                    <a:cubicBezTo>
                      <a:pt x="55323" y="114111"/>
                      <a:pt x="53856" y="114992"/>
                      <a:pt x="52225" y="115514"/>
                    </a:cubicBezTo>
                    <a:cubicBezTo>
                      <a:pt x="51139" y="115856"/>
                      <a:pt x="50033" y="116028"/>
                      <a:pt x="48929" y="116028"/>
                    </a:cubicBezTo>
                    <a:cubicBezTo>
                      <a:pt x="47610" y="116028"/>
                      <a:pt x="46294" y="115782"/>
                      <a:pt x="45016" y="115285"/>
                    </a:cubicBezTo>
                    <a:cubicBezTo>
                      <a:pt x="42015" y="114078"/>
                      <a:pt x="39731" y="111632"/>
                      <a:pt x="38753" y="108566"/>
                    </a:cubicBezTo>
                    <a:lnTo>
                      <a:pt x="37317" y="104064"/>
                    </a:lnTo>
                    <a:cubicBezTo>
                      <a:pt x="37219" y="103738"/>
                      <a:pt x="37317" y="103477"/>
                      <a:pt x="37383" y="103346"/>
                    </a:cubicBezTo>
                    <a:cubicBezTo>
                      <a:pt x="37448" y="103216"/>
                      <a:pt x="37611" y="102988"/>
                      <a:pt x="37937" y="102890"/>
                    </a:cubicBezTo>
                    <a:lnTo>
                      <a:pt x="50822" y="98780"/>
                    </a:lnTo>
                    <a:cubicBezTo>
                      <a:pt x="52420" y="98258"/>
                      <a:pt x="53334" y="96529"/>
                      <a:pt x="52812" y="94930"/>
                    </a:cubicBezTo>
                    <a:cubicBezTo>
                      <a:pt x="52392" y="93617"/>
                      <a:pt x="51189" y="92791"/>
                      <a:pt x="49902" y="92791"/>
                    </a:cubicBezTo>
                    <a:cubicBezTo>
                      <a:pt x="49591" y="92791"/>
                      <a:pt x="49274" y="92839"/>
                      <a:pt x="48963" y="92941"/>
                    </a:cubicBezTo>
                    <a:lnTo>
                      <a:pt x="36078" y="97051"/>
                    </a:lnTo>
                    <a:cubicBezTo>
                      <a:pt x="34284" y="97638"/>
                      <a:pt x="32816" y="98877"/>
                      <a:pt x="31935" y="100541"/>
                    </a:cubicBezTo>
                    <a:cubicBezTo>
                      <a:pt x="31087" y="102237"/>
                      <a:pt x="30924" y="104129"/>
                      <a:pt x="31478" y="105923"/>
                    </a:cubicBezTo>
                    <a:lnTo>
                      <a:pt x="32914" y="110425"/>
                    </a:lnTo>
                    <a:cubicBezTo>
                      <a:pt x="34316" y="114796"/>
                      <a:pt x="37383" y="118319"/>
                      <a:pt x="41395" y="120341"/>
                    </a:cubicBezTo>
                    <a:lnTo>
                      <a:pt x="50039" y="147351"/>
                    </a:lnTo>
                    <a:cubicBezTo>
                      <a:pt x="50006" y="147416"/>
                      <a:pt x="49974" y="147448"/>
                      <a:pt x="49941" y="147514"/>
                    </a:cubicBezTo>
                    <a:cubicBezTo>
                      <a:pt x="47886" y="151493"/>
                      <a:pt x="47495" y="156060"/>
                      <a:pt x="48865" y="160333"/>
                    </a:cubicBezTo>
                    <a:lnTo>
                      <a:pt x="50300" y="164835"/>
                    </a:lnTo>
                    <a:cubicBezTo>
                      <a:pt x="51246" y="167836"/>
                      <a:pt x="54051" y="169760"/>
                      <a:pt x="57052" y="169760"/>
                    </a:cubicBezTo>
                    <a:cubicBezTo>
                      <a:pt x="57737" y="169760"/>
                      <a:pt x="58488" y="169663"/>
                      <a:pt x="59173" y="169434"/>
                    </a:cubicBezTo>
                    <a:lnTo>
                      <a:pt x="81713" y="162225"/>
                    </a:lnTo>
                    <a:cubicBezTo>
                      <a:pt x="83311" y="161703"/>
                      <a:pt x="84192" y="160007"/>
                      <a:pt x="83703" y="158376"/>
                    </a:cubicBezTo>
                    <a:cubicBezTo>
                      <a:pt x="83283" y="157090"/>
                      <a:pt x="82081" y="156269"/>
                      <a:pt x="80795" y="156269"/>
                    </a:cubicBezTo>
                    <a:cubicBezTo>
                      <a:pt x="80483" y="156269"/>
                      <a:pt x="80166" y="156317"/>
                      <a:pt x="79854" y="156419"/>
                    </a:cubicBezTo>
                    <a:lnTo>
                      <a:pt x="57313" y="163595"/>
                    </a:lnTo>
                    <a:cubicBezTo>
                      <a:pt x="57221" y="163626"/>
                      <a:pt x="57127" y="163641"/>
                      <a:pt x="57035" y="163641"/>
                    </a:cubicBezTo>
                    <a:cubicBezTo>
                      <a:pt x="56640" y="163641"/>
                      <a:pt x="56271" y="163372"/>
                      <a:pt x="56139" y="162976"/>
                    </a:cubicBezTo>
                    <a:lnTo>
                      <a:pt x="54704" y="158474"/>
                    </a:lnTo>
                    <a:cubicBezTo>
                      <a:pt x="53823" y="155767"/>
                      <a:pt x="54051" y="152863"/>
                      <a:pt x="55389" y="150319"/>
                    </a:cubicBezTo>
                    <a:cubicBezTo>
                      <a:pt x="55552" y="149993"/>
                      <a:pt x="55715" y="149699"/>
                      <a:pt x="55911" y="149406"/>
                    </a:cubicBezTo>
                    <a:cubicBezTo>
                      <a:pt x="55911" y="149373"/>
                      <a:pt x="55943" y="149373"/>
                      <a:pt x="55943" y="149340"/>
                    </a:cubicBezTo>
                    <a:cubicBezTo>
                      <a:pt x="57281" y="147285"/>
                      <a:pt x="59270" y="145785"/>
                      <a:pt x="61652" y="145035"/>
                    </a:cubicBezTo>
                    <a:cubicBezTo>
                      <a:pt x="62735" y="144688"/>
                      <a:pt x="63840" y="144518"/>
                      <a:pt x="64935" y="144518"/>
                    </a:cubicBezTo>
                    <a:cubicBezTo>
                      <a:pt x="67135" y="144518"/>
                      <a:pt x="69292" y="145206"/>
                      <a:pt x="71144" y="146535"/>
                    </a:cubicBezTo>
                    <a:cubicBezTo>
                      <a:pt x="71669" y="146907"/>
                      <a:pt x="72297" y="147103"/>
                      <a:pt x="72929" y="147103"/>
                    </a:cubicBezTo>
                    <a:cubicBezTo>
                      <a:pt x="73240" y="147103"/>
                      <a:pt x="73551" y="147056"/>
                      <a:pt x="73852" y="146959"/>
                    </a:cubicBezTo>
                    <a:cubicBezTo>
                      <a:pt x="74798" y="146666"/>
                      <a:pt x="75515" y="145948"/>
                      <a:pt x="75841" y="145035"/>
                    </a:cubicBezTo>
                    <a:cubicBezTo>
                      <a:pt x="76950" y="141805"/>
                      <a:pt x="79462" y="139326"/>
                      <a:pt x="82724" y="138282"/>
                    </a:cubicBezTo>
                    <a:cubicBezTo>
                      <a:pt x="83804" y="137937"/>
                      <a:pt x="84905" y="137766"/>
                      <a:pt x="85996" y="137766"/>
                    </a:cubicBezTo>
                    <a:cubicBezTo>
                      <a:pt x="88200" y="137766"/>
                      <a:pt x="90362" y="138462"/>
                      <a:pt x="92217" y="139815"/>
                    </a:cubicBezTo>
                    <a:cubicBezTo>
                      <a:pt x="92742" y="140187"/>
                      <a:pt x="93370" y="140383"/>
                      <a:pt x="94002" y="140383"/>
                    </a:cubicBezTo>
                    <a:cubicBezTo>
                      <a:pt x="94312" y="140383"/>
                      <a:pt x="94623" y="140336"/>
                      <a:pt x="94924" y="140239"/>
                    </a:cubicBezTo>
                    <a:cubicBezTo>
                      <a:pt x="95870" y="139946"/>
                      <a:pt x="96588" y="139228"/>
                      <a:pt x="96914" y="138315"/>
                    </a:cubicBezTo>
                    <a:cubicBezTo>
                      <a:pt x="98023" y="135053"/>
                      <a:pt x="100535" y="132606"/>
                      <a:pt x="103797" y="131563"/>
                    </a:cubicBezTo>
                    <a:cubicBezTo>
                      <a:pt x="104869" y="131216"/>
                      <a:pt x="105971" y="131046"/>
                      <a:pt x="107065" y="131046"/>
                    </a:cubicBezTo>
                    <a:cubicBezTo>
                      <a:pt x="109265" y="131046"/>
                      <a:pt x="111437" y="131734"/>
                      <a:pt x="113289" y="133063"/>
                    </a:cubicBezTo>
                    <a:cubicBezTo>
                      <a:pt x="113804" y="133450"/>
                      <a:pt x="114419" y="133638"/>
                      <a:pt x="115039" y="133638"/>
                    </a:cubicBezTo>
                    <a:cubicBezTo>
                      <a:pt x="115361" y="133638"/>
                      <a:pt x="115684" y="133587"/>
                      <a:pt x="115996" y="133487"/>
                    </a:cubicBezTo>
                    <a:cubicBezTo>
                      <a:pt x="116942" y="133194"/>
                      <a:pt x="117660" y="132509"/>
                      <a:pt x="117986" y="131595"/>
                    </a:cubicBezTo>
                    <a:cubicBezTo>
                      <a:pt x="119095" y="128333"/>
                      <a:pt x="121574" y="125887"/>
                      <a:pt x="124836" y="124843"/>
                    </a:cubicBezTo>
                    <a:cubicBezTo>
                      <a:pt x="125920" y="124496"/>
                      <a:pt x="127029" y="124326"/>
                      <a:pt x="128128" y="124326"/>
                    </a:cubicBezTo>
                    <a:cubicBezTo>
                      <a:pt x="130338" y="124326"/>
                      <a:pt x="132510" y="125015"/>
                      <a:pt x="134361" y="126343"/>
                    </a:cubicBezTo>
                    <a:cubicBezTo>
                      <a:pt x="134887" y="126715"/>
                      <a:pt x="135515" y="126911"/>
                      <a:pt x="136147" y="126911"/>
                    </a:cubicBezTo>
                    <a:cubicBezTo>
                      <a:pt x="136457" y="126911"/>
                      <a:pt x="136768" y="126864"/>
                      <a:pt x="137069" y="126767"/>
                    </a:cubicBezTo>
                    <a:cubicBezTo>
                      <a:pt x="138015" y="126474"/>
                      <a:pt x="138732" y="125756"/>
                      <a:pt x="139059" y="124843"/>
                    </a:cubicBezTo>
                    <a:cubicBezTo>
                      <a:pt x="140168" y="121614"/>
                      <a:pt x="142647" y="119134"/>
                      <a:pt x="145909" y="118123"/>
                    </a:cubicBezTo>
                    <a:cubicBezTo>
                      <a:pt x="147004" y="117773"/>
                      <a:pt x="148125" y="117599"/>
                      <a:pt x="149235" y="117599"/>
                    </a:cubicBezTo>
                    <a:cubicBezTo>
                      <a:pt x="151433" y="117599"/>
                      <a:pt x="153592" y="118280"/>
                      <a:pt x="155434" y="119624"/>
                    </a:cubicBezTo>
                    <a:cubicBezTo>
                      <a:pt x="155959" y="119996"/>
                      <a:pt x="156587" y="120192"/>
                      <a:pt x="157219" y="120192"/>
                    </a:cubicBezTo>
                    <a:cubicBezTo>
                      <a:pt x="157529" y="120192"/>
                      <a:pt x="157841" y="120144"/>
                      <a:pt x="158141" y="120048"/>
                    </a:cubicBezTo>
                    <a:cubicBezTo>
                      <a:pt x="159087" y="119754"/>
                      <a:pt x="159805" y="119037"/>
                      <a:pt x="160098" y="118123"/>
                    </a:cubicBezTo>
                    <a:cubicBezTo>
                      <a:pt x="161240" y="114894"/>
                      <a:pt x="163719" y="112415"/>
                      <a:pt x="166981" y="111371"/>
                    </a:cubicBezTo>
                    <a:cubicBezTo>
                      <a:pt x="168065" y="111024"/>
                      <a:pt x="169173" y="110854"/>
                      <a:pt x="170273" y="110854"/>
                    </a:cubicBezTo>
                    <a:cubicBezTo>
                      <a:pt x="172483" y="110854"/>
                      <a:pt x="174655" y="111543"/>
                      <a:pt x="176506" y="112871"/>
                    </a:cubicBezTo>
                    <a:cubicBezTo>
                      <a:pt x="177035" y="113268"/>
                      <a:pt x="177667" y="113471"/>
                      <a:pt x="178303" y="113471"/>
                    </a:cubicBezTo>
                    <a:cubicBezTo>
                      <a:pt x="178609" y="113471"/>
                      <a:pt x="178917" y="113424"/>
                      <a:pt x="179214" y="113328"/>
                    </a:cubicBezTo>
                    <a:cubicBezTo>
                      <a:pt x="180127" y="113035"/>
                      <a:pt x="180877" y="112317"/>
                      <a:pt x="181171" y="111404"/>
                    </a:cubicBezTo>
                    <a:cubicBezTo>
                      <a:pt x="182280" y="108142"/>
                      <a:pt x="184792" y="105695"/>
                      <a:pt x="188054" y="104651"/>
                    </a:cubicBezTo>
                    <a:cubicBezTo>
                      <a:pt x="189134" y="104306"/>
                      <a:pt x="190249" y="104134"/>
                      <a:pt x="191357" y="104134"/>
                    </a:cubicBezTo>
                    <a:cubicBezTo>
                      <a:pt x="192658" y="104134"/>
                      <a:pt x="193949" y="104371"/>
                      <a:pt x="195165" y="104847"/>
                    </a:cubicBezTo>
                    <a:cubicBezTo>
                      <a:pt x="195524" y="105010"/>
                      <a:pt x="195882" y="105141"/>
                      <a:pt x="196241" y="105336"/>
                    </a:cubicBezTo>
                    <a:cubicBezTo>
                      <a:pt x="198786" y="106641"/>
                      <a:pt x="200645" y="108859"/>
                      <a:pt x="201526" y="111599"/>
                    </a:cubicBezTo>
                    <a:lnTo>
                      <a:pt x="202961" y="116101"/>
                    </a:lnTo>
                    <a:cubicBezTo>
                      <a:pt x="203124" y="116590"/>
                      <a:pt x="202830" y="117112"/>
                      <a:pt x="202341" y="117275"/>
                    </a:cubicBezTo>
                    <a:lnTo>
                      <a:pt x="94076" y="151852"/>
                    </a:lnTo>
                    <a:cubicBezTo>
                      <a:pt x="92445" y="152374"/>
                      <a:pt x="91564" y="154103"/>
                      <a:pt x="92086" y="155701"/>
                    </a:cubicBezTo>
                    <a:cubicBezTo>
                      <a:pt x="92480" y="157014"/>
                      <a:pt x="93677" y="157841"/>
                      <a:pt x="94980" y="157841"/>
                    </a:cubicBezTo>
                    <a:cubicBezTo>
                      <a:pt x="95296" y="157841"/>
                      <a:pt x="95617" y="157793"/>
                      <a:pt x="95935" y="157691"/>
                    </a:cubicBezTo>
                    <a:lnTo>
                      <a:pt x="204201" y="123114"/>
                    </a:lnTo>
                    <a:cubicBezTo>
                      <a:pt x="207919" y="121940"/>
                      <a:pt x="209974" y="117960"/>
                      <a:pt x="208800" y="114241"/>
                    </a:cubicBezTo>
                    <a:lnTo>
                      <a:pt x="207365" y="109740"/>
                    </a:lnTo>
                    <a:cubicBezTo>
                      <a:pt x="205995" y="105467"/>
                      <a:pt x="203026" y="101976"/>
                      <a:pt x="199047" y="99889"/>
                    </a:cubicBezTo>
                    <a:cubicBezTo>
                      <a:pt x="198981" y="99856"/>
                      <a:pt x="198916" y="99856"/>
                      <a:pt x="198883" y="99823"/>
                    </a:cubicBezTo>
                    <a:lnTo>
                      <a:pt x="190239" y="72814"/>
                    </a:lnTo>
                    <a:cubicBezTo>
                      <a:pt x="191544" y="70400"/>
                      <a:pt x="192229" y="67693"/>
                      <a:pt x="192229" y="64953"/>
                    </a:cubicBezTo>
                    <a:cubicBezTo>
                      <a:pt x="192229" y="63224"/>
                      <a:pt x="191935" y="61495"/>
                      <a:pt x="191414" y="59832"/>
                    </a:cubicBezTo>
                    <a:lnTo>
                      <a:pt x="189978" y="55330"/>
                    </a:lnTo>
                    <a:cubicBezTo>
                      <a:pt x="189424" y="53536"/>
                      <a:pt x="188152" y="52068"/>
                      <a:pt x="186488" y="51187"/>
                    </a:cubicBezTo>
                    <a:cubicBezTo>
                      <a:pt x="185453" y="50670"/>
                      <a:pt x="184345" y="50407"/>
                      <a:pt x="183231" y="50407"/>
                    </a:cubicBezTo>
                    <a:cubicBezTo>
                      <a:pt x="182519" y="50407"/>
                      <a:pt x="181805" y="50514"/>
                      <a:pt x="181106" y="50731"/>
                    </a:cubicBezTo>
                    <a:lnTo>
                      <a:pt x="163785" y="56276"/>
                    </a:lnTo>
                    <a:lnTo>
                      <a:pt x="165513" y="39738"/>
                    </a:lnTo>
                    <a:cubicBezTo>
                      <a:pt x="168938" y="36998"/>
                      <a:pt x="171320" y="32985"/>
                      <a:pt x="171809" y="28288"/>
                    </a:cubicBezTo>
                    <a:lnTo>
                      <a:pt x="172298" y="23591"/>
                    </a:lnTo>
                    <a:cubicBezTo>
                      <a:pt x="172690" y="19742"/>
                      <a:pt x="169884" y="16251"/>
                      <a:pt x="166003" y="15827"/>
                    </a:cubicBezTo>
                    <a:lnTo>
                      <a:pt x="149595" y="14131"/>
                    </a:lnTo>
                    <a:cubicBezTo>
                      <a:pt x="149494" y="14121"/>
                      <a:pt x="149393" y="14116"/>
                      <a:pt x="149294" y="14116"/>
                    </a:cubicBezTo>
                    <a:cubicBezTo>
                      <a:pt x="147754" y="14116"/>
                      <a:pt x="146419" y="15278"/>
                      <a:pt x="146235" y="16871"/>
                    </a:cubicBezTo>
                    <a:cubicBezTo>
                      <a:pt x="146072" y="18535"/>
                      <a:pt x="147279" y="20035"/>
                      <a:pt x="148975" y="20231"/>
                    </a:cubicBezTo>
                    <a:lnTo>
                      <a:pt x="165350" y="21927"/>
                    </a:lnTo>
                    <a:cubicBezTo>
                      <a:pt x="165872" y="21992"/>
                      <a:pt x="166264" y="22449"/>
                      <a:pt x="166198" y="22971"/>
                    </a:cubicBezTo>
                    <a:lnTo>
                      <a:pt x="165709" y="27668"/>
                    </a:lnTo>
                    <a:cubicBezTo>
                      <a:pt x="165160" y="33160"/>
                      <a:pt x="160502" y="37253"/>
                      <a:pt x="155098" y="37253"/>
                    </a:cubicBezTo>
                    <a:cubicBezTo>
                      <a:pt x="154724" y="37253"/>
                      <a:pt x="154346" y="37233"/>
                      <a:pt x="153966" y="37193"/>
                    </a:cubicBezTo>
                    <a:cubicBezTo>
                      <a:pt x="150541" y="36867"/>
                      <a:pt x="147605" y="34943"/>
                      <a:pt x="145844" y="32007"/>
                    </a:cubicBezTo>
                    <a:cubicBezTo>
                      <a:pt x="145354" y="31159"/>
                      <a:pt x="144506" y="30637"/>
                      <a:pt x="143528" y="30539"/>
                    </a:cubicBezTo>
                    <a:cubicBezTo>
                      <a:pt x="143425" y="30528"/>
                      <a:pt x="143321" y="30523"/>
                      <a:pt x="143218" y="30523"/>
                    </a:cubicBezTo>
                    <a:cubicBezTo>
                      <a:pt x="142372" y="30523"/>
                      <a:pt x="141532" y="30874"/>
                      <a:pt x="140951" y="31485"/>
                    </a:cubicBezTo>
                    <a:cubicBezTo>
                      <a:pt x="138897" y="33741"/>
                      <a:pt x="136075" y="34971"/>
                      <a:pt x="133097" y="34971"/>
                    </a:cubicBezTo>
                    <a:cubicBezTo>
                      <a:pt x="132716" y="34971"/>
                      <a:pt x="132332" y="34951"/>
                      <a:pt x="131948" y="34910"/>
                    </a:cubicBezTo>
                    <a:cubicBezTo>
                      <a:pt x="128555" y="34551"/>
                      <a:pt x="125587" y="32659"/>
                      <a:pt x="123858" y="29723"/>
                    </a:cubicBezTo>
                    <a:cubicBezTo>
                      <a:pt x="123336" y="28875"/>
                      <a:pt x="122488" y="28321"/>
                      <a:pt x="121542" y="28223"/>
                    </a:cubicBezTo>
                    <a:cubicBezTo>
                      <a:pt x="121436" y="28212"/>
                      <a:pt x="121330" y="28207"/>
                      <a:pt x="121225" y="28207"/>
                    </a:cubicBezTo>
                    <a:cubicBezTo>
                      <a:pt x="120362" y="28207"/>
                      <a:pt x="119547" y="28562"/>
                      <a:pt x="118965" y="29201"/>
                    </a:cubicBezTo>
                    <a:cubicBezTo>
                      <a:pt x="116907" y="31433"/>
                      <a:pt x="114077" y="32686"/>
                      <a:pt x="111092" y="32686"/>
                    </a:cubicBezTo>
                    <a:cubicBezTo>
                      <a:pt x="110717" y="32686"/>
                      <a:pt x="110340" y="32667"/>
                      <a:pt x="109962" y="32627"/>
                    </a:cubicBezTo>
                    <a:cubicBezTo>
                      <a:pt x="106537" y="32268"/>
                      <a:pt x="103601" y="30376"/>
                      <a:pt x="101839" y="27407"/>
                    </a:cubicBezTo>
                    <a:cubicBezTo>
                      <a:pt x="101350" y="26592"/>
                      <a:pt x="100502" y="26037"/>
                      <a:pt x="99523" y="25939"/>
                    </a:cubicBezTo>
                    <a:cubicBezTo>
                      <a:pt x="99421" y="25929"/>
                      <a:pt x="99318" y="25924"/>
                      <a:pt x="99215" y="25924"/>
                    </a:cubicBezTo>
                    <a:cubicBezTo>
                      <a:pt x="98369" y="25924"/>
                      <a:pt x="97528" y="26278"/>
                      <a:pt x="96946" y="26918"/>
                    </a:cubicBezTo>
                    <a:cubicBezTo>
                      <a:pt x="94893" y="29145"/>
                      <a:pt x="92097" y="30371"/>
                      <a:pt x="89103" y="30371"/>
                    </a:cubicBezTo>
                    <a:cubicBezTo>
                      <a:pt x="88719" y="30371"/>
                      <a:pt x="88332" y="30351"/>
                      <a:pt x="87943" y="30311"/>
                    </a:cubicBezTo>
                    <a:cubicBezTo>
                      <a:pt x="84551" y="29952"/>
                      <a:pt x="81582" y="28060"/>
                      <a:pt x="79854" y="25124"/>
                    </a:cubicBezTo>
                    <a:cubicBezTo>
                      <a:pt x="79364" y="24276"/>
                      <a:pt x="78484" y="23754"/>
                      <a:pt x="77538" y="23656"/>
                    </a:cubicBezTo>
                    <a:cubicBezTo>
                      <a:pt x="77412" y="23639"/>
                      <a:pt x="77286" y="23631"/>
                      <a:pt x="77162" y="23631"/>
                    </a:cubicBezTo>
                    <a:cubicBezTo>
                      <a:pt x="76321" y="23631"/>
                      <a:pt x="75529" y="24005"/>
                      <a:pt x="74961" y="24602"/>
                    </a:cubicBezTo>
                    <a:cubicBezTo>
                      <a:pt x="72907" y="26858"/>
                      <a:pt x="70085" y="28088"/>
                      <a:pt x="67107" y="28088"/>
                    </a:cubicBezTo>
                    <a:cubicBezTo>
                      <a:pt x="66726" y="28088"/>
                      <a:pt x="66342" y="28068"/>
                      <a:pt x="65958" y="28027"/>
                    </a:cubicBezTo>
                    <a:cubicBezTo>
                      <a:pt x="62532" y="27668"/>
                      <a:pt x="59597" y="25776"/>
                      <a:pt x="57835" y="22841"/>
                    </a:cubicBezTo>
                    <a:cubicBezTo>
                      <a:pt x="57346" y="21992"/>
                      <a:pt x="56498" y="21438"/>
                      <a:pt x="55519" y="21340"/>
                    </a:cubicBezTo>
                    <a:cubicBezTo>
                      <a:pt x="55417" y="21329"/>
                      <a:pt x="55314" y="21324"/>
                      <a:pt x="55212" y="21324"/>
                    </a:cubicBezTo>
                    <a:cubicBezTo>
                      <a:pt x="54372" y="21324"/>
                      <a:pt x="53557" y="21679"/>
                      <a:pt x="52975" y="22319"/>
                    </a:cubicBezTo>
                    <a:cubicBezTo>
                      <a:pt x="50888" y="24550"/>
                      <a:pt x="48080" y="25803"/>
                      <a:pt x="45078" y="25803"/>
                    </a:cubicBezTo>
                    <a:cubicBezTo>
                      <a:pt x="44701" y="25803"/>
                      <a:pt x="44321" y="25784"/>
                      <a:pt x="43939" y="25744"/>
                    </a:cubicBezTo>
                    <a:cubicBezTo>
                      <a:pt x="40547" y="25385"/>
                      <a:pt x="37578" y="23493"/>
                      <a:pt x="35849" y="20525"/>
                    </a:cubicBezTo>
                    <a:cubicBezTo>
                      <a:pt x="35360" y="19709"/>
                      <a:pt x="34479" y="19155"/>
                      <a:pt x="33533" y="19057"/>
                    </a:cubicBezTo>
                    <a:cubicBezTo>
                      <a:pt x="33427" y="19046"/>
                      <a:pt x="33322" y="19041"/>
                      <a:pt x="33217" y="19041"/>
                    </a:cubicBezTo>
                    <a:cubicBezTo>
                      <a:pt x="32353" y="19041"/>
                      <a:pt x="31538" y="19395"/>
                      <a:pt x="30956" y="20035"/>
                    </a:cubicBezTo>
                    <a:cubicBezTo>
                      <a:pt x="28903" y="22262"/>
                      <a:pt x="26081" y="23489"/>
                      <a:pt x="23104" y="23489"/>
                    </a:cubicBezTo>
                    <a:cubicBezTo>
                      <a:pt x="22723" y="23489"/>
                      <a:pt x="22339" y="23468"/>
                      <a:pt x="21953" y="23428"/>
                    </a:cubicBezTo>
                    <a:cubicBezTo>
                      <a:pt x="16082" y="22841"/>
                      <a:pt x="11809" y="17556"/>
                      <a:pt x="12396" y="11685"/>
                    </a:cubicBezTo>
                    <a:lnTo>
                      <a:pt x="12885" y="6987"/>
                    </a:lnTo>
                    <a:cubicBezTo>
                      <a:pt x="12950" y="6629"/>
                      <a:pt x="13146" y="6433"/>
                      <a:pt x="13244" y="6335"/>
                    </a:cubicBezTo>
                    <a:cubicBezTo>
                      <a:pt x="13360" y="6248"/>
                      <a:pt x="13581" y="6134"/>
                      <a:pt x="13859" y="6134"/>
                    </a:cubicBezTo>
                    <a:cubicBezTo>
                      <a:pt x="13893" y="6134"/>
                      <a:pt x="13927" y="6136"/>
                      <a:pt x="13961" y="6139"/>
                    </a:cubicBezTo>
                    <a:lnTo>
                      <a:pt x="135764" y="18828"/>
                    </a:lnTo>
                    <a:cubicBezTo>
                      <a:pt x="135880" y="18842"/>
                      <a:pt x="135996" y="18849"/>
                      <a:pt x="136110" y="18849"/>
                    </a:cubicBezTo>
                    <a:cubicBezTo>
                      <a:pt x="137631" y="18849"/>
                      <a:pt x="138942" y="17668"/>
                      <a:pt x="139124" y="16121"/>
                    </a:cubicBezTo>
                    <a:cubicBezTo>
                      <a:pt x="139287" y="14425"/>
                      <a:pt x="138080" y="12924"/>
                      <a:pt x="136384" y="12761"/>
                    </a:cubicBezTo>
                    <a:lnTo>
                      <a:pt x="14581" y="39"/>
                    </a:lnTo>
                    <a:cubicBezTo>
                      <a:pt x="14332" y="13"/>
                      <a:pt x="14083" y="1"/>
                      <a:pt x="13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23"/>
              <p:cNvSpPr/>
              <p:nvPr/>
            </p:nvSpPr>
            <p:spPr>
              <a:xfrm>
                <a:off x="5319475" y="2949950"/>
                <a:ext cx="176175" cy="168525"/>
              </a:xfrm>
              <a:custGeom>
                <a:avLst/>
                <a:gdLst/>
                <a:ahLst/>
                <a:cxnLst/>
                <a:rect l="l" t="t" r="r" b="b"/>
                <a:pathLst>
                  <a:path w="7047" h="6741" extrusionOk="0">
                    <a:moveTo>
                      <a:pt x="3451" y="1"/>
                    </a:moveTo>
                    <a:cubicBezTo>
                      <a:pt x="3140" y="1"/>
                      <a:pt x="2824" y="49"/>
                      <a:pt x="2512" y="151"/>
                    </a:cubicBezTo>
                    <a:cubicBezTo>
                      <a:pt x="881" y="673"/>
                      <a:pt x="0" y="2369"/>
                      <a:pt x="522" y="4000"/>
                    </a:cubicBezTo>
                    <a:lnTo>
                      <a:pt x="718" y="4620"/>
                    </a:lnTo>
                    <a:cubicBezTo>
                      <a:pt x="1142" y="5925"/>
                      <a:pt x="2349" y="6740"/>
                      <a:pt x="3621" y="6740"/>
                    </a:cubicBezTo>
                    <a:cubicBezTo>
                      <a:pt x="3947" y="6740"/>
                      <a:pt x="4241" y="6708"/>
                      <a:pt x="4567" y="6610"/>
                    </a:cubicBezTo>
                    <a:cubicBezTo>
                      <a:pt x="6166" y="6088"/>
                      <a:pt x="7046" y="4359"/>
                      <a:pt x="6557" y="2761"/>
                    </a:cubicBezTo>
                    <a:lnTo>
                      <a:pt x="6329" y="2141"/>
                    </a:lnTo>
                    <a:cubicBezTo>
                      <a:pt x="5935" y="828"/>
                      <a:pt x="4737"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23"/>
              <p:cNvSpPr/>
              <p:nvPr/>
            </p:nvSpPr>
            <p:spPr>
              <a:xfrm>
                <a:off x="5086250" y="3161975"/>
                <a:ext cx="176975" cy="168525"/>
              </a:xfrm>
              <a:custGeom>
                <a:avLst/>
                <a:gdLst/>
                <a:ahLst/>
                <a:cxnLst/>
                <a:rect l="l" t="t" r="r" b="b"/>
                <a:pathLst>
                  <a:path w="7079" h="6741" extrusionOk="0">
                    <a:moveTo>
                      <a:pt x="3454" y="1"/>
                    </a:moveTo>
                    <a:cubicBezTo>
                      <a:pt x="3141" y="1"/>
                      <a:pt x="2824" y="49"/>
                      <a:pt x="2512" y="151"/>
                    </a:cubicBezTo>
                    <a:cubicBezTo>
                      <a:pt x="913" y="641"/>
                      <a:pt x="0" y="2369"/>
                      <a:pt x="522" y="3968"/>
                    </a:cubicBezTo>
                    <a:lnTo>
                      <a:pt x="718" y="4588"/>
                    </a:lnTo>
                    <a:cubicBezTo>
                      <a:pt x="1142" y="5892"/>
                      <a:pt x="2349" y="6741"/>
                      <a:pt x="3621" y="6741"/>
                    </a:cubicBezTo>
                    <a:cubicBezTo>
                      <a:pt x="3947" y="6741"/>
                      <a:pt x="4273" y="6675"/>
                      <a:pt x="4567" y="6577"/>
                    </a:cubicBezTo>
                    <a:cubicBezTo>
                      <a:pt x="6165" y="6056"/>
                      <a:pt x="7079" y="4359"/>
                      <a:pt x="6557" y="2728"/>
                    </a:cubicBezTo>
                    <a:lnTo>
                      <a:pt x="6361" y="2109"/>
                    </a:lnTo>
                    <a:cubicBezTo>
                      <a:pt x="5941" y="822"/>
                      <a:pt x="4740" y="1"/>
                      <a:pt x="3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23"/>
              <p:cNvSpPr/>
              <p:nvPr/>
            </p:nvSpPr>
            <p:spPr>
              <a:xfrm>
                <a:off x="2640575" y="3805425"/>
                <a:ext cx="176175" cy="168500"/>
              </a:xfrm>
              <a:custGeom>
                <a:avLst/>
                <a:gdLst/>
                <a:ahLst/>
                <a:cxnLst/>
                <a:rect l="l" t="t" r="r" b="b"/>
                <a:pathLst>
                  <a:path w="7047" h="6740" extrusionOk="0">
                    <a:moveTo>
                      <a:pt x="3431" y="0"/>
                    </a:moveTo>
                    <a:cubicBezTo>
                      <a:pt x="3117" y="0"/>
                      <a:pt x="2797" y="49"/>
                      <a:pt x="2479" y="150"/>
                    </a:cubicBezTo>
                    <a:cubicBezTo>
                      <a:pt x="881" y="672"/>
                      <a:pt x="0" y="2369"/>
                      <a:pt x="489" y="4000"/>
                    </a:cubicBezTo>
                    <a:lnTo>
                      <a:pt x="718" y="4619"/>
                    </a:lnTo>
                    <a:cubicBezTo>
                      <a:pt x="1109" y="5924"/>
                      <a:pt x="2316" y="6740"/>
                      <a:pt x="3621" y="6740"/>
                    </a:cubicBezTo>
                    <a:cubicBezTo>
                      <a:pt x="3915" y="6740"/>
                      <a:pt x="4241" y="6707"/>
                      <a:pt x="4534" y="6609"/>
                    </a:cubicBezTo>
                    <a:cubicBezTo>
                      <a:pt x="6165" y="6087"/>
                      <a:pt x="7046" y="4358"/>
                      <a:pt x="6524" y="2760"/>
                    </a:cubicBezTo>
                    <a:lnTo>
                      <a:pt x="6328" y="2140"/>
                    </a:lnTo>
                    <a:cubicBezTo>
                      <a:pt x="5908" y="827"/>
                      <a:pt x="4727" y="0"/>
                      <a:pt x="3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23"/>
              <p:cNvSpPr/>
              <p:nvPr/>
            </p:nvSpPr>
            <p:spPr>
              <a:xfrm>
                <a:off x="3061350" y="3816825"/>
                <a:ext cx="176175" cy="168525"/>
              </a:xfrm>
              <a:custGeom>
                <a:avLst/>
                <a:gdLst/>
                <a:ahLst/>
                <a:cxnLst/>
                <a:rect l="l" t="t" r="r" b="b"/>
                <a:pathLst>
                  <a:path w="7047" h="6741" extrusionOk="0">
                    <a:moveTo>
                      <a:pt x="3452" y="1"/>
                    </a:moveTo>
                    <a:cubicBezTo>
                      <a:pt x="3141" y="1"/>
                      <a:pt x="2824" y="49"/>
                      <a:pt x="2513" y="151"/>
                    </a:cubicBezTo>
                    <a:cubicBezTo>
                      <a:pt x="882" y="673"/>
                      <a:pt x="1" y="2402"/>
                      <a:pt x="523" y="4000"/>
                    </a:cubicBezTo>
                    <a:lnTo>
                      <a:pt x="719" y="4620"/>
                    </a:lnTo>
                    <a:cubicBezTo>
                      <a:pt x="1143" y="5925"/>
                      <a:pt x="2317" y="6740"/>
                      <a:pt x="3622" y="6740"/>
                    </a:cubicBezTo>
                    <a:cubicBezTo>
                      <a:pt x="3948" y="6740"/>
                      <a:pt x="4242" y="6708"/>
                      <a:pt x="4568" y="6610"/>
                    </a:cubicBezTo>
                    <a:cubicBezTo>
                      <a:pt x="6166" y="6088"/>
                      <a:pt x="7047" y="4359"/>
                      <a:pt x="6558" y="2761"/>
                    </a:cubicBezTo>
                    <a:lnTo>
                      <a:pt x="6329" y="2141"/>
                    </a:lnTo>
                    <a:cubicBezTo>
                      <a:pt x="5935" y="828"/>
                      <a:pt x="4738" y="1"/>
                      <a:pt x="3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23"/>
              <p:cNvSpPr/>
              <p:nvPr/>
            </p:nvSpPr>
            <p:spPr>
              <a:xfrm>
                <a:off x="4322925" y="3259850"/>
                <a:ext cx="176175" cy="168500"/>
              </a:xfrm>
              <a:custGeom>
                <a:avLst/>
                <a:gdLst/>
                <a:ahLst/>
                <a:cxnLst/>
                <a:rect l="l" t="t" r="r" b="b"/>
                <a:pathLst>
                  <a:path w="7047" h="6740" extrusionOk="0">
                    <a:moveTo>
                      <a:pt x="3454" y="0"/>
                    </a:moveTo>
                    <a:cubicBezTo>
                      <a:pt x="3142" y="0"/>
                      <a:pt x="2825" y="49"/>
                      <a:pt x="2513" y="151"/>
                    </a:cubicBezTo>
                    <a:cubicBezTo>
                      <a:pt x="882" y="640"/>
                      <a:pt x="1" y="2369"/>
                      <a:pt x="523" y="3967"/>
                    </a:cubicBezTo>
                    <a:lnTo>
                      <a:pt x="719" y="4587"/>
                    </a:lnTo>
                    <a:cubicBezTo>
                      <a:pt x="1143" y="5892"/>
                      <a:pt x="2350" y="6740"/>
                      <a:pt x="3622" y="6740"/>
                    </a:cubicBezTo>
                    <a:cubicBezTo>
                      <a:pt x="3948" y="6740"/>
                      <a:pt x="4241" y="6675"/>
                      <a:pt x="4568" y="6577"/>
                    </a:cubicBezTo>
                    <a:cubicBezTo>
                      <a:pt x="6166" y="6055"/>
                      <a:pt x="7047" y="4359"/>
                      <a:pt x="6557" y="2728"/>
                    </a:cubicBezTo>
                    <a:lnTo>
                      <a:pt x="6362" y="2108"/>
                    </a:lnTo>
                    <a:cubicBezTo>
                      <a:pt x="5942" y="822"/>
                      <a:pt x="4740" y="0"/>
                      <a:pt x="3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 name="Google Shape;2071;p123"/>
            <p:cNvGrpSpPr/>
            <p:nvPr/>
          </p:nvGrpSpPr>
          <p:grpSpPr>
            <a:xfrm>
              <a:off x="2719715" y="4158414"/>
              <a:ext cx="316805" cy="219884"/>
              <a:chOff x="1190625" y="1036475"/>
              <a:chExt cx="5219200" cy="3622475"/>
            </a:xfrm>
          </p:grpSpPr>
          <p:sp>
            <p:nvSpPr>
              <p:cNvPr id="2072" name="Google Shape;2072;p123"/>
              <p:cNvSpPr/>
              <p:nvPr/>
            </p:nvSpPr>
            <p:spPr>
              <a:xfrm>
                <a:off x="1190625" y="1036475"/>
                <a:ext cx="5219200" cy="3622475"/>
              </a:xfrm>
              <a:custGeom>
                <a:avLst/>
                <a:gdLst/>
                <a:ahLst/>
                <a:cxnLst/>
                <a:rect l="l" t="t" r="r" b="b"/>
                <a:pathLst>
                  <a:path w="208768" h="144899" extrusionOk="0">
                    <a:moveTo>
                      <a:pt x="135438" y="36731"/>
                    </a:moveTo>
                    <a:cubicBezTo>
                      <a:pt x="137036" y="38003"/>
                      <a:pt x="139091" y="38753"/>
                      <a:pt x="141244" y="38753"/>
                    </a:cubicBezTo>
                    <a:lnTo>
                      <a:pt x="142060" y="38753"/>
                    </a:lnTo>
                    <a:cubicBezTo>
                      <a:pt x="144082" y="38753"/>
                      <a:pt x="145941" y="38101"/>
                      <a:pt x="147474" y="36992"/>
                    </a:cubicBezTo>
                    <a:lnTo>
                      <a:pt x="151845" y="57934"/>
                    </a:lnTo>
                    <a:cubicBezTo>
                      <a:pt x="151845" y="57966"/>
                      <a:pt x="151845" y="57999"/>
                      <a:pt x="151878" y="58032"/>
                    </a:cubicBezTo>
                    <a:lnTo>
                      <a:pt x="161338" y="103373"/>
                    </a:lnTo>
                    <a:cubicBezTo>
                      <a:pt x="162023" y="106798"/>
                      <a:pt x="161175" y="110321"/>
                      <a:pt x="158957" y="113029"/>
                    </a:cubicBezTo>
                    <a:cubicBezTo>
                      <a:pt x="156771" y="115769"/>
                      <a:pt x="153476" y="117302"/>
                      <a:pt x="149986" y="117302"/>
                    </a:cubicBezTo>
                    <a:lnTo>
                      <a:pt x="58781" y="117302"/>
                    </a:lnTo>
                    <a:cubicBezTo>
                      <a:pt x="55291" y="117302"/>
                      <a:pt x="51996" y="115769"/>
                      <a:pt x="49811" y="113029"/>
                    </a:cubicBezTo>
                    <a:cubicBezTo>
                      <a:pt x="47592" y="110321"/>
                      <a:pt x="46744" y="106798"/>
                      <a:pt x="47429" y="103373"/>
                    </a:cubicBezTo>
                    <a:lnTo>
                      <a:pt x="59401" y="45995"/>
                    </a:lnTo>
                    <a:cubicBezTo>
                      <a:pt x="61717" y="49714"/>
                      <a:pt x="65827" y="52160"/>
                      <a:pt x="70524" y="52160"/>
                    </a:cubicBezTo>
                    <a:cubicBezTo>
                      <a:pt x="74014" y="52160"/>
                      <a:pt x="77309" y="50790"/>
                      <a:pt x="79756" y="48343"/>
                    </a:cubicBezTo>
                    <a:cubicBezTo>
                      <a:pt x="82235" y="45864"/>
                      <a:pt x="83605" y="42570"/>
                      <a:pt x="83605" y="39079"/>
                    </a:cubicBezTo>
                    <a:lnTo>
                      <a:pt x="83605" y="38492"/>
                    </a:lnTo>
                    <a:cubicBezTo>
                      <a:pt x="84224" y="38623"/>
                      <a:pt x="84844" y="38688"/>
                      <a:pt x="85497" y="38688"/>
                    </a:cubicBezTo>
                    <a:lnTo>
                      <a:pt x="86312" y="38688"/>
                    </a:lnTo>
                    <a:cubicBezTo>
                      <a:pt x="86932" y="38688"/>
                      <a:pt x="87584" y="38623"/>
                      <a:pt x="88204" y="38492"/>
                    </a:cubicBezTo>
                    <a:lnTo>
                      <a:pt x="88204" y="58847"/>
                    </a:lnTo>
                    <a:cubicBezTo>
                      <a:pt x="88204" y="64197"/>
                      <a:pt x="92543" y="68535"/>
                      <a:pt x="97892" y="68535"/>
                    </a:cubicBezTo>
                    <a:cubicBezTo>
                      <a:pt x="103242" y="68535"/>
                      <a:pt x="107580" y="64197"/>
                      <a:pt x="107580" y="58847"/>
                    </a:cubicBezTo>
                    <a:lnTo>
                      <a:pt x="107580" y="50855"/>
                    </a:lnTo>
                    <a:cubicBezTo>
                      <a:pt x="109342" y="51703"/>
                      <a:pt x="111266" y="52160"/>
                      <a:pt x="113289" y="52160"/>
                    </a:cubicBezTo>
                    <a:cubicBezTo>
                      <a:pt x="120498" y="52160"/>
                      <a:pt x="126369" y="46288"/>
                      <a:pt x="126369" y="39079"/>
                    </a:cubicBezTo>
                    <a:lnTo>
                      <a:pt x="126369" y="38427"/>
                    </a:lnTo>
                    <a:cubicBezTo>
                      <a:pt x="127152" y="38623"/>
                      <a:pt x="128000" y="38753"/>
                      <a:pt x="128816" y="38753"/>
                    </a:cubicBezTo>
                    <a:lnTo>
                      <a:pt x="129631" y="38753"/>
                    </a:lnTo>
                    <a:cubicBezTo>
                      <a:pt x="131817" y="38753"/>
                      <a:pt x="133839" y="38003"/>
                      <a:pt x="135438" y="36731"/>
                    </a:cubicBezTo>
                    <a:close/>
                    <a:moveTo>
                      <a:pt x="41786" y="110680"/>
                    </a:moveTo>
                    <a:cubicBezTo>
                      <a:pt x="42438" y="112898"/>
                      <a:pt x="43515" y="115018"/>
                      <a:pt x="45048" y="116910"/>
                    </a:cubicBezTo>
                    <a:cubicBezTo>
                      <a:pt x="48408" y="121053"/>
                      <a:pt x="53431" y="123434"/>
                      <a:pt x="58781" y="123434"/>
                    </a:cubicBezTo>
                    <a:lnTo>
                      <a:pt x="149986" y="123434"/>
                    </a:lnTo>
                    <a:cubicBezTo>
                      <a:pt x="155336" y="123434"/>
                      <a:pt x="160359" y="121053"/>
                      <a:pt x="163719" y="116910"/>
                    </a:cubicBezTo>
                    <a:cubicBezTo>
                      <a:pt x="164437" y="116030"/>
                      <a:pt x="165024" y="115116"/>
                      <a:pt x="165546" y="114138"/>
                    </a:cubicBezTo>
                    <a:cubicBezTo>
                      <a:pt x="167242" y="114399"/>
                      <a:pt x="168938" y="114562"/>
                      <a:pt x="170635" y="114562"/>
                    </a:cubicBezTo>
                    <a:cubicBezTo>
                      <a:pt x="174549" y="114562"/>
                      <a:pt x="178300" y="113844"/>
                      <a:pt x="181791" y="112572"/>
                    </a:cubicBezTo>
                    <a:cubicBezTo>
                      <a:pt x="196045" y="114790"/>
                      <a:pt x="200710" y="117041"/>
                      <a:pt x="202178" y="118020"/>
                    </a:cubicBezTo>
                    <a:cubicBezTo>
                      <a:pt x="200449" y="119226"/>
                      <a:pt x="194153" y="122162"/>
                      <a:pt x="172592" y="124772"/>
                    </a:cubicBezTo>
                    <a:cubicBezTo>
                      <a:pt x="153966" y="126990"/>
                      <a:pt x="129729" y="128230"/>
                      <a:pt x="104384" y="128230"/>
                    </a:cubicBezTo>
                    <a:cubicBezTo>
                      <a:pt x="79038" y="128230"/>
                      <a:pt x="54801" y="126990"/>
                      <a:pt x="36175" y="124772"/>
                    </a:cubicBezTo>
                    <a:cubicBezTo>
                      <a:pt x="14483" y="122162"/>
                      <a:pt x="8253" y="119194"/>
                      <a:pt x="6589" y="118020"/>
                    </a:cubicBezTo>
                    <a:cubicBezTo>
                      <a:pt x="9068" y="116225"/>
                      <a:pt x="18593" y="113061"/>
                      <a:pt x="41786" y="110680"/>
                    </a:cubicBezTo>
                    <a:close/>
                    <a:moveTo>
                      <a:pt x="79005" y="1"/>
                    </a:moveTo>
                    <a:cubicBezTo>
                      <a:pt x="69578" y="1"/>
                      <a:pt x="61358" y="6688"/>
                      <a:pt x="59433" y="15887"/>
                    </a:cubicBezTo>
                    <a:lnTo>
                      <a:pt x="57476" y="25281"/>
                    </a:lnTo>
                    <a:lnTo>
                      <a:pt x="41460" y="102134"/>
                    </a:lnTo>
                    <a:cubicBezTo>
                      <a:pt x="41297" y="102949"/>
                      <a:pt x="41166" y="103765"/>
                      <a:pt x="41134" y="104580"/>
                    </a:cubicBezTo>
                    <a:cubicBezTo>
                      <a:pt x="29717" y="105787"/>
                      <a:pt x="20224" y="107288"/>
                      <a:pt x="13537" y="108984"/>
                    </a:cubicBezTo>
                    <a:cubicBezTo>
                      <a:pt x="4045" y="111398"/>
                      <a:pt x="0" y="114105"/>
                      <a:pt x="0" y="118020"/>
                    </a:cubicBezTo>
                    <a:cubicBezTo>
                      <a:pt x="0" y="122064"/>
                      <a:pt x="3849" y="126696"/>
                      <a:pt x="32326" y="130448"/>
                    </a:cubicBezTo>
                    <a:cubicBezTo>
                      <a:pt x="32522" y="130480"/>
                      <a:pt x="32718" y="130480"/>
                      <a:pt x="32913" y="130513"/>
                    </a:cubicBezTo>
                    <a:lnTo>
                      <a:pt x="32913" y="132177"/>
                    </a:lnTo>
                    <a:cubicBezTo>
                      <a:pt x="32913" y="139190"/>
                      <a:pt x="38622" y="144898"/>
                      <a:pt x="45635" y="144898"/>
                    </a:cubicBezTo>
                    <a:lnTo>
                      <a:pt x="146561" y="144898"/>
                    </a:lnTo>
                    <a:cubicBezTo>
                      <a:pt x="148225" y="144898"/>
                      <a:pt x="149595" y="143528"/>
                      <a:pt x="149595" y="141832"/>
                    </a:cubicBezTo>
                    <a:cubicBezTo>
                      <a:pt x="149595" y="140168"/>
                      <a:pt x="148225" y="138798"/>
                      <a:pt x="146561" y="138798"/>
                    </a:cubicBezTo>
                    <a:lnTo>
                      <a:pt x="45635" y="138798"/>
                    </a:lnTo>
                    <a:cubicBezTo>
                      <a:pt x="42014" y="138798"/>
                      <a:pt x="39046" y="135830"/>
                      <a:pt x="39046" y="132177"/>
                    </a:cubicBezTo>
                    <a:lnTo>
                      <a:pt x="39046" y="131231"/>
                    </a:lnTo>
                    <a:cubicBezTo>
                      <a:pt x="57346" y="133253"/>
                      <a:pt x="80245" y="134362"/>
                      <a:pt x="104384" y="134362"/>
                    </a:cubicBezTo>
                    <a:cubicBezTo>
                      <a:pt x="128522" y="134362"/>
                      <a:pt x="151421" y="133253"/>
                      <a:pt x="169721" y="131231"/>
                    </a:cubicBezTo>
                    <a:lnTo>
                      <a:pt x="169721" y="132177"/>
                    </a:lnTo>
                    <a:cubicBezTo>
                      <a:pt x="169721" y="135830"/>
                      <a:pt x="166753" y="138798"/>
                      <a:pt x="163132" y="138798"/>
                    </a:cubicBezTo>
                    <a:lnTo>
                      <a:pt x="159805" y="138798"/>
                    </a:lnTo>
                    <a:cubicBezTo>
                      <a:pt x="158108" y="138798"/>
                      <a:pt x="156738" y="140168"/>
                      <a:pt x="156738" y="141832"/>
                    </a:cubicBezTo>
                    <a:cubicBezTo>
                      <a:pt x="156738" y="143528"/>
                      <a:pt x="158108" y="144898"/>
                      <a:pt x="159805" y="144898"/>
                    </a:cubicBezTo>
                    <a:lnTo>
                      <a:pt x="163132" y="144898"/>
                    </a:lnTo>
                    <a:cubicBezTo>
                      <a:pt x="170145" y="144898"/>
                      <a:pt x="175854" y="139190"/>
                      <a:pt x="175854" y="132177"/>
                    </a:cubicBezTo>
                    <a:lnTo>
                      <a:pt x="175854" y="130513"/>
                    </a:lnTo>
                    <a:cubicBezTo>
                      <a:pt x="176049" y="130480"/>
                      <a:pt x="176245" y="130480"/>
                      <a:pt x="176441" y="130448"/>
                    </a:cubicBezTo>
                    <a:cubicBezTo>
                      <a:pt x="204918" y="126696"/>
                      <a:pt x="208767" y="122064"/>
                      <a:pt x="208767" y="118020"/>
                    </a:cubicBezTo>
                    <a:cubicBezTo>
                      <a:pt x="208767" y="114790"/>
                      <a:pt x="206353" y="111137"/>
                      <a:pt x="190304" y="107875"/>
                    </a:cubicBezTo>
                    <a:cubicBezTo>
                      <a:pt x="198003" y="101938"/>
                      <a:pt x="203026" y="92641"/>
                      <a:pt x="203026" y="82170"/>
                    </a:cubicBezTo>
                    <a:cubicBezTo>
                      <a:pt x="203026" y="76951"/>
                      <a:pt x="201786" y="71960"/>
                      <a:pt x="199405" y="67361"/>
                    </a:cubicBezTo>
                    <a:cubicBezTo>
                      <a:pt x="198876" y="66302"/>
                      <a:pt x="197794" y="65698"/>
                      <a:pt x="196675" y="65698"/>
                    </a:cubicBezTo>
                    <a:cubicBezTo>
                      <a:pt x="196209" y="65698"/>
                      <a:pt x="195737" y="65803"/>
                      <a:pt x="195295" y="66023"/>
                    </a:cubicBezTo>
                    <a:cubicBezTo>
                      <a:pt x="193795" y="66806"/>
                      <a:pt x="193207" y="68666"/>
                      <a:pt x="193990" y="70166"/>
                    </a:cubicBezTo>
                    <a:cubicBezTo>
                      <a:pt x="195915" y="73885"/>
                      <a:pt x="196894" y="77930"/>
                      <a:pt x="196894" y="82170"/>
                    </a:cubicBezTo>
                    <a:cubicBezTo>
                      <a:pt x="196894" y="96654"/>
                      <a:pt x="185118" y="108429"/>
                      <a:pt x="170635" y="108429"/>
                    </a:cubicBezTo>
                    <a:cubicBezTo>
                      <a:pt x="169591" y="108429"/>
                      <a:pt x="168547" y="108364"/>
                      <a:pt x="167503" y="108234"/>
                    </a:cubicBezTo>
                    <a:cubicBezTo>
                      <a:pt x="167797" y="106244"/>
                      <a:pt x="167731" y="104189"/>
                      <a:pt x="167307" y="102134"/>
                    </a:cubicBezTo>
                    <a:lnTo>
                      <a:pt x="158304" y="58978"/>
                    </a:lnTo>
                    <a:cubicBezTo>
                      <a:pt x="162088" y="56955"/>
                      <a:pt x="166296" y="55911"/>
                      <a:pt x="170635" y="55911"/>
                    </a:cubicBezTo>
                    <a:cubicBezTo>
                      <a:pt x="176310" y="55911"/>
                      <a:pt x="181725" y="57673"/>
                      <a:pt x="186259" y="61065"/>
                    </a:cubicBezTo>
                    <a:cubicBezTo>
                      <a:pt x="186814" y="61457"/>
                      <a:pt x="187466" y="61652"/>
                      <a:pt x="188086" y="61652"/>
                    </a:cubicBezTo>
                    <a:cubicBezTo>
                      <a:pt x="189032" y="61652"/>
                      <a:pt x="189945" y="61228"/>
                      <a:pt x="190533" y="60445"/>
                    </a:cubicBezTo>
                    <a:cubicBezTo>
                      <a:pt x="191544" y="59075"/>
                      <a:pt x="191250" y="57151"/>
                      <a:pt x="189913" y="56140"/>
                    </a:cubicBezTo>
                    <a:cubicBezTo>
                      <a:pt x="184302" y="51997"/>
                      <a:pt x="177615" y="49779"/>
                      <a:pt x="170635" y="49779"/>
                    </a:cubicBezTo>
                    <a:cubicBezTo>
                      <a:pt x="165905" y="49779"/>
                      <a:pt x="161273" y="50823"/>
                      <a:pt x="157032" y="52780"/>
                    </a:cubicBezTo>
                    <a:lnTo>
                      <a:pt x="151291" y="25281"/>
                    </a:lnTo>
                    <a:lnTo>
                      <a:pt x="149334" y="15887"/>
                    </a:lnTo>
                    <a:cubicBezTo>
                      <a:pt x="147409" y="6688"/>
                      <a:pt x="139189" y="1"/>
                      <a:pt x="129762" y="1"/>
                    </a:cubicBezTo>
                    <a:lnTo>
                      <a:pt x="94304" y="1"/>
                    </a:lnTo>
                    <a:cubicBezTo>
                      <a:pt x="92608" y="1"/>
                      <a:pt x="91238" y="1371"/>
                      <a:pt x="91238" y="3067"/>
                    </a:cubicBezTo>
                    <a:cubicBezTo>
                      <a:pt x="91238" y="4731"/>
                      <a:pt x="92608" y="6101"/>
                      <a:pt x="94304" y="6101"/>
                    </a:cubicBezTo>
                    <a:lnTo>
                      <a:pt x="129762" y="6101"/>
                    </a:lnTo>
                    <a:cubicBezTo>
                      <a:pt x="136286" y="6101"/>
                      <a:pt x="141994" y="10733"/>
                      <a:pt x="143332" y="17126"/>
                    </a:cubicBezTo>
                    <a:lnTo>
                      <a:pt x="145224" y="26227"/>
                    </a:lnTo>
                    <a:lnTo>
                      <a:pt x="145224" y="29457"/>
                    </a:lnTo>
                    <a:cubicBezTo>
                      <a:pt x="145224" y="31218"/>
                      <a:pt x="143821" y="32621"/>
                      <a:pt x="142060" y="32621"/>
                    </a:cubicBezTo>
                    <a:lnTo>
                      <a:pt x="141244" y="32621"/>
                    </a:lnTo>
                    <a:cubicBezTo>
                      <a:pt x="139939" y="32621"/>
                      <a:pt x="138765" y="31838"/>
                      <a:pt x="138308" y="30598"/>
                    </a:cubicBezTo>
                    <a:cubicBezTo>
                      <a:pt x="137819" y="29424"/>
                      <a:pt x="136710" y="28641"/>
                      <a:pt x="135438" y="28641"/>
                    </a:cubicBezTo>
                    <a:cubicBezTo>
                      <a:pt x="134166" y="28641"/>
                      <a:pt x="133056" y="29424"/>
                      <a:pt x="132600" y="30598"/>
                    </a:cubicBezTo>
                    <a:cubicBezTo>
                      <a:pt x="132110" y="31838"/>
                      <a:pt x="130936" y="32621"/>
                      <a:pt x="129631" y="32621"/>
                    </a:cubicBezTo>
                    <a:lnTo>
                      <a:pt x="128816" y="32621"/>
                    </a:lnTo>
                    <a:cubicBezTo>
                      <a:pt x="127642" y="32621"/>
                      <a:pt x="126565" y="31968"/>
                      <a:pt x="126011" y="30924"/>
                    </a:cubicBezTo>
                    <a:cubicBezTo>
                      <a:pt x="125474" y="29905"/>
                      <a:pt x="124431" y="29305"/>
                      <a:pt x="123315" y="29305"/>
                    </a:cubicBezTo>
                    <a:cubicBezTo>
                      <a:pt x="123074" y="29305"/>
                      <a:pt x="122829" y="29333"/>
                      <a:pt x="122585" y="29391"/>
                    </a:cubicBezTo>
                    <a:cubicBezTo>
                      <a:pt x="121215" y="29750"/>
                      <a:pt x="120269" y="30957"/>
                      <a:pt x="120269" y="32360"/>
                    </a:cubicBezTo>
                    <a:lnTo>
                      <a:pt x="120269" y="39079"/>
                    </a:lnTo>
                    <a:cubicBezTo>
                      <a:pt x="120269" y="42929"/>
                      <a:pt x="117138" y="46060"/>
                      <a:pt x="113289" y="46060"/>
                    </a:cubicBezTo>
                    <a:cubicBezTo>
                      <a:pt x="110777" y="46060"/>
                      <a:pt x="108428" y="44690"/>
                      <a:pt x="107189" y="42472"/>
                    </a:cubicBezTo>
                    <a:cubicBezTo>
                      <a:pt x="106638" y="41502"/>
                      <a:pt x="105624" y="40932"/>
                      <a:pt x="104553" y="40932"/>
                    </a:cubicBezTo>
                    <a:cubicBezTo>
                      <a:pt x="104291" y="40932"/>
                      <a:pt x="104026" y="40966"/>
                      <a:pt x="103764" y="41037"/>
                    </a:cubicBezTo>
                    <a:cubicBezTo>
                      <a:pt x="102426" y="41363"/>
                      <a:pt x="101480" y="42602"/>
                      <a:pt x="101480" y="43972"/>
                    </a:cubicBezTo>
                    <a:lnTo>
                      <a:pt x="101480" y="58847"/>
                    </a:lnTo>
                    <a:cubicBezTo>
                      <a:pt x="101480" y="60804"/>
                      <a:pt x="99882" y="62403"/>
                      <a:pt x="97892" y="62403"/>
                    </a:cubicBezTo>
                    <a:cubicBezTo>
                      <a:pt x="95902" y="62403"/>
                      <a:pt x="94304" y="60804"/>
                      <a:pt x="94304" y="58847"/>
                    </a:cubicBezTo>
                    <a:lnTo>
                      <a:pt x="94304" y="33175"/>
                    </a:lnTo>
                    <a:cubicBezTo>
                      <a:pt x="94304" y="31838"/>
                      <a:pt x="93489" y="30696"/>
                      <a:pt x="92216" y="30272"/>
                    </a:cubicBezTo>
                    <a:cubicBezTo>
                      <a:pt x="91895" y="30162"/>
                      <a:pt x="91565" y="30109"/>
                      <a:pt x="91239" y="30109"/>
                    </a:cubicBezTo>
                    <a:cubicBezTo>
                      <a:pt x="90306" y="30109"/>
                      <a:pt x="89404" y="30542"/>
                      <a:pt x="88824" y="31316"/>
                    </a:cubicBezTo>
                    <a:cubicBezTo>
                      <a:pt x="88204" y="32099"/>
                      <a:pt x="87291" y="32555"/>
                      <a:pt x="86312" y="32555"/>
                    </a:cubicBezTo>
                    <a:lnTo>
                      <a:pt x="85497" y="32555"/>
                    </a:lnTo>
                    <a:cubicBezTo>
                      <a:pt x="84518" y="32555"/>
                      <a:pt x="83572" y="32099"/>
                      <a:pt x="82985" y="31316"/>
                    </a:cubicBezTo>
                    <a:cubicBezTo>
                      <a:pt x="82381" y="30542"/>
                      <a:pt x="81472" y="30109"/>
                      <a:pt x="80537" y="30109"/>
                    </a:cubicBezTo>
                    <a:cubicBezTo>
                      <a:pt x="80211" y="30109"/>
                      <a:pt x="79881" y="30162"/>
                      <a:pt x="79560" y="30272"/>
                    </a:cubicBezTo>
                    <a:cubicBezTo>
                      <a:pt x="78320" y="30696"/>
                      <a:pt x="77472" y="31838"/>
                      <a:pt x="77472" y="33175"/>
                    </a:cubicBezTo>
                    <a:lnTo>
                      <a:pt x="77472" y="39079"/>
                    </a:lnTo>
                    <a:cubicBezTo>
                      <a:pt x="77472" y="40939"/>
                      <a:pt x="76755" y="42700"/>
                      <a:pt x="75450" y="44005"/>
                    </a:cubicBezTo>
                    <a:cubicBezTo>
                      <a:pt x="74112" y="45310"/>
                      <a:pt x="72383" y="46060"/>
                      <a:pt x="70524" y="46060"/>
                    </a:cubicBezTo>
                    <a:cubicBezTo>
                      <a:pt x="66675" y="46060"/>
                      <a:pt x="63543" y="42929"/>
                      <a:pt x="63543" y="39079"/>
                    </a:cubicBezTo>
                    <a:lnTo>
                      <a:pt x="63543" y="26227"/>
                    </a:lnTo>
                    <a:lnTo>
                      <a:pt x="65435" y="17126"/>
                    </a:lnTo>
                    <a:cubicBezTo>
                      <a:pt x="66773" y="10733"/>
                      <a:pt x="72481" y="6101"/>
                      <a:pt x="79005" y="6101"/>
                    </a:cubicBezTo>
                    <a:lnTo>
                      <a:pt x="81028" y="6101"/>
                    </a:lnTo>
                    <a:cubicBezTo>
                      <a:pt x="82724" y="6101"/>
                      <a:pt x="84094" y="4731"/>
                      <a:pt x="84094" y="3067"/>
                    </a:cubicBezTo>
                    <a:cubicBezTo>
                      <a:pt x="84094" y="1371"/>
                      <a:pt x="82724" y="1"/>
                      <a:pt x="810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23"/>
              <p:cNvSpPr/>
              <p:nvPr/>
            </p:nvSpPr>
            <p:spPr>
              <a:xfrm>
                <a:off x="5379825" y="2535375"/>
                <a:ext cx="153325" cy="250375"/>
              </a:xfrm>
              <a:custGeom>
                <a:avLst/>
                <a:gdLst/>
                <a:ahLst/>
                <a:cxnLst/>
                <a:rect l="l" t="t" r="r" b="b"/>
                <a:pathLst>
                  <a:path w="6133" h="10015" extrusionOk="0">
                    <a:moveTo>
                      <a:pt x="3067" y="0"/>
                    </a:moveTo>
                    <a:cubicBezTo>
                      <a:pt x="1370" y="0"/>
                      <a:pt x="0" y="1370"/>
                      <a:pt x="0" y="3066"/>
                    </a:cubicBezTo>
                    <a:lnTo>
                      <a:pt x="0" y="6981"/>
                    </a:lnTo>
                    <a:cubicBezTo>
                      <a:pt x="0" y="8644"/>
                      <a:pt x="1370" y="10014"/>
                      <a:pt x="3067" y="10014"/>
                    </a:cubicBezTo>
                    <a:cubicBezTo>
                      <a:pt x="4763" y="10014"/>
                      <a:pt x="6133" y="8644"/>
                      <a:pt x="6133" y="6981"/>
                    </a:cubicBezTo>
                    <a:lnTo>
                      <a:pt x="6133" y="3066"/>
                    </a:lnTo>
                    <a:cubicBezTo>
                      <a:pt x="6133" y="1370"/>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23"/>
              <p:cNvSpPr/>
              <p:nvPr/>
            </p:nvSpPr>
            <p:spPr>
              <a:xfrm>
                <a:off x="5379825" y="3394900"/>
                <a:ext cx="153325" cy="251200"/>
              </a:xfrm>
              <a:custGeom>
                <a:avLst/>
                <a:gdLst/>
                <a:ahLst/>
                <a:cxnLst/>
                <a:rect l="l" t="t" r="r" b="b"/>
                <a:pathLst>
                  <a:path w="6133" h="10048" extrusionOk="0">
                    <a:moveTo>
                      <a:pt x="3067" y="0"/>
                    </a:moveTo>
                    <a:cubicBezTo>
                      <a:pt x="1370" y="0"/>
                      <a:pt x="0" y="1371"/>
                      <a:pt x="0" y="3067"/>
                    </a:cubicBezTo>
                    <a:lnTo>
                      <a:pt x="0" y="6981"/>
                    </a:lnTo>
                    <a:cubicBezTo>
                      <a:pt x="0" y="8677"/>
                      <a:pt x="1370" y="10047"/>
                      <a:pt x="3067" y="10047"/>
                    </a:cubicBezTo>
                    <a:cubicBezTo>
                      <a:pt x="4763" y="10047"/>
                      <a:pt x="6133" y="8677"/>
                      <a:pt x="6133" y="6981"/>
                    </a:cubicBezTo>
                    <a:lnTo>
                      <a:pt x="6133" y="3067"/>
                    </a:lnTo>
                    <a:cubicBezTo>
                      <a:pt x="6133" y="1371"/>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23"/>
              <p:cNvSpPr/>
              <p:nvPr/>
            </p:nvSpPr>
            <p:spPr>
              <a:xfrm>
                <a:off x="5760650" y="3014075"/>
                <a:ext cx="250400" cy="153325"/>
              </a:xfrm>
              <a:custGeom>
                <a:avLst/>
                <a:gdLst/>
                <a:ahLst/>
                <a:cxnLst/>
                <a:rect l="l" t="t" r="r" b="b"/>
                <a:pathLst>
                  <a:path w="10016" h="6133" extrusionOk="0">
                    <a:moveTo>
                      <a:pt x="3067" y="0"/>
                    </a:moveTo>
                    <a:cubicBezTo>
                      <a:pt x="1371" y="0"/>
                      <a:pt x="1" y="1370"/>
                      <a:pt x="1" y="3066"/>
                    </a:cubicBezTo>
                    <a:cubicBezTo>
                      <a:pt x="1" y="4763"/>
                      <a:pt x="1371" y="6133"/>
                      <a:pt x="3067" y="6133"/>
                    </a:cubicBezTo>
                    <a:lnTo>
                      <a:pt x="6981" y="6133"/>
                    </a:lnTo>
                    <a:cubicBezTo>
                      <a:pt x="8645" y="6133"/>
                      <a:pt x="10015" y="4763"/>
                      <a:pt x="10015" y="3066"/>
                    </a:cubicBezTo>
                    <a:cubicBezTo>
                      <a:pt x="10015" y="1370"/>
                      <a:pt x="8678" y="0"/>
                      <a:pt x="69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23"/>
              <p:cNvSpPr/>
              <p:nvPr/>
            </p:nvSpPr>
            <p:spPr>
              <a:xfrm>
                <a:off x="4620600" y="3314175"/>
                <a:ext cx="153325" cy="169650"/>
              </a:xfrm>
              <a:custGeom>
                <a:avLst/>
                <a:gdLst/>
                <a:ahLst/>
                <a:cxnLst/>
                <a:rect l="l" t="t" r="r" b="b"/>
                <a:pathLst>
                  <a:path w="6133" h="6786" extrusionOk="0">
                    <a:moveTo>
                      <a:pt x="3066" y="0"/>
                    </a:moveTo>
                    <a:cubicBezTo>
                      <a:pt x="1370" y="0"/>
                      <a:pt x="0" y="1370"/>
                      <a:pt x="0" y="3066"/>
                    </a:cubicBezTo>
                    <a:lnTo>
                      <a:pt x="0" y="3719"/>
                    </a:lnTo>
                    <a:cubicBezTo>
                      <a:pt x="0" y="5415"/>
                      <a:pt x="1370" y="6785"/>
                      <a:pt x="3066" y="6785"/>
                    </a:cubicBezTo>
                    <a:cubicBezTo>
                      <a:pt x="4763" y="6785"/>
                      <a:pt x="6133" y="5415"/>
                      <a:pt x="6133" y="3719"/>
                    </a:cubicBezTo>
                    <a:lnTo>
                      <a:pt x="6133" y="3066"/>
                    </a:lnTo>
                    <a:cubicBezTo>
                      <a:pt x="6133" y="1370"/>
                      <a:pt x="4763" y="0"/>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23"/>
              <p:cNvSpPr/>
              <p:nvPr/>
            </p:nvSpPr>
            <p:spPr>
              <a:xfrm>
                <a:off x="2969200" y="3462575"/>
                <a:ext cx="153350" cy="169650"/>
              </a:xfrm>
              <a:custGeom>
                <a:avLst/>
                <a:gdLst/>
                <a:ahLst/>
                <a:cxnLst/>
                <a:rect l="l" t="t" r="r" b="b"/>
                <a:pathLst>
                  <a:path w="6134" h="6786" extrusionOk="0">
                    <a:moveTo>
                      <a:pt x="3067" y="1"/>
                    </a:moveTo>
                    <a:cubicBezTo>
                      <a:pt x="1371" y="1"/>
                      <a:pt x="1" y="1371"/>
                      <a:pt x="1" y="3067"/>
                    </a:cubicBezTo>
                    <a:lnTo>
                      <a:pt x="1" y="3752"/>
                    </a:lnTo>
                    <a:cubicBezTo>
                      <a:pt x="1" y="5416"/>
                      <a:pt x="1371" y="6786"/>
                      <a:pt x="3067" y="6786"/>
                    </a:cubicBezTo>
                    <a:cubicBezTo>
                      <a:pt x="4763" y="6786"/>
                      <a:pt x="6133" y="5416"/>
                      <a:pt x="6133" y="3752"/>
                    </a:cubicBezTo>
                    <a:lnTo>
                      <a:pt x="6133" y="3067"/>
                    </a:lnTo>
                    <a:cubicBezTo>
                      <a:pt x="6133" y="1371"/>
                      <a:pt x="4763"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23"/>
              <p:cNvSpPr/>
              <p:nvPr/>
            </p:nvSpPr>
            <p:spPr>
              <a:xfrm>
                <a:off x="4284600" y="3095625"/>
                <a:ext cx="152525" cy="169625"/>
              </a:xfrm>
              <a:custGeom>
                <a:avLst/>
                <a:gdLst/>
                <a:ahLst/>
                <a:cxnLst/>
                <a:rect l="l" t="t" r="r" b="b"/>
                <a:pathLst>
                  <a:path w="6101" h="6785" extrusionOk="0">
                    <a:moveTo>
                      <a:pt x="3067" y="0"/>
                    </a:moveTo>
                    <a:cubicBezTo>
                      <a:pt x="1371" y="0"/>
                      <a:pt x="1" y="1370"/>
                      <a:pt x="1" y="3034"/>
                    </a:cubicBezTo>
                    <a:lnTo>
                      <a:pt x="1" y="3719"/>
                    </a:lnTo>
                    <a:cubicBezTo>
                      <a:pt x="1" y="5415"/>
                      <a:pt x="1371" y="6785"/>
                      <a:pt x="3067" y="6785"/>
                    </a:cubicBezTo>
                    <a:cubicBezTo>
                      <a:pt x="4731" y="6785"/>
                      <a:pt x="6101" y="5415"/>
                      <a:pt x="6101" y="3719"/>
                    </a:cubicBezTo>
                    <a:lnTo>
                      <a:pt x="6101" y="3034"/>
                    </a:lnTo>
                    <a:cubicBezTo>
                      <a:pt x="6101" y="1370"/>
                      <a:pt x="4731"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23"/>
              <p:cNvSpPr/>
              <p:nvPr/>
            </p:nvSpPr>
            <p:spPr>
              <a:xfrm>
                <a:off x="2857500" y="3103775"/>
                <a:ext cx="152500" cy="169650"/>
              </a:xfrm>
              <a:custGeom>
                <a:avLst/>
                <a:gdLst/>
                <a:ahLst/>
                <a:cxnLst/>
                <a:rect l="l" t="t" r="r" b="b"/>
                <a:pathLst>
                  <a:path w="6100" h="6786" extrusionOk="0">
                    <a:moveTo>
                      <a:pt x="3066" y="0"/>
                    </a:moveTo>
                    <a:cubicBezTo>
                      <a:pt x="1370" y="0"/>
                      <a:pt x="0" y="1370"/>
                      <a:pt x="0" y="3066"/>
                    </a:cubicBezTo>
                    <a:lnTo>
                      <a:pt x="0" y="3719"/>
                    </a:lnTo>
                    <a:cubicBezTo>
                      <a:pt x="0" y="5415"/>
                      <a:pt x="1370" y="6785"/>
                      <a:pt x="3066" y="6785"/>
                    </a:cubicBezTo>
                    <a:cubicBezTo>
                      <a:pt x="4730" y="6785"/>
                      <a:pt x="6100" y="5415"/>
                      <a:pt x="6100" y="3719"/>
                    </a:cubicBezTo>
                    <a:lnTo>
                      <a:pt x="6100" y="3066"/>
                    </a:lnTo>
                    <a:cubicBezTo>
                      <a:pt x="6100" y="1370"/>
                      <a:pt x="4730" y="0"/>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23"/>
              <p:cNvSpPr/>
              <p:nvPr/>
            </p:nvSpPr>
            <p:spPr>
              <a:xfrm>
                <a:off x="4366150" y="3322325"/>
                <a:ext cx="152525" cy="169650"/>
              </a:xfrm>
              <a:custGeom>
                <a:avLst/>
                <a:gdLst/>
                <a:ahLst/>
                <a:cxnLst/>
                <a:rect l="l" t="t" r="r" b="b"/>
                <a:pathLst>
                  <a:path w="6101" h="6786" extrusionOk="0">
                    <a:moveTo>
                      <a:pt x="3067" y="0"/>
                    </a:moveTo>
                    <a:cubicBezTo>
                      <a:pt x="1371" y="0"/>
                      <a:pt x="1" y="1370"/>
                      <a:pt x="1" y="3067"/>
                    </a:cubicBezTo>
                    <a:lnTo>
                      <a:pt x="1" y="3719"/>
                    </a:lnTo>
                    <a:cubicBezTo>
                      <a:pt x="1" y="5415"/>
                      <a:pt x="1371" y="6785"/>
                      <a:pt x="3067" y="6785"/>
                    </a:cubicBezTo>
                    <a:cubicBezTo>
                      <a:pt x="4731" y="6785"/>
                      <a:pt x="6101" y="5415"/>
                      <a:pt x="6101" y="3719"/>
                    </a:cubicBezTo>
                    <a:lnTo>
                      <a:pt x="6101" y="3067"/>
                    </a:lnTo>
                    <a:cubicBezTo>
                      <a:pt x="6101" y="1370"/>
                      <a:pt x="4731"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23"/>
              <p:cNvSpPr/>
              <p:nvPr/>
            </p:nvSpPr>
            <p:spPr>
              <a:xfrm>
                <a:off x="4060350" y="3462575"/>
                <a:ext cx="152525" cy="169650"/>
              </a:xfrm>
              <a:custGeom>
                <a:avLst/>
                <a:gdLst/>
                <a:ahLst/>
                <a:cxnLst/>
                <a:rect l="l" t="t" r="r" b="b"/>
                <a:pathLst>
                  <a:path w="6101" h="6786" extrusionOk="0">
                    <a:moveTo>
                      <a:pt x="3067" y="1"/>
                    </a:moveTo>
                    <a:cubicBezTo>
                      <a:pt x="1370" y="1"/>
                      <a:pt x="0" y="1371"/>
                      <a:pt x="0" y="3067"/>
                    </a:cubicBezTo>
                    <a:lnTo>
                      <a:pt x="0" y="3752"/>
                    </a:lnTo>
                    <a:cubicBezTo>
                      <a:pt x="0" y="5416"/>
                      <a:pt x="1370" y="6786"/>
                      <a:pt x="3067" y="6786"/>
                    </a:cubicBezTo>
                    <a:cubicBezTo>
                      <a:pt x="4730" y="6786"/>
                      <a:pt x="6100" y="5416"/>
                      <a:pt x="6100" y="3752"/>
                    </a:cubicBezTo>
                    <a:lnTo>
                      <a:pt x="6100" y="3067"/>
                    </a:lnTo>
                    <a:cubicBezTo>
                      <a:pt x="6100" y="1371"/>
                      <a:pt x="4730"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2" name="Google Shape;2082;p123"/>
            <p:cNvSpPr/>
            <p:nvPr/>
          </p:nvSpPr>
          <p:spPr>
            <a:xfrm>
              <a:off x="996726" y="4169284"/>
              <a:ext cx="316805" cy="217623"/>
            </a:xfrm>
            <a:custGeom>
              <a:avLst/>
              <a:gdLst/>
              <a:ahLst/>
              <a:cxnLst/>
              <a:rect l="l" t="t" r="r" b="b"/>
              <a:pathLst>
                <a:path w="208768" h="143409" extrusionOk="0">
                  <a:moveTo>
                    <a:pt x="124543" y="11950"/>
                  </a:moveTo>
                  <a:cubicBezTo>
                    <a:pt x="124771" y="12048"/>
                    <a:pt x="125032" y="12146"/>
                    <a:pt x="125326" y="12309"/>
                  </a:cubicBezTo>
                  <a:cubicBezTo>
                    <a:pt x="129697" y="14396"/>
                    <a:pt x="135144" y="21932"/>
                    <a:pt x="136318" y="29793"/>
                  </a:cubicBezTo>
                  <a:cubicBezTo>
                    <a:pt x="136742" y="32729"/>
                    <a:pt x="136514" y="35371"/>
                    <a:pt x="135601" y="37491"/>
                  </a:cubicBezTo>
                  <a:cubicBezTo>
                    <a:pt x="134143" y="40873"/>
                    <a:pt x="129508" y="41707"/>
                    <a:pt x="125298" y="41707"/>
                  </a:cubicBezTo>
                  <a:cubicBezTo>
                    <a:pt x="123010" y="41707"/>
                    <a:pt x="120847" y="41461"/>
                    <a:pt x="119389" y="41243"/>
                  </a:cubicBezTo>
                  <a:cubicBezTo>
                    <a:pt x="118736" y="41145"/>
                    <a:pt x="118117" y="40916"/>
                    <a:pt x="117562" y="40590"/>
                  </a:cubicBezTo>
                  <a:cubicBezTo>
                    <a:pt x="119454" y="37589"/>
                    <a:pt x="120530" y="34099"/>
                    <a:pt x="120530" y="30315"/>
                  </a:cubicBezTo>
                  <a:cubicBezTo>
                    <a:pt x="120530" y="28325"/>
                    <a:pt x="120237" y="26433"/>
                    <a:pt x="119682" y="24639"/>
                  </a:cubicBezTo>
                  <a:cubicBezTo>
                    <a:pt x="122553" y="20496"/>
                    <a:pt x="123499" y="16484"/>
                    <a:pt x="124119" y="13744"/>
                  </a:cubicBezTo>
                  <a:cubicBezTo>
                    <a:pt x="124249" y="13190"/>
                    <a:pt x="124412" y="12472"/>
                    <a:pt x="124543" y="11950"/>
                  </a:cubicBezTo>
                  <a:close/>
                  <a:moveTo>
                    <a:pt x="81745" y="11950"/>
                  </a:moveTo>
                  <a:cubicBezTo>
                    <a:pt x="81941" y="12048"/>
                    <a:pt x="82202" y="12146"/>
                    <a:pt x="82528" y="12309"/>
                  </a:cubicBezTo>
                  <a:cubicBezTo>
                    <a:pt x="84127" y="13092"/>
                    <a:pt x="85888" y="14592"/>
                    <a:pt x="87486" y="16582"/>
                  </a:cubicBezTo>
                  <a:cubicBezTo>
                    <a:pt x="83964" y="20105"/>
                    <a:pt x="81778" y="24965"/>
                    <a:pt x="81778" y="30315"/>
                  </a:cubicBezTo>
                  <a:cubicBezTo>
                    <a:pt x="81778" y="34523"/>
                    <a:pt x="83115" y="38405"/>
                    <a:pt x="85399" y="41569"/>
                  </a:cubicBezTo>
                  <a:cubicBezTo>
                    <a:pt x="84500" y="41662"/>
                    <a:pt x="83543" y="41710"/>
                    <a:pt x="82532" y="41710"/>
                  </a:cubicBezTo>
                  <a:cubicBezTo>
                    <a:pt x="80717" y="41710"/>
                    <a:pt x="78728" y="41557"/>
                    <a:pt x="76591" y="41243"/>
                  </a:cubicBezTo>
                  <a:cubicBezTo>
                    <a:pt x="74536" y="40949"/>
                    <a:pt x="72873" y="39351"/>
                    <a:pt x="72481" y="37296"/>
                  </a:cubicBezTo>
                  <a:cubicBezTo>
                    <a:pt x="72383" y="36708"/>
                    <a:pt x="72286" y="36121"/>
                    <a:pt x="72253" y="35534"/>
                  </a:cubicBezTo>
                  <a:cubicBezTo>
                    <a:pt x="72057" y="32240"/>
                    <a:pt x="73166" y="29173"/>
                    <a:pt x="75482" y="26433"/>
                  </a:cubicBezTo>
                  <a:cubicBezTo>
                    <a:pt x="79495" y="21671"/>
                    <a:pt x="80571" y="16908"/>
                    <a:pt x="81289" y="13744"/>
                  </a:cubicBezTo>
                  <a:cubicBezTo>
                    <a:pt x="81419" y="13190"/>
                    <a:pt x="81582" y="12472"/>
                    <a:pt x="81745" y="11950"/>
                  </a:cubicBezTo>
                  <a:close/>
                  <a:moveTo>
                    <a:pt x="160033" y="11950"/>
                  </a:moveTo>
                  <a:cubicBezTo>
                    <a:pt x="160229" y="12048"/>
                    <a:pt x="160490" y="12146"/>
                    <a:pt x="160816" y="12309"/>
                  </a:cubicBezTo>
                  <a:cubicBezTo>
                    <a:pt x="165154" y="14396"/>
                    <a:pt x="170602" y="21932"/>
                    <a:pt x="171776" y="29793"/>
                  </a:cubicBezTo>
                  <a:cubicBezTo>
                    <a:pt x="172233" y="32729"/>
                    <a:pt x="171972" y="35371"/>
                    <a:pt x="171059" y="37491"/>
                  </a:cubicBezTo>
                  <a:cubicBezTo>
                    <a:pt x="169606" y="40880"/>
                    <a:pt x="165004" y="41715"/>
                    <a:pt x="160817" y="41715"/>
                  </a:cubicBezTo>
                  <a:cubicBezTo>
                    <a:pt x="158515" y="41715"/>
                    <a:pt x="156338" y="41463"/>
                    <a:pt x="154879" y="41243"/>
                  </a:cubicBezTo>
                  <a:cubicBezTo>
                    <a:pt x="152824" y="40949"/>
                    <a:pt x="151160" y="39351"/>
                    <a:pt x="150769" y="37328"/>
                  </a:cubicBezTo>
                  <a:cubicBezTo>
                    <a:pt x="150671" y="36708"/>
                    <a:pt x="150573" y="36121"/>
                    <a:pt x="150541" y="35534"/>
                  </a:cubicBezTo>
                  <a:cubicBezTo>
                    <a:pt x="150345" y="32240"/>
                    <a:pt x="151454" y="29173"/>
                    <a:pt x="153770" y="26433"/>
                  </a:cubicBezTo>
                  <a:cubicBezTo>
                    <a:pt x="157782" y="21671"/>
                    <a:pt x="158859" y="16908"/>
                    <a:pt x="159576" y="13744"/>
                  </a:cubicBezTo>
                  <a:cubicBezTo>
                    <a:pt x="159707" y="13190"/>
                    <a:pt x="159870" y="12472"/>
                    <a:pt x="160033" y="11950"/>
                  </a:cubicBezTo>
                  <a:close/>
                  <a:moveTo>
                    <a:pt x="101154" y="17071"/>
                  </a:moveTo>
                  <a:cubicBezTo>
                    <a:pt x="102035" y="17071"/>
                    <a:pt x="102883" y="17137"/>
                    <a:pt x="103731" y="17300"/>
                  </a:cubicBezTo>
                  <a:cubicBezTo>
                    <a:pt x="102981" y="19518"/>
                    <a:pt x="102753" y="21051"/>
                    <a:pt x="102720" y="21247"/>
                  </a:cubicBezTo>
                  <a:cubicBezTo>
                    <a:pt x="102492" y="22910"/>
                    <a:pt x="103666" y="24443"/>
                    <a:pt x="105330" y="24672"/>
                  </a:cubicBezTo>
                  <a:cubicBezTo>
                    <a:pt x="105460" y="24704"/>
                    <a:pt x="105623" y="24704"/>
                    <a:pt x="105754" y="24704"/>
                  </a:cubicBezTo>
                  <a:cubicBezTo>
                    <a:pt x="107254" y="24704"/>
                    <a:pt x="108559" y="23595"/>
                    <a:pt x="108787" y="22062"/>
                  </a:cubicBezTo>
                  <a:cubicBezTo>
                    <a:pt x="108787" y="21964"/>
                    <a:pt x="108918" y="21116"/>
                    <a:pt x="109309" y="19877"/>
                  </a:cubicBezTo>
                  <a:cubicBezTo>
                    <a:pt x="112408" y="22323"/>
                    <a:pt x="114398" y="26074"/>
                    <a:pt x="114398" y="30315"/>
                  </a:cubicBezTo>
                  <a:cubicBezTo>
                    <a:pt x="114398" y="37622"/>
                    <a:pt x="108461" y="43591"/>
                    <a:pt x="101154" y="43591"/>
                  </a:cubicBezTo>
                  <a:cubicBezTo>
                    <a:pt x="93847" y="43591"/>
                    <a:pt x="87878" y="37622"/>
                    <a:pt x="87878" y="30315"/>
                  </a:cubicBezTo>
                  <a:cubicBezTo>
                    <a:pt x="87878" y="23008"/>
                    <a:pt x="93847" y="17071"/>
                    <a:pt x="101154" y="17071"/>
                  </a:cubicBezTo>
                  <a:close/>
                  <a:moveTo>
                    <a:pt x="146659" y="42841"/>
                  </a:moveTo>
                  <a:cubicBezTo>
                    <a:pt x="148388" y="45190"/>
                    <a:pt x="150997" y="46853"/>
                    <a:pt x="153966" y="47310"/>
                  </a:cubicBezTo>
                  <a:cubicBezTo>
                    <a:pt x="156380" y="47669"/>
                    <a:pt x="158630" y="47832"/>
                    <a:pt x="160718" y="47832"/>
                  </a:cubicBezTo>
                  <a:cubicBezTo>
                    <a:pt x="167079" y="47832"/>
                    <a:pt x="171841" y="46168"/>
                    <a:pt x="174712" y="42971"/>
                  </a:cubicBezTo>
                  <a:cubicBezTo>
                    <a:pt x="177680" y="43591"/>
                    <a:pt x="179931" y="46233"/>
                    <a:pt x="179931" y="49365"/>
                  </a:cubicBezTo>
                  <a:lnTo>
                    <a:pt x="179931" y="54291"/>
                  </a:lnTo>
                  <a:lnTo>
                    <a:pt x="28869" y="54291"/>
                  </a:lnTo>
                  <a:lnTo>
                    <a:pt x="28869" y="49365"/>
                  </a:lnTo>
                  <a:cubicBezTo>
                    <a:pt x="28869" y="46560"/>
                    <a:pt x="30663" y="44146"/>
                    <a:pt x="33207" y="43232"/>
                  </a:cubicBezTo>
                  <a:cubicBezTo>
                    <a:pt x="34903" y="45385"/>
                    <a:pt x="37382" y="46886"/>
                    <a:pt x="40220" y="47310"/>
                  </a:cubicBezTo>
                  <a:cubicBezTo>
                    <a:pt x="42634" y="47669"/>
                    <a:pt x="44885" y="47832"/>
                    <a:pt x="46940" y="47832"/>
                  </a:cubicBezTo>
                  <a:cubicBezTo>
                    <a:pt x="53399" y="47832"/>
                    <a:pt x="58226" y="46136"/>
                    <a:pt x="61064" y="42841"/>
                  </a:cubicBezTo>
                  <a:lnTo>
                    <a:pt x="68371" y="42841"/>
                  </a:lnTo>
                  <a:cubicBezTo>
                    <a:pt x="70100" y="45190"/>
                    <a:pt x="72710" y="46853"/>
                    <a:pt x="75678" y="47310"/>
                  </a:cubicBezTo>
                  <a:cubicBezTo>
                    <a:pt x="77701" y="47603"/>
                    <a:pt x="80017" y="47832"/>
                    <a:pt x="82430" y="47832"/>
                  </a:cubicBezTo>
                  <a:cubicBezTo>
                    <a:pt x="85236" y="47832"/>
                    <a:pt x="88106" y="47506"/>
                    <a:pt x="90716" y="46625"/>
                  </a:cubicBezTo>
                  <a:cubicBezTo>
                    <a:pt x="93717" y="48549"/>
                    <a:pt x="97305" y="49691"/>
                    <a:pt x="101154" y="49691"/>
                  </a:cubicBezTo>
                  <a:cubicBezTo>
                    <a:pt x="105851" y="49691"/>
                    <a:pt x="110157" y="47995"/>
                    <a:pt x="113517" y="45222"/>
                  </a:cubicBezTo>
                  <a:cubicBezTo>
                    <a:pt x="114985" y="46299"/>
                    <a:pt x="116681" y="47049"/>
                    <a:pt x="118508" y="47310"/>
                  </a:cubicBezTo>
                  <a:cubicBezTo>
                    <a:pt x="120922" y="47669"/>
                    <a:pt x="123140" y="47832"/>
                    <a:pt x="125228" y="47832"/>
                  </a:cubicBezTo>
                  <a:cubicBezTo>
                    <a:pt x="131686" y="47832"/>
                    <a:pt x="136514" y="46136"/>
                    <a:pt x="139352" y="42841"/>
                  </a:cubicBezTo>
                  <a:close/>
                  <a:moveTo>
                    <a:pt x="103992" y="75820"/>
                  </a:moveTo>
                  <a:cubicBezTo>
                    <a:pt x="105688" y="77190"/>
                    <a:pt x="107809" y="77973"/>
                    <a:pt x="110059" y="77973"/>
                  </a:cubicBezTo>
                  <a:lnTo>
                    <a:pt x="110908" y="77973"/>
                  </a:lnTo>
                  <a:cubicBezTo>
                    <a:pt x="112114" y="77973"/>
                    <a:pt x="113289" y="77744"/>
                    <a:pt x="114365" y="77320"/>
                  </a:cubicBezTo>
                  <a:lnTo>
                    <a:pt x="114365" y="78429"/>
                  </a:lnTo>
                  <a:cubicBezTo>
                    <a:pt x="114365" y="85899"/>
                    <a:pt x="120433" y="91967"/>
                    <a:pt x="127870" y="91967"/>
                  </a:cubicBezTo>
                  <a:cubicBezTo>
                    <a:pt x="131491" y="91967"/>
                    <a:pt x="134883" y="90564"/>
                    <a:pt x="137460" y="88019"/>
                  </a:cubicBezTo>
                  <a:cubicBezTo>
                    <a:pt x="140004" y="85443"/>
                    <a:pt x="141407" y="82050"/>
                    <a:pt x="141407" y="78429"/>
                  </a:cubicBezTo>
                  <a:lnTo>
                    <a:pt x="141407" y="77679"/>
                  </a:lnTo>
                  <a:cubicBezTo>
                    <a:pt x="142092" y="77809"/>
                    <a:pt x="142810" y="77907"/>
                    <a:pt x="143527" y="77907"/>
                  </a:cubicBezTo>
                  <a:lnTo>
                    <a:pt x="144343" y="77907"/>
                  </a:lnTo>
                  <a:cubicBezTo>
                    <a:pt x="145061" y="77907"/>
                    <a:pt x="145778" y="77809"/>
                    <a:pt x="146463" y="77679"/>
                  </a:cubicBezTo>
                  <a:lnTo>
                    <a:pt x="146463" y="99078"/>
                  </a:lnTo>
                  <a:cubicBezTo>
                    <a:pt x="146463" y="104558"/>
                    <a:pt x="150932" y="109059"/>
                    <a:pt x="156445" y="109059"/>
                  </a:cubicBezTo>
                  <a:cubicBezTo>
                    <a:pt x="161958" y="109059"/>
                    <a:pt x="166427" y="104558"/>
                    <a:pt x="166427" y="99078"/>
                  </a:cubicBezTo>
                  <a:lnTo>
                    <a:pt x="166427" y="90531"/>
                  </a:lnTo>
                  <a:cubicBezTo>
                    <a:pt x="168286" y="91445"/>
                    <a:pt x="170374" y="91967"/>
                    <a:pt x="172494" y="91967"/>
                  </a:cubicBezTo>
                  <a:cubicBezTo>
                    <a:pt x="175234" y="91967"/>
                    <a:pt x="177778" y="91151"/>
                    <a:pt x="179931" y="89748"/>
                  </a:cubicBezTo>
                  <a:lnTo>
                    <a:pt x="179931" y="106939"/>
                  </a:lnTo>
                  <a:cubicBezTo>
                    <a:pt x="179931" y="110560"/>
                    <a:pt x="176995" y="113496"/>
                    <a:pt x="173375" y="113496"/>
                  </a:cubicBezTo>
                  <a:lnTo>
                    <a:pt x="35393" y="113496"/>
                  </a:lnTo>
                  <a:cubicBezTo>
                    <a:pt x="31772" y="113496"/>
                    <a:pt x="28836" y="110560"/>
                    <a:pt x="28836" y="106939"/>
                  </a:cubicBezTo>
                  <a:lnTo>
                    <a:pt x="28836" y="89748"/>
                  </a:lnTo>
                  <a:cubicBezTo>
                    <a:pt x="30989" y="91151"/>
                    <a:pt x="33533" y="91967"/>
                    <a:pt x="36273" y="91967"/>
                  </a:cubicBezTo>
                  <a:cubicBezTo>
                    <a:pt x="39861" y="91967"/>
                    <a:pt x="43287" y="90564"/>
                    <a:pt x="45831" y="88019"/>
                  </a:cubicBezTo>
                  <a:cubicBezTo>
                    <a:pt x="48375" y="85443"/>
                    <a:pt x="49778" y="82050"/>
                    <a:pt x="49778" y="78429"/>
                  </a:cubicBezTo>
                  <a:lnTo>
                    <a:pt x="49778" y="77679"/>
                  </a:lnTo>
                  <a:cubicBezTo>
                    <a:pt x="50463" y="77809"/>
                    <a:pt x="51181" y="77907"/>
                    <a:pt x="51898" y="77907"/>
                  </a:cubicBezTo>
                  <a:lnTo>
                    <a:pt x="52746" y="77907"/>
                  </a:lnTo>
                  <a:cubicBezTo>
                    <a:pt x="53464" y="77907"/>
                    <a:pt x="54149" y="77809"/>
                    <a:pt x="54834" y="77679"/>
                  </a:cubicBezTo>
                  <a:lnTo>
                    <a:pt x="54834" y="99078"/>
                  </a:lnTo>
                  <a:cubicBezTo>
                    <a:pt x="54834" y="104558"/>
                    <a:pt x="59336" y="109059"/>
                    <a:pt x="64816" y="109059"/>
                  </a:cubicBezTo>
                  <a:cubicBezTo>
                    <a:pt x="70328" y="109059"/>
                    <a:pt x="74830" y="104558"/>
                    <a:pt x="74830" y="99078"/>
                  </a:cubicBezTo>
                  <a:lnTo>
                    <a:pt x="74830" y="90531"/>
                  </a:lnTo>
                  <a:cubicBezTo>
                    <a:pt x="76657" y="91445"/>
                    <a:pt x="78744" y="91967"/>
                    <a:pt x="80897" y="91967"/>
                  </a:cubicBezTo>
                  <a:cubicBezTo>
                    <a:pt x="88335" y="91967"/>
                    <a:pt x="94402" y="85899"/>
                    <a:pt x="94402" y="78429"/>
                  </a:cubicBezTo>
                  <a:lnTo>
                    <a:pt x="94402" y="77581"/>
                  </a:lnTo>
                  <a:cubicBezTo>
                    <a:pt x="95283" y="77842"/>
                    <a:pt x="96196" y="77973"/>
                    <a:pt x="97109" y="77973"/>
                  </a:cubicBezTo>
                  <a:lnTo>
                    <a:pt x="97957" y="77973"/>
                  </a:lnTo>
                  <a:cubicBezTo>
                    <a:pt x="100208" y="77973"/>
                    <a:pt x="102329" y="77190"/>
                    <a:pt x="103992" y="75820"/>
                  </a:cubicBezTo>
                  <a:close/>
                  <a:moveTo>
                    <a:pt x="185150" y="111636"/>
                  </a:moveTo>
                  <a:cubicBezTo>
                    <a:pt x="196796" y="113691"/>
                    <a:pt x="200841" y="115649"/>
                    <a:pt x="202178" y="116529"/>
                  </a:cubicBezTo>
                  <a:cubicBezTo>
                    <a:pt x="200449" y="117736"/>
                    <a:pt x="194153" y="120672"/>
                    <a:pt x="172592" y="123282"/>
                  </a:cubicBezTo>
                  <a:cubicBezTo>
                    <a:pt x="153966" y="125500"/>
                    <a:pt x="129729" y="126739"/>
                    <a:pt x="104384" y="126739"/>
                  </a:cubicBezTo>
                  <a:cubicBezTo>
                    <a:pt x="79038" y="126739"/>
                    <a:pt x="54801" y="125500"/>
                    <a:pt x="36175" y="123282"/>
                  </a:cubicBezTo>
                  <a:cubicBezTo>
                    <a:pt x="14614" y="120672"/>
                    <a:pt x="8318" y="117736"/>
                    <a:pt x="6589" y="116529"/>
                  </a:cubicBezTo>
                  <a:cubicBezTo>
                    <a:pt x="7927" y="115649"/>
                    <a:pt x="11971" y="113691"/>
                    <a:pt x="23649" y="111636"/>
                  </a:cubicBezTo>
                  <a:cubicBezTo>
                    <a:pt x="25509" y="116301"/>
                    <a:pt x="30076" y="119596"/>
                    <a:pt x="35393" y="119596"/>
                  </a:cubicBezTo>
                  <a:lnTo>
                    <a:pt x="173375" y="119596"/>
                  </a:lnTo>
                  <a:cubicBezTo>
                    <a:pt x="178692" y="119596"/>
                    <a:pt x="183258" y="116301"/>
                    <a:pt x="185150" y="111636"/>
                  </a:cubicBezTo>
                  <a:close/>
                  <a:moveTo>
                    <a:pt x="119608" y="0"/>
                  </a:moveTo>
                  <a:cubicBezTo>
                    <a:pt x="119124" y="0"/>
                    <a:pt x="118634" y="118"/>
                    <a:pt x="118182" y="370"/>
                  </a:cubicBezTo>
                  <a:cubicBezTo>
                    <a:pt x="112278" y="3534"/>
                    <a:pt x="108624" y="7807"/>
                    <a:pt x="106341" y="11656"/>
                  </a:cubicBezTo>
                  <a:cubicBezTo>
                    <a:pt x="104677" y="11200"/>
                    <a:pt x="102948" y="10939"/>
                    <a:pt x="101154" y="10939"/>
                  </a:cubicBezTo>
                  <a:cubicBezTo>
                    <a:pt x="98023" y="10939"/>
                    <a:pt x="95087" y="11689"/>
                    <a:pt x="92477" y="12994"/>
                  </a:cubicBezTo>
                  <a:cubicBezTo>
                    <a:pt x="90194" y="10189"/>
                    <a:pt x="87682" y="8003"/>
                    <a:pt x="85203" y="6796"/>
                  </a:cubicBezTo>
                  <a:cubicBezTo>
                    <a:pt x="83999" y="6205"/>
                    <a:pt x="82546" y="5629"/>
                    <a:pt x="81060" y="5629"/>
                  </a:cubicBezTo>
                  <a:cubicBezTo>
                    <a:pt x="80331" y="5629"/>
                    <a:pt x="79594" y="5768"/>
                    <a:pt x="78875" y="6111"/>
                  </a:cubicBezTo>
                  <a:cubicBezTo>
                    <a:pt x="76494" y="7253"/>
                    <a:pt x="75939" y="9764"/>
                    <a:pt x="75319" y="12374"/>
                  </a:cubicBezTo>
                  <a:cubicBezTo>
                    <a:pt x="74667" y="15277"/>
                    <a:pt x="73851" y="18865"/>
                    <a:pt x="70818" y="22486"/>
                  </a:cubicBezTo>
                  <a:cubicBezTo>
                    <a:pt x="67491" y="26433"/>
                    <a:pt x="65892" y="31065"/>
                    <a:pt x="66153" y="35893"/>
                  </a:cubicBezTo>
                  <a:cubicBezTo>
                    <a:pt x="66186" y="36187"/>
                    <a:pt x="66218" y="36447"/>
                    <a:pt x="66251" y="36741"/>
                  </a:cubicBezTo>
                  <a:lnTo>
                    <a:pt x="63935" y="36741"/>
                  </a:lnTo>
                  <a:cubicBezTo>
                    <a:pt x="64457" y="34327"/>
                    <a:pt x="64489" y="31685"/>
                    <a:pt x="64065" y="28880"/>
                  </a:cubicBezTo>
                  <a:cubicBezTo>
                    <a:pt x="62695" y="19746"/>
                    <a:pt x="56400" y="10025"/>
                    <a:pt x="49713" y="6796"/>
                  </a:cubicBezTo>
                  <a:cubicBezTo>
                    <a:pt x="48509" y="6205"/>
                    <a:pt x="47070" y="5629"/>
                    <a:pt x="45594" y="5629"/>
                  </a:cubicBezTo>
                  <a:cubicBezTo>
                    <a:pt x="44870" y="5629"/>
                    <a:pt x="44136" y="5768"/>
                    <a:pt x="43417" y="6111"/>
                  </a:cubicBezTo>
                  <a:cubicBezTo>
                    <a:pt x="41036" y="7253"/>
                    <a:pt x="40449" y="9764"/>
                    <a:pt x="39861" y="12374"/>
                  </a:cubicBezTo>
                  <a:cubicBezTo>
                    <a:pt x="39503" y="13907"/>
                    <a:pt x="39111" y="15603"/>
                    <a:pt x="38394" y="17397"/>
                  </a:cubicBezTo>
                  <a:cubicBezTo>
                    <a:pt x="37741" y="18963"/>
                    <a:pt x="38491" y="20757"/>
                    <a:pt x="40057" y="21410"/>
                  </a:cubicBezTo>
                  <a:cubicBezTo>
                    <a:pt x="40429" y="21557"/>
                    <a:pt x="40814" y="21627"/>
                    <a:pt x="41194" y="21627"/>
                  </a:cubicBezTo>
                  <a:cubicBezTo>
                    <a:pt x="42411" y="21627"/>
                    <a:pt x="43572" y="20907"/>
                    <a:pt x="44069" y="19714"/>
                  </a:cubicBezTo>
                  <a:cubicBezTo>
                    <a:pt x="44983" y="17430"/>
                    <a:pt x="45439" y="15408"/>
                    <a:pt x="45831" y="13744"/>
                  </a:cubicBezTo>
                  <a:cubicBezTo>
                    <a:pt x="45961" y="13190"/>
                    <a:pt x="46092" y="12472"/>
                    <a:pt x="46255" y="11950"/>
                  </a:cubicBezTo>
                  <a:cubicBezTo>
                    <a:pt x="46451" y="12048"/>
                    <a:pt x="46744" y="12146"/>
                    <a:pt x="47038" y="12309"/>
                  </a:cubicBezTo>
                  <a:cubicBezTo>
                    <a:pt x="51409" y="14396"/>
                    <a:pt x="56856" y="21932"/>
                    <a:pt x="58031" y="29793"/>
                  </a:cubicBezTo>
                  <a:cubicBezTo>
                    <a:pt x="58455" y="32729"/>
                    <a:pt x="58226" y="35371"/>
                    <a:pt x="57313" y="37491"/>
                  </a:cubicBezTo>
                  <a:cubicBezTo>
                    <a:pt x="55861" y="40880"/>
                    <a:pt x="51259" y="41715"/>
                    <a:pt x="47072" y="41715"/>
                  </a:cubicBezTo>
                  <a:cubicBezTo>
                    <a:pt x="44769" y="41715"/>
                    <a:pt x="42592" y="41463"/>
                    <a:pt x="41134" y="41243"/>
                  </a:cubicBezTo>
                  <a:cubicBezTo>
                    <a:pt x="39437" y="41014"/>
                    <a:pt x="38035" y="39905"/>
                    <a:pt x="37382" y="38405"/>
                  </a:cubicBezTo>
                  <a:lnTo>
                    <a:pt x="37350" y="38405"/>
                  </a:lnTo>
                  <a:cubicBezTo>
                    <a:pt x="37219" y="38078"/>
                    <a:pt x="37089" y="37687"/>
                    <a:pt x="37024" y="37328"/>
                  </a:cubicBezTo>
                  <a:cubicBezTo>
                    <a:pt x="36893" y="36708"/>
                    <a:pt x="36828" y="36121"/>
                    <a:pt x="36795" y="35534"/>
                  </a:cubicBezTo>
                  <a:cubicBezTo>
                    <a:pt x="36697" y="34066"/>
                    <a:pt x="36893" y="32598"/>
                    <a:pt x="37317" y="31196"/>
                  </a:cubicBezTo>
                  <a:cubicBezTo>
                    <a:pt x="37806" y="29597"/>
                    <a:pt x="36926" y="27868"/>
                    <a:pt x="35295" y="27379"/>
                  </a:cubicBezTo>
                  <a:cubicBezTo>
                    <a:pt x="34997" y="27288"/>
                    <a:pt x="34694" y="27244"/>
                    <a:pt x="34396" y="27244"/>
                  </a:cubicBezTo>
                  <a:cubicBezTo>
                    <a:pt x="33095" y="27244"/>
                    <a:pt x="31876" y="28075"/>
                    <a:pt x="31478" y="29402"/>
                  </a:cubicBezTo>
                  <a:cubicBezTo>
                    <a:pt x="30826" y="31489"/>
                    <a:pt x="30565" y="33675"/>
                    <a:pt x="30695" y="35893"/>
                  </a:cubicBezTo>
                  <a:cubicBezTo>
                    <a:pt x="30728" y="36447"/>
                    <a:pt x="30793" y="37002"/>
                    <a:pt x="30858" y="37557"/>
                  </a:cubicBezTo>
                  <a:cubicBezTo>
                    <a:pt x="26096" y="39416"/>
                    <a:pt x="22736" y="44048"/>
                    <a:pt x="22736" y="49365"/>
                  </a:cubicBezTo>
                  <a:lnTo>
                    <a:pt x="22736" y="57292"/>
                  </a:lnTo>
                  <a:cubicBezTo>
                    <a:pt x="22736" y="57324"/>
                    <a:pt x="22736" y="57324"/>
                    <a:pt x="22736" y="57324"/>
                  </a:cubicBezTo>
                  <a:lnTo>
                    <a:pt x="22736" y="78429"/>
                  </a:lnTo>
                  <a:cubicBezTo>
                    <a:pt x="22736" y="78462"/>
                    <a:pt x="22736" y="78494"/>
                    <a:pt x="22736" y="78527"/>
                  </a:cubicBezTo>
                  <a:lnTo>
                    <a:pt x="22736" y="105569"/>
                  </a:lnTo>
                  <a:cubicBezTo>
                    <a:pt x="16571" y="106645"/>
                    <a:pt x="11645" y="107852"/>
                    <a:pt x="8090" y="109125"/>
                  </a:cubicBezTo>
                  <a:cubicBezTo>
                    <a:pt x="4599" y="110397"/>
                    <a:pt x="0" y="112517"/>
                    <a:pt x="0" y="116529"/>
                  </a:cubicBezTo>
                  <a:cubicBezTo>
                    <a:pt x="0" y="120574"/>
                    <a:pt x="3849" y="125206"/>
                    <a:pt x="32326" y="128957"/>
                  </a:cubicBezTo>
                  <a:cubicBezTo>
                    <a:pt x="32522" y="128990"/>
                    <a:pt x="32718" y="128990"/>
                    <a:pt x="32913" y="129023"/>
                  </a:cubicBezTo>
                  <a:lnTo>
                    <a:pt x="32913" y="130686"/>
                  </a:lnTo>
                  <a:cubicBezTo>
                    <a:pt x="32913" y="137700"/>
                    <a:pt x="38622" y="143408"/>
                    <a:pt x="45635" y="143408"/>
                  </a:cubicBezTo>
                  <a:lnTo>
                    <a:pt x="52779" y="143408"/>
                  </a:lnTo>
                  <a:cubicBezTo>
                    <a:pt x="54443" y="143408"/>
                    <a:pt x="55813" y="142038"/>
                    <a:pt x="55813" y="140374"/>
                  </a:cubicBezTo>
                  <a:cubicBezTo>
                    <a:pt x="55813" y="138678"/>
                    <a:pt x="54443" y="137308"/>
                    <a:pt x="52779" y="137308"/>
                  </a:cubicBezTo>
                  <a:lnTo>
                    <a:pt x="45635" y="137308"/>
                  </a:lnTo>
                  <a:cubicBezTo>
                    <a:pt x="42014" y="137308"/>
                    <a:pt x="39046" y="134340"/>
                    <a:pt x="39046" y="130686"/>
                  </a:cubicBezTo>
                  <a:lnTo>
                    <a:pt x="39046" y="129740"/>
                  </a:lnTo>
                  <a:cubicBezTo>
                    <a:pt x="57346" y="131763"/>
                    <a:pt x="80245" y="132872"/>
                    <a:pt x="104384" y="132872"/>
                  </a:cubicBezTo>
                  <a:cubicBezTo>
                    <a:pt x="128522" y="132872"/>
                    <a:pt x="151421" y="131763"/>
                    <a:pt x="169721" y="129773"/>
                  </a:cubicBezTo>
                  <a:lnTo>
                    <a:pt x="169721" y="130686"/>
                  </a:lnTo>
                  <a:cubicBezTo>
                    <a:pt x="169721" y="134340"/>
                    <a:pt x="166753" y="137308"/>
                    <a:pt x="163132" y="137308"/>
                  </a:cubicBezTo>
                  <a:lnTo>
                    <a:pt x="66023" y="137308"/>
                  </a:lnTo>
                  <a:cubicBezTo>
                    <a:pt x="64326" y="137308"/>
                    <a:pt x="62956" y="138678"/>
                    <a:pt x="62956" y="140374"/>
                  </a:cubicBezTo>
                  <a:cubicBezTo>
                    <a:pt x="62956" y="142038"/>
                    <a:pt x="64326" y="143408"/>
                    <a:pt x="66023" y="143408"/>
                  </a:cubicBezTo>
                  <a:lnTo>
                    <a:pt x="163132" y="143408"/>
                  </a:lnTo>
                  <a:cubicBezTo>
                    <a:pt x="170145" y="143408"/>
                    <a:pt x="175854" y="137700"/>
                    <a:pt x="175854" y="130686"/>
                  </a:cubicBezTo>
                  <a:lnTo>
                    <a:pt x="175854" y="129023"/>
                  </a:lnTo>
                  <a:cubicBezTo>
                    <a:pt x="176049" y="128990"/>
                    <a:pt x="176245" y="128990"/>
                    <a:pt x="176441" y="128957"/>
                  </a:cubicBezTo>
                  <a:cubicBezTo>
                    <a:pt x="204918" y="125206"/>
                    <a:pt x="208767" y="120574"/>
                    <a:pt x="208767" y="116529"/>
                  </a:cubicBezTo>
                  <a:cubicBezTo>
                    <a:pt x="208767" y="112517"/>
                    <a:pt x="204168" y="110397"/>
                    <a:pt x="200677" y="109125"/>
                  </a:cubicBezTo>
                  <a:cubicBezTo>
                    <a:pt x="197122" y="107852"/>
                    <a:pt x="192196" y="106645"/>
                    <a:pt x="186031" y="105569"/>
                  </a:cubicBezTo>
                  <a:lnTo>
                    <a:pt x="186031" y="73667"/>
                  </a:lnTo>
                  <a:cubicBezTo>
                    <a:pt x="186031" y="72721"/>
                    <a:pt x="185607" y="71873"/>
                    <a:pt x="184922" y="71318"/>
                  </a:cubicBezTo>
                  <a:cubicBezTo>
                    <a:pt x="184400" y="70861"/>
                    <a:pt x="183715" y="70600"/>
                    <a:pt x="182965" y="70600"/>
                  </a:cubicBezTo>
                  <a:cubicBezTo>
                    <a:pt x="181301" y="70600"/>
                    <a:pt x="179931" y="71971"/>
                    <a:pt x="179931" y="73667"/>
                  </a:cubicBezTo>
                  <a:lnTo>
                    <a:pt x="179931" y="78429"/>
                  </a:lnTo>
                  <a:cubicBezTo>
                    <a:pt x="179931" y="82539"/>
                    <a:pt x="176604" y="85867"/>
                    <a:pt x="172494" y="85867"/>
                  </a:cubicBezTo>
                  <a:cubicBezTo>
                    <a:pt x="169819" y="85867"/>
                    <a:pt x="167340" y="84399"/>
                    <a:pt x="166035" y="82083"/>
                  </a:cubicBezTo>
                  <a:cubicBezTo>
                    <a:pt x="165484" y="81086"/>
                    <a:pt x="164469" y="80511"/>
                    <a:pt x="163396" y="80511"/>
                  </a:cubicBezTo>
                  <a:cubicBezTo>
                    <a:pt x="163136" y="80511"/>
                    <a:pt x="162872" y="80545"/>
                    <a:pt x="162610" y="80615"/>
                  </a:cubicBezTo>
                  <a:cubicBezTo>
                    <a:pt x="161240" y="80974"/>
                    <a:pt x="160327" y="82181"/>
                    <a:pt x="160327" y="83551"/>
                  </a:cubicBezTo>
                  <a:lnTo>
                    <a:pt x="160327" y="99078"/>
                  </a:lnTo>
                  <a:cubicBezTo>
                    <a:pt x="160327" y="101198"/>
                    <a:pt x="158565" y="102927"/>
                    <a:pt x="156445" y="102927"/>
                  </a:cubicBezTo>
                  <a:cubicBezTo>
                    <a:pt x="154325" y="102927"/>
                    <a:pt x="152563" y="101198"/>
                    <a:pt x="152563" y="99078"/>
                  </a:cubicBezTo>
                  <a:lnTo>
                    <a:pt x="152563" y="72264"/>
                  </a:lnTo>
                  <a:cubicBezTo>
                    <a:pt x="152563" y="70959"/>
                    <a:pt x="151748" y="69785"/>
                    <a:pt x="150508" y="69394"/>
                  </a:cubicBezTo>
                  <a:cubicBezTo>
                    <a:pt x="150187" y="69284"/>
                    <a:pt x="149857" y="69231"/>
                    <a:pt x="149530" y="69231"/>
                  </a:cubicBezTo>
                  <a:cubicBezTo>
                    <a:pt x="148596" y="69231"/>
                    <a:pt x="147687" y="69664"/>
                    <a:pt x="147083" y="70437"/>
                  </a:cubicBezTo>
                  <a:cubicBezTo>
                    <a:pt x="146431" y="71286"/>
                    <a:pt x="145419" y="71775"/>
                    <a:pt x="144343" y="71775"/>
                  </a:cubicBezTo>
                  <a:lnTo>
                    <a:pt x="143527" y="71775"/>
                  </a:lnTo>
                  <a:cubicBezTo>
                    <a:pt x="142451" y="71775"/>
                    <a:pt x="141440" y="71286"/>
                    <a:pt x="140787" y="70405"/>
                  </a:cubicBezTo>
                  <a:cubicBezTo>
                    <a:pt x="140190" y="69640"/>
                    <a:pt x="139294" y="69225"/>
                    <a:pt x="138371" y="69225"/>
                  </a:cubicBezTo>
                  <a:cubicBezTo>
                    <a:pt x="138034" y="69225"/>
                    <a:pt x="137693" y="69280"/>
                    <a:pt x="137362" y="69394"/>
                  </a:cubicBezTo>
                  <a:cubicBezTo>
                    <a:pt x="136123" y="69785"/>
                    <a:pt x="135275" y="70959"/>
                    <a:pt x="135275" y="72264"/>
                  </a:cubicBezTo>
                  <a:lnTo>
                    <a:pt x="135275" y="78429"/>
                  </a:lnTo>
                  <a:cubicBezTo>
                    <a:pt x="135275" y="80419"/>
                    <a:pt x="134524" y="82278"/>
                    <a:pt x="133122" y="83681"/>
                  </a:cubicBezTo>
                  <a:cubicBezTo>
                    <a:pt x="131719" y="85084"/>
                    <a:pt x="129860" y="85867"/>
                    <a:pt x="127870" y="85867"/>
                  </a:cubicBezTo>
                  <a:cubicBezTo>
                    <a:pt x="123792" y="85867"/>
                    <a:pt x="120465" y="82539"/>
                    <a:pt x="120465" y="78429"/>
                  </a:cubicBezTo>
                  <a:lnTo>
                    <a:pt x="120465" y="68415"/>
                  </a:lnTo>
                  <a:cubicBezTo>
                    <a:pt x="120465" y="66719"/>
                    <a:pt x="119095" y="65349"/>
                    <a:pt x="117399" y="65349"/>
                  </a:cubicBezTo>
                  <a:cubicBezTo>
                    <a:pt x="115735" y="65349"/>
                    <a:pt x="114365" y="66719"/>
                    <a:pt x="114365" y="68415"/>
                  </a:cubicBezTo>
                  <a:cubicBezTo>
                    <a:pt x="114365" y="70307"/>
                    <a:pt x="112799" y="71840"/>
                    <a:pt x="110908" y="71840"/>
                  </a:cubicBezTo>
                  <a:lnTo>
                    <a:pt x="110059" y="71840"/>
                  </a:lnTo>
                  <a:cubicBezTo>
                    <a:pt x="108624" y="71840"/>
                    <a:pt x="107385" y="70992"/>
                    <a:pt x="106863" y="69655"/>
                  </a:cubicBezTo>
                  <a:cubicBezTo>
                    <a:pt x="106406" y="68480"/>
                    <a:pt x="105264" y="67697"/>
                    <a:pt x="103992" y="67697"/>
                  </a:cubicBezTo>
                  <a:cubicBezTo>
                    <a:pt x="102753" y="67697"/>
                    <a:pt x="101611" y="68480"/>
                    <a:pt x="101154" y="69655"/>
                  </a:cubicBezTo>
                  <a:cubicBezTo>
                    <a:pt x="100632" y="70992"/>
                    <a:pt x="99360" y="71840"/>
                    <a:pt x="97957" y="71840"/>
                  </a:cubicBezTo>
                  <a:lnTo>
                    <a:pt x="97109" y="71840"/>
                  </a:lnTo>
                  <a:cubicBezTo>
                    <a:pt x="95837" y="71840"/>
                    <a:pt x="94663" y="71155"/>
                    <a:pt x="94043" y="70013"/>
                  </a:cubicBezTo>
                  <a:cubicBezTo>
                    <a:pt x="93507" y="68994"/>
                    <a:pt x="92463" y="68394"/>
                    <a:pt x="91348" y="68394"/>
                  </a:cubicBezTo>
                  <a:cubicBezTo>
                    <a:pt x="91106" y="68394"/>
                    <a:pt x="90862" y="68422"/>
                    <a:pt x="90618" y="68480"/>
                  </a:cubicBezTo>
                  <a:cubicBezTo>
                    <a:pt x="89248" y="68806"/>
                    <a:pt x="88302" y="70046"/>
                    <a:pt x="88302" y="71449"/>
                  </a:cubicBezTo>
                  <a:lnTo>
                    <a:pt x="88302" y="78429"/>
                  </a:lnTo>
                  <a:cubicBezTo>
                    <a:pt x="88302" y="82539"/>
                    <a:pt x="84975" y="85867"/>
                    <a:pt x="80897" y="85867"/>
                  </a:cubicBezTo>
                  <a:cubicBezTo>
                    <a:pt x="78222" y="85867"/>
                    <a:pt x="75743" y="84399"/>
                    <a:pt x="74439" y="82083"/>
                  </a:cubicBezTo>
                  <a:cubicBezTo>
                    <a:pt x="73887" y="81086"/>
                    <a:pt x="72851" y="80511"/>
                    <a:pt x="71770" y="80511"/>
                  </a:cubicBezTo>
                  <a:cubicBezTo>
                    <a:pt x="71508" y="80511"/>
                    <a:pt x="71242" y="80545"/>
                    <a:pt x="70981" y="80615"/>
                  </a:cubicBezTo>
                  <a:cubicBezTo>
                    <a:pt x="69643" y="80974"/>
                    <a:pt x="68697" y="82181"/>
                    <a:pt x="68697" y="83551"/>
                  </a:cubicBezTo>
                  <a:lnTo>
                    <a:pt x="68697" y="99078"/>
                  </a:lnTo>
                  <a:cubicBezTo>
                    <a:pt x="68697" y="101198"/>
                    <a:pt x="66969" y="102927"/>
                    <a:pt x="64816" y="102927"/>
                  </a:cubicBezTo>
                  <a:cubicBezTo>
                    <a:pt x="62695" y="102927"/>
                    <a:pt x="60967" y="101198"/>
                    <a:pt x="60967" y="99078"/>
                  </a:cubicBezTo>
                  <a:lnTo>
                    <a:pt x="60967" y="72264"/>
                  </a:lnTo>
                  <a:cubicBezTo>
                    <a:pt x="60967" y="70959"/>
                    <a:pt x="60118" y="69785"/>
                    <a:pt x="58879" y="69394"/>
                  </a:cubicBezTo>
                  <a:cubicBezTo>
                    <a:pt x="58558" y="69284"/>
                    <a:pt x="58228" y="69231"/>
                    <a:pt x="57901" y="69231"/>
                  </a:cubicBezTo>
                  <a:cubicBezTo>
                    <a:pt x="56967" y="69231"/>
                    <a:pt x="56058" y="69664"/>
                    <a:pt x="55454" y="70437"/>
                  </a:cubicBezTo>
                  <a:cubicBezTo>
                    <a:pt x="54801" y="71286"/>
                    <a:pt x="53823" y="71775"/>
                    <a:pt x="52746" y="71775"/>
                  </a:cubicBezTo>
                  <a:lnTo>
                    <a:pt x="51898" y="71775"/>
                  </a:lnTo>
                  <a:cubicBezTo>
                    <a:pt x="50822" y="71775"/>
                    <a:pt x="49811" y="71286"/>
                    <a:pt x="49158" y="70405"/>
                  </a:cubicBezTo>
                  <a:cubicBezTo>
                    <a:pt x="48584" y="69640"/>
                    <a:pt x="47695" y="69225"/>
                    <a:pt x="46760" y="69225"/>
                  </a:cubicBezTo>
                  <a:cubicBezTo>
                    <a:pt x="46420" y="69225"/>
                    <a:pt x="46073" y="69280"/>
                    <a:pt x="45733" y="69394"/>
                  </a:cubicBezTo>
                  <a:cubicBezTo>
                    <a:pt x="44493" y="69785"/>
                    <a:pt x="43678" y="70959"/>
                    <a:pt x="43678" y="72264"/>
                  </a:cubicBezTo>
                  <a:lnTo>
                    <a:pt x="43678" y="78429"/>
                  </a:lnTo>
                  <a:cubicBezTo>
                    <a:pt x="43678" y="80419"/>
                    <a:pt x="42895" y="82278"/>
                    <a:pt x="41492" y="83681"/>
                  </a:cubicBezTo>
                  <a:cubicBezTo>
                    <a:pt x="40090" y="85084"/>
                    <a:pt x="38230" y="85867"/>
                    <a:pt x="36273" y="85867"/>
                  </a:cubicBezTo>
                  <a:cubicBezTo>
                    <a:pt x="32196" y="85867"/>
                    <a:pt x="28869" y="82539"/>
                    <a:pt x="28836" y="78494"/>
                  </a:cubicBezTo>
                  <a:lnTo>
                    <a:pt x="28836" y="60390"/>
                  </a:lnTo>
                  <a:lnTo>
                    <a:pt x="179931" y="60390"/>
                  </a:lnTo>
                  <a:cubicBezTo>
                    <a:pt x="179931" y="62087"/>
                    <a:pt x="181269" y="63457"/>
                    <a:pt x="182965" y="63457"/>
                  </a:cubicBezTo>
                  <a:cubicBezTo>
                    <a:pt x="183715" y="63457"/>
                    <a:pt x="184400" y="63196"/>
                    <a:pt x="184922" y="62772"/>
                  </a:cubicBezTo>
                  <a:cubicBezTo>
                    <a:pt x="185607" y="62185"/>
                    <a:pt x="186031" y="61336"/>
                    <a:pt x="186031" y="60390"/>
                  </a:cubicBezTo>
                  <a:lnTo>
                    <a:pt x="186031" y="49365"/>
                  </a:lnTo>
                  <a:cubicBezTo>
                    <a:pt x="186031" y="43852"/>
                    <a:pt x="182476" y="39155"/>
                    <a:pt x="177517" y="37426"/>
                  </a:cubicBezTo>
                  <a:cubicBezTo>
                    <a:pt x="178202" y="34849"/>
                    <a:pt x="178300" y="31979"/>
                    <a:pt x="177844" y="28880"/>
                  </a:cubicBezTo>
                  <a:cubicBezTo>
                    <a:pt x="176441" y="19746"/>
                    <a:pt x="170145" y="10025"/>
                    <a:pt x="163491" y="6796"/>
                  </a:cubicBezTo>
                  <a:cubicBezTo>
                    <a:pt x="162287" y="6205"/>
                    <a:pt x="160834" y="5629"/>
                    <a:pt x="159348" y="5629"/>
                  </a:cubicBezTo>
                  <a:cubicBezTo>
                    <a:pt x="158619" y="5629"/>
                    <a:pt x="157882" y="5768"/>
                    <a:pt x="157163" y="6111"/>
                  </a:cubicBezTo>
                  <a:cubicBezTo>
                    <a:pt x="154781" y="7253"/>
                    <a:pt x="154227" y="9764"/>
                    <a:pt x="153607" y="12374"/>
                  </a:cubicBezTo>
                  <a:cubicBezTo>
                    <a:pt x="152955" y="15277"/>
                    <a:pt x="152139" y="18865"/>
                    <a:pt x="149105" y="22486"/>
                  </a:cubicBezTo>
                  <a:cubicBezTo>
                    <a:pt x="145778" y="26433"/>
                    <a:pt x="144147" y="31065"/>
                    <a:pt x="144441" y="35893"/>
                  </a:cubicBezTo>
                  <a:cubicBezTo>
                    <a:pt x="144473" y="36187"/>
                    <a:pt x="144506" y="36447"/>
                    <a:pt x="144506" y="36741"/>
                  </a:cubicBezTo>
                  <a:lnTo>
                    <a:pt x="142223" y="36741"/>
                  </a:lnTo>
                  <a:cubicBezTo>
                    <a:pt x="142745" y="34327"/>
                    <a:pt x="142777" y="31685"/>
                    <a:pt x="142353" y="28880"/>
                  </a:cubicBezTo>
                  <a:cubicBezTo>
                    <a:pt x="140983" y="19746"/>
                    <a:pt x="134687" y="10025"/>
                    <a:pt x="128000" y="6796"/>
                  </a:cubicBezTo>
                  <a:cubicBezTo>
                    <a:pt x="126797" y="6205"/>
                    <a:pt x="125358" y="5629"/>
                    <a:pt x="123881" y="5629"/>
                  </a:cubicBezTo>
                  <a:cubicBezTo>
                    <a:pt x="123157" y="5629"/>
                    <a:pt x="122424" y="5768"/>
                    <a:pt x="121705" y="6111"/>
                  </a:cubicBezTo>
                  <a:cubicBezTo>
                    <a:pt x="119323" y="7253"/>
                    <a:pt x="118736" y="9764"/>
                    <a:pt x="118149" y="12374"/>
                  </a:cubicBezTo>
                  <a:cubicBezTo>
                    <a:pt x="117758" y="14136"/>
                    <a:pt x="117301" y="16158"/>
                    <a:pt x="116322" y="18278"/>
                  </a:cubicBezTo>
                  <a:cubicBezTo>
                    <a:pt x="115050" y="16712"/>
                    <a:pt x="113582" y="15342"/>
                    <a:pt x="111919" y="14233"/>
                  </a:cubicBezTo>
                  <a:cubicBezTo>
                    <a:pt x="113745" y="11298"/>
                    <a:pt x="116616" y="8133"/>
                    <a:pt x="121052" y="5752"/>
                  </a:cubicBezTo>
                  <a:cubicBezTo>
                    <a:pt x="122553" y="4969"/>
                    <a:pt x="123107" y="3110"/>
                    <a:pt x="122292" y="1609"/>
                  </a:cubicBezTo>
                  <a:cubicBezTo>
                    <a:pt x="121750" y="594"/>
                    <a:pt x="120694" y="0"/>
                    <a:pt x="119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 name="Google Shape;2083;p123"/>
          <p:cNvGrpSpPr/>
          <p:nvPr/>
        </p:nvGrpSpPr>
        <p:grpSpPr>
          <a:xfrm>
            <a:off x="5202495" y="1258374"/>
            <a:ext cx="2764922" cy="1297409"/>
            <a:chOff x="5126295" y="1258374"/>
            <a:chExt cx="2764922" cy="1297409"/>
          </a:xfrm>
        </p:grpSpPr>
        <p:cxnSp>
          <p:nvCxnSpPr>
            <p:cNvPr id="2084" name="Google Shape;2084;p123"/>
            <p:cNvCxnSpPr/>
            <p:nvPr/>
          </p:nvCxnSpPr>
          <p:spPr>
            <a:xfrm flipH="1">
              <a:off x="7082352" y="1828870"/>
              <a:ext cx="213900" cy="213900"/>
            </a:xfrm>
            <a:prstGeom prst="straightConnector1">
              <a:avLst/>
            </a:prstGeom>
            <a:noFill/>
            <a:ln w="19050" cap="flat" cmpd="sng">
              <a:solidFill>
                <a:schemeClr val="lt1"/>
              </a:solidFill>
              <a:prstDash val="solid"/>
              <a:round/>
              <a:headEnd type="none" w="med" len="med"/>
              <a:tailEnd type="none" w="med" len="med"/>
            </a:ln>
          </p:spPr>
        </p:cxnSp>
        <p:cxnSp>
          <p:nvCxnSpPr>
            <p:cNvPr id="2085" name="Google Shape;2085;p123"/>
            <p:cNvCxnSpPr/>
            <p:nvPr/>
          </p:nvCxnSpPr>
          <p:spPr>
            <a:xfrm flipH="1">
              <a:off x="5719146" y="1841218"/>
              <a:ext cx="211500" cy="211500"/>
            </a:xfrm>
            <a:prstGeom prst="straightConnector1">
              <a:avLst/>
            </a:prstGeom>
            <a:noFill/>
            <a:ln w="19050" cap="flat" cmpd="sng">
              <a:solidFill>
                <a:schemeClr val="lt1"/>
              </a:solidFill>
              <a:prstDash val="solid"/>
              <a:round/>
              <a:headEnd type="none" w="med" len="med"/>
              <a:tailEnd type="none" w="med" len="med"/>
            </a:ln>
          </p:spPr>
        </p:cxnSp>
        <p:cxnSp>
          <p:nvCxnSpPr>
            <p:cNvPr id="2086" name="Google Shape;2086;p123"/>
            <p:cNvCxnSpPr/>
            <p:nvPr/>
          </p:nvCxnSpPr>
          <p:spPr>
            <a:xfrm>
              <a:off x="6385471" y="1841567"/>
              <a:ext cx="213600" cy="213600"/>
            </a:xfrm>
            <a:prstGeom prst="straightConnector1">
              <a:avLst/>
            </a:prstGeom>
            <a:noFill/>
            <a:ln w="19050" cap="flat" cmpd="sng">
              <a:solidFill>
                <a:schemeClr val="lt1"/>
              </a:solidFill>
              <a:prstDash val="solid"/>
              <a:round/>
              <a:headEnd type="none" w="med" len="med"/>
              <a:tailEnd type="none" w="med" len="med"/>
            </a:ln>
          </p:spPr>
        </p:cxnSp>
        <p:sp>
          <p:nvSpPr>
            <p:cNvPr id="2087" name="Google Shape;2087;p123"/>
            <p:cNvSpPr/>
            <p:nvPr/>
          </p:nvSpPr>
          <p:spPr>
            <a:xfrm flipH="1">
              <a:off x="5809403" y="1273540"/>
              <a:ext cx="701100" cy="701100"/>
            </a:xfrm>
            <a:prstGeom prst="ellipse">
              <a:avLst/>
            </a:prstGeom>
            <a:solidFill>
              <a:schemeClr val="accent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sp>
          <p:nvSpPr>
            <p:cNvPr id="2088" name="Google Shape;2088;p123"/>
            <p:cNvSpPr/>
            <p:nvPr/>
          </p:nvSpPr>
          <p:spPr>
            <a:xfrm flipH="1">
              <a:off x="6504075" y="1854682"/>
              <a:ext cx="701100" cy="701100"/>
            </a:xfrm>
            <a:prstGeom prst="ellipse">
              <a:avLst/>
            </a:prstGeom>
            <a:solidFill>
              <a:schemeClr val="accen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sp>
          <p:nvSpPr>
            <p:cNvPr id="2089" name="Google Shape;2089;p123"/>
            <p:cNvSpPr/>
            <p:nvPr/>
          </p:nvSpPr>
          <p:spPr>
            <a:xfrm flipH="1">
              <a:off x="7190117" y="1258374"/>
              <a:ext cx="701100" cy="701100"/>
            </a:xfrm>
            <a:prstGeom prst="ellipse">
              <a:avLst/>
            </a:prstGeom>
            <a:solidFill>
              <a:schemeClr val="dk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sp>
          <p:nvSpPr>
            <p:cNvPr id="2090" name="Google Shape;2090;p123"/>
            <p:cNvSpPr/>
            <p:nvPr/>
          </p:nvSpPr>
          <p:spPr>
            <a:xfrm flipH="1">
              <a:off x="5126295" y="1854682"/>
              <a:ext cx="701100" cy="701100"/>
            </a:xfrm>
            <a:prstGeom prst="ellipse">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sp>
          <p:nvSpPr>
            <p:cNvPr id="2091" name="Google Shape;2091;p123"/>
            <p:cNvSpPr txBox="1"/>
            <p:nvPr/>
          </p:nvSpPr>
          <p:spPr>
            <a:xfrm flipH="1">
              <a:off x="7215500" y="1615700"/>
              <a:ext cx="650400" cy="18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500">
                  <a:solidFill>
                    <a:schemeClr val="lt1"/>
                  </a:solidFill>
                  <a:latin typeface="Raleway"/>
                  <a:ea typeface="Raleway"/>
                  <a:cs typeface="Raleway"/>
                  <a:sym typeface="Raleway"/>
                </a:rPr>
                <a:t>Venus has a beautiful name, but it’s hot</a:t>
              </a:r>
              <a:endParaRPr sz="800">
                <a:solidFill>
                  <a:schemeClr val="lt1"/>
                </a:solidFill>
                <a:latin typeface="Abel"/>
                <a:ea typeface="Abel"/>
                <a:cs typeface="Abel"/>
                <a:sym typeface="Abel"/>
              </a:endParaRPr>
            </a:p>
          </p:txBody>
        </p:sp>
        <p:sp>
          <p:nvSpPr>
            <p:cNvPr id="2092" name="Google Shape;2092;p123"/>
            <p:cNvSpPr txBox="1"/>
            <p:nvPr/>
          </p:nvSpPr>
          <p:spPr>
            <a:xfrm flipH="1">
              <a:off x="7228400" y="1463975"/>
              <a:ext cx="624600" cy="86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700">
                  <a:solidFill>
                    <a:schemeClr val="accent2"/>
                  </a:solidFill>
                  <a:latin typeface="Anton"/>
                  <a:ea typeface="Anton"/>
                  <a:cs typeface="Anton"/>
                  <a:sym typeface="Anton"/>
                </a:rPr>
                <a:t>4TH WEEK</a:t>
              </a:r>
              <a:endParaRPr sz="100">
                <a:solidFill>
                  <a:schemeClr val="lt1"/>
                </a:solidFill>
                <a:latin typeface="Abel"/>
                <a:ea typeface="Abel"/>
                <a:cs typeface="Abel"/>
                <a:sym typeface="Abel"/>
              </a:endParaRPr>
            </a:p>
          </p:txBody>
        </p:sp>
        <p:sp>
          <p:nvSpPr>
            <p:cNvPr id="2093" name="Google Shape;2093;p123"/>
            <p:cNvSpPr txBox="1"/>
            <p:nvPr/>
          </p:nvSpPr>
          <p:spPr>
            <a:xfrm flipH="1">
              <a:off x="6532275" y="2203880"/>
              <a:ext cx="650400" cy="18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500">
                  <a:solidFill>
                    <a:schemeClr val="lt1"/>
                  </a:solidFill>
                  <a:latin typeface="Raleway"/>
                  <a:ea typeface="Raleway"/>
                  <a:cs typeface="Raleway"/>
                  <a:sym typeface="Raleway"/>
                </a:rPr>
                <a:t>Neptune is the farthest planet from the Sun</a:t>
              </a:r>
              <a:endParaRPr sz="800">
                <a:solidFill>
                  <a:schemeClr val="lt1"/>
                </a:solidFill>
                <a:latin typeface="Abel"/>
                <a:ea typeface="Abel"/>
                <a:cs typeface="Abel"/>
                <a:sym typeface="Abel"/>
              </a:endParaRPr>
            </a:p>
          </p:txBody>
        </p:sp>
        <p:sp>
          <p:nvSpPr>
            <p:cNvPr id="2094" name="Google Shape;2094;p123"/>
            <p:cNvSpPr txBox="1"/>
            <p:nvPr/>
          </p:nvSpPr>
          <p:spPr>
            <a:xfrm flipH="1">
              <a:off x="6545175" y="2044803"/>
              <a:ext cx="624600" cy="88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Clr>
                  <a:schemeClr val="dk1"/>
                </a:buClr>
                <a:buSzPts val="1100"/>
                <a:buFont typeface="Arial"/>
                <a:buNone/>
              </a:pPr>
              <a:r>
                <a:rPr lang="en" sz="700">
                  <a:solidFill>
                    <a:schemeClr val="dk1"/>
                  </a:solidFill>
                  <a:latin typeface="Anton"/>
                  <a:ea typeface="Anton"/>
                  <a:cs typeface="Anton"/>
                  <a:sym typeface="Anton"/>
                </a:rPr>
                <a:t>3TH WEEK</a:t>
              </a:r>
              <a:endParaRPr sz="800" b="1">
                <a:solidFill>
                  <a:schemeClr val="dk1"/>
                </a:solidFill>
                <a:latin typeface="Merriweather"/>
                <a:ea typeface="Merriweather"/>
                <a:cs typeface="Merriweather"/>
                <a:sym typeface="Merriweather"/>
              </a:endParaRPr>
            </a:p>
          </p:txBody>
        </p:sp>
        <p:sp>
          <p:nvSpPr>
            <p:cNvPr id="2095" name="Google Shape;2095;p123"/>
            <p:cNvSpPr txBox="1"/>
            <p:nvPr/>
          </p:nvSpPr>
          <p:spPr>
            <a:xfrm flipH="1">
              <a:off x="5834330" y="1617665"/>
              <a:ext cx="650400" cy="18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500">
                  <a:solidFill>
                    <a:schemeClr val="dk1"/>
                  </a:solidFill>
                  <a:latin typeface="Raleway"/>
                  <a:ea typeface="Raleway"/>
                  <a:cs typeface="Raleway"/>
                  <a:sym typeface="Raleway"/>
                </a:rPr>
                <a:t>Despite being red, Mars is a cold place</a:t>
              </a:r>
              <a:endParaRPr sz="800">
                <a:solidFill>
                  <a:schemeClr val="dk1"/>
                </a:solidFill>
                <a:latin typeface="Abel"/>
                <a:ea typeface="Abel"/>
                <a:cs typeface="Abel"/>
                <a:sym typeface="Abel"/>
              </a:endParaRPr>
            </a:p>
          </p:txBody>
        </p:sp>
        <p:sp>
          <p:nvSpPr>
            <p:cNvPr id="2096" name="Google Shape;2096;p123"/>
            <p:cNvSpPr txBox="1"/>
            <p:nvPr/>
          </p:nvSpPr>
          <p:spPr>
            <a:xfrm flipH="1">
              <a:off x="5847230" y="1466186"/>
              <a:ext cx="624600" cy="86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Clr>
                  <a:schemeClr val="dk1"/>
                </a:buClr>
                <a:buSzPts val="1100"/>
                <a:buFont typeface="Arial"/>
                <a:buNone/>
              </a:pPr>
              <a:r>
                <a:rPr lang="en" sz="700">
                  <a:solidFill>
                    <a:schemeClr val="dk1"/>
                  </a:solidFill>
                  <a:latin typeface="Anton"/>
                  <a:ea typeface="Anton"/>
                  <a:cs typeface="Anton"/>
                  <a:sym typeface="Anton"/>
                </a:rPr>
                <a:t>2ND WEEK</a:t>
              </a:r>
              <a:endParaRPr sz="1100">
                <a:solidFill>
                  <a:schemeClr val="dk1"/>
                </a:solidFill>
                <a:latin typeface="Abel"/>
                <a:ea typeface="Abel"/>
                <a:cs typeface="Abel"/>
                <a:sym typeface="Abel"/>
              </a:endParaRPr>
            </a:p>
          </p:txBody>
        </p:sp>
        <p:sp>
          <p:nvSpPr>
            <p:cNvPr id="2097" name="Google Shape;2097;p123"/>
            <p:cNvSpPr txBox="1"/>
            <p:nvPr/>
          </p:nvSpPr>
          <p:spPr>
            <a:xfrm flipH="1">
              <a:off x="5150151" y="2205864"/>
              <a:ext cx="650400" cy="18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500">
                  <a:solidFill>
                    <a:schemeClr val="dk1"/>
                  </a:solidFill>
                  <a:latin typeface="Raleway"/>
                  <a:ea typeface="Raleway"/>
                  <a:cs typeface="Raleway"/>
                  <a:sym typeface="Raleway"/>
                </a:rPr>
                <a:t>Saturn is the ringed planet and a gas giant</a:t>
              </a:r>
              <a:endParaRPr sz="800">
                <a:solidFill>
                  <a:schemeClr val="dk1"/>
                </a:solidFill>
                <a:latin typeface="Abel"/>
                <a:ea typeface="Abel"/>
                <a:cs typeface="Abel"/>
                <a:sym typeface="Abel"/>
              </a:endParaRPr>
            </a:p>
          </p:txBody>
        </p:sp>
        <p:sp>
          <p:nvSpPr>
            <p:cNvPr id="2098" name="Google Shape;2098;p123"/>
            <p:cNvSpPr txBox="1"/>
            <p:nvPr/>
          </p:nvSpPr>
          <p:spPr>
            <a:xfrm flipH="1">
              <a:off x="5163053" y="2047072"/>
              <a:ext cx="624600" cy="888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700">
                  <a:solidFill>
                    <a:schemeClr val="dk1"/>
                  </a:solidFill>
                  <a:latin typeface="Anton"/>
                  <a:ea typeface="Anton"/>
                  <a:cs typeface="Anton"/>
                  <a:sym typeface="Anton"/>
                </a:rPr>
                <a:t>1ST WEEK</a:t>
              </a:r>
              <a:endParaRPr sz="700" b="1">
                <a:solidFill>
                  <a:schemeClr val="dk1"/>
                </a:solidFill>
                <a:latin typeface="Merriweather"/>
                <a:ea typeface="Merriweather"/>
                <a:cs typeface="Merriweather"/>
                <a:sym typeface="Merriweathe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929"/>
                                        </p:tgtEl>
                                        <p:attrNameLst>
                                          <p:attrName>style.visibility</p:attrName>
                                        </p:attrNameLst>
                                      </p:cBhvr>
                                      <p:to>
                                        <p:strVal val="visible"/>
                                      </p:to>
                                    </p:set>
                                    <p:anim calcmode="lin" valueType="num">
                                      <p:cBhvr additive="base">
                                        <p:cTn id="7" dur="1000"/>
                                        <p:tgtEl>
                                          <p:spTgt spid="1929"/>
                                        </p:tgtEl>
                                        <p:attrNameLst>
                                          <p:attrName>ppt_w</p:attrName>
                                        </p:attrNameLst>
                                      </p:cBhvr>
                                      <p:tavLst>
                                        <p:tav tm="0">
                                          <p:val>
                                            <p:strVal val="0"/>
                                          </p:val>
                                        </p:tav>
                                        <p:tav tm="100000">
                                          <p:val>
                                            <p:strVal val="#ppt_w"/>
                                          </p:val>
                                        </p:tav>
                                      </p:tavLst>
                                    </p:anim>
                                    <p:anim calcmode="lin" valueType="num">
                                      <p:cBhvr additive="base">
                                        <p:cTn id="8" dur="1000"/>
                                        <p:tgtEl>
                                          <p:spTgt spid="1929"/>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036"/>
                                        </p:tgtEl>
                                        <p:attrNameLst>
                                          <p:attrName>style.visibility</p:attrName>
                                        </p:attrNameLst>
                                      </p:cBhvr>
                                      <p:to>
                                        <p:strVal val="visible"/>
                                      </p:to>
                                    </p:set>
                                    <p:anim calcmode="lin" valueType="num">
                                      <p:cBhvr additive="base">
                                        <p:cTn id="11" dur="1000"/>
                                        <p:tgtEl>
                                          <p:spTgt spid="2036"/>
                                        </p:tgtEl>
                                        <p:attrNameLst>
                                          <p:attrName>ppt_w</p:attrName>
                                        </p:attrNameLst>
                                      </p:cBhvr>
                                      <p:tavLst>
                                        <p:tav tm="0">
                                          <p:val>
                                            <p:strVal val="0"/>
                                          </p:val>
                                        </p:tav>
                                        <p:tav tm="100000">
                                          <p:val>
                                            <p:strVal val="#ppt_w"/>
                                          </p:val>
                                        </p:tav>
                                      </p:tavLst>
                                    </p:anim>
                                    <p:anim calcmode="lin" valueType="num">
                                      <p:cBhvr additive="base">
                                        <p:cTn id="12" dur="1000"/>
                                        <p:tgtEl>
                                          <p:spTgt spid="2036"/>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083"/>
                                        </p:tgtEl>
                                        <p:attrNameLst>
                                          <p:attrName>style.visibility</p:attrName>
                                        </p:attrNameLst>
                                      </p:cBhvr>
                                      <p:to>
                                        <p:strVal val="visible"/>
                                      </p:to>
                                    </p:set>
                                    <p:anim calcmode="lin" valueType="num">
                                      <p:cBhvr additive="base">
                                        <p:cTn id="15" dur="1000"/>
                                        <p:tgtEl>
                                          <p:spTgt spid="2083"/>
                                        </p:tgtEl>
                                        <p:attrNameLst>
                                          <p:attrName>ppt_w</p:attrName>
                                        </p:attrNameLst>
                                      </p:cBhvr>
                                      <p:tavLst>
                                        <p:tav tm="0">
                                          <p:val>
                                            <p:strVal val="0"/>
                                          </p:val>
                                        </p:tav>
                                        <p:tav tm="100000">
                                          <p:val>
                                            <p:strVal val="#ppt_w"/>
                                          </p:val>
                                        </p:tav>
                                      </p:tavLst>
                                    </p:anim>
                                    <p:anim calcmode="lin" valueType="num">
                                      <p:cBhvr additive="base">
                                        <p:cTn id="16" dur="1000"/>
                                        <p:tgtEl>
                                          <p:spTgt spid="2083"/>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971"/>
                                        </p:tgtEl>
                                        <p:attrNameLst>
                                          <p:attrName>style.visibility</p:attrName>
                                        </p:attrNameLst>
                                      </p:cBhvr>
                                      <p:to>
                                        <p:strVal val="visible"/>
                                      </p:to>
                                    </p:set>
                                    <p:anim calcmode="lin" valueType="num">
                                      <p:cBhvr additive="base">
                                        <p:cTn id="19" dur="1000"/>
                                        <p:tgtEl>
                                          <p:spTgt spid="1971"/>
                                        </p:tgtEl>
                                        <p:attrNameLst>
                                          <p:attrName>ppt_w</p:attrName>
                                        </p:attrNameLst>
                                      </p:cBhvr>
                                      <p:tavLst>
                                        <p:tav tm="0">
                                          <p:val>
                                            <p:strVal val="0"/>
                                          </p:val>
                                        </p:tav>
                                        <p:tav tm="100000">
                                          <p:val>
                                            <p:strVal val="#ppt_w"/>
                                          </p:val>
                                        </p:tav>
                                      </p:tavLst>
                                    </p:anim>
                                    <p:anim calcmode="lin" valueType="num">
                                      <p:cBhvr additive="base">
                                        <p:cTn id="20" dur="1000"/>
                                        <p:tgtEl>
                                          <p:spTgt spid="1971"/>
                                        </p:tgtEl>
                                        <p:attrNameLst>
                                          <p:attrName>ppt_h</p:attrName>
                                        </p:attrNameLst>
                                      </p:cBhvr>
                                      <p:tavLst>
                                        <p:tav tm="0">
                                          <p:val>
                                            <p:strVal val="0"/>
                                          </p:val>
                                        </p:tav>
                                        <p:tav tm="100000">
                                          <p:val>
                                            <p:strVal val="#ppt_h"/>
                                          </p:val>
                                        </p:tav>
                                      </p:tavLst>
                                    </p:anim>
                                  </p:childTnLst>
                                </p:cTn>
                              </p:par>
                              <p:par>
                                <p:cTn id="21" presetID="2" presetClass="entr" presetSubtype="2" fill="hold" nodeType="withEffect">
                                  <p:stCondLst>
                                    <p:cond delay="0"/>
                                  </p:stCondLst>
                                  <p:childTnLst>
                                    <p:set>
                                      <p:cBhvr>
                                        <p:cTn id="22" dur="1" fill="hold">
                                          <p:stCondLst>
                                            <p:cond delay="0"/>
                                          </p:stCondLst>
                                        </p:cTn>
                                        <p:tgtEl>
                                          <p:spTgt spid="1928"/>
                                        </p:tgtEl>
                                        <p:attrNameLst>
                                          <p:attrName>style.visibility</p:attrName>
                                        </p:attrNameLst>
                                      </p:cBhvr>
                                      <p:to>
                                        <p:strVal val="visible"/>
                                      </p:to>
                                    </p:set>
                                    <p:anim calcmode="lin" valueType="num">
                                      <p:cBhvr additive="base">
                                        <p:cTn id="23" dur="1000"/>
                                        <p:tgtEl>
                                          <p:spTgt spid="1928"/>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102"/>
        <p:cNvGrpSpPr/>
        <p:nvPr/>
      </p:nvGrpSpPr>
      <p:grpSpPr>
        <a:xfrm>
          <a:off x="0" y="0"/>
          <a:ext cx="0" cy="0"/>
          <a:chOff x="0" y="0"/>
          <a:chExt cx="0" cy="0"/>
        </a:xfrm>
      </p:grpSpPr>
      <p:sp>
        <p:nvSpPr>
          <p:cNvPr id="2103" name="Google Shape;2103;p124"/>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grpSp>
        <p:nvGrpSpPr>
          <p:cNvPr id="2104" name="Google Shape;2104;p124"/>
          <p:cNvGrpSpPr/>
          <p:nvPr/>
        </p:nvGrpSpPr>
        <p:grpSpPr>
          <a:xfrm>
            <a:off x="1310550" y="1286256"/>
            <a:ext cx="532990" cy="564204"/>
            <a:chOff x="1349625" y="238050"/>
            <a:chExt cx="4930525" cy="5219275"/>
          </a:xfrm>
        </p:grpSpPr>
        <p:sp>
          <p:nvSpPr>
            <p:cNvPr id="2105" name="Google Shape;2105;p124"/>
            <p:cNvSpPr/>
            <p:nvPr/>
          </p:nvSpPr>
          <p:spPr>
            <a:xfrm>
              <a:off x="5217525" y="681650"/>
              <a:ext cx="766600" cy="1057000"/>
            </a:xfrm>
            <a:custGeom>
              <a:avLst/>
              <a:gdLst/>
              <a:ahLst/>
              <a:cxnLst/>
              <a:rect l="l" t="t" r="r" b="b"/>
              <a:pathLst>
                <a:path w="30664" h="42280" extrusionOk="0">
                  <a:moveTo>
                    <a:pt x="9819" y="6104"/>
                  </a:moveTo>
                  <a:cubicBezTo>
                    <a:pt x="12690" y="6202"/>
                    <a:pt x="17844" y="11030"/>
                    <a:pt x="21139" y="18728"/>
                  </a:cubicBezTo>
                  <a:cubicBezTo>
                    <a:pt x="23487" y="24306"/>
                    <a:pt x="24368" y="30210"/>
                    <a:pt x="23324" y="33766"/>
                  </a:cubicBezTo>
                  <a:cubicBezTo>
                    <a:pt x="23128" y="34451"/>
                    <a:pt x="22672" y="35658"/>
                    <a:pt x="21856" y="36049"/>
                  </a:cubicBezTo>
                  <a:lnTo>
                    <a:pt x="21791" y="36049"/>
                  </a:lnTo>
                  <a:cubicBezTo>
                    <a:pt x="21597" y="36127"/>
                    <a:pt x="21377" y="36165"/>
                    <a:pt x="21134" y="36165"/>
                  </a:cubicBezTo>
                  <a:cubicBezTo>
                    <a:pt x="18519" y="36165"/>
                    <a:pt x="13279" y="31704"/>
                    <a:pt x="9787" y="23556"/>
                  </a:cubicBezTo>
                  <a:cubicBezTo>
                    <a:pt x="6590" y="16086"/>
                    <a:pt x="6590" y="9594"/>
                    <a:pt x="8221" y="7050"/>
                  </a:cubicBezTo>
                  <a:cubicBezTo>
                    <a:pt x="8482" y="6659"/>
                    <a:pt x="8776" y="6365"/>
                    <a:pt x="9102" y="6235"/>
                  </a:cubicBezTo>
                  <a:cubicBezTo>
                    <a:pt x="9298" y="6169"/>
                    <a:pt x="9493" y="6104"/>
                    <a:pt x="9754" y="6104"/>
                  </a:cubicBezTo>
                  <a:close/>
                  <a:moveTo>
                    <a:pt x="9766" y="1"/>
                  </a:moveTo>
                  <a:cubicBezTo>
                    <a:pt x="8684" y="1"/>
                    <a:pt x="7658" y="200"/>
                    <a:pt x="6688" y="624"/>
                  </a:cubicBezTo>
                  <a:cubicBezTo>
                    <a:pt x="5220" y="1244"/>
                    <a:pt x="4013" y="2288"/>
                    <a:pt x="3067" y="3755"/>
                  </a:cubicBezTo>
                  <a:cubicBezTo>
                    <a:pt x="1" y="8518"/>
                    <a:pt x="458" y="17227"/>
                    <a:pt x="4176" y="25970"/>
                  </a:cubicBezTo>
                  <a:cubicBezTo>
                    <a:pt x="8417" y="35919"/>
                    <a:pt x="15300" y="42280"/>
                    <a:pt x="21204" y="42280"/>
                  </a:cubicBezTo>
                  <a:cubicBezTo>
                    <a:pt x="22248" y="42280"/>
                    <a:pt x="23259" y="42084"/>
                    <a:pt x="24205" y="41660"/>
                  </a:cubicBezTo>
                  <a:cubicBezTo>
                    <a:pt x="24270" y="41660"/>
                    <a:pt x="24335" y="41627"/>
                    <a:pt x="24401" y="41595"/>
                  </a:cubicBezTo>
                  <a:cubicBezTo>
                    <a:pt x="25999" y="40844"/>
                    <a:pt x="28119" y="39213"/>
                    <a:pt x="29196" y="35495"/>
                  </a:cubicBezTo>
                  <a:cubicBezTo>
                    <a:pt x="30664" y="30471"/>
                    <a:pt x="29750" y="23327"/>
                    <a:pt x="26749" y="16314"/>
                  </a:cubicBezTo>
                  <a:cubicBezTo>
                    <a:pt x="22672" y="6724"/>
                    <a:pt x="15919" y="167"/>
                    <a:pt x="10015" y="4"/>
                  </a:cubicBezTo>
                  <a:cubicBezTo>
                    <a:pt x="9932" y="2"/>
                    <a:pt x="9849" y="1"/>
                    <a:pt x="9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24"/>
            <p:cNvSpPr/>
            <p:nvPr/>
          </p:nvSpPr>
          <p:spPr>
            <a:xfrm>
              <a:off x="6080600" y="969700"/>
              <a:ext cx="64050" cy="149375"/>
            </a:xfrm>
            <a:custGeom>
              <a:avLst/>
              <a:gdLst/>
              <a:ahLst/>
              <a:cxnLst/>
              <a:rect l="l" t="t" r="r" b="b"/>
              <a:pathLst>
                <a:path w="2562" h="5975" extrusionOk="0">
                  <a:moveTo>
                    <a:pt x="8" y="1"/>
                  </a:moveTo>
                  <a:cubicBezTo>
                    <a:pt x="0" y="1"/>
                    <a:pt x="2553" y="5975"/>
                    <a:pt x="2559" y="5975"/>
                  </a:cubicBezTo>
                  <a:cubicBezTo>
                    <a:pt x="2561" y="5975"/>
                    <a:pt x="2046" y="4760"/>
                    <a:pt x="544" y="1237"/>
                  </a:cubicBezTo>
                  <a:cubicBezTo>
                    <a:pt x="164" y="355"/>
                    <a:pt x="10" y="1"/>
                    <a:pt x="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24"/>
            <p:cNvSpPr/>
            <p:nvPr/>
          </p:nvSpPr>
          <p:spPr>
            <a:xfrm>
              <a:off x="1349625" y="238050"/>
              <a:ext cx="4930525" cy="5219275"/>
            </a:xfrm>
            <a:custGeom>
              <a:avLst/>
              <a:gdLst/>
              <a:ahLst/>
              <a:cxnLst/>
              <a:rect l="l" t="t" r="r" b="b"/>
              <a:pathLst>
                <a:path w="197221" h="208771" extrusionOk="0">
                  <a:moveTo>
                    <a:pt x="159003" y="1"/>
                  </a:moveTo>
                  <a:cubicBezTo>
                    <a:pt x="157217" y="1"/>
                    <a:pt x="155549" y="300"/>
                    <a:pt x="153999" y="982"/>
                  </a:cubicBezTo>
                  <a:cubicBezTo>
                    <a:pt x="152792" y="1504"/>
                    <a:pt x="151683" y="2189"/>
                    <a:pt x="150705" y="3069"/>
                  </a:cubicBezTo>
                  <a:cubicBezTo>
                    <a:pt x="150444" y="3265"/>
                    <a:pt x="150248" y="3493"/>
                    <a:pt x="150020" y="3722"/>
                  </a:cubicBezTo>
                  <a:lnTo>
                    <a:pt x="107059" y="46682"/>
                  </a:lnTo>
                  <a:cubicBezTo>
                    <a:pt x="105852" y="47856"/>
                    <a:pt x="105852" y="49814"/>
                    <a:pt x="107059" y="50988"/>
                  </a:cubicBezTo>
                  <a:cubicBezTo>
                    <a:pt x="107646" y="51608"/>
                    <a:pt x="108429" y="51901"/>
                    <a:pt x="109212" y="51901"/>
                  </a:cubicBezTo>
                  <a:cubicBezTo>
                    <a:pt x="109995" y="51901"/>
                    <a:pt x="110778" y="51608"/>
                    <a:pt x="111398" y="50988"/>
                  </a:cubicBezTo>
                  <a:lnTo>
                    <a:pt x="144768" y="17618"/>
                  </a:lnTo>
                  <a:lnTo>
                    <a:pt x="144768" y="17618"/>
                  </a:lnTo>
                  <a:cubicBezTo>
                    <a:pt x="144115" y="26132"/>
                    <a:pt x="146105" y="36766"/>
                    <a:pt x="150574" y="47269"/>
                  </a:cubicBezTo>
                  <a:cubicBezTo>
                    <a:pt x="154750" y="57055"/>
                    <a:pt x="160556" y="65504"/>
                    <a:pt x="166884" y="71082"/>
                  </a:cubicBezTo>
                  <a:cubicBezTo>
                    <a:pt x="170766" y="74507"/>
                    <a:pt x="174648" y="76627"/>
                    <a:pt x="178334" y="77410"/>
                  </a:cubicBezTo>
                  <a:lnTo>
                    <a:pt x="107320" y="148423"/>
                  </a:lnTo>
                  <a:cubicBezTo>
                    <a:pt x="101090" y="154654"/>
                    <a:pt x="92804" y="158079"/>
                    <a:pt x="83964" y="158079"/>
                  </a:cubicBezTo>
                  <a:cubicBezTo>
                    <a:pt x="75157" y="158079"/>
                    <a:pt x="66872" y="154654"/>
                    <a:pt x="60641" y="148423"/>
                  </a:cubicBezTo>
                  <a:cubicBezTo>
                    <a:pt x="54411" y="142193"/>
                    <a:pt x="50986" y="133908"/>
                    <a:pt x="50986" y="125068"/>
                  </a:cubicBezTo>
                  <a:cubicBezTo>
                    <a:pt x="50986" y="116260"/>
                    <a:pt x="54411" y="107975"/>
                    <a:pt x="60641" y="101744"/>
                  </a:cubicBezTo>
                  <a:lnTo>
                    <a:pt x="101253" y="61133"/>
                  </a:lnTo>
                  <a:cubicBezTo>
                    <a:pt x="102460" y="59926"/>
                    <a:pt x="102460" y="58001"/>
                    <a:pt x="101253" y="56794"/>
                  </a:cubicBezTo>
                  <a:cubicBezTo>
                    <a:pt x="100649" y="56207"/>
                    <a:pt x="99867" y="55913"/>
                    <a:pt x="99084" y="55913"/>
                  </a:cubicBezTo>
                  <a:cubicBezTo>
                    <a:pt x="98301" y="55913"/>
                    <a:pt x="97518" y="56207"/>
                    <a:pt x="96914" y="56794"/>
                  </a:cubicBezTo>
                  <a:lnTo>
                    <a:pt x="56303" y="97406"/>
                  </a:lnTo>
                  <a:cubicBezTo>
                    <a:pt x="48931" y="104811"/>
                    <a:pt x="44853" y="114629"/>
                    <a:pt x="44853" y="125068"/>
                  </a:cubicBezTo>
                  <a:cubicBezTo>
                    <a:pt x="44853" y="131918"/>
                    <a:pt x="46615" y="138507"/>
                    <a:pt x="49877" y="144281"/>
                  </a:cubicBezTo>
                  <a:lnTo>
                    <a:pt x="36437" y="157720"/>
                  </a:lnTo>
                  <a:cubicBezTo>
                    <a:pt x="34447" y="159710"/>
                    <a:pt x="33371" y="162352"/>
                    <a:pt x="33371" y="165157"/>
                  </a:cubicBezTo>
                  <a:cubicBezTo>
                    <a:pt x="33371" y="166919"/>
                    <a:pt x="33795" y="168615"/>
                    <a:pt x="34611" y="170148"/>
                  </a:cubicBezTo>
                  <a:lnTo>
                    <a:pt x="1175" y="203551"/>
                  </a:lnTo>
                  <a:cubicBezTo>
                    <a:pt x="1" y="204758"/>
                    <a:pt x="1" y="206682"/>
                    <a:pt x="1175" y="207889"/>
                  </a:cubicBezTo>
                  <a:cubicBezTo>
                    <a:pt x="1795" y="208477"/>
                    <a:pt x="2578" y="208770"/>
                    <a:pt x="3361" y="208770"/>
                  </a:cubicBezTo>
                  <a:cubicBezTo>
                    <a:pt x="4144" y="208770"/>
                    <a:pt x="4926" y="208477"/>
                    <a:pt x="5514" y="207889"/>
                  </a:cubicBezTo>
                  <a:lnTo>
                    <a:pt x="38916" y="174454"/>
                  </a:lnTo>
                  <a:cubicBezTo>
                    <a:pt x="40450" y="175270"/>
                    <a:pt x="42113" y="175694"/>
                    <a:pt x="43875" y="175694"/>
                  </a:cubicBezTo>
                  <a:cubicBezTo>
                    <a:pt x="46419" y="175694"/>
                    <a:pt x="48898" y="174780"/>
                    <a:pt x="50790" y="173117"/>
                  </a:cubicBezTo>
                  <a:cubicBezTo>
                    <a:pt x="52062" y="172008"/>
                    <a:pt x="52193" y="170083"/>
                    <a:pt x="51084" y="168811"/>
                  </a:cubicBezTo>
                  <a:cubicBezTo>
                    <a:pt x="50480" y="168118"/>
                    <a:pt x="49634" y="167764"/>
                    <a:pt x="48784" y="167764"/>
                  </a:cubicBezTo>
                  <a:cubicBezTo>
                    <a:pt x="48072" y="167764"/>
                    <a:pt x="47357" y="168012"/>
                    <a:pt x="46778" y="168517"/>
                  </a:cubicBezTo>
                  <a:cubicBezTo>
                    <a:pt x="45995" y="169202"/>
                    <a:pt x="44951" y="169594"/>
                    <a:pt x="43875" y="169594"/>
                  </a:cubicBezTo>
                  <a:cubicBezTo>
                    <a:pt x="42700" y="169594"/>
                    <a:pt x="41591" y="169137"/>
                    <a:pt x="40776" y="168289"/>
                  </a:cubicBezTo>
                  <a:cubicBezTo>
                    <a:pt x="39928" y="167441"/>
                    <a:pt x="39471" y="166332"/>
                    <a:pt x="39471" y="165157"/>
                  </a:cubicBezTo>
                  <a:cubicBezTo>
                    <a:pt x="39471" y="163983"/>
                    <a:pt x="39928" y="162874"/>
                    <a:pt x="40776" y="162058"/>
                  </a:cubicBezTo>
                  <a:lnTo>
                    <a:pt x="53367" y="149435"/>
                  </a:lnTo>
                  <a:cubicBezTo>
                    <a:pt x="54280" y="150609"/>
                    <a:pt x="55259" y="151685"/>
                    <a:pt x="56303" y="152762"/>
                  </a:cubicBezTo>
                  <a:cubicBezTo>
                    <a:pt x="57379" y="153806"/>
                    <a:pt x="58456" y="154784"/>
                    <a:pt x="59630" y="155698"/>
                  </a:cubicBezTo>
                  <a:lnTo>
                    <a:pt x="56009" y="159286"/>
                  </a:lnTo>
                  <a:cubicBezTo>
                    <a:pt x="54835" y="160493"/>
                    <a:pt x="54835" y="162417"/>
                    <a:pt x="56009" y="163624"/>
                  </a:cubicBezTo>
                  <a:cubicBezTo>
                    <a:pt x="56596" y="164211"/>
                    <a:pt x="57379" y="164505"/>
                    <a:pt x="58162" y="164505"/>
                  </a:cubicBezTo>
                  <a:cubicBezTo>
                    <a:pt x="58945" y="164505"/>
                    <a:pt x="59728" y="164211"/>
                    <a:pt x="60348" y="163624"/>
                  </a:cubicBezTo>
                  <a:lnTo>
                    <a:pt x="64784" y="159188"/>
                  </a:lnTo>
                  <a:cubicBezTo>
                    <a:pt x="70558" y="162450"/>
                    <a:pt x="77147" y="164211"/>
                    <a:pt x="83964" y="164211"/>
                  </a:cubicBezTo>
                  <a:cubicBezTo>
                    <a:pt x="94435" y="164211"/>
                    <a:pt x="104254" y="160134"/>
                    <a:pt x="111659" y="152762"/>
                  </a:cubicBezTo>
                  <a:lnTo>
                    <a:pt x="189946" y="74442"/>
                  </a:lnTo>
                  <a:cubicBezTo>
                    <a:pt x="189979" y="74409"/>
                    <a:pt x="190012" y="74344"/>
                    <a:pt x="190077" y="74311"/>
                  </a:cubicBezTo>
                  <a:cubicBezTo>
                    <a:pt x="192034" y="72386"/>
                    <a:pt x="193567" y="69744"/>
                    <a:pt x="194513" y="66450"/>
                  </a:cubicBezTo>
                  <a:cubicBezTo>
                    <a:pt x="197221" y="57186"/>
                    <a:pt x="195426" y="43746"/>
                    <a:pt x="189783" y="30503"/>
                  </a:cubicBezTo>
                  <a:cubicBezTo>
                    <a:pt x="187141" y="24370"/>
                    <a:pt x="183781" y="18564"/>
                    <a:pt x="180063" y="13769"/>
                  </a:cubicBezTo>
                  <a:cubicBezTo>
                    <a:pt x="179459" y="12995"/>
                    <a:pt x="178561" y="12593"/>
                    <a:pt x="177652" y="12593"/>
                  </a:cubicBezTo>
                  <a:cubicBezTo>
                    <a:pt x="176989" y="12593"/>
                    <a:pt x="176321" y="12807"/>
                    <a:pt x="175757" y="13247"/>
                  </a:cubicBezTo>
                  <a:cubicBezTo>
                    <a:pt x="174419" y="14291"/>
                    <a:pt x="174191" y="16215"/>
                    <a:pt x="175235" y="17552"/>
                  </a:cubicBezTo>
                  <a:cubicBezTo>
                    <a:pt x="178660" y="21924"/>
                    <a:pt x="181726" y="27241"/>
                    <a:pt x="184173" y="32916"/>
                  </a:cubicBezTo>
                  <a:cubicBezTo>
                    <a:pt x="189196" y="44725"/>
                    <a:pt x="190925" y="56925"/>
                    <a:pt x="188642" y="64753"/>
                  </a:cubicBezTo>
                  <a:cubicBezTo>
                    <a:pt x="187989" y="67037"/>
                    <a:pt x="186652" y="69973"/>
                    <a:pt x="184042" y="71147"/>
                  </a:cubicBezTo>
                  <a:cubicBezTo>
                    <a:pt x="184010" y="71147"/>
                    <a:pt x="183977" y="71180"/>
                    <a:pt x="183944" y="71180"/>
                  </a:cubicBezTo>
                  <a:lnTo>
                    <a:pt x="183912" y="71180"/>
                  </a:lnTo>
                  <a:cubicBezTo>
                    <a:pt x="183187" y="71483"/>
                    <a:pt x="182386" y="71632"/>
                    <a:pt x="181523" y="71632"/>
                  </a:cubicBezTo>
                  <a:cubicBezTo>
                    <a:pt x="174506" y="71632"/>
                    <a:pt x="163418" y="61762"/>
                    <a:pt x="156185" y="44855"/>
                  </a:cubicBezTo>
                  <a:cubicBezTo>
                    <a:pt x="150150" y="30698"/>
                    <a:pt x="148976" y="16117"/>
                    <a:pt x="153314" y="9365"/>
                  </a:cubicBezTo>
                  <a:cubicBezTo>
                    <a:pt x="154162" y="8060"/>
                    <a:pt x="155206" y="7114"/>
                    <a:pt x="156381" y="6592"/>
                  </a:cubicBezTo>
                  <a:cubicBezTo>
                    <a:pt x="157128" y="6293"/>
                    <a:pt x="157957" y="6131"/>
                    <a:pt x="158843" y="6131"/>
                  </a:cubicBezTo>
                  <a:cubicBezTo>
                    <a:pt x="158924" y="6131"/>
                    <a:pt x="159006" y="6133"/>
                    <a:pt x="159088" y="6136"/>
                  </a:cubicBezTo>
                  <a:cubicBezTo>
                    <a:pt x="161241" y="6168"/>
                    <a:pt x="163753" y="7147"/>
                    <a:pt x="166427" y="8941"/>
                  </a:cubicBezTo>
                  <a:cubicBezTo>
                    <a:pt x="166956" y="9297"/>
                    <a:pt x="167554" y="9468"/>
                    <a:pt x="168144" y="9468"/>
                  </a:cubicBezTo>
                  <a:cubicBezTo>
                    <a:pt x="169121" y="9468"/>
                    <a:pt x="170078" y="9000"/>
                    <a:pt x="170668" y="8125"/>
                  </a:cubicBezTo>
                  <a:cubicBezTo>
                    <a:pt x="171614" y="6723"/>
                    <a:pt x="171223" y="4831"/>
                    <a:pt x="169853" y="3885"/>
                  </a:cubicBezTo>
                  <a:cubicBezTo>
                    <a:pt x="166166" y="1406"/>
                    <a:pt x="162611" y="101"/>
                    <a:pt x="159284" y="3"/>
                  </a:cubicBezTo>
                  <a:cubicBezTo>
                    <a:pt x="159190" y="1"/>
                    <a:pt x="159096" y="1"/>
                    <a:pt x="159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24"/>
            <p:cNvSpPr/>
            <p:nvPr/>
          </p:nvSpPr>
          <p:spPr>
            <a:xfrm>
              <a:off x="3117625" y="1776950"/>
              <a:ext cx="1925425" cy="2031425"/>
            </a:xfrm>
            <a:custGeom>
              <a:avLst/>
              <a:gdLst/>
              <a:ahLst/>
              <a:cxnLst/>
              <a:rect l="l" t="t" r="r" b="b"/>
              <a:pathLst>
                <a:path w="77017" h="81257" extrusionOk="0">
                  <a:moveTo>
                    <a:pt x="67797" y="1"/>
                  </a:moveTo>
                  <a:cubicBezTo>
                    <a:pt x="64890" y="1"/>
                    <a:pt x="61978" y="1110"/>
                    <a:pt x="59760" y="3328"/>
                  </a:cubicBezTo>
                  <a:cubicBezTo>
                    <a:pt x="57640" y="5448"/>
                    <a:pt x="56433" y="8319"/>
                    <a:pt x="56433" y="11352"/>
                  </a:cubicBezTo>
                  <a:cubicBezTo>
                    <a:pt x="56433" y="14353"/>
                    <a:pt x="57640" y="17224"/>
                    <a:pt x="59760" y="19344"/>
                  </a:cubicBezTo>
                  <a:cubicBezTo>
                    <a:pt x="60772" y="20355"/>
                    <a:pt x="61293" y="21660"/>
                    <a:pt x="61293" y="23063"/>
                  </a:cubicBezTo>
                  <a:cubicBezTo>
                    <a:pt x="61293" y="24466"/>
                    <a:pt x="60772" y="25770"/>
                    <a:pt x="59760" y="26749"/>
                  </a:cubicBezTo>
                  <a:cubicBezTo>
                    <a:pt x="58749" y="27776"/>
                    <a:pt x="57412" y="28290"/>
                    <a:pt x="56074" y="28290"/>
                  </a:cubicBezTo>
                  <a:cubicBezTo>
                    <a:pt x="54737" y="28290"/>
                    <a:pt x="53399" y="27776"/>
                    <a:pt x="52388" y="26749"/>
                  </a:cubicBezTo>
                  <a:cubicBezTo>
                    <a:pt x="50235" y="24596"/>
                    <a:pt x="47397" y="23422"/>
                    <a:pt x="44364" y="23422"/>
                  </a:cubicBezTo>
                  <a:cubicBezTo>
                    <a:pt x="41330" y="23422"/>
                    <a:pt x="38492" y="24596"/>
                    <a:pt x="36339" y="26749"/>
                  </a:cubicBezTo>
                  <a:cubicBezTo>
                    <a:pt x="31903" y="31185"/>
                    <a:pt x="31903" y="38362"/>
                    <a:pt x="36339" y="42798"/>
                  </a:cubicBezTo>
                  <a:cubicBezTo>
                    <a:pt x="38362" y="44820"/>
                    <a:pt x="38362" y="48148"/>
                    <a:pt x="36339" y="50170"/>
                  </a:cubicBezTo>
                  <a:cubicBezTo>
                    <a:pt x="35361" y="51181"/>
                    <a:pt x="34023" y="51703"/>
                    <a:pt x="32653" y="51703"/>
                  </a:cubicBezTo>
                  <a:cubicBezTo>
                    <a:pt x="31251" y="51703"/>
                    <a:pt x="29946" y="51181"/>
                    <a:pt x="28935" y="50170"/>
                  </a:cubicBezTo>
                  <a:cubicBezTo>
                    <a:pt x="26733" y="47968"/>
                    <a:pt x="23830" y="46867"/>
                    <a:pt x="20926" y="46867"/>
                  </a:cubicBezTo>
                  <a:cubicBezTo>
                    <a:pt x="18023" y="46867"/>
                    <a:pt x="15120" y="47968"/>
                    <a:pt x="12918" y="50170"/>
                  </a:cubicBezTo>
                  <a:cubicBezTo>
                    <a:pt x="10765" y="52323"/>
                    <a:pt x="9591" y="55161"/>
                    <a:pt x="9591" y="58195"/>
                  </a:cubicBezTo>
                  <a:cubicBezTo>
                    <a:pt x="9591" y="61228"/>
                    <a:pt x="10765" y="64099"/>
                    <a:pt x="12918" y="66219"/>
                  </a:cubicBezTo>
                  <a:cubicBezTo>
                    <a:pt x="13897" y="67198"/>
                    <a:pt x="14419" y="68535"/>
                    <a:pt x="14419" y="69938"/>
                  </a:cubicBezTo>
                  <a:cubicBezTo>
                    <a:pt x="14419" y="71308"/>
                    <a:pt x="13897" y="72645"/>
                    <a:pt x="12918" y="73624"/>
                  </a:cubicBezTo>
                  <a:cubicBezTo>
                    <a:pt x="11907" y="74602"/>
                    <a:pt x="10602" y="75157"/>
                    <a:pt x="9200" y="75157"/>
                  </a:cubicBezTo>
                  <a:cubicBezTo>
                    <a:pt x="7797" y="75157"/>
                    <a:pt x="6492" y="74602"/>
                    <a:pt x="5513" y="73624"/>
                  </a:cubicBezTo>
                  <a:cubicBezTo>
                    <a:pt x="4910" y="73020"/>
                    <a:pt x="4127" y="72719"/>
                    <a:pt x="3344" y="72719"/>
                  </a:cubicBezTo>
                  <a:cubicBezTo>
                    <a:pt x="2561" y="72719"/>
                    <a:pt x="1779" y="73020"/>
                    <a:pt x="1175" y="73624"/>
                  </a:cubicBezTo>
                  <a:cubicBezTo>
                    <a:pt x="1" y="74798"/>
                    <a:pt x="1" y="76755"/>
                    <a:pt x="1175" y="77930"/>
                  </a:cubicBezTo>
                  <a:cubicBezTo>
                    <a:pt x="3328" y="80082"/>
                    <a:pt x="6166" y="81257"/>
                    <a:pt x="9200" y="81257"/>
                  </a:cubicBezTo>
                  <a:cubicBezTo>
                    <a:pt x="12233" y="81257"/>
                    <a:pt x="15071" y="80082"/>
                    <a:pt x="17224" y="77930"/>
                  </a:cubicBezTo>
                  <a:cubicBezTo>
                    <a:pt x="19377" y="75809"/>
                    <a:pt x="20551" y="72939"/>
                    <a:pt x="20551" y="69938"/>
                  </a:cubicBezTo>
                  <a:cubicBezTo>
                    <a:pt x="20551" y="66904"/>
                    <a:pt x="19377" y="64033"/>
                    <a:pt x="17224" y="61913"/>
                  </a:cubicBezTo>
                  <a:cubicBezTo>
                    <a:pt x="16245" y="60902"/>
                    <a:pt x="15691" y="59597"/>
                    <a:pt x="15691" y="58195"/>
                  </a:cubicBezTo>
                  <a:cubicBezTo>
                    <a:pt x="15691" y="56824"/>
                    <a:pt x="16245" y="55487"/>
                    <a:pt x="17224" y="54508"/>
                  </a:cubicBezTo>
                  <a:cubicBezTo>
                    <a:pt x="18252" y="53497"/>
                    <a:pt x="19589" y="52992"/>
                    <a:pt x="20926" y="52992"/>
                  </a:cubicBezTo>
                  <a:cubicBezTo>
                    <a:pt x="22264" y="52992"/>
                    <a:pt x="23601" y="53497"/>
                    <a:pt x="24629" y="54508"/>
                  </a:cubicBezTo>
                  <a:cubicBezTo>
                    <a:pt x="26749" y="56661"/>
                    <a:pt x="29620" y="57836"/>
                    <a:pt x="32653" y="57836"/>
                  </a:cubicBezTo>
                  <a:cubicBezTo>
                    <a:pt x="35687" y="57836"/>
                    <a:pt x="38525" y="56661"/>
                    <a:pt x="40678" y="54508"/>
                  </a:cubicBezTo>
                  <a:cubicBezTo>
                    <a:pt x="45081" y="50072"/>
                    <a:pt x="45081" y="42896"/>
                    <a:pt x="40678" y="38460"/>
                  </a:cubicBezTo>
                  <a:cubicBezTo>
                    <a:pt x="38623" y="36437"/>
                    <a:pt x="38623" y="33110"/>
                    <a:pt x="40678" y="31087"/>
                  </a:cubicBezTo>
                  <a:cubicBezTo>
                    <a:pt x="41656" y="30076"/>
                    <a:pt x="42961" y="29554"/>
                    <a:pt x="44364" y="29554"/>
                  </a:cubicBezTo>
                  <a:cubicBezTo>
                    <a:pt x="45766" y="29554"/>
                    <a:pt x="47071" y="30076"/>
                    <a:pt x="48050" y="31087"/>
                  </a:cubicBezTo>
                  <a:cubicBezTo>
                    <a:pt x="50268" y="33289"/>
                    <a:pt x="53171" y="34390"/>
                    <a:pt x="56074" y="34390"/>
                  </a:cubicBezTo>
                  <a:cubicBezTo>
                    <a:pt x="58977" y="34390"/>
                    <a:pt x="61881" y="33289"/>
                    <a:pt x="64099" y="31087"/>
                  </a:cubicBezTo>
                  <a:cubicBezTo>
                    <a:pt x="66252" y="28935"/>
                    <a:pt x="67426" y="26097"/>
                    <a:pt x="67426" y="23063"/>
                  </a:cubicBezTo>
                  <a:cubicBezTo>
                    <a:pt x="67426" y="20029"/>
                    <a:pt x="66252" y="17191"/>
                    <a:pt x="64099" y="15038"/>
                  </a:cubicBezTo>
                  <a:cubicBezTo>
                    <a:pt x="63120" y="14060"/>
                    <a:pt x="62566" y="12722"/>
                    <a:pt x="62566" y="11352"/>
                  </a:cubicBezTo>
                  <a:cubicBezTo>
                    <a:pt x="62566" y="9950"/>
                    <a:pt x="63120" y="8612"/>
                    <a:pt x="64099" y="7634"/>
                  </a:cubicBezTo>
                  <a:cubicBezTo>
                    <a:pt x="65110" y="6623"/>
                    <a:pt x="66447" y="6117"/>
                    <a:pt x="67789" y="6117"/>
                  </a:cubicBezTo>
                  <a:cubicBezTo>
                    <a:pt x="69130" y="6117"/>
                    <a:pt x="70476" y="6623"/>
                    <a:pt x="71503" y="7634"/>
                  </a:cubicBezTo>
                  <a:cubicBezTo>
                    <a:pt x="72091" y="8237"/>
                    <a:pt x="72865" y="8539"/>
                    <a:pt x="73644" y="8539"/>
                  </a:cubicBezTo>
                  <a:cubicBezTo>
                    <a:pt x="74423" y="8539"/>
                    <a:pt x="75206" y="8237"/>
                    <a:pt x="75809" y="7634"/>
                  </a:cubicBezTo>
                  <a:cubicBezTo>
                    <a:pt x="77016" y="6459"/>
                    <a:pt x="77016" y="4502"/>
                    <a:pt x="75809" y="3328"/>
                  </a:cubicBezTo>
                  <a:cubicBezTo>
                    <a:pt x="73607" y="1110"/>
                    <a:pt x="70704" y="1"/>
                    <a:pt x="677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 name="Google Shape;2109;p124"/>
          <p:cNvGrpSpPr/>
          <p:nvPr/>
        </p:nvGrpSpPr>
        <p:grpSpPr>
          <a:xfrm>
            <a:off x="4305005" y="1304155"/>
            <a:ext cx="565166" cy="528406"/>
            <a:chOff x="1181650" y="403650"/>
            <a:chExt cx="5228175" cy="4888125"/>
          </a:xfrm>
        </p:grpSpPr>
        <p:sp>
          <p:nvSpPr>
            <p:cNvPr id="2110" name="Google Shape;2110;p124"/>
            <p:cNvSpPr/>
            <p:nvPr/>
          </p:nvSpPr>
          <p:spPr>
            <a:xfrm>
              <a:off x="1181650" y="525950"/>
              <a:ext cx="4424900" cy="4765825"/>
            </a:xfrm>
            <a:custGeom>
              <a:avLst/>
              <a:gdLst/>
              <a:ahLst/>
              <a:cxnLst/>
              <a:rect l="l" t="t" r="r" b="b"/>
              <a:pathLst>
                <a:path w="176996" h="190633" extrusionOk="0">
                  <a:moveTo>
                    <a:pt x="135481" y="0"/>
                  </a:moveTo>
                  <a:cubicBezTo>
                    <a:pt x="134968" y="0"/>
                    <a:pt x="134448" y="128"/>
                    <a:pt x="133970" y="393"/>
                  </a:cubicBezTo>
                  <a:cubicBezTo>
                    <a:pt x="132894" y="1013"/>
                    <a:pt x="131915" y="1763"/>
                    <a:pt x="131067" y="2611"/>
                  </a:cubicBezTo>
                  <a:cubicBezTo>
                    <a:pt x="129371" y="1829"/>
                    <a:pt x="127511" y="1404"/>
                    <a:pt x="125652" y="1404"/>
                  </a:cubicBezTo>
                  <a:cubicBezTo>
                    <a:pt x="120107" y="1404"/>
                    <a:pt x="115409" y="4927"/>
                    <a:pt x="113648" y="9886"/>
                  </a:cubicBezTo>
                  <a:cubicBezTo>
                    <a:pt x="112865" y="9723"/>
                    <a:pt x="112049" y="9657"/>
                    <a:pt x="111234" y="9657"/>
                  </a:cubicBezTo>
                  <a:cubicBezTo>
                    <a:pt x="103405" y="9657"/>
                    <a:pt x="97077" y="16018"/>
                    <a:pt x="97077" y="23847"/>
                  </a:cubicBezTo>
                  <a:cubicBezTo>
                    <a:pt x="97077" y="24173"/>
                    <a:pt x="97077" y="24499"/>
                    <a:pt x="97110" y="24826"/>
                  </a:cubicBezTo>
                  <a:cubicBezTo>
                    <a:pt x="91662" y="26032"/>
                    <a:pt x="87389" y="30338"/>
                    <a:pt x="86247" y="35786"/>
                  </a:cubicBezTo>
                  <a:cubicBezTo>
                    <a:pt x="78614" y="36895"/>
                    <a:pt x="72742" y="43484"/>
                    <a:pt x="72742" y="51411"/>
                  </a:cubicBezTo>
                  <a:cubicBezTo>
                    <a:pt x="72742" y="55162"/>
                    <a:pt x="74113" y="58783"/>
                    <a:pt x="76494" y="61588"/>
                  </a:cubicBezTo>
                  <a:cubicBezTo>
                    <a:pt x="73427" y="64524"/>
                    <a:pt x="71633" y="68634"/>
                    <a:pt x="71633" y="72972"/>
                  </a:cubicBezTo>
                  <a:cubicBezTo>
                    <a:pt x="71633" y="74310"/>
                    <a:pt x="71797" y="75647"/>
                    <a:pt x="72123" y="76919"/>
                  </a:cubicBezTo>
                  <a:cubicBezTo>
                    <a:pt x="69578" y="78942"/>
                    <a:pt x="67980" y="81976"/>
                    <a:pt x="67850" y="85270"/>
                  </a:cubicBezTo>
                  <a:cubicBezTo>
                    <a:pt x="62304" y="86020"/>
                    <a:pt x="58031" y="90750"/>
                    <a:pt x="58031" y="96491"/>
                  </a:cubicBezTo>
                  <a:cubicBezTo>
                    <a:pt x="58031" y="99003"/>
                    <a:pt x="58846" y="101352"/>
                    <a:pt x="60282" y="103276"/>
                  </a:cubicBezTo>
                  <a:cubicBezTo>
                    <a:pt x="58292" y="105266"/>
                    <a:pt x="56922" y="107778"/>
                    <a:pt x="56367" y="110583"/>
                  </a:cubicBezTo>
                  <a:cubicBezTo>
                    <a:pt x="49876" y="111888"/>
                    <a:pt x="44983" y="117596"/>
                    <a:pt x="44983" y="124479"/>
                  </a:cubicBezTo>
                  <a:cubicBezTo>
                    <a:pt x="44983" y="124708"/>
                    <a:pt x="44983" y="124936"/>
                    <a:pt x="44983" y="125164"/>
                  </a:cubicBezTo>
                  <a:cubicBezTo>
                    <a:pt x="41493" y="126502"/>
                    <a:pt x="38622" y="129144"/>
                    <a:pt x="37089" y="132569"/>
                  </a:cubicBezTo>
                  <a:cubicBezTo>
                    <a:pt x="36795" y="132536"/>
                    <a:pt x="36502" y="132536"/>
                    <a:pt x="36241" y="132536"/>
                  </a:cubicBezTo>
                  <a:cubicBezTo>
                    <a:pt x="29978" y="132536"/>
                    <a:pt x="24922" y="137592"/>
                    <a:pt x="24922" y="143823"/>
                  </a:cubicBezTo>
                  <a:cubicBezTo>
                    <a:pt x="24922" y="145780"/>
                    <a:pt x="25411" y="147639"/>
                    <a:pt x="26292" y="149238"/>
                  </a:cubicBezTo>
                  <a:lnTo>
                    <a:pt x="23356" y="152173"/>
                  </a:lnTo>
                  <a:cubicBezTo>
                    <a:pt x="20859" y="150270"/>
                    <a:pt x="17818" y="149247"/>
                    <a:pt x="14702" y="149247"/>
                  </a:cubicBezTo>
                  <a:cubicBezTo>
                    <a:pt x="13707" y="149247"/>
                    <a:pt x="12705" y="149351"/>
                    <a:pt x="11711" y="149564"/>
                  </a:cubicBezTo>
                  <a:cubicBezTo>
                    <a:pt x="10047" y="149890"/>
                    <a:pt x="8971" y="151521"/>
                    <a:pt x="9329" y="153185"/>
                  </a:cubicBezTo>
                  <a:cubicBezTo>
                    <a:pt x="9642" y="154603"/>
                    <a:pt x="10916" y="155602"/>
                    <a:pt x="12316" y="155602"/>
                  </a:cubicBezTo>
                  <a:cubicBezTo>
                    <a:pt x="12526" y="155602"/>
                    <a:pt x="12738" y="155580"/>
                    <a:pt x="12950" y="155533"/>
                  </a:cubicBezTo>
                  <a:cubicBezTo>
                    <a:pt x="13514" y="155419"/>
                    <a:pt x="14081" y="155363"/>
                    <a:pt x="14643" y="155363"/>
                  </a:cubicBezTo>
                  <a:cubicBezTo>
                    <a:pt x="16808" y="155363"/>
                    <a:pt x="18892" y="156197"/>
                    <a:pt x="20420" y="157751"/>
                  </a:cubicBezTo>
                  <a:cubicBezTo>
                    <a:pt x="20649" y="157947"/>
                    <a:pt x="20844" y="158176"/>
                    <a:pt x="21007" y="158371"/>
                  </a:cubicBezTo>
                  <a:cubicBezTo>
                    <a:pt x="21562" y="159056"/>
                    <a:pt x="22377" y="159480"/>
                    <a:pt x="23226" y="159513"/>
                  </a:cubicBezTo>
                  <a:lnTo>
                    <a:pt x="23389" y="159513"/>
                  </a:lnTo>
                  <a:cubicBezTo>
                    <a:pt x="24204" y="159513"/>
                    <a:pt x="24987" y="159187"/>
                    <a:pt x="25542" y="158632"/>
                  </a:cubicBezTo>
                  <a:lnTo>
                    <a:pt x="30565" y="153609"/>
                  </a:lnTo>
                  <a:cubicBezTo>
                    <a:pt x="32229" y="154587"/>
                    <a:pt x="34153" y="155142"/>
                    <a:pt x="36241" y="155142"/>
                  </a:cubicBezTo>
                  <a:cubicBezTo>
                    <a:pt x="36502" y="155142"/>
                    <a:pt x="36795" y="155142"/>
                    <a:pt x="37056" y="155109"/>
                  </a:cubicBezTo>
                  <a:cubicBezTo>
                    <a:pt x="37415" y="156512"/>
                    <a:pt x="38068" y="157817"/>
                    <a:pt x="38883" y="158958"/>
                  </a:cubicBezTo>
                  <a:lnTo>
                    <a:pt x="32392" y="165450"/>
                  </a:lnTo>
                  <a:cubicBezTo>
                    <a:pt x="31772" y="166070"/>
                    <a:pt x="31446" y="166918"/>
                    <a:pt x="31511" y="167798"/>
                  </a:cubicBezTo>
                  <a:cubicBezTo>
                    <a:pt x="31544" y="168647"/>
                    <a:pt x="31968" y="169462"/>
                    <a:pt x="32620" y="170017"/>
                  </a:cubicBezTo>
                  <a:cubicBezTo>
                    <a:pt x="32848" y="170180"/>
                    <a:pt x="33044" y="170375"/>
                    <a:pt x="33272" y="170571"/>
                  </a:cubicBezTo>
                  <a:cubicBezTo>
                    <a:pt x="36437" y="173768"/>
                    <a:pt x="36437" y="178954"/>
                    <a:pt x="33272" y="182151"/>
                  </a:cubicBezTo>
                  <a:cubicBezTo>
                    <a:pt x="31674" y="183733"/>
                    <a:pt x="29578" y="184524"/>
                    <a:pt x="27482" y="184524"/>
                  </a:cubicBezTo>
                  <a:cubicBezTo>
                    <a:pt x="25387" y="184524"/>
                    <a:pt x="23291" y="183733"/>
                    <a:pt x="21692" y="182151"/>
                  </a:cubicBezTo>
                  <a:cubicBezTo>
                    <a:pt x="19833" y="180292"/>
                    <a:pt x="18985" y="177715"/>
                    <a:pt x="19376" y="175105"/>
                  </a:cubicBezTo>
                  <a:cubicBezTo>
                    <a:pt x="19539" y="174159"/>
                    <a:pt x="19213" y="173181"/>
                    <a:pt x="18528" y="172496"/>
                  </a:cubicBezTo>
                  <a:cubicBezTo>
                    <a:pt x="17943" y="171910"/>
                    <a:pt x="17142" y="171587"/>
                    <a:pt x="16311" y="171587"/>
                  </a:cubicBezTo>
                  <a:cubicBezTo>
                    <a:pt x="16170" y="171587"/>
                    <a:pt x="16028" y="171596"/>
                    <a:pt x="15886" y="171615"/>
                  </a:cubicBezTo>
                  <a:cubicBezTo>
                    <a:pt x="15443" y="171687"/>
                    <a:pt x="15003" y="171722"/>
                    <a:pt x="14567" y="171722"/>
                  </a:cubicBezTo>
                  <a:cubicBezTo>
                    <a:pt x="12433" y="171722"/>
                    <a:pt x="10417" y="170875"/>
                    <a:pt x="8873" y="169332"/>
                  </a:cubicBezTo>
                  <a:cubicBezTo>
                    <a:pt x="7144" y="167603"/>
                    <a:pt x="6263" y="165189"/>
                    <a:pt x="6524" y="162742"/>
                  </a:cubicBezTo>
                  <a:cubicBezTo>
                    <a:pt x="6687" y="161079"/>
                    <a:pt x="5448" y="159578"/>
                    <a:pt x="3751" y="159415"/>
                  </a:cubicBezTo>
                  <a:cubicBezTo>
                    <a:pt x="3650" y="159405"/>
                    <a:pt x="3550" y="159400"/>
                    <a:pt x="3451" y="159400"/>
                  </a:cubicBezTo>
                  <a:cubicBezTo>
                    <a:pt x="1911" y="159400"/>
                    <a:pt x="577" y="160562"/>
                    <a:pt x="424" y="162155"/>
                  </a:cubicBezTo>
                  <a:cubicBezTo>
                    <a:pt x="0" y="166428"/>
                    <a:pt x="1501" y="170636"/>
                    <a:pt x="4534" y="173637"/>
                  </a:cubicBezTo>
                  <a:cubicBezTo>
                    <a:pt x="6883" y="175986"/>
                    <a:pt x="9982" y="177421"/>
                    <a:pt x="13244" y="177780"/>
                  </a:cubicBezTo>
                  <a:cubicBezTo>
                    <a:pt x="13570" y="181009"/>
                    <a:pt x="15005" y="184108"/>
                    <a:pt x="17354" y="186457"/>
                  </a:cubicBezTo>
                  <a:cubicBezTo>
                    <a:pt x="20159" y="189262"/>
                    <a:pt x="23813" y="190632"/>
                    <a:pt x="27466" y="190632"/>
                  </a:cubicBezTo>
                  <a:cubicBezTo>
                    <a:pt x="31120" y="190632"/>
                    <a:pt x="34806" y="189262"/>
                    <a:pt x="37578" y="186457"/>
                  </a:cubicBezTo>
                  <a:cubicBezTo>
                    <a:pt x="42700" y="181336"/>
                    <a:pt x="43124" y="173279"/>
                    <a:pt x="38818" y="167668"/>
                  </a:cubicBezTo>
                  <a:lnTo>
                    <a:pt x="43743" y="162775"/>
                  </a:lnTo>
                  <a:cubicBezTo>
                    <a:pt x="45048" y="163297"/>
                    <a:pt x="46516" y="163623"/>
                    <a:pt x="48017" y="163623"/>
                  </a:cubicBezTo>
                  <a:cubicBezTo>
                    <a:pt x="54247" y="163623"/>
                    <a:pt x="59336" y="158534"/>
                    <a:pt x="59336" y="152304"/>
                  </a:cubicBezTo>
                  <a:cubicBezTo>
                    <a:pt x="59336" y="151325"/>
                    <a:pt x="59205" y="150347"/>
                    <a:pt x="58944" y="149401"/>
                  </a:cubicBezTo>
                  <a:cubicBezTo>
                    <a:pt x="60673" y="147998"/>
                    <a:pt x="62043" y="146204"/>
                    <a:pt x="62924" y="144182"/>
                  </a:cubicBezTo>
                  <a:cubicBezTo>
                    <a:pt x="64881" y="145878"/>
                    <a:pt x="67458" y="146889"/>
                    <a:pt x="70263" y="146889"/>
                  </a:cubicBezTo>
                  <a:cubicBezTo>
                    <a:pt x="75417" y="146889"/>
                    <a:pt x="79821" y="143399"/>
                    <a:pt x="81158" y="138636"/>
                  </a:cubicBezTo>
                  <a:cubicBezTo>
                    <a:pt x="81244" y="138638"/>
                    <a:pt x="81328" y="138639"/>
                    <a:pt x="81413" y="138639"/>
                  </a:cubicBezTo>
                  <a:cubicBezTo>
                    <a:pt x="85713" y="138639"/>
                    <a:pt x="89514" y="136216"/>
                    <a:pt x="91401" y="132569"/>
                  </a:cubicBezTo>
                  <a:cubicBezTo>
                    <a:pt x="92151" y="132732"/>
                    <a:pt x="92934" y="132797"/>
                    <a:pt x="93750" y="132797"/>
                  </a:cubicBezTo>
                  <a:cubicBezTo>
                    <a:pt x="97729" y="132797"/>
                    <a:pt x="101317" y="130742"/>
                    <a:pt x="103373" y="127448"/>
                  </a:cubicBezTo>
                  <a:cubicBezTo>
                    <a:pt x="103862" y="127513"/>
                    <a:pt x="104351" y="127513"/>
                    <a:pt x="104840" y="127513"/>
                  </a:cubicBezTo>
                  <a:cubicBezTo>
                    <a:pt x="111658" y="127513"/>
                    <a:pt x="117334" y="122718"/>
                    <a:pt x="118704" y="116292"/>
                  </a:cubicBezTo>
                  <a:cubicBezTo>
                    <a:pt x="119911" y="116585"/>
                    <a:pt x="121118" y="116716"/>
                    <a:pt x="122357" y="116716"/>
                  </a:cubicBezTo>
                  <a:cubicBezTo>
                    <a:pt x="126304" y="116716"/>
                    <a:pt x="130023" y="115280"/>
                    <a:pt x="132894" y="112671"/>
                  </a:cubicBezTo>
                  <a:cubicBezTo>
                    <a:pt x="134264" y="113258"/>
                    <a:pt x="135764" y="113552"/>
                    <a:pt x="137265" y="113552"/>
                  </a:cubicBezTo>
                  <a:cubicBezTo>
                    <a:pt x="139613" y="113552"/>
                    <a:pt x="141831" y="112834"/>
                    <a:pt x="143658" y="111594"/>
                  </a:cubicBezTo>
                  <a:cubicBezTo>
                    <a:pt x="145746" y="114334"/>
                    <a:pt x="149040" y="116063"/>
                    <a:pt x="152694" y="116063"/>
                  </a:cubicBezTo>
                  <a:cubicBezTo>
                    <a:pt x="158859" y="116063"/>
                    <a:pt x="163882" y="111072"/>
                    <a:pt x="163980" y="104940"/>
                  </a:cubicBezTo>
                  <a:cubicBezTo>
                    <a:pt x="167373" y="103994"/>
                    <a:pt x="170145" y="101515"/>
                    <a:pt x="171450" y="98253"/>
                  </a:cubicBezTo>
                  <a:cubicBezTo>
                    <a:pt x="171751" y="98276"/>
                    <a:pt x="172055" y="98287"/>
                    <a:pt x="172364" y="98287"/>
                  </a:cubicBezTo>
                  <a:cubicBezTo>
                    <a:pt x="172926" y="98287"/>
                    <a:pt x="173503" y="98251"/>
                    <a:pt x="174092" y="98188"/>
                  </a:cubicBezTo>
                  <a:cubicBezTo>
                    <a:pt x="175789" y="98025"/>
                    <a:pt x="176996" y="96524"/>
                    <a:pt x="176800" y="94828"/>
                  </a:cubicBezTo>
                  <a:cubicBezTo>
                    <a:pt x="176648" y="93280"/>
                    <a:pt x="175311" y="92100"/>
                    <a:pt x="173787" y="92100"/>
                  </a:cubicBezTo>
                  <a:cubicBezTo>
                    <a:pt x="173672" y="92100"/>
                    <a:pt x="173556" y="92107"/>
                    <a:pt x="173440" y="92120"/>
                  </a:cubicBezTo>
                  <a:cubicBezTo>
                    <a:pt x="173078" y="92158"/>
                    <a:pt x="172725" y="92177"/>
                    <a:pt x="172377" y="92177"/>
                  </a:cubicBezTo>
                  <a:cubicBezTo>
                    <a:pt x="171534" y="92177"/>
                    <a:pt x="170726" y="92067"/>
                    <a:pt x="169917" y="91859"/>
                  </a:cubicBezTo>
                  <a:cubicBezTo>
                    <a:pt x="169667" y="91792"/>
                    <a:pt x="169408" y="91759"/>
                    <a:pt x="169149" y="91759"/>
                  </a:cubicBezTo>
                  <a:cubicBezTo>
                    <a:pt x="168530" y="91759"/>
                    <a:pt x="167911" y="91948"/>
                    <a:pt x="167405" y="92316"/>
                  </a:cubicBezTo>
                  <a:cubicBezTo>
                    <a:pt x="166655" y="92838"/>
                    <a:pt x="166198" y="93653"/>
                    <a:pt x="166101" y="94534"/>
                  </a:cubicBezTo>
                  <a:cubicBezTo>
                    <a:pt x="165872" y="97209"/>
                    <a:pt x="163621" y="99231"/>
                    <a:pt x="160979" y="99231"/>
                  </a:cubicBezTo>
                  <a:lnTo>
                    <a:pt x="160718" y="99231"/>
                  </a:lnTo>
                  <a:cubicBezTo>
                    <a:pt x="160654" y="99227"/>
                    <a:pt x="160591" y="99225"/>
                    <a:pt x="160527" y="99225"/>
                  </a:cubicBezTo>
                  <a:cubicBezTo>
                    <a:pt x="159589" y="99225"/>
                    <a:pt x="158722" y="99672"/>
                    <a:pt x="158141" y="100406"/>
                  </a:cubicBezTo>
                  <a:cubicBezTo>
                    <a:pt x="157522" y="101189"/>
                    <a:pt x="157358" y="102232"/>
                    <a:pt x="157652" y="103178"/>
                  </a:cubicBezTo>
                  <a:cubicBezTo>
                    <a:pt x="157815" y="103700"/>
                    <a:pt x="157880" y="104222"/>
                    <a:pt x="157880" y="104744"/>
                  </a:cubicBezTo>
                  <a:cubicBezTo>
                    <a:pt x="157880" y="107615"/>
                    <a:pt x="155564" y="109931"/>
                    <a:pt x="152694" y="109931"/>
                  </a:cubicBezTo>
                  <a:cubicBezTo>
                    <a:pt x="150149" y="109931"/>
                    <a:pt x="147997" y="108137"/>
                    <a:pt x="147572" y="105625"/>
                  </a:cubicBezTo>
                  <a:cubicBezTo>
                    <a:pt x="147344" y="104320"/>
                    <a:pt x="146333" y="103309"/>
                    <a:pt x="145061" y="103113"/>
                  </a:cubicBezTo>
                  <a:cubicBezTo>
                    <a:pt x="144901" y="103089"/>
                    <a:pt x="144741" y="103077"/>
                    <a:pt x="144583" y="103077"/>
                  </a:cubicBezTo>
                  <a:cubicBezTo>
                    <a:pt x="143454" y="103077"/>
                    <a:pt x="142408" y="103677"/>
                    <a:pt x="141864" y="104679"/>
                  </a:cubicBezTo>
                  <a:cubicBezTo>
                    <a:pt x="140951" y="106375"/>
                    <a:pt x="139189" y="107452"/>
                    <a:pt x="137265" y="107452"/>
                  </a:cubicBezTo>
                  <a:cubicBezTo>
                    <a:pt x="136155" y="107452"/>
                    <a:pt x="135079" y="107093"/>
                    <a:pt x="134166" y="106408"/>
                  </a:cubicBezTo>
                  <a:cubicBezTo>
                    <a:pt x="133611" y="105988"/>
                    <a:pt x="132965" y="105787"/>
                    <a:pt x="132326" y="105787"/>
                  </a:cubicBezTo>
                  <a:cubicBezTo>
                    <a:pt x="131425" y="105787"/>
                    <a:pt x="130536" y="106186"/>
                    <a:pt x="129925" y="106930"/>
                  </a:cubicBezTo>
                  <a:cubicBezTo>
                    <a:pt x="128066" y="109278"/>
                    <a:pt x="125326" y="110616"/>
                    <a:pt x="122357" y="110616"/>
                  </a:cubicBezTo>
                  <a:cubicBezTo>
                    <a:pt x="120596" y="110616"/>
                    <a:pt x="118900" y="110159"/>
                    <a:pt x="117432" y="109278"/>
                  </a:cubicBezTo>
                  <a:cubicBezTo>
                    <a:pt x="116946" y="108980"/>
                    <a:pt x="116399" y="108833"/>
                    <a:pt x="115854" y="108833"/>
                  </a:cubicBezTo>
                  <a:cubicBezTo>
                    <a:pt x="115265" y="108833"/>
                    <a:pt x="114678" y="109005"/>
                    <a:pt x="114170" y="109344"/>
                  </a:cubicBezTo>
                  <a:cubicBezTo>
                    <a:pt x="113191" y="109996"/>
                    <a:pt x="112669" y="111138"/>
                    <a:pt x="112832" y="112279"/>
                  </a:cubicBezTo>
                  <a:cubicBezTo>
                    <a:pt x="112865" y="112671"/>
                    <a:pt x="112898" y="113030"/>
                    <a:pt x="112898" y="113356"/>
                  </a:cubicBezTo>
                  <a:cubicBezTo>
                    <a:pt x="112898" y="117792"/>
                    <a:pt x="109277" y="121413"/>
                    <a:pt x="104840" y="121413"/>
                  </a:cubicBezTo>
                  <a:cubicBezTo>
                    <a:pt x="104058" y="121413"/>
                    <a:pt x="103242" y="121282"/>
                    <a:pt x="102492" y="121054"/>
                  </a:cubicBezTo>
                  <a:cubicBezTo>
                    <a:pt x="102199" y="120965"/>
                    <a:pt x="101904" y="120922"/>
                    <a:pt x="101612" y="120922"/>
                  </a:cubicBezTo>
                  <a:cubicBezTo>
                    <a:pt x="100312" y="120922"/>
                    <a:pt x="99102" y="121771"/>
                    <a:pt x="98675" y="123077"/>
                  </a:cubicBezTo>
                  <a:cubicBezTo>
                    <a:pt x="97990" y="125229"/>
                    <a:pt x="96000" y="126697"/>
                    <a:pt x="93750" y="126697"/>
                  </a:cubicBezTo>
                  <a:cubicBezTo>
                    <a:pt x="92804" y="126697"/>
                    <a:pt x="91890" y="126436"/>
                    <a:pt x="91075" y="125947"/>
                  </a:cubicBezTo>
                  <a:cubicBezTo>
                    <a:pt x="90591" y="125660"/>
                    <a:pt x="90047" y="125511"/>
                    <a:pt x="89504" y="125511"/>
                  </a:cubicBezTo>
                  <a:cubicBezTo>
                    <a:pt x="89060" y="125511"/>
                    <a:pt x="88615" y="125611"/>
                    <a:pt x="88204" y="125817"/>
                  </a:cubicBezTo>
                  <a:cubicBezTo>
                    <a:pt x="87291" y="126241"/>
                    <a:pt x="86639" y="127121"/>
                    <a:pt x="86475" y="128100"/>
                  </a:cubicBezTo>
                  <a:cubicBezTo>
                    <a:pt x="86117" y="130644"/>
                    <a:pt x="83898" y="132536"/>
                    <a:pt x="81354" y="132536"/>
                  </a:cubicBezTo>
                  <a:cubicBezTo>
                    <a:pt x="80767" y="132536"/>
                    <a:pt x="80147" y="132406"/>
                    <a:pt x="79560" y="132178"/>
                  </a:cubicBezTo>
                  <a:cubicBezTo>
                    <a:pt x="79216" y="132051"/>
                    <a:pt x="78860" y="131990"/>
                    <a:pt x="78506" y="131990"/>
                  </a:cubicBezTo>
                  <a:cubicBezTo>
                    <a:pt x="77853" y="131990"/>
                    <a:pt x="77207" y="132200"/>
                    <a:pt x="76657" y="132602"/>
                  </a:cubicBezTo>
                  <a:cubicBezTo>
                    <a:pt x="75841" y="133221"/>
                    <a:pt x="75352" y="134200"/>
                    <a:pt x="75417" y="135244"/>
                  </a:cubicBezTo>
                  <a:lnTo>
                    <a:pt x="75450" y="135374"/>
                  </a:lnTo>
                  <a:cubicBezTo>
                    <a:pt x="75450" y="135439"/>
                    <a:pt x="75450" y="135505"/>
                    <a:pt x="75450" y="135570"/>
                  </a:cubicBezTo>
                  <a:cubicBezTo>
                    <a:pt x="75450" y="138441"/>
                    <a:pt x="73101" y="140789"/>
                    <a:pt x="70263" y="140789"/>
                  </a:cubicBezTo>
                  <a:cubicBezTo>
                    <a:pt x="67393" y="140789"/>
                    <a:pt x="65044" y="138441"/>
                    <a:pt x="65044" y="135603"/>
                  </a:cubicBezTo>
                  <a:lnTo>
                    <a:pt x="65044" y="135537"/>
                  </a:lnTo>
                  <a:cubicBezTo>
                    <a:pt x="65077" y="135472"/>
                    <a:pt x="65077" y="135407"/>
                    <a:pt x="65077" y="135342"/>
                  </a:cubicBezTo>
                  <a:cubicBezTo>
                    <a:pt x="65109" y="134363"/>
                    <a:pt x="64685" y="133417"/>
                    <a:pt x="63935" y="132830"/>
                  </a:cubicBezTo>
                  <a:cubicBezTo>
                    <a:pt x="63387" y="132377"/>
                    <a:pt x="62699" y="132151"/>
                    <a:pt x="62000" y="132151"/>
                  </a:cubicBezTo>
                  <a:cubicBezTo>
                    <a:pt x="61742" y="132151"/>
                    <a:pt x="61482" y="132181"/>
                    <a:pt x="61228" y="132243"/>
                  </a:cubicBezTo>
                  <a:cubicBezTo>
                    <a:pt x="60901" y="132341"/>
                    <a:pt x="60575" y="132406"/>
                    <a:pt x="60249" y="132438"/>
                  </a:cubicBezTo>
                  <a:cubicBezTo>
                    <a:pt x="59401" y="132569"/>
                    <a:pt x="58618" y="133058"/>
                    <a:pt x="58129" y="133808"/>
                  </a:cubicBezTo>
                  <a:cubicBezTo>
                    <a:pt x="57639" y="134526"/>
                    <a:pt x="57509" y="135439"/>
                    <a:pt x="57737" y="136288"/>
                  </a:cubicBezTo>
                  <a:cubicBezTo>
                    <a:pt x="57933" y="137005"/>
                    <a:pt x="58031" y="137723"/>
                    <a:pt x="58031" y="138441"/>
                  </a:cubicBezTo>
                  <a:cubicBezTo>
                    <a:pt x="58031" y="141409"/>
                    <a:pt x="56400" y="144149"/>
                    <a:pt x="53758" y="145552"/>
                  </a:cubicBezTo>
                  <a:cubicBezTo>
                    <a:pt x="53040" y="145943"/>
                    <a:pt x="52486" y="146595"/>
                    <a:pt x="52257" y="147378"/>
                  </a:cubicBezTo>
                  <a:cubicBezTo>
                    <a:pt x="52029" y="148194"/>
                    <a:pt x="52127" y="149042"/>
                    <a:pt x="52551" y="149760"/>
                  </a:cubicBezTo>
                  <a:cubicBezTo>
                    <a:pt x="53007" y="150542"/>
                    <a:pt x="53236" y="151391"/>
                    <a:pt x="53236" y="152304"/>
                  </a:cubicBezTo>
                  <a:cubicBezTo>
                    <a:pt x="53236" y="155175"/>
                    <a:pt x="50887" y="157491"/>
                    <a:pt x="48017" y="157491"/>
                  </a:cubicBezTo>
                  <a:cubicBezTo>
                    <a:pt x="45146" y="157491"/>
                    <a:pt x="42830" y="155175"/>
                    <a:pt x="42830" y="152304"/>
                  </a:cubicBezTo>
                  <a:cubicBezTo>
                    <a:pt x="42830" y="152108"/>
                    <a:pt x="42830" y="151913"/>
                    <a:pt x="42863" y="151652"/>
                  </a:cubicBezTo>
                  <a:cubicBezTo>
                    <a:pt x="43026" y="150510"/>
                    <a:pt x="42536" y="149433"/>
                    <a:pt x="41623" y="148781"/>
                  </a:cubicBezTo>
                  <a:cubicBezTo>
                    <a:pt x="41091" y="148401"/>
                    <a:pt x="40459" y="148198"/>
                    <a:pt x="39825" y="148198"/>
                  </a:cubicBezTo>
                  <a:cubicBezTo>
                    <a:pt x="39370" y="148198"/>
                    <a:pt x="38914" y="148302"/>
                    <a:pt x="38492" y="148520"/>
                  </a:cubicBezTo>
                  <a:cubicBezTo>
                    <a:pt x="37774" y="148846"/>
                    <a:pt x="37024" y="149042"/>
                    <a:pt x="36241" y="149042"/>
                  </a:cubicBezTo>
                  <a:cubicBezTo>
                    <a:pt x="33370" y="149042"/>
                    <a:pt x="31022" y="146693"/>
                    <a:pt x="31022" y="143823"/>
                  </a:cubicBezTo>
                  <a:cubicBezTo>
                    <a:pt x="31022" y="140985"/>
                    <a:pt x="33370" y="138636"/>
                    <a:pt x="36241" y="138636"/>
                  </a:cubicBezTo>
                  <a:cubicBezTo>
                    <a:pt x="36828" y="138636"/>
                    <a:pt x="37448" y="138767"/>
                    <a:pt x="38035" y="138962"/>
                  </a:cubicBezTo>
                  <a:cubicBezTo>
                    <a:pt x="38395" y="139101"/>
                    <a:pt x="38766" y="139169"/>
                    <a:pt x="39134" y="139169"/>
                  </a:cubicBezTo>
                  <a:cubicBezTo>
                    <a:pt x="39634" y="139169"/>
                    <a:pt x="40128" y="139044"/>
                    <a:pt x="40579" y="138799"/>
                  </a:cubicBezTo>
                  <a:cubicBezTo>
                    <a:pt x="41362" y="138375"/>
                    <a:pt x="41917" y="137625"/>
                    <a:pt x="42112" y="136744"/>
                  </a:cubicBezTo>
                  <a:cubicBezTo>
                    <a:pt x="42797" y="133450"/>
                    <a:pt x="45505" y="130938"/>
                    <a:pt x="48865" y="130481"/>
                  </a:cubicBezTo>
                  <a:cubicBezTo>
                    <a:pt x="49713" y="130351"/>
                    <a:pt x="50496" y="129861"/>
                    <a:pt x="50985" y="129111"/>
                  </a:cubicBezTo>
                  <a:cubicBezTo>
                    <a:pt x="51474" y="128394"/>
                    <a:pt x="51605" y="127480"/>
                    <a:pt x="51376" y="126632"/>
                  </a:cubicBezTo>
                  <a:cubicBezTo>
                    <a:pt x="51181" y="125914"/>
                    <a:pt x="51083" y="125197"/>
                    <a:pt x="51083" y="124479"/>
                  </a:cubicBezTo>
                  <a:cubicBezTo>
                    <a:pt x="51083" y="120043"/>
                    <a:pt x="54704" y="116422"/>
                    <a:pt x="59140" y="116422"/>
                  </a:cubicBezTo>
                  <a:cubicBezTo>
                    <a:pt x="60836" y="116422"/>
                    <a:pt x="62206" y="115052"/>
                    <a:pt x="62206" y="113356"/>
                  </a:cubicBezTo>
                  <a:cubicBezTo>
                    <a:pt x="62206" y="110355"/>
                    <a:pt x="63837" y="107647"/>
                    <a:pt x="66479" y="106245"/>
                  </a:cubicBezTo>
                  <a:cubicBezTo>
                    <a:pt x="67458" y="105723"/>
                    <a:pt x="68078" y="104712"/>
                    <a:pt x="68110" y="103635"/>
                  </a:cubicBezTo>
                  <a:cubicBezTo>
                    <a:pt x="68143" y="102526"/>
                    <a:pt x="67589" y="101482"/>
                    <a:pt x="66643" y="100928"/>
                  </a:cubicBezTo>
                  <a:cubicBezTo>
                    <a:pt x="65077" y="99982"/>
                    <a:pt x="64131" y="98318"/>
                    <a:pt x="64131" y="96491"/>
                  </a:cubicBezTo>
                  <a:cubicBezTo>
                    <a:pt x="64131" y="93621"/>
                    <a:pt x="66479" y="91272"/>
                    <a:pt x="69350" y="91272"/>
                  </a:cubicBezTo>
                  <a:cubicBezTo>
                    <a:pt x="69741" y="91272"/>
                    <a:pt x="70166" y="91337"/>
                    <a:pt x="70622" y="91468"/>
                  </a:cubicBezTo>
                  <a:cubicBezTo>
                    <a:pt x="70855" y="91524"/>
                    <a:pt x="71092" y="91552"/>
                    <a:pt x="71327" y="91552"/>
                  </a:cubicBezTo>
                  <a:cubicBezTo>
                    <a:pt x="72177" y="91552"/>
                    <a:pt x="73010" y="91193"/>
                    <a:pt x="73623" y="90555"/>
                  </a:cubicBezTo>
                  <a:cubicBezTo>
                    <a:pt x="74373" y="89706"/>
                    <a:pt x="74602" y="88532"/>
                    <a:pt x="74243" y="87488"/>
                  </a:cubicBezTo>
                  <a:cubicBezTo>
                    <a:pt x="74047" y="86934"/>
                    <a:pt x="73949" y="86347"/>
                    <a:pt x="73949" y="85792"/>
                  </a:cubicBezTo>
                  <a:cubicBezTo>
                    <a:pt x="73949" y="83737"/>
                    <a:pt x="75156" y="81845"/>
                    <a:pt x="77048" y="81030"/>
                  </a:cubicBezTo>
                  <a:cubicBezTo>
                    <a:pt x="77799" y="80703"/>
                    <a:pt x="78386" y="80084"/>
                    <a:pt x="78679" y="79333"/>
                  </a:cubicBezTo>
                  <a:cubicBezTo>
                    <a:pt x="78973" y="78550"/>
                    <a:pt x="78940" y="77702"/>
                    <a:pt x="78581" y="76952"/>
                  </a:cubicBezTo>
                  <a:cubicBezTo>
                    <a:pt x="78027" y="75713"/>
                    <a:pt x="77733" y="74375"/>
                    <a:pt x="77733" y="72972"/>
                  </a:cubicBezTo>
                  <a:cubicBezTo>
                    <a:pt x="77733" y="69482"/>
                    <a:pt x="79658" y="66220"/>
                    <a:pt x="82724" y="64524"/>
                  </a:cubicBezTo>
                  <a:cubicBezTo>
                    <a:pt x="83670" y="64002"/>
                    <a:pt x="84257" y="63056"/>
                    <a:pt x="84323" y="62012"/>
                  </a:cubicBezTo>
                  <a:cubicBezTo>
                    <a:pt x="84355" y="60936"/>
                    <a:pt x="83866" y="59925"/>
                    <a:pt x="83018" y="59337"/>
                  </a:cubicBezTo>
                  <a:cubicBezTo>
                    <a:pt x="80408" y="57511"/>
                    <a:pt x="78875" y="54575"/>
                    <a:pt x="78875" y="51411"/>
                  </a:cubicBezTo>
                  <a:cubicBezTo>
                    <a:pt x="78875" y="46061"/>
                    <a:pt x="83181" y="41755"/>
                    <a:pt x="88530" y="41755"/>
                  </a:cubicBezTo>
                  <a:lnTo>
                    <a:pt x="88889" y="41755"/>
                  </a:lnTo>
                  <a:cubicBezTo>
                    <a:pt x="88928" y="41757"/>
                    <a:pt x="88967" y="41757"/>
                    <a:pt x="89006" y="41757"/>
                  </a:cubicBezTo>
                  <a:cubicBezTo>
                    <a:pt x="89809" y="41757"/>
                    <a:pt x="90549" y="41436"/>
                    <a:pt x="91140" y="40907"/>
                  </a:cubicBezTo>
                  <a:cubicBezTo>
                    <a:pt x="91727" y="40320"/>
                    <a:pt x="92053" y="39537"/>
                    <a:pt x="92053" y="38689"/>
                  </a:cubicBezTo>
                  <a:lnTo>
                    <a:pt x="92053" y="38656"/>
                  </a:lnTo>
                  <a:cubicBezTo>
                    <a:pt x="92086" y="34220"/>
                    <a:pt x="95674" y="30632"/>
                    <a:pt x="100111" y="30632"/>
                  </a:cubicBezTo>
                  <a:lnTo>
                    <a:pt x="100600" y="30632"/>
                  </a:lnTo>
                  <a:cubicBezTo>
                    <a:pt x="100664" y="30636"/>
                    <a:pt x="100728" y="30638"/>
                    <a:pt x="100791" y="30638"/>
                  </a:cubicBezTo>
                  <a:cubicBezTo>
                    <a:pt x="101737" y="30638"/>
                    <a:pt x="102659" y="30189"/>
                    <a:pt x="103209" y="29425"/>
                  </a:cubicBezTo>
                  <a:cubicBezTo>
                    <a:pt x="103829" y="28609"/>
                    <a:pt x="103992" y="27533"/>
                    <a:pt x="103666" y="26554"/>
                  </a:cubicBezTo>
                  <a:cubicBezTo>
                    <a:pt x="103340" y="25674"/>
                    <a:pt x="103177" y="24760"/>
                    <a:pt x="103177" y="23847"/>
                  </a:cubicBezTo>
                  <a:cubicBezTo>
                    <a:pt x="103177" y="19411"/>
                    <a:pt x="106798" y="15790"/>
                    <a:pt x="111234" y="15790"/>
                  </a:cubicBezTo>
                  <a:cubicBezTo>
                    <a:pt x="112441" y="15790"/>
                    <a:pt x="113583" y="16051"/>
                    <a:pt x="114659" y="16540"/>
                  </a:cubicBezTo>
                  <a:cubicBezTo>
                    <a:pt x="115085" y="16746"/>
                    <a:pt x="115537" y="16845"/>
                    <a:pt x="115986" y="16845"/>
                  </a:cubicBezTo>
                  <a:cubicBezTo>
                    <a:pt x="116534" y="16845"/>
                    <a:pt x="117078" y="16697"/>
                    <a:pt x="117562" y="16410"/>
                  </a:cubicBezTo>
                  <a:cubicBezTo>
                    <a:pt x="118443" y="15855"/>
                    <a:pt x="118997" y="14942"/>
                    <a:pt x="119030" y="13898"/>
                  </a:cubicBezTo>
                  <a:cubicBezTo>
                    <a:pt x="119161" y="10342"/>
                    <a:pt x="122064" y="7537"/>
                    <a:pt x="125652" y="7537"/>
                  </a:cubicBezTo>
                  <a:cubicBezTo>
                    <a:pt x="127185" y="7537"/>
                    <a:pt x="128620" y="8026"/>
                    <a:pt x="129795" y="9005"/>
                  </a:cubicBezTo>
                  <a:cubicBezTo>
                    <a:pt x="130353" y="9430"/>
                    <a:pt x="131020" y="9661"/>
                    <a:pt x="131706" y="9661"/>
                  </a:cubicBezTo>
                  <a:cubicBezTo>
                    <a:pt x="131862" y="9661"/>
                    <a:pt x="132019" y="9649"/>
                    <a:pt x="132176" y="9625"/>
                  </a:cubicBezTo>
                  <a:cubicBezTo>
                    <a:pt x="133024" y="9494"/>
                    <a:pt x="133807" y="9005"/>
                    <a:pt x="134264" y="8287"/>
                  </a:cubicBezTo>
                  <a:cubicBezTo>
                    <a:pt x="134949" y="7243"/>
                    <a:pt x="135927" y="6330"/>
                    <a:pt x="137004" y="5710"/>
                  </a:cubicBezTo>
                  <a:cubicBezTo>
                    <a:pt x="138472" y="4862"/>
                    <a:pt x="138993" y="3003"/>
                    <a:pt x="138145" y="1535"/>
                  </a:cubicBezTo>
                  <a:cubicBezTo>
                    <a:pt x="137573" y="545"/>
                    <a:pt x="136542" y="0"/>
                    <a:pt x="135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24"/>
            <p:cNvSpPr/>
            <p:nvPr/>
          </p:nvSpPr>
          <p:spPr>
            <a:xfrm>
              <a:off x="4816300" y="403650"/>
              <a:ext cx="1593525" cy="2372325"/>
            </a:xfrm>
            <a:custGeom>
              <a:avLst/>
              <a:gdLst/>
              <a:ahLst/>
              <a:cxnLst/>
              <a:rect l="l" t="t" r="r" b="b"/>
              <a:pathLst>
                <a:path w="63741" h="94893" extrusionOk="0">
                  <a:moveTo>
                    <a:pt x="31446" y="1"/>
                  </a:moveTo>
                  <a:cubicBezTo>
                    <a:pt x="26651" y="1"/>
                    <a:pt x="22541" y="3002"/>
                    <a:pt x="20910" y="7242"/>
                  </a:cubicBezTo>
                  <a:cubicBezTo>
                    <a:pt x="19214" y="6623"/>
                    <a:pt x="17387" y="6296"/>
                    <a:pt x="15561" y="6296"/>
                  </a:cubicBezTo>
                  <a:cubicBezTo>
                    <a:pt x="12429" y="6296"/>
                    <a:pt x="9428" y="7242"/>
                    <a:pt x="6884" y="8906"/>
                  </a:cubicBezTo>
                  <a:cubicBezTo>
                    <a:pt x="6460" y="8352"/>
                    <a:pt x="5970" y="7830"/>
                    <a:pt x="5481" y="7373"/>
                  </a:cubicBezTo>
                  <a:cubicBezTo>
                    <a:pt x="4890" y="6798"/>
                    <a:pt x="4119" y="6512"/>
                    <a:pt x="3352" y="6512"/>
                  </a:cubicBezTo>
                  <a:cubicBezTo>
                    <a:pt x="2553" y="6512"/>
                    <a:pt x="1758" y="6822"/>
                    <a:pt x="1175" y="7438"/>
                  </a:cubicBezTo>
                  <a:cubicBezTo>
                    <a:pt x="1" y="8678"/>
                    <a:pt x="34" y="10602"/>
                    <a:pt x="1240" y="11777"/>
                  </a:cubicBezTo>
                  <a:cubicBezTo>
                    <a:pt x="2121" y="12592"/>
                    <a:pt x="2774" y="13603"/>
                    <a:pt x="3198" y="14712"/>
                  </a:cubicBezTo>
                  <a:cubicBezTo>
                    <a:pt x="3589" y="15724"/>
                    <a:pt x="4470" y="16441"/>
                    <a:pt x="5514" y="16637"/>
                  </a:cubicBezTo>
                  <a:cubicBezTo>
                    <a:pt x="5679" y="16663"/>
                    <a:pt x="5846" y="16676"/>
                    <a:pt x="6011" y="16676"/>
                  </a:cubicBezTo>
                  <a:cubicBezTo>
                    <a:pt x="6890" y="16676"/>
                    <a:pt x="7748" y="16317"/>
                    <a:pt x="8352" y="15658"/>
                  </a:cubicBezTo>
                  <a:cubicBezTo>
                    <a:pt x="10178" y="13603"/>
                    <a:pt x="12821" y="12429"/>
                    <a:pt x="15561" y="12429"/>
                  </a:cubicBezTo>
                  <a:cubicBezTo>
                    <a:pt x="17681" y="12429"/>
                    <a:pt x="19703" y="13081"/>
                    <a:pt x="21367" y="14386"/>
                  </a:cubicBezTo>
                  <a:cubicBezTo>
                    <a:pt x="21917" y="14790"/>
                    <a:pt x="22571" y="14997"/>
                    <a:pt x="23223" y="14997"/>
                  </a:cubicBezTo>
                  <a:cubicBezTo>
                    <a:pt x="23730" y="14997"/>
                    <a:pt x="24237" y="14872"/>
                    <a:pt x="24694" y="14615"/>
                  </a:cubicBezTo>
                  <a:cubicBezTo>
                    <a:pt x="25738" y="14060"/>
                    <a:pt x="26358" y="12918"/>
                    <a:pt x="26293" y="11711"/>
                  </a:cubicBezTo>
                  <a:cubicBezTo>
                    <a:pt x="26260" y="11581"/>
                    <a:pt x="26260" y="11450"/>
                    <a:pt x="26260" y="11287"/>
                  </a:cubicBezTo>
                  <a:cubicBezTo>
                    <a:pt x="26260" y="8449"/>
                    <a:pt x="28576" y="6101"/>
                    <a:pt x="31446" y="6101"/>
                  </a:cubicBezTo>
                  <a:cubicBezTo>
                    <a:pt x="34317" y="6101"/>
                    <a:pt x="36633" y="8449"/>
                    <a:pt x="36633" y="11287"/>
                  </a:cubicBezTo>
                  <a:cubicBezTo>
                    <a:pt x="36633" y="11842"/>
                    <a:pt x="36568" y="12396"/>
                    <a:pt x="36405" y="12918"/>
                  </a:cubicBezTo>
                  <a:cubicBezTo>
                    <a:pt x="36078" y="13864"/>
                    <a:pt x="36274" y="14908"/>
                    <a:pt x="36861" y="15691"/>
                  </a:cubicBezTo>
                  <a:cubicBezTo>
                    <a:pt x="37442" y="16455"/>
                    <a:pt x="38338" y="16904"/>
                    <a:pt x="39253" y="16904"/>
                  </a:cubicBezTo>
                  <a:cubicBezTo>
                    <a:pt x="39315" y="16904"/>
                    <a:pt x="39377" y="16902"/>
                    <a:pt x="39438" y="16898"/>
                  </a:cubicBezTo>
                  <a:lnTo>
                    <a:pt x="39699" y="16898"/>
                  </a:lnTo>
                  <a:cubicBezTo>
                    <a:pt x="42570" y="16898"/>
                    <a:pt x="44918" y="19214"/>
                    <a:pt x="44918" y="22084"/>
                  </a:cubicBezTo>
                  <a:cubicBezTo>
                    <a:pt x="44918" y="23259"/>
                    <a:pt x="44527" y="24400"/>
                    <a:pt x="43777" y="25314"/>
                  </a:cubicBezTo>
                  <a:cubicBezTo>
                    <a:pt x="43222" y="25999"/>
                    <a:pt x="42994" y="26912"/>
                    <a:pt x="43157" y="27760"/>
                  </a:cubicBezTo>
                  <a:cubicBezTo>
                    <a:pt x="43320" y="28641"/>
                    <a:pt x="43842" y="29391"/>
                    <a:pt x="44592" y="29848"/>
                  </a:cubicBezTo>
                  <a:cubicBezTo>
                    <a:pt x="47561" y="31577"/>
                    <a:pt x="49355" y="34774"/>
                    <a:pt x="49355" y="38199"/>
                  </a:cubicBezTo>
                  <a:cubicBezTo>
                    <a:pt x="49355" y="38427"/>
                    <a:pt x="49355" y="38688"/>
                    <a:pt x="49322" y="38982"/>
                  </a:cubicBezTo>
                  <a:cubicBezTo>
                    <a:pt x="49257" y="39830"/>
                    <a:pt x="49550" y="40678"/>
                    <a:pt x="50138" y="41298"/>
                  </a:cubicBezTo>
                  <a:cubicBezTo>
                    <a:pt x="50700" y="41923"/>
                    <a:pt x="51532" y="42278"/>
                    <a:pt x="52376" y="42278"/>
                  </a:cubicBezTo>
                  <a:cubicBezTo>
                    <a:pt x="52412" y="42278"/>
                    <a:pt x="52449" y="42278"/>
                    <a:pt x="52486" y="42276"/>
                  </a:cubicBezTo>
                  <a:cubicBezTo>
                    <a:pt x="55324" y="42309"/>
                    <a:pt x="57640" y="44625"/>
                    <a:pt x="57640" y="47463"/>
                  </a:cubicBezTo>
                  <a:cubicBezTo>
                    <a:pt x="57640" y="50333"/>
                    <a:pt x="55292" y="52682"/>
                    <a:pt x="52421" y="52682"/>
                  </a:cubicBezTo>
                  <a:cubicBezTo>
                    <a:pt x="52258" y="52682"/>
                    <a:pt x="52095" y="52649"/>
                    <a:pt x="51932" y="52649"/>
                  </a:cubicBezTo>
                  <a:cubicBezTo>
                    <a:pt x="51833" y="52640"/>
                    <a:pt x="51734" y="52635"/>
                    <a:pt x="51636" y="52635"/>
                  </a:cubicBezTo>
                  <a:cubicBezTo>
                    <a:pt x="50694" y="52635"/>
                    <a:pt x="49785" y="53056"/>
                    <a:pt x="49224" y="53824"/>
                  </a:cubicBezTo>
                  <a:cubicBezTo>
                    <a:pt x="48572" y="54672"/>
                    <a:pt x="48409" y="55781"/>
                    <a:pt x="48768" y="56759"/>
                  </a:cubicBezTo>
                  <a:cubicBezTo>
                    <a:pt x="49159" y="57836"/>
                    <a:pt x="49355" y="58978"/>
                    <a:pt x="49355" y="60119"/>
                  </a:cubicBezTo>
                  <a:cubicBezTo>
                    <a:pt x="49355" y="63740"/>
                    <a:pt x="47365" y="67035"/>
                    <a:pt x="44136" y="68698"/>
                  </a:cubicBezTo>
                  <a:cubicBezTo>
                    <a:pt x="43255" y="69155"/>
                    <a:pt x="42668" y="70003"/>
                    <a:pt x="42505" y="70949"/>
                  </a:cubicBezTo>
                  <a:cubicBezTo>
                    <a:pt x="42374" y="71928"/>
                    <a:pt x="42668" y="72906"/>
                    <a:pt x="43385" y="73591"/>
                  </a:cubicBezTo>
                  <a:cubicBezTo>
                    <a:pt x="44364" y="74570"/>
                    <a:pt x="44918" y="75875"/>
                    <a:pt x="44918" y="77277"/>
                  </a:cubicBezTo>
                  <a:cubicBezTo>
                    <a:pt x="44918" y="80115"/>
                    <a:pt x="42602" y="82431"/>
                    <a:pt x="39765" y="82464"/>
                  </a:cubicBezTo>
                  <a:lnTo>
                    <a:pt x="39634" y="82464"/>
                  </a:lnTo>
                  <a:cubicBezTo>
                    <a:pt x="38688" y="82464"/>
                    <a:pt x="37873" y="82823"/>
                    <a:pt x="37253" y="83508"/>
                  </a:cubicBezTo>
                  <a:cubicBezTo>
                    <a:pt x="36666" y="84193"/>
                    <a:pt x="36405" y="85073"/>
                    <a:pt x="36535" y="85987"/>
                  </a:cubicBezTo>
                  <a:cubicBezTo>
                    <a:pt x="36600" y="86443"/>
                    <a:pt x="36633" y="86933"/>
                    <a:pt x="36633" y="87422"/>
                  </a:cubicBezTo>
                  <a:cubicBezTo>
                    <a:pt x="36633" y="88564"/>
                    <a:pt x="36437" y="89705"/>
                    <a:pt x="36046" y="90782"/>
                  </a:cubicBezTo>
                  <a:cubicBezTo>
                    <a:pt x="35459" y="92348"/>
                    <a:pt x="36274" y="94109"/>
                    <a:pt x="37840" y="94696"/>
                  </a:cubicBezTo>
                  <a:cubicBezTo>
                    <a:pt x="38199" y="94827"/>
                    <a:pt x="38558" y="94892"/>
                    <a:pt x="38916" y="94892"/>
                  </a:cubicBezTo>
                  <a:cubicBezTo>
                    <a:pt x="40156" y="94892"/>
                    <a:pt x="41330" y="94142"/>
                    <a:pt x="41787" y="92902"/>
                  </a:cubicBezTo>
                  <a:cubicBezTo>
                    <a:pt x="42342" y="91369"/>
                    <a:pt x="42668" y="89803"/>
                    <a:pt x="42733" y="88172"/>
                  </a:cubicBezTo>
                  <a:cubicBezTo>
                    <a:pt x="47528" y="86835"/>
                    <a:pt x="51018" y="82464"/>
                    <a:pt x="51018" y="77277"/>
                  </a:cubicBezTo>
                  <a:cubicBezTo>
                    <a:pt x="51018" y="75483"/>
                    <a:pt x="50627" y="73754"/>
                    <a:pt x="49844" y="72221"/>
                  </a:cubicBezTo>
                  <a:cubicBezTo>
                    <a:pt x="53400" y="69253"/>
                    <a:pt x="55487" y="64882"/>
                    <a:pt x="55487" y="60119"/>
                  </a:cubicBezTo>
                  <a:cubicBezTo>
                    <a:pt x="55487" y="59532"/>
                    <a:pt x="55455" y="58978"/>
                    <a:pt x="55389" y="58390"/>
                  </a:cubicBezTo>
                  <a:cubicBezTo>
                    <a:pt x="60185" y="57086"/>
                    <a:pt x="63740" y="52682"/>
                    <a:pt x="63740" y="47463"/>
                  </a:cubicBezTo>
                  <a:cubicBezTo>
                    <a:pt x="63740" y="42276"/>
                    <a:pt x="60217" y="37872"/>
                    <a:pt x="55389" y="36568"/>
                  </a:cubicBezTo>
                  <a:cubicBezTo>
                    <a:pt x="54998" y="32621"/>
                    <a:pt x="53106" y="29000"/>
                    <a:pt x="50170" y="26390"/>
                  </a:cubicBezTo>
                  <a:cubicBezTo>
                    <a:pt x="50725" y="25020"/>
                    <a:pt x="51018" y="23552"/>
                    <a:pt x="51018" y="22084"/>
                  </a:cubicBezTo>
                  <a:cubicBezTo>
                    <a:pt x="51018" y="16898"/>
                    <a:pt x="47528" y="12527"/>
                    <a:pt x="42766" y="11189"/>
                  </a:cubicBezTo>
                  <a:cubicBezTo>
                    <a:pt x="42700" y="4992"/>
                    <a:pt x="37644" y="1"/>
                    <a:pt x="314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24"/>
            <p:cNvSpPr/>
            <p:nvPr/>
          </p:nvSpPr>
          <p:spPr>
            <a:xfrm>
              <a:off x="4624675" y="1698000"/>
              <a:ext cx="801650" cy="768900"/>
            </a:xfrm>
            <a:custGeom>
              <a:avLst/>
              <a:gdLst/>
              <a:ahLst/>
              <a:cxnLst/>
              <a:rect l="l" t="t" r="r" b="b"/>
              <a:pathLst>
                <a:path w="32066" h="30756" extrusionOk="0">
                  <a:moveTo>
                    <a:pt x="26283" y="1"/>
                  </a:moveTo>
                  <a:cubicBezTo>
                    <a:pt x="25717" y="1"/>
                    <a:pt x="25143" y="156"/>
                    <a:pt x="24628" y="484"/>
                  </a:cubicBezTo>
                  <a:cubicBezTo>
                    <a:pt x="23226" y="1430"/>
                    <a:pt x="22834" y="3322"/>
                    <a:pt x="23748" y="4724"/>
                  </a:cubicBezTo>
                  <a:cubicBezTo>
                    <a:pt x="24530" y="5931"/>
                    <a:pt x="24759" y="7432"/>
                    <a:pt x="24367" y="8802"/>
                  </a:cubicBezTo>
                  <a:cubicBezTo>
                    <a:pt x="24074" y="9878"/>
                    <a:pt x="23454" y="10792"/>
                    <a:pt x="22573" y="11477"/>
                  </a:cubicBezTo>
                  <a:cubicBezTo>
                    <a:pt x="21627" y="12194"/>
                    <a:pt x="21171" y="13434"/>
                    <a:pt x="21464" y="14608"/>
                  </a:cubicBezTo>
                  <a:cubicBezTo>
                    <a:pt x="21725" y="15783"/>
                    <a:pt x="22671" y="16663"/>
                    <a:pt x="23845" y="16892"/>
                  </a:cubicBezTo>
                  <a:cubicBezTo>
                    <a:pt x="23911" y="16924"/>
                    <a:pt x="23976" y="16924"/>
                    <a:pt x="24008" y="16924"/>
                  </a:cubicBezTo>
                  <a:cubicBezTo>
                    <a:pt x="25183" y="17250"/>
                    <a:pt x="25900" y="18457"/>
                    <a:pt x="25574" y="19632"/>
                  </a:cubicBezTo>
                  <a:cubicBezTo>
                    <a:pt x="25411" y="20219"/>
                    <a:pt x="25052" y="20676"/>
                    <a:pt x="24530" y="20969"/>
                  </a:cubicBezTo>
                  <a:cubicBezTo>
                    <a:pt x="24178" y="21167"/>
                    <a:pt x="23796" y="21262"/>
                    <a:pt x="23414" y="21262"/>
                  </a:cubicBezTo>
                  <a:cubicBezTo>
                    <a:pt x="23230" y="21262"/>
                    <a:pt x="23047" y="21240"/>
                    <a:pt x="22867" y="21197"/>
                  </a:cubicBezTo>
                  <a:cubicBezTo>
                    <a:pt x="22638" y="21132"/>
                    <a:pt x="22443" y="21034"/>
                    <a:pt x="22247" y="20904"/>
                  </a:cubicBezTo>
                  <a:cubicBezTo>
                    <a:pt x="21732" y="20567"/>
                    <a:pt x="21133" y="20399"/>
                    <a:pt x="20537" y="20399"/>
                  </a:cubicBezTo>
                  <a:cubicBezTo>
                    <a:pt x="20152" y="20399"/>
                    <a:pt x="19768" y="20469"/>
                    <a:pt x="19409" y="20610"/>
                  </a:cubicBezTo>
                  <a:cubicBezTo>
                    <a:pt x="18463" y="21002"/>
                    <a:pt x="17778" y="21817"/>
                    <a:pt x="17582" y="22796"/>
                  </a:cubicBezTo>
                  <a:lnTo>
                    <a:pt x="17550" y="22926"/>
                  </a:lnTo>
                  <a:cubicBezTo>
                    <a:pt x="17252" y="23875"/>
                    <a:pt x="16368" y="24508"/>
                    <a:pt x="15423" y="24508"/>
                  </a:cubicBezTo>
                  <a:cubicBezTo>
                    <a:pt x="15230" y="24508"/>
                    <a:pt x="15035" y="24482"/>
                    <a:pt x="14842" y="24427"/>
                  </a:cubicBezTo>
                  <a:cubicBezTo>
                    <a:pt x="14223" y="24264"/>
                    <a:pt x="13864" y="23905"/>
                    <a:pt x="13635" y="23611"/>
                  </a:cubicBezTo>
                  <a:cubicBezTo>
                    <a:pt x="13113" y="22894"/>
                    <a:pt x="12331" y="22437"/>
                    <a:pt x="11450" y="22372"/>
                  </a:cubicBezTo>
                  <a:cubicBezTo>
                    <a:pt x="11346" y="22360"/>
                    <a:pt x="11243" y="22355"/>
                    <a:pt x="11140" y="22355"/>
                  </a:cubicBezTo>
                  <a:cubicBezTo>
                    <a:pt x="10365" y="22355"/>
                    <a:pt x="9612" y="22673"/>
                    <a:pt x="9036" y="23220"/>
                  </a:cubicBezTo>
                  <a:cubicBezTo>
                    <a:pt x="8092" y="24140"/>
                    <a:pt x="6824" y="24647"/>
                    <a:pt x="5539" y="24647"/>
                  </a:cubicBezTo>
                  <a:cubicBezTo>
                    <a:pt x="5093" y="24647"/>
                    <a:pt x="4645" y="24586"/>
                    <a:pt x="4208" y="24459"/>
                  </a:cubicBezTo>
                  <a:cubicBezTo>
                    <a:pt x="3936" y="24383"/>
                    <a:pt x="3663" y="24347"/>
                    <a:pt x="3393" y="24347"/>
                  </a:cubicBezTo>
                  <a:cubicBezTo>
                    <a:pt x="2046" y="24347"/>
                    <a:pt x="805" y="25253"/>
                    <a:pt x="424" y="26612"/>
                  </a:cubicBezTo>
                  <a:cubicBezTo>
                    <a:pt x="0" y="28243"/>
                    <a:pt x="946" y="29907"/>
                    <a:pt x="2577" y="30364"/>
                  </a:cubicBezTo>
                  <a:cubicBezTo>
                    <a:pt x="3523" y="30625"/>
                    <a:pt x="4534" y="30755"/>
                    <a:pt x="5513" y="30755"/>
                  </a:cubicBezTo>
                  <a:cubicBezTo>
                    <a:pt x="7405" y="30755"/>
                    <a:pt x="9297" y="30266"/>
                    <a:pt x="10961" y="29352"/>
                  </a:cubicBezTo>
                  <a:cubicBezTo>
                    <a:pt x="11678" y="29776"/>
                    <a:pt x="12428" y="30103"/>
                    <a:pt x="13211" y="30331"/>
                  </a:cubicBezTo>
                  <a:cubicBezTo>
                    <a:pt x="13947" y="30536"/>
                    <a:pt x="14689" y="30634"/>
                    <a:pt x="15420" y="30634"/>
                  </a:cubicBezTo>
                  <a:cubicBezTo>
                    <a:pt x="18060" y="30634"/>
                    <a:pt x="20558" y="29359"/>
                    <a:pt x="22117" y="27265"/>
                  </a:cubicBezTo>
                  <a:cubicBezTo>
                    <a:pt x="22567" y="27344"/>
                    <a:pt x="23019" y="27383"/>
                    <a:pt x="23470" y="27383"/>
                  </a:cubicBezTo>
                  <a:cubicBezTo>
                    <a:pt x="24881" y="27383"/>
                    <a:pt x="26279" y="27003"/>
                    <a:pt x="27564" y="26286"/>
                  </a:cubicBezTo>
                  <a:cubicBezTo>
                    <a:pt x="29489" y="25177"/>
                    <a:pt x="30859" y="23416"/>
                    <a:pt x="31478" y="21263"/>
                  </a:cubicBezTo>
                  <a:cubicBezTo>
                    <a:pt x="32066" y="19110"/>
                    <a:pt x="31772" y="16892"/>
                    <a:pt x="30663" y="14934"/>
                  </a:cubicBezTo>
                  <a:cubicBezTo>
                    <a:pt x="30271" y="14217"/>
                    <a:pt x="29750" y="13597"/>
                    <a:pt x="29195" y="13043"/>
                  </a:cubicBezTo>
                  <a:cubicBezTo>
                    <a:pt x="29652" y="12227"/>
                    <a:pt x="30011" y="11346"/>
                    <a:pt x="30271" y="10433"/>
                  </a:cubicBezTo>
                  <a:cubicBezTo>
                    <a:pt x="31120" y="7367"/>
                    <a:pt x="30598" y="4072"/>
                    <a:pt x="28869" y="1397"/>
                  </a:cubicBezTo>
                  <a:cubicBezTo>
                    <a:pt x="28283" y="498"/>
                    <a:pt x="27295" y="1"/>
                    <a:pt x="26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24"/>
            <p:cNvSpPr/>
            <p:nvPr/>
          </p:nvSpPr>
          <p:spPr>
            <a:xfrm>
              <a:off x="3309275" y="2210825"/>
              <a:ext cx="470575" cy="1042200"/>
            </a:xfrm>
            <a:custGeom>
              <a:avLst/>
              <a:gdLst/>
              <a:ahLst/>
              <a:cxnLst/>
              <a:rect l="l" t="t" r="r" b="b"/>
              <a:pathLst>
                <a:path w="18823" h="41688" extrusionOk="0">
                  <a:moveTo>
                    <a:pt x="14055" y="0"/>
                  </a:moveTo>
                  <a:cubicBezTo>
                    <a:pt x="13644" y="0"/>
                    <a:pt x="13224" y="84"/>
                    <a:pt x="12820" y="260"/>
                  </a:cubicBezTo>
                  <a:cubicBezTo>
                    <a:pt x="11287" y="913"/>
                    <a:pt x="10569" y="2740"/>
                    <a:pt x="11222" y="4273"/>
                  </a:cubicBezTo>
                  <a:cubicBezTo>
                    <a:pt x="12135" y="6360"/>
                    <a:pt x="11580" y="8774"/>
                    <a:pt x="9884" y="10275"/>
                  </a:cubicBezTo>
                  <a:cubicBezTo>
                    <a:pt x="9167" y="10862"/>
                    <a:pt x="8318" y="11286"/>
                    <a:pt x="7405" y="11449"/>
                  </a:cubicBezTo>
                  <a:cubicBezTo>
                    <a:pt x="6394" y="11612"/>
                    <a:pt x="5546" y="12297"/>
                    <a:pt x="5122" y="13210"/>
                  </a:cubicBezTo>
                  <a:cubicBezTo>
                    <a:pt x="4730" y="14156"/>
                    <a:pt x="4796" y="15233"/>
                    <a:pt x="5350" y="16081"/>
                  </a:cubicBezTo>
                  <a:cubicBezTo>
                    <a:pt x="6720" y="18234"/>
                    <a:pt x="6296" y="21105"/>
                    <a:pt x="4371" y="22801"/>
                  </a:cubicBezTo>
                  <a:cubicBezTo>
                    <a:pt x="3915" y="23192"/>
                    <a:pt x="3393" y="23486"/>
                    <a:pt x="2773" y="23714"/>
                  </a:cubicBezTo>
                  <a:cubicBezTo>
                    <a:pt x="1827" y="24073"/>
                    <a:pt x="1109" y="24921"/>
                    <a:pt x="881" y="25932"/>
                  </a:cubicBezTo>
                  <a:cubicBezTo>
                    <a:pt x="653" y="26943"/>
                    <a:pt x="946" y="27987"/>
                    <a:pt x="1697" y="28738"/>
                  </a:cubicBezTo>
                  <a:lnTo>
                    <a:pt x="1795" y="28835"/>
                  </a:lnTo>
                  <a:cubicBezTo>
                    <a:pt x="1827" y="28868"/>
                    <a:pt x="1860" y="28933"/>
                    <a:pt x="1925" y="28966"/>
                  </a:cubicBezTo>
                  <a:cubicBezTo>
                    <a:pt x="2838" y="30010"/>
                    <a:pt x="3295" y="31347"/>
                    <a:pt x="3197" y="32750"/>
                  </a:cubicBezTo>
                  <a:cubicBezTo>
                    <a:pt x="3099" y="34120"/>
                    <a:pt x="2447" y="35392"/>
                    <a:pt x="1403" y="36305"/>
                  </a:cubicBezTo>
                  <a:cubicBezTo>
                    <a:pt x="131" y="37414"/>
                    <a:pt x="0" y="39339"/>
                    <a:pt x="1109" y="40611"/>
                  </a:cubicBezTo>
                  <a:cubicBezTo>
                    <a:pt x="1729" y="41329"/>
                    <a:pt x="2577" y="41688"/>
                    <a:pt x="3425" y="41688"/>
                  </a:cubicBezTo>
                  <a:cubicBezTo>
                    <a:pt x="4143" y="41688"/>
                    <a:pt x="4861" y="41427"/>
                    <a:pt x="5415" y="40937"/>
                  </a:cubicBezTo>
                  <a:cubicBezTo>
                    <a:pt x="9330" y="37512"/>
                    <a:pt x="10341" y="32000"/>
                    <a:pt x="8221" y="27531"/>
                  </a:cubicBezTo>
                  <a:cubicBezTo>
                    <a:pt x="8286" y="27498"/>
                    <a:pt x="8351" y="27433"/>
                    <a:pt x="8384" y="27400"/>
                  </a:cubicBezTo>
                  <a:cubicBezTo>
                    <a:pt x="11678" y="24530"/>
                    <a:pt x="12950" y="20224"/>
                    <a:pt x="11972" y="16212"/>
                  </a:cubicBezTo>
                  <a:cubicBezTo>
                    <a:pt x="12657" y="15853"/>
                    <a:pt x="13309" y="15396"/>
                    <a:pt x="13896" y="14874"/>
                  </a:cubicBezTo>
                  <a:cubicBezTo>
                    <a:pt x="17615" y="11612"/>
                    <a:pt x="18822" y="6393"/>
                    <a:pt x="16832" y="1826"/>
                  </a:cubicBezTo>
                  <a:cubicBezTo>
                    <a:pt x="16348" y="689"/>
                    <a:pt x="15236" y="0"/>
                    <a:pt x="140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 name="Google Shape;2114;p124"/>
          <p:cNvGrpSpPr/>
          <p:nvPr/>
        </p:nvGrpSpPr>
        <p:grpSpPr>
          <a:xfrm>
            <a:off x="2394617" y="2241403"/>
            <a:ext cx="317892" cy="564196"/>
            <a:chOff x="2329850" y="238125"/>
            <a:chExt cx="2940725" cy="5219200"/>
          </a:xfrm>
        </p:grpSpPr>
        <p:sp>
          <p:nvSpPr>
            <p:cNvPr id="2115" name="Google Shape;2115;p124"/>
            <p:cNvSpPr/>
            <p:nvPr/>
          </p:nvSpPr>
          <p:spPr>
            <a:xfrm>
              <a:off x="3406325" y="3150900"/>
              <a:ext cx="1132750" cy="2306425"/>
            </a:xfrm>
            <a:custGeom>
              <a:avLst/>
              <a:gdLst/>
              <a:ahLst/>
              <a:cxnLst/>
              <a:rect l="l" t="t" r="r" b="b"/>
              <a:pathLst>
                <a:path w="45310" h="92257" extrusionOk="0">
                  <a:moveTo>
                    <a:pt x="41861" y="0"/>
                  </a:moveTo>
                  <a:cubicBezTo>
                    <a:pt x="40597" y="0"/>
                    <a:pt x="39420" y="796"/>
                    <a:pt x="38981" y="2062"/>
                  </a:cubicBezTo>
                  <a:lnTo>
                    <a:pt x="12363" y="79763"/>
                  </a:lnTo>
                  <a:lnTo>
                    <a:pt x="6328" y="62148"/>
                  </a:lnTo>
                  <a:cubicBezTo>
                    <a:pt x="5889" y="60882"/>
                    <a:pt x="4713" y="60086"/>
                    <a:pt x="3448" y="60086"/>
                  </a:cubicBezTo>
                  <a:cubicBezTo>
                    <a:pt x="3116" y="60086"/>
                    <a:pt x="2779" y="60141"/>
                    <a:pt x="2447" y="60256"/>
                  </a:cubicBezTo>
                  <a:cubicBezTo>
                    <a:pt x="848" y="60811"/>
                    <a:pt x="0" y="62539"/>
                    <a:pt x="522" y="64138"/>
                  </a:cubicBezTo>
                  <a:lnTo>
                    <a:pt x="9460" y="90201"/>
                  </a:lnTo>
                  <a:cubicBezTo>
                    <a:pt x="9884" y="91441"/>
                    <a:pt x="11058" y="92256"/>
                    <a:pt x="12363" y="92256"/>
                  </a:cubicBezTo>
                  <a:cubicBezTo>
                    <a:pt x="13668" y="92256"/>
                    <a:pt x="14842" y="91441"/>
                    <a:pt x="15266" y="90201"/>
                  </a:cubicBezTo>
                  <a:lnTo>
                    <a:pt x="44787" y="4052"/>
                  </a:lnTo>
                  <a:cubicBezTo>
                    <a:pt x="45309" y="2454"/>
                    <a:pt x="44461" y="725"/>
                    <a:pt x="42863" y="170"/>
                  </a:cubicBezTo>
                  <a:cubicBezTo>
                    <a:pt x="42531" y="55"/>
                    <a:pt x="42193" y="0"/>
                    <a:pt x="418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24"/>
            <p:cNvSpPr/>
            <p:nvPr/>
          </p:nvSpPr>
          <p:spPr>
            <a:xfrm>
              <a:off x="2329850" y="238125"/>
              <a:ext cx="2940725" cy="4236525"/>
            </a:xfrm>
            <a:custGeom>
              <a:avLst/>
              <a:gdLst/>
              <a:ahLst/>
              <a:cxnLst/>
              <a:rect l="l" t="t" r="r" b="b"/>
              <a:pathLst>
                <a:path w="117629" h="169461" extrusionOk="0">
                  <a:moveTo>
                    <a:pt x="35915" y="6133"/>
                  </a:moveTo>
                  <a:cubicBezTo>
                    <a:pt x="41754" y="6133"/>
                    <a:pt x="46484" y="10862"/>
                    <a:pt x="46484" y="16701"/>
                  </a:cubicBezTo>
                  <a:cubicBezTo>
                    <a:pt x="46484" y="22540"/>
                    <a:pt x="41754" y="27270"/>
                    <a:pt x="35915" y="27270"/>
                  </a:cubicBezTo>
                  <a:cubicBezTo>
                    <a:pt x="30076" y="27270"/>
                    <a:pt x="25314" y="22540"/>
                    <a:pt x="25314" y="16701"/>
                  </a:cubicBezTo>
                  <a:cubicBezTo>
                    <a:pt x="25314" y="16049"/>
                    <a:pt x="25379" y="15397"/>
                    <a:pt x="25510" y="14777"/>
                  </a:cubicBezTo>
                  <a:cubicBezTo>
                    <a:pt x="26684" y="15494"/>
                    <a:pt x="27369" y="16114"/>
                    <a:pt x="27402" y="16147"/>
                  </a:cubicBezTo>
                  <a:cubicBezTo>
                    <a:pt x="27978" y="16663"/>
                    <a:pt x="28704" y="16918"/>
                    <a:pt x="29429" y="16918"/>
                  </a:cubicBezTo>
                  <a:cubicBezTo>
                    <a:pt x="30263" y="16918"/>
                    <a:pt x="31097" y="16581"/>
                    <a:pt x="31707" y="15918"/>
                  </a:cubicBezTo>
                  <a:cubicBezTo>
                    <a:pt x="32849" y="14679"/>
                    <a:pt x="32751" y="12754"/>
                    <a:pt x="31512" y="11613"/>
                  </a:cubicBezTo>
                  <a:cubicBezTo>
                    <a:pt x="31414" y="11515"/>
                    <a:pt x="30240" y="10438"/>
                    <a:pt x="28315" y="9362"/>
                  </a:cubicBezTo>
                  <a:cubicBezTo>
                    <a:pt x="30240" y="7372"/>
                    <a:pt x="32914" y="6133"/>
                    <a:pt x="35915" y="6133"/>
                  </a:cubicBezTo>
                  <a:close/>
                  <a:moveTo>
                    <a:pt x="35915" y="0"/>
                  </a:moveTo>
                  <a:cubicBezTo>
                    <a:pt x="30272" y="0"/>
                    <a:pt x="25314" y="2805"/>
                    <a:pt x="22280" y="7079"/>
                  </a:cubicBezTo>
                  <a:cubicBezTo>
                    <a:pt x="21247" y="6862"/>
                    <a:pt x="20160" y="6734"/>
                    <a:pt x="19032" y="6734"/>
                  </a:cubicBezTo>
                  <a:cubicBezTo>
                    <a:pt x="18630" y="6734"/>
                    <a:pt x="18223" y="6751"/>
                    <a:pt x="17811" y="6785"/>
                  </a:cubicBezTo>
                  <a:cubicBezTo>
                    <a:pt x="12821" y="7176"/>
                    <a:pt x="8286" y="9884"/>
                    <a:pt x="4372" y="14809"/>
                  </a:cubicBezTo>
                  <a:cubicBezTo>
                    <a:pt x="3328" y="16114"/>
                    <a:pt x="3524" y="18039"/>
                    <a:pt x="4861" y="19083"/>
                  </a:cubicBezTo>
                  <a:cubicBezTo>
                    <a:pt x="5416" y="19539"/>
                    <a:pt x="6101" y="19768"/>
                    <a:pt x="6753" y="19768"/>
                  </a:cubicBezTo>
                  <a:cubicBezTo>
                    <a:pt x="7667" y="19768"/>
                    <a:pt x="8547" y="19376"/>
                    <a:pt x="9167" y="18593"/>
                  </a:cubicBezTo>
                  <a:cubicBezTo>
                    <a:pt x="11972" y="15103"/>
                    <a:pt x="15006" y="13178"/>
                    <a:pt x="18235" y="12885"/>
                  </a:cubicBezTo>
                  <a:cubicBezTo>
                    <a:pt x="18480" y="12869"/>
                    <a:pt x="18717" y="12860"/>
                    <a:pt x="18949" y="12860"/>
                  </a:cubicBezTo>
                  <a:cubicBezTo>
                    <a:pt x="19181" y="12860"/>
                    <a:pt x="19410" y="12869"/>
                    <a:pt x="19638" y="12885"/>
                  </a:cubicBezTo>
                  <a:cubicBezTo>
                    <a:pt x="19377" y="14092"/>
                    <a:pt x="19214" y="15397"/>
                    <a:pt x="19214" y="16701"/>
                  </a:cubicBezTo>
                  <a:cubicBezTo>
                    <a:pt x="19214" y="17125"/>
                    <a:pt x="19214" y="17582"/>
                    <a:pt x="19247" y="18006"/>
                  </a:cubicBezTo>
                  <a:cubicBezTo>
                    <a:pt x="9526" y="27662"/>
                    <a:pt x="3981" y="40938"/>
                    <a:pt x="3981" y="54704"/>
                  </a:cubicBezTo>
                  <a:cubicBezTo>
                    <a:pt x="3981" y="58129"/>
                    <a:pt x="4307" y="61554"/>
                    <a:pt x="4992" y="64946"/>
                  </a:cubicBezTo>
                  <a:cubicBezTo>
                    <a:pt x="1795" y="68469"/>
                    <a:pt x="1" y="73101"/>
                    <a:pt x="1" y="77929"/>
                  </a:cubicBezTo>
                  <a:cubicBezTo>
                    <a:pt x="1" y="87030"/>
                    <a:pt x="6329" y="94695"/>
                    <a:pt x="14843" y="96718"/>
                  </a:cubicBezTo>
                  <a:lnTo>
                    <a:pt x="39047" y="167373"/>
                  </a:lnTo>
                  <a:cubicBezTo>
                    <a:pt x="39471" y="168645"/>
                    <a:pt x="40678" y="169460"/>
                    <a:pt x="41950" y="169460"/>
                  </a:cubicBezTo>
                  <a:cubicBezTo>
                    <a:pt x="42276" y="169460"/>
                    <a:pt x="42602" y="169395"/>
                    <a:pt x="42929" y="169297"/>
                  </a:cubicBezTo>
                  <a:cubicBezTo>
                    <a:pt x="44527" y="168743"/>
                    <a:pt x="45375" y="166981"/>
                    <a:pt x="44821" y="165383"/>
                  </a:cubicBezTo>
                  <a:lnTo>
                    <a:pt x="21432" y="97142"/>
                  </a:lnTo>
                  <a:cubicBezTo>
                    <a:pt x="24694" y="96816"/>
                    <a:pt x="27728" y="95674"/>
                    <a:pt x="30370" y="93847"/>
                  </a:cubicBezTo>
                  <a:cubicBezTo>
                    <a:pt x="32556" y="99197"/>
                    <a:pt x="37840" y="102981"/>
                    <a:pt x="43973" y="102981"/>
                  </a:cubicBezTo>
                  <a:cubicBezTo>
                    <a:pt x="50529" y="102981"/>
                    <a:pt x="56107" y="98642"/>
                    <a:pt x="57999" y="92706"/>
                  </a:cubicBezTo>
                  <a:cubicBezTo>
                    <a:pt x="60217" y="93945"/>
                    <a:pt x="62729" y="94630"/>
                    <a:pt x="65371" y="94630"/>
                  </a:cubicBezTo>
                  <a:cubicBezTo>
                    <a:pt x="67818" y="94630"/>
                    <a:pt x="70199" y="94043"/>
                    <a:pt x="72319" y="92901"/>
                  </a:cubicBezTo>
                  <a:cubicBezTo>
                    <a:pt x="74766" y="97696"/>
                    <a:pt x="79822" y="100958"/>
                    <a:pt x="85465" y="100958"/>
                  </a:cubicBezTo>
                  <a:cubicBezTo>
                    <a:pt x="86378" y="100958"/>
                    <a:pt x="87292" y="100861"/>
                    <a:pt x="88172" y="100698"/>
                  </a:cubicBezTo>
                  <a:lnTo>
                    <a:pt x="88172" y="100698"/>
                  </a:lnTo>
                  <a:lnTo>
                    <a:pt x="86607" y="105330"/>
                  </a:lnTo>
                  <a:cubicBezTo>
                    <a:pt x="86052" y="106928"/>
                    <a:pt x="86900" y="108657"/>
                    <a:pt x="88499" y="109211"/>
                  </a:cubicBezTo>
                  <a:cubicBezTo>
                    <a:pt x="88825" y="109309"/>
                    <a:pt x="89151" y="109374"/>
                    <a:pt x="89477" y="109374"/>
                  </a:cubicBezTo>
                  <a:cubicBezTo>
                    <a:pt x="90749" y="109374"/>
                    <a:pt x="91956" y="108559"/>
                    <a:pt x="92380" y="107319"/>
                  </a:cubicBezTo>
                  <a:lnTo>
                    <a:pt x="96132" y="96392"/>
                  </a:lnTo>
                  <a:cubicBezTo>
                    <a:pt x="98643" y="93749"/>
                    <a:pt x="100177" y="90194"/>
                    <a:pt x="100177" y="86280"/>
                  </a:cubicBezTo>
                  <a:cubicBezTo>
                    <a:pt x="109930" y="85529"/>
                    <a:pt x="117628" y="77342"/>
                    <a:pt x="117628" y="67425"/>
                  </a:cubicBezTo>
                  <a:cubicBezTo>
                    <a:pt x="117628" y="60216"/>
                    <a:pt x="113485" y="53627"/>
                    <a:pt x="107157" y="50463"/>
                  </a:cubicBezTo>
                  <a:cubicBezTo>
                    <a:pt x="106407" y="41101"/>
                    <a:pt x="103112" y="32196"/>
                    <a:pt x="97632" y="24563"/>
                  </a:cubicBezTo>
                  <a:cubicBezTo>
                    <a:pt x="97020" y="23714"/>
                    <a:pt x="96085" y="23271"/>
                    <a:pt x="95138" y="23271"/>
                  </a:cubicBezTo>
                  <a:cubicBezTo>
                    <a:pt x="94521" y="23271"/>
                    <a:pt x="93900" y="23459"/>
                    <a:pt x="93359" y="23845"/>
                  </a:cubicBezTo>
                  <a:cubicBezTo>
                    <a:pt x="91989" y="24824"/>
                    <a:pt x="91663" y="26748"/>
                    <a:pt x="92674" y="28118"/>
                  </a:cubicBezTo>
                  <a:cubicBezTo>
                    <a:pt x="97828" y="35295"/>
                    <a:pt x="100764" y="43808"/>
                    <a:pt x="101155" y="52648"/>
                  </a:cubicBezTo>
                  <a:cubicBezTo>
                    <a:pt x="101220" y="53888"/>
                    <a:pt x="102003" y="54964"/>
                    <a:pt x="103145" y="55389"/>
                  </a:cubicBezTo>
                  <a:cubicBezTo>
                    <a:pt x="108168" y="57248"/>
                    <a:pt x="111528" y="62076"/>
                    <a:pt x="111528" y="67425"/>
                  </a:cubicBezTo>
                  <a:cubicBezTo>
                    <a:pt x="111528" y="74471"/>
                    <a:pt x="105787" y="80245"/>
                    <a:pt x="98709" y="80245"/>
                  </a:cubicBezTo>
                  <a:cubicBezTo>
                    <a:pt x="98187" y="80245"/>
                    <a:pt x="97665" y="80180"/>
                    <a:pt x="97110" y="80114"/>
                  </a:cubicBezTo>
                  <a:cubicBezTo>
                    <a:pt x="96978" y="80098"/>
                    <a:pt x="96846" y="80090"/>
                    <a:pt x="96716" y="80090"/>
                  </a:cubicBezTo>
                  <a:cubicBezTo>
                    <a:pt x="95823" y="80090"/>
                    <a:pt x="95001" y="80475"/>
                    <a:pt x="94403" y="81158"/>
                  </a:cubicBezTo>
                  <a:cubicBezTo>
                    <a:pt x="93750" y="81941"/>
                    <a:pt x="93489" y="82985"/>
                    <a:pt x="93750" y="83964"/>
                  </a:cubicBezTo>
                  <a:cubicBezTo>
                    <a:pt x="93979" y="84714"/>
                    <a:pt x="94077" y="85464"/>
                    <a:pt x="94077" y="86247"/>
                  </a:cubicBezTo>
                  <a:cubicBezTo>
                    <a:pt x="94077" y="90977"/>
                    <a:pt x="90195" y="94859"/>
                    <a:pt x="85465" y="94859"/>
                  </a:cubicBezTo>
                  <a:cubicBezTo>
                    <a:pt x="81192" y="94859"/>
                    <a:pt x="77506" y="91662"/>
                    <a:pt x="76919" y="87454"/>
                  </a:cubicBezTo>
                  <a:cubicBezTo>
                    <a:pt x="76755" y="86280"/>
                    <a:pt x="75940" y="85301"/>
                    <a:pt x="74831" y="84942"/>
                  </a:cubicBezTo>
                  <a:cubicBezTo>
                    <a:pt x="74538" y="84858"/>
                    <a:pt x="74239" y="84818"/>
                    <a:pt x="73942" y="84818"/>
                  </a:cubicBezTo>
                  <a:cubicBezTo>
                    <a:pt x="73083" y="84818"/>
                    <a:pt x="72249" y="85160"/>
                    <a:pt x="71667" y="85790"/>
                  </a:cubicBezTo>
                  <a:cubicBezTo>
                    <a:pt x="70003" y="87552"/>
                    <a:pt x="67785" y="88530"/>
                    <a:pt x="65371" y="88530"/>
                  </a:cubicBezTo>
                  <a:cubicBezTo>
                    <a:pt x="62370" y="88530"/>
                    <a:pt x="59630" y="86997"/>
                    <a:pt x="58032" y="84453"/>
                  </a:cubicBezTo>
                  <a:cubicBezTo>
                    <a:pt x="57453" y="83536"/>
                    <a:pt x="56446" y="83012"/>
                    <a:pt x="55407" y="83012"/>
                  </a:cubicBezTo>
                  <a:cubicBezTo>
                    <a:pt x="55040" y="83012"/>
                    <a:pt x="54670" y="83077"/>
                    <a:pt x="54313" y="83213"/>
                  </a:cubicBezTo>
                  <a:cubicBezTo>
                    <a:pt x="52943" y="83768"/>
                    <a:pt x="52160" y="85203"/>
                    <a:pt x="52454" y="86638"/>
                  </a:cubicBezTo>
                  <a:cubicBezTo>
                    <a:pt x="52552" y="87160"/>
                    <a:pt x="52584" y="87682"/>
                    <a:pt x="52584" y="88237"/>
                  </a:cubicBezTo>
                  <a:cubicBezTo>
                    <a:pt x="52584" y="92999"/>
                    <a:pt x="48735" y="96848"/>
                    <a:pt x="43973" y="96848"/>
                  </a:cubicBezTo>
                  <a:cubicBezTo>
                    <a:pt x="39210" y="96848"/>
                    <a:pt x="35361" y="92999"/>
                    <a:pt x="35361" y="88237"/>
                  </a:cubicBezTo>
                  <a:cubicBezTo>
                    <a:pt x="35361" y="88106"/>
                    <a:pt x="35361" y="87976"/>
                    <a:pt x="35361" y="87845"/>
                  </a:cubicBezTo>
                  <a:cubicBezTo>
                    <a:pt x="35394" y="86508"/>
                    <a:pt x="34578" y="85334"/>
                    <a:pt x="33338" y="84877"/>
                  </a:cubicBezTo>
                  <a:cubicBezTo>
                    <a:pt x="33009" y="84767"/>
                    <a:pt x="32671" y="84714"/>
                    <a:pt x="32337" y="84714"/>
                  </a:cubicBezTo>
                  <a:cubicBezTo>
                    <a:pt x="31381" y="84714"/>
                    <a:pt x="30461" y="85147"/>
                    <a:pt x="29881" y="85921"/>
                  </a:cubicBezTo>
                  <a:cubicBezTo>
                    <a:pt x="27336" y="89248"/>
                    <a:pt x="23520" y="91140"/>
                    <a:pt x="19345" y="91140"/>
                  </a:cubicBezTo>
                  <a:cubicBezTo>
                    <a:pt x="12038" y="91140"/>
                    <a:pt x="6101" y="85203"/>
                    <a:pt x="6101" y="77929"/>
                  </a:cubicBezTo>
                  <a:cubicBezTo>
                    <a:pt x="6101" y="74210"/>
                    <a:pt x="7667" y="70655"/>
                    <a:pt x="10407" y="68176"/>
                  </a:cubicBezTo>
                  <a:cubicBezTo>
                    <a:pt x="11222" y="67425"/>
                    <a:pt x="11581" y="66284"/>
                    <a:pt x="11320" y="65207"/>
                  </a:cubicBezTo>
                  <a:cubicBezTo>
                    <a:pt x="10505" y="61749"/>
                    <a:pt x="10080" y="58226"/>
                    <a:pt x="10080" y="54704"/>
                  </a:cubicBezTo>
                  <a:cubicBezTo>
                    <a:pt x="10080" y="43678"/>
                    <a:pt x="14125" y="33011"/>
                    <a:pt x="21302" y="24758"/>
                  </a:cubicBezTo>
                  <a:cubicBezTo>
                    <a:pt x="24140" y="29912"/>
                    <a:pt x="29620" y="33403"/>
                    <a:pt x="35915" y="33403"/>
                  </a:cubicBezTo>
                  <a:cubicBezTo>
                    <a:pt x="45114" y="33403"/>
                    <a:pt x="52617" y="25900"/>
                    <a:pt x="52617" y="16701"/>
                  </a:cubicBezTo>
                  <a:cubicBezTo>
                    <a:pt x="52617" y="14059"/>
                    <a:pt x="51997" y="11580"/>
                    <a:pt x="50921" y="9362"/>
                  </a:cubicBezTo>
                  <a:cubicBezTo>
                    <a:pt x="52486" y="9199"/>
                    <a:pt x="54052" y="9134"/>
                    <a:pt x="55650" y="9134"/>
                  </a:cubicBezTo>
                  <a:cubicBezTo>
                    <a:pt x="66121" y="9134"/>
                    <a:pt x="75940" y="12591"/>
                    <a:pt x="84095" y="19115"/>
                  </a:cubicBezTo>
                  <a:cubicBezTo>
                    <a:pt x="84650" y="19539"/>
                    <a:pt x="85335" y="19768"/>
                    <a:pt x="85987" y="19768"/>
                  </a:cubicBezTo>
                  <a:cubicBezTo>
                    <a:pt x="86900" y="19768"/>
                    <a:pt x="87781" y="19376"/>
                    <a:pt x="88401" y="18626"/>
                  </a:cubicBezTo>
                  <a:cubicBezTo>
                    <a:pt x="89445" y="17321"/>
                    <a:pt x="89216" y="15397"/>
                    <a:pt x="87911" y="14320"/>
                  </a:cubicBezTo>
                  <a:cubicBezTo>
                    <a:pt x="78811" y="7046"/>
                    <a:pt x="67328" y="3001"/>
                    <a:pt x="55650" y="3001"/>
                  </a:cubicBezTo>
                  <a:cubicBezTo>
                    <a:pt x="52584" y="3001"/>
                    <a:pt x="49518" y="3295"/>
                    <a:pt x="46517" y="3817"/>
                  </a:cubicBezTo>
                  <a:cubicBezTo>
                    <a:pt x="43646" y="1435"/>
                    <a:pt x="39928" y="0"/>
                    <a:pt x="35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24"/>
            <p:cNvSpPr/>
            <p:nvPr/>
          </p:nvSpPr>
          <p:spPr>
            <a:xfrm>
              <a:off x="2904775" y="1486650"/>
              <a:ext cx="1180875" cy="708675"/>
            </a:xfrm>
            <a:custGeom>
              <a:avLst/>
              <a:gdLst/>
              <a:ahLst/>
              <a:cxnLst/>
              <a:rect l="l" t="t" r="r" b="b"/>
              <a:pathLst>
                <a:path w="47235" h="28347" extrusionOk="0">
                  <a:moveTo>
                    <a:pt x="20682" y="0"/>
                  </a:moveTo>
                  <a:cubicBezTo>
                    <a:pt x="18986" y="0"/>
                    <a:pt x="17616" y="1370"/>
                    <a:pt x="17616" y="3034"/>
                  </a:cubicBezTo>
                  <a:cubicBezTo>
                    <a:pt x="17616" y="7829"/>
                    <a:pt x="19899" y="12069"/>
                    <a:pt x="23389" y="14777"/>
                  </a:cubicBezTo>
                  <a:cubicBezTo>
                    <a:pt x="22802" y="18985"/>
                    <a:pt x="19181" y="22214"/>
                    <a:pt x="14810" y="22214"/>
                  </a:cubicBezTo>
                  <a:cubicBezTo>
                    <a:pt x="10015" y="22214"/>
                    <a:pt x="6133" y="18332"/>
                    <a:pt x="6133" y="13537"/>
                  </a:cubicBezTo>
                  <a:cubicBezTo>
                    <a:pt x="6133" y="11841"/>
                    <a:pt x="4763" y="10471"/>
                    <a:pt x="3067" y="10471"/>
                  </a:cubicBezTo>
                  <a:cubicBezTo>
                    <a:pt x="1371" y="10471"/>
                    <a:pt x="1" y="11841"/>
                    <a:pt x="1" y="13537"/>
                  </a:cubicBezTo>
                  <a:cubicBezTo>
                    <a:pt x="1" y="21692"/>
                    <a:pt x="6655" y="28347"/>
                    <a:pt x="14810" y="28347"/>
                  </a:cubicBezTo>
                  <a:cubicBezTo>
                    <a:pt x="21595" y="28347"/>
                    <a:pt x="27336" y="23715"/>
                    <a:pt x="29065" y="17452"/>
                  </a:cubicBezTo>
                  <a:cubicBezTo>
                    <a:pt x="30142" y="17713"/>
                    <a:pt x="31283" y="17843"/>
                    <a:pt x="32425" y="17843"/>
                  </a:cubicBezTo>
                  <a:cubicBezTo>
                    <a:pt x="40580" y="17843"/>
                    <a:pt x="47235" y="11221"/>
                    <a:pt x="47235" y="3034"/>
                  </a:cubicBezTo>
                  <a:cubicBezTo>
                    <a:pt x="47235" y="1370"/>
                    <a:pt x="45864" y="0"/>
                    <a:pt x="44168" y="0"/>
                  </a:cubicBezTo>
                  <a:cubicBezTo>
                    <a:pt x="42472" y="0"/>
                    <a:pt x="41102" y="1370"/>
                    <a:pt x="41102" y="3034"/>
                  </a:cubicBezTo>
                  <a:cubicBezTo>
                    <a:pt x="41102" y="7829"/>
                    <a:pt x="37220" y="11743"/>
                    <a:pt x="32425" y="11743"/>
                  </a:cubicBezTo>
                  <a:cubicBezTo>
                    <a:pt x="27630" y="11743"/>
                    <a:pt x="23748" y="7829"/>
                    <a:pt x="23748" y="3034"/>
                  </a:cubicBezTo>
                  <a:cubicBezTo>
                    <a:pt x="23748" y="1370"/>
                    <a:pt x="22378" y="0"/>
                    <a:pt x="20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24"/>
            <p:cNvSpPr/>
            <p:nvPr/>
          </p:nvSpPr>
          <p:spPr>
            <a:xfrm>
              <a:off x="3300300" y="3005300"/>
              <a:ext cx="849775" cy="834875"/>
            </a:xfrm>
            <a:custGeom>
              <a:avLst/>
              <a:gdLst/>
              <a:ahLst/>
              <a:cxnLst/>
              <a:rect l="l" t="t" r="r" b="b"/>
              <a:pathLst>
                <a:path w="33991" h="33395" extrusionOk="0">
                  <a:moveTo>
                    <a:pt x="17746" y="13725"/>
                  </a:moveTo>
                  <a:lnTo>
                    <a:pt x="19997" y="15976"/>
                  </a:lnTo>
                  <a:lnTo>
                    <a:pt x="16180" y="19760"/>
                  </a:lnTo>
                  <a:lnTo>
                    <a:pt x="13929" y="17509"/>
                  </a:lnTo>
                  <a:lnTo>
                    <a:pt x="17746" y="13725"/>
                  </a:lnTo>
                  <a:close/>
                  <a:moveTo>
                    <a:pt x="24058" y="0"/>
                  </a:moveTo>
                  <a:cubicBezTo>
                    <a:pt x="23275" y="0"/>
                    <a:pt x="22492" y="302"/>
                    <a:pt x="21889" y="906"/>
                  </a:cubicBezTo>
                  <a:lnTo>
                    <a:pt x="17746" y="5048"/>
                  </a:lnTo>
                  <a:lnTo>
                    <a:pt x="15821" y="3156"/>
                  </a:lnTo>
                  <a:cubicBezTo>
                    <a:pt x="15234" y="2553"/>
                    <a:pt x="14451" y="2251"/>
                    <a:pt x="13668" y="2251"/>
                  </a:cubicBezTo>
                  <a:cubicBezTo>
                    <a:pt x="12885" y="2251"/>
                    <a:pt x="12103" y="2553"/>
                    <a:pt x="11515" y="3156"/>
                  </a:cubicBezTo>
                  <a:cubicBezTo>
                    <a:pt x="10308" y="4363"/>
                    <a:pt x="10308" y="6288"/>
                    <a:pt x="11515" y="7495"/>
                  </a:cubicBezTo>
                  <a:lnTo>
                    <a:pt x="13407" y="9387"/>
                  </a:lnTo>
                  <a:lnTo>
                    <a:pt x="9591" y="13203"/>
                  </a:lnTo>
                  <a:lnTo>
                    <a:pt x="7699" y="11279"/>
                  </a:lnTo>
                  <a:cubicBezTo>
                    <a:pt x="7095" y="10692"/>
                    <a:pt x="6313" y="10398"/>
                    <a:pt x="5530" y="10398"/>
                  </a:cubicBezTo>
                  <a:cubicBezTo>
                    <a:pt x="4747" y="10398"/>
                    <a:pt x="3964" y="10692"/>
                    <a:pt x="3360" y="11279"/>
                  </a:cubicBezTo>
                  <a:cubicBezTo>
                    <a:pt x="2186" y="12486"/>
                    <a:pt x="2186" y="14410"/>
                    <a:pt x="3360" y="15617"/>
                  </a:cubicBezTo>
                  <a:lnTo>
                    <a:pt x="5285" y="17509"/>
                  </a:lnTo>
                  <a:lnTo>
                    <a:pt x="1208" y="21587"/>
                  </a:lnTo>
                  <a:cubicBezTo>
                    <a:pt x="1" y="22793"/>
                    <a:pt x="1" y="24718"/>
                    <a:pt x="1208" y="25892"/>
                  </a:cubicBezTo>
                  <a:cubicBezTo>
                    <a:pt x="1795" y="26512"/>
                    <a:pt x="2578" y="26806"/>
                    <a:pt x="3360" y="26806"/>
                  </a:cubicBezTo>
                  <a:cubicBezTo>
                    <a:pt x="4143" y="26806"/>
                    <a:pt x="4926" y="26512"/>
                    <a:pt x="5546" y="25892"/>
                  </a:cubicBezTo>
                  <a:lnTo>
                    <a:pt x="9591" y="21848"/>
                  </a:lnTo>
                  <a:lnTo>
                    <a:pt x="11842" y="24098"/>
                  </a:lnTo>
                  <a:lnTo>
                    <a:pt x="7797" y="28176"/>
                  </a:lnTo>
                  <a:cubicBezTo>
                    <a:pt x="6590" y="29350"/>
                    <a:pt x="6590" y="31307"/>
                    <a:pt x="7797" y="32482"/>
                  </a:cubicBezTo>
                  <a:cubicBezTo>
                    <a:pt x="8384" y="33069"/>
                    <a:pt x="9167" y="33395"/>
                    <a:pt x="9950" y="33395"/>
                  </a:cubicBezTo>
                  <a:cubicBezTo>
                    <a:pt x="10733" y="33395"/>
                    <a:pt x="11515" y="33069"/>
                    <a:pt x="12103" y="32482"/>
                  </a:cubicBezTo>
                  <a:lnTo>
                    <a:pt x="16180" y="28437"/>
                  </a:lnTo>
                  <a:lnTo>
                    <a:pt x="19638" y="31894"/>
                  </a:lnTo>
                  <a:cubicBezTo>
                    <a:pt x="20225" y="32482"/>
                    <a:pt x="21008" y="32775"/>
                    <a:pt x="21791" y="32775"/>
                  </a:cubicBezTo>
                  <a:cubicBezTo>
                    <a:pt x="22574" y="32775"/>
                    <a:pt x="23356" y="32482"/>
                    <a:pt x="23976" y="31894"/>
                  </a:cubicBezTo>
                  <a:cubicBezTo>
                    <a:pt x="25151" y="30687"/>
                    <a:pt x="25151" y="28763"/>
                    <a:pt x="23976" y="27556"/>
                  </a:cubicBezTo>
                  <a:lnTo>
                    <a:pt x="20486" y="24098"/>
                  </a:lnTo>
                  <a:lnTo>
                    <a:pt x="24302" y="20282"/>
                  </a:lnTo>
                  <a:lnTo>
                    <a:pt x="27760" y="23739"/>
                  </a:lnTo>
                  <a:cubicBezTo>
                    <a:pt x="28380" y="24359"/>
                    <a:pt x="29163" y="24653"/>
                    <a:pt x="29946" y="24653"/>
                  </a:cubicBezTo>
                  <a:cubicBezTo>
                    <a:pt x="30729" y="24653"/>
                    <a:pt x="31511" y="24359"/>
                    <a:pt x="32099" y="23739"/>
                  </a:cubicBezTo>
                  <a:cubicBezTo>
                    <a:pt x="33305" y="22565"/>
                    <a:pt x="33305" y="20608"/>
                    <a:pt x="32099" y="19434"/>
                  </a:cubicBezTo>
                  <a:lnTo>
                    <a:pt x="28641" y="15976"/>
                  </a:lnTo>
                  <a:lnTo>
                    <a:pt x="32784" y="11801"/>
                  </a:lnTo>
                  <a:cubicBezTo>
                    <a:pt x="33990" y="10594"/>
                    <a:pt x="33990" y="8669"/>
                    <a:pt x="32784" y="7495"/>
                  </a:cubicBezTo>
                  <a:cubicBezTo>
                    <a:pt x="32196" y="6891"/>
                    <a:pt x="31414" y="6590"/>
                    <a:pt x="30631" y="6590"/>
                  </a:cubicBezTo>
                  <a:cubicBezTo>
                    <a:pt x="29848" y="6590"/>
                    <a:pt x="29065" y="6891"/>
                    <a:pt x="28478" y="7495"/>
                  </a:cubicBezTo>
                  <a:lnTo>
                    <a:pt x="24302" y="11637"/>
                  </a:lnTo>
                  <a:lnTo>
                    <a:pt x="22052" y="9387"/>
                  </a:lnTo>
                  <a:lnTo>
                    <a:pt x="26227" y="5211"/>
                  </a:lnTo>
                  <a:cubicBezTo>
                    <a:pt x="27401" y="4037"/>
                    <a:pt x="27401" y="2080"/>
                    <a:pt x="26227" y="906"/>
                  </a:cubicBezTo>
                  <a:cubicBezTo>
                    <a:pt x="25623" y="302"/>
                    <a:pt x="24841" y="0"/>
                    <a:pt x="240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 name="Google Shape;2119;p124"/>
          <p:cNvGrpSpPr/>
          <p:nvPr/>
        </p:nvGrpSpPr>
        <p:grpSpPr>
          <a:xfrm>
            <a:off x="1371023" y="4078996"/>
            <a:ext cx="412042" cy="564196"/>
            <a:chOff x="1894375" y="238125"/>
            <a:chExt cx="3811675" cy="5219200"/>
          </a:xfrm>
        </p:grpSpPr>
        <p:sp>
          <p:nvSpPr>
            <p:cNvPr id="2120" name="Google Shape;2120;p124"/>
            <p:cNvSpPr/>
            <p:nvPr/>
          </p:nvSpPr>
          <p:spPr>
            <a:xfrm>
              <a:off x="2148825" y="238125"/>
              <a:ext cx="3302775" cy="2618575"/>
            </a:xfrm>
            <a:custGeom>
              <a:avLst/>
              <a:gdLst/>
              <a:ahLst/>
              <a:cxnLst/>
              <a:rect l="l" t="t" r="r" b="b"/>
              <a:pathLst>
                <a:path w="132111" h="104743" extrusionOk="0">
                  <a:moveTo>
                    <a:pt x="12298" y="0"/>
                  </a:moveTo>
                  <a:cubicBezTo>
                    <a:pt x="5513" y="0"/>
                    <a:pt x="0" y="5513"/>
                    <a:pt x="0" y="12298"/>
                  </a:cubicBezTo>
                  <a:lnTo>
                    <a:pt x="0" y="101709"/>
                  </a:lnTo>
                  <a:cubicBezTo>
                    <a:pt x="0" y="103372"/>
                    <a:pt x="1370" y="104742"/>
                    <a:pt x="3067" y="104742"/>
                  </a:cubicBezTo>
                  <a:cubicBezTo>
                    <a:pt x="4763" y="104742"/>
                    <a:pt x="6133" y="103372"/>
                    <a:pt x="6133" y="101709"/>
                  </a:cubicBezTo>
                  <a:lnTo>
                    <a:pt x="6133" y="12298"/>
                  </a:lnTo>
                  <a:cubicBezTo>
                    <a:pt x="6133" y="8905"/>
                    <a:pt x="8906" y="6133"/>
                    <a:pt x="12298" y="6133"/>
                  </a:cubicBezTo>
                  <a:lnTo>
                    <a:pt x="119813" y="6133"/>
                  </a:lnTo>
                  <a:cubicBezTo>
                    <a:pt x="123206" y="6133"/>
                    <a:pt x="125978" y="8905"/>
                    <a:pt x="125978" y="12298"/>
                  </a:cubicBezTo>
                  <a:lnTo>
                    <a:pt x="125978" y="16897"/>
                  </a:lnTo>
                  <a:cubicBezTo>
                    <a:pt x="125978" y="18561"/>
                    <a:pt x="127348" y="19931"/>
                    <a:pt x="129045" y="19931"/>
                  </a:cubicBezTo>
                  <a:cubicBezTo>
                    <a:pt x="130741" y="19931"/>
                    <a:pt x="132111" y="18561"/>
                    <a:pt x="132111" y="16897"/>
                  </a:cubicBezTo>
                  <a:lnTo>
                    <a:pt x="132111" y="12298"/>
                  </a:lnTo>
                  <a:cubicBezTo>
                    <a:pt x="132111" y="5513"/>
                    <a:pt x="126598" y="0"/>
                    <a:pt x="119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24"/>
            <p:cNvSpPr/>
            <p:nvPr/>
          </p:nvSpPr>
          <p:spPr>
            <a:xfrm>
              <a:off x="2530475" y="837500"/>
              <a:ext cx="601050" cy="866075"/>
            </a:xfrm>
            <a:custGeom>
              <a:avLst/>
              <a:gdLst/>
              <a:ahLst/>
              <a:cxnLst/>
              <a:rect l="l" t="t" r="r" b="b"/>
              <a:pathLst>
                <a:path w="24042" h="34643" extrusionOk="0">
                  <a:moveTo>
                    <a:pt x="17941" y="6101"/>
                  </a:moveTo>
                  <a:lnTo>
                    <a:pt x="17941" y="28543"/>
                  </a:lnTo>
                  <a:lnTo>
                    <a:pt x="6100" y="28543"/>
                  </a:lnTo>
                  <a:lnTo>
                    <a:pt x="6100" y="6101"/>
                  </a:lnTo>
                  <a:close/>
                  <a:moveTo>
                    <a:pt x="5937" y="1"/>
                  </a:moveTo>
                  <a:cubicBezTo>
                    <a:pt x="2675" y="1"/>
                    <a:pt x="0" y="2643"/>
                    <a:pt x="0" y="5937"/>
                  </a:cubicBezTo>
                  <a:lnTo>
                    <a:pt x="0" y="28706"/>
                  </a:lnTo>
                  <a:cubicBezTo>
                    <a:pt x="0" y="32001"/>
                    <a:pt x="2675" y="34643"/>
                    <a:pt x="5937" y="34643"/>
                  </a:cubicBezTo>
                  <a:lnTo>
                    <a:pt x="18104" y="34643"/>
                  </a:lnTo>
                  <a:cubicBezTo>
                    <a:pt x="21366" y="34643"/>
                    <a:pt x="24041" y="32001"/>
                    <a:pt x="24041" y="28706"/>
                  </a:cubicBezTo>
                  <a:lnTo>
                    <a:pt x="24041" y="5937"/>
                  </a:lnTo>
                  <a:cubicBezTo>
                    <a:pt x="24041" y="2643"/>
                    <a:pt x="21366" y="1"/>
                    <a:pt x="18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24"/>
            <p:cNvSpPr/>
            <p:nvPr/>
          </p:nvSpPr>
          <p:spPr>
            <a:xfrm>
              <a:off x="3499275" y="837500"/>
              <a:ext cx="601875" cy="866075"/>
            </a:xfrm>
            <a:custGeom>
              <a:avLst/>
              <a:gdLst/>
              <a:ahLst/>
              <a:cxnLst/>
              <a:rect l="l" t="t" r="r" b="b"/>
              <a:pathLst>
                <a:path w="24075" h="34643" extrusionOk="0">
                  <a:moveTo>
                    <a:pt x="17942" y="6101"/>
                  </a:moveTo>
                  <a:lnTo>
                    <a:pt x="17942" y="28543"/>
                  </a:lnTo>
                  <a:lnTo>
                    <a:pt x="6133" y="28543"/>
                  </a:lnTo>
                  <a:lnTo>
                    <a:pt x="6133" y="6101"/>
                  </a:lnTo>
                  <a:close/>
                  <a:moveTo>
                    <a:pt x="5970" y="1"/>
                  </a:moveTo>
                  <a:cubicBezTo>
                    <a:pt x="2676" y="1"/>
                    <a:pt x="1" y="2643"/>
                    <a:pt x="1" y="5937"/>
                  </a:cubicBezTo>
                  <a:lnTo>
                    <a:pt x="1" y="28706"/>
                  </a:lnTo>
                  <a:cubicBezTo>
                    <a:pt x="1" y="32001"/>
                    <a:pt x="2676" y="34643"/>
                    <a:pt x="5970" y="34643"/>
                  </a:cubicBezTo>
                  <a:lnTo>
                    <a:pt x="18105" y="34643"/>
                  </a:lnTo>
                  <a:cubicBezTo>
                    <a:pt x="21399" y="34643"/>
                    <a:pt x="24074" y="32001"/>
                    <a:pt x="24074" y="28706"/>
                  </a:cubicBezTo>
                  <a:lnTo>
                    <a:pt x="24074" y="5937"/>
                  </a:lnTo>
                  <a:cubicBezTo>
                    <a:pt x="24074" y="2643"/>
                    <a:pt x="21399" y="1"/>
                    <a:pt x="1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24"/>
            <p:cNvSpPr/>
            <p:nvPr/>
          </p:nvSpPr>
          <p:spPr>
            <a:xfrm>
              <a:off x="4468900" y="837500"/>
              <a:ext cx="601050" cy="866075"/>
            </a:xfrm>
            <a:custGeom>
              <a:avLst/>
              <a:gdLst/>
              <a:ahLst/>
              <a:cxnLst/>
              <a:rect l="l" t="t" r="r" b="b"/>
              <a:pathLst>
                <a:path w="24042" h="34643" extrusionOk="0">
                  <a:moveTo>
                    <a:pt x="17942" y="6101"/>
                  </a:moveTo>
                  <a:lnTo>
                    <a:pt x="17942" y="28543"/>
                  </a:lnTo>
                  <a:lnTo>
                    <a:pt x="6101" y="28543"/>
                  </a:lnTo>
                  <a:lnTo>
                    <a:pt x="6101" y="6101"/>
                  </a:lnTo>
                  <a:close/>
                  <a:moveTo>
                    <a:pt x="5938" y="1"/>
                  </a:moveTo>
                  <a:cubicBezTo>
                    <a:pt x="2676" y="1"/>
                    <a:pt x="1" y="2643"/>
                    <a:pt x="1" y="5937"/>
                  </a:cubicBezTo>
                  <a:lnTo>
                    <a:pt x="1" y="28706"/>
                  </a:lnTo>
                  <a:cubicBezTo>
                    <a:pt x="1" y="32001"/>
                    <a:pt x="2676" y="34643"/>
                    <a:pt x="5938" y="34643"/>
                  </a:cubicBezTo>
                  <a:lnTo>
                    <a:pt x="18105" y="34643"/>
                  </a:lnTo>
                  <a:cubicBezTo>
                    <a:pt x="21367" y="34643"/>
                    <a:pt x="24042" y="32001"/>
                    <a:pt x="24042" y="28706"/>
                  </a:cubicBezTo>
                  <a:lnTo>
                    <a:pt x="24042" y="5937"/>
                  </a:lnTo>
                  <a:cubicBezTo>
                    <a:pt x="24042" y="2643"/>
                    <a:pt x="21367" y="1"/>
                    <a:pt x="18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24"/>
            <p:cNvSpPr/>
            <p:nvPr/>
          </p:nvSpPr>
          <p:spPr>
            <a:xfrm>
              <a:off x="2530475" y="1988175"/>
              <a:ext cx="601050" cy="866900"/>
            </a:xfrm>
            <a:custGeom>
              <a:avLst/>
              <a:gdLst/>
              <a:ahLst/>
              <a:cxnLst/>
              <a:rect l="l" t="t" r="r" b="b"/>
              <a:pathLst>
                <a:path w="24042" h="34676" extrusionOk="0">
                  <a:moveTo>
                    <a:pt x="17941" y="6100"/>
                  </a:moveTo>
                  <a:lnTo>
                    <a:pt x="17941" y="28543"/>
                  </a:lnTo>
                  <a:lnTo>
                    <a:pt x="6100" y="28543"/>
                  </a:lnTo>
                  <a:lnTo>
                    <a:pt x="6100" y="6100"/>
                  </a:lnTo>
                  <a:close/>
                  <a:moveTo>
                    <a:pt x="5937" y="0"/>
                  </a:moveTo>
                  <a:cubicBezTo>
                    <a:pt x="2675" y="0"/>
                    <a:pt x="0" y="2642"/>
                    <a:pt x="0" y="5937"/>
                  </a:cubicBezTo>
                  <a:lnTo>
                    <a:pt x="0" y="28706"/>
                  </a:lnTo>
                  <a:cubicBezTo>
                    <a:pt x="0" y="32000"/>
                    <a:pt x="2675" y="34675"/>
                    <a:pt x="5937" y="34675"/>
                  </a:cubicBezTo>
                  <a:lnTo>
                    <a:pt x="18104" y="34675"/>
                  </a:lnTo>
                  <a:cubicBezTo>
                    <a:pt x="21366" y="34675"/>
                    <a:pt x="24041" y="32000"/>
                    <a:pt x="24041" y="28706"/>
                  </a:cubicBezTo>
                  <a:lnTo>
                    <a:pt x="24041" y="5937"/>
                  </a:lnTo>
                  <a:cubicBezTo>
                    <a:pt x="24041" y="2642"/>
                    <a:pt x="21366" y="0"/>
                    <a:pt x="18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24"/>
            <p:cNvSpPr/>
            <p:nvPr/>
          </p:nvSpPr>
          <p:spPr>
            <a:xfrm>
              <a:off x="3499275" y="1988175"/>
              <a:ext cx="601875" cy="866900"/>
            </a:xfrm>
            <a:custGeom>
              <a:avLst/>
              <a:gdLst/>
              <a:ahLst/>
              <a:cxnLst/>
              <a:rect l="l" t="t" r="r" b="b"/>
              <a:pathLst>
                <a:path w="24075" h="34676" extrusionOk="0">
                  <a:moveTo>
                    <a:pt x="17942" y="6100"/>
                  </a:moveTo>
                  <a:lnTo>
                    <a:pt x="17942" y="28543"/>
                  </a:lnTo>
                  <a:lnTo>
                    <a:pt x="6133" y="28543"/>
                  </a:lnTo>
                  <a:lnTo>
                    <a:pt x="6133" y="6100"/>
                  </a:lnTo>
                  <a:close/>
                  <a:moveTo>
                    <a:pt x="5970" y="0"/>
                  </a:moveTo>
                  <a:cubicBezTo>
                    <a:pt x="2676" y="0"/>
                    <a:pt x="1" y="2642"/>
                    <a:pt x="1" y="5937"/>
                  </a:cubicBezTo>
                  <a:lnTo>
                    <a:pt x="1" y="28706"/>
                  </a:lnTo>
                  <a:cubicBezTo>
                    <a:pt x="1" y="32000"/>
                    <a:pt x="2676" y="34675"/>
                    <a:pt x="5970" y="34675"/>
                  </a:cubicBezTo>
                  <a:lnTo>
                    <a:pt x="18105" y="34675"/>
                  </a:lnTo>
                  <a:cubicBezTo>
                    <a:pt x="21399" y="34675"/>
                    <a:pt x="24074" y="32000"/>
                    <a:pt x="24074" y="28706"/>
                  </a:cubicBezTo>
                  <a:lnTo>
                    <a:pt x="24074" y="5937"/>
                  </a:lnTo>
                  <a:cubicBezTo>
                    <a:pt x="24074" y="2642"/>
                    <a:pt x="21399" y="0"/>
                    <a:pt x="18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24"/>
            <p:cNvSpPr/>
            <p:nvPr/>
          </p:nvSpPr>
          <p:spPr>
            <a:xfrm>
              <a:off x="4468900" y="1988175"/>
              <a:ext cx="601050" cy="866900"/>
            </a:xfrm>
            <a:custGeom>
              <a:avLst/>
              <a:gdLst/>
              <a:ahLst/>
              <a:cxnLst/>
              <a:rect l="l" t="t" r="r" b="b"/>
              <a:pathLst>
                <a:path w="24042" h="34676" extrusionOk="0">
                  <a:moveTo>
                    <a:pt x="17942" y="6100"/>
                  </a:moveTo>
                  <a:lnTo>
                    <a:pt x="17942" y="28543"/>
                  </a:lnTo>
                  <a:lnTo>
                    <a:pt x="6101" y="28543"/>
                  </a:lnTo>
                  <a:lnTo>
                    <a:pt x="6101" y="6100"/>
                  </a:lnTo>
                  <a:close/>
                  <a:moveTo>
                    <a:pt x="5938" y="0"/>
                  </a:moveTo>
                  <a:cubicBezTo>
                    <a:pt x="2676" y="0"/>
                    <a:pt x="1" y="2642"/>
                    <a:pt x="1" y="5937"/>
                  </a:cubicBezTo>
                  <a:lnTo>
                    <a:pt x="1" y="28706"/>
                  </a:lnTo>
                  <a:cubicBezTo>
                    <a:pt x="1" y="32000"/>
                    <a:pt x="2676" y="34675"/>
                    <a:pt x="5938" y="34675"/>
                  </a:cubicBezTo>
                  <a:lnTo>
                    <a:pt x="18105" y="34675"/>
                  </a:lnTo>
                  <a:cubicBezTo>
                    <a:pt x="21367" y="34675"/>
                    <a:pt x="24042" y="32000"/>
                    <a:pt x="24042" y="28706"/>
                  </a:cubicBezTo>
                  <a:lnTo>
                    <a:pt x="24042" y="5937"/>
                  </a:lnTo>
                  <a:cubicBezTo>
                    <a:pt x="24042" y="2642"/>
                    <a:pt x="21367" y="0"/>
                    <a:pt x="18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24"/>
            <p:cNvSpPr/>
            <p:nvPr/>
          </p:nvSpPr>
          <p:spPr>
            <a:xfrm>
              <a:off x="1894375" y="914975"/>
              <a:ext cx="3811675" cy="4542350"/>
            </a:xfrm>
            <a:custGeom>
              <a:avLst/>
              <a:gdLst/>
              <a:ahLst/>
              <a:cxnLst/>
              <a:rect l="l" t="t" r="r" b="b"/>
              <a:pathLst>
                <a:path w="152467" h="181694" extrusionOk="0">
                  <a:moveTo>
                    <a:pt x="43353" y="95055"/>
                  </a:moveTo>
                  <a:lnTo>
                    <a:pt x="43353" y="98284"/>
                  </a:lnTo>
                  <a:lnTo>
                    <a:pt x="31544" y="98284"/>
                  </a:lnTo>
                  <a:lnTo>
                    <a:pt x="31544" y="95055"/>
                  </a:lnTo>
                  <a:close/>
                  <a:moveTo>
                    <a:pt x="82138" y="95055"/>
                  </a:moveTo>
                  <a:lnTo>
                    <a:pt x="82138" y="98284"/>
                  </a:lnTo>
                  <a:lnTo>
                    <a:pt x="70329" y="98284"/>
                  </a:lnTo>
                  <a:lnTo>
                    <a:pt x="70329" y="95055"/>
                  </a:lnTo>
                  <a:close/>
                  <a:moveTo>
                    <a:pt x="120923" y="95055"/>
                  </a:moveTo>
                  <a:lnTo>
                    <a:pt x="120923" y="98284"/>
                  </a:lnTo>
                  <a:lnTo>
                    <a:pt x="109114" y="98284"/>
                  </a:lnTo>
                  <a:lnTo>
                    <a:pt x="109114" y="95055"/>
                  </a:lnTo>
                  <a:close/>
                  <a:moveTo>
                    <a:pt x="146366" y="104384"/>
                  </a:moveTo>
                  <a:lnTo>
                    <a:pt x="146366" y="107352"/>
                  </a:lnTo>
                  <a:lnTo>
                    <a:pt x="6101" y="107352"/>
                  </a:lnTo>
                  <a:lnTo>
                    <a:pt x="6101" y="104384"/>
                  </a:lnTo>
                  <a:close/>
                  <a:moveTo>
                    <a:pt x="146366" y="113452"/>
                  </a:moveTo>
                  <a:lnTo>
                    <a:pt x="146366" y="115149"/>
                  </a:lnTo>
                  <a:lnTo>
                    <a:pt x="6101" y="115149"/>
                  </a:lnTo>
                  <a:lnTo>
                    <a:pt x="6101" y="113452"/>
                  </a:lnTo>
                  <a:close/>
                  <a:moveTo>
                    <a:pt x="146366" y="121249"/>
                  </a:moveTo>
                  <a:lnTo>
                    <a:pt x="146366" y="123630"/>
                  </a:lnTo>
                  <a:lnTo>
                    <a:pt x="6101" y="123630"/>
                  </a:lnTo>
                  <a:lnTo>
                    <a:pt x="6101" y="121249"/>
                  </a:lnTo>
                  <a:close/>
                  <a:moveTo>
                    <a:pt x="42733" y="129762"/>
                  </a:moveTo>
                  <a:cubicBezTo>
                    <a:pt x="31512" y="137624"/>
                    <a:pt x="19736" y="143267"/>
                    <a:pt x="11581" y="146692"/>
                  </a:cubicBezTo>
                  <a:lnTo>
                    <a:pt x="11581" y="129762"/>
                  </a:lnTo>
                  <a:close/>
                  <a:moveTo>
                    <a:pt x="110419" y="129762"/>
                  </a:moveTo>
                  <a:cubicBezTo>
                    <a:pt x="105004" y="145257"/>
                    <a:pt x="97371" y="157815"/>
                    <a:pt x="87618" y="167210"/>
                  </a:cubicBezTo>
                  <a:lnTo>
                    <a:pt x="11581" y="167210"/>
                  </a:lnTo>
                  <a:lnTo>
                    <a:pt x="11581" y="153314"/>
                  </a:lnTo>
                  <a:cubicBezTo>
                    <a:pt x="21497" y="149302"/>
                    <a:pt x="38329" y="141440"/>
                    <a:pt x="52943" y="129762"/>
                  </a:cubicBezTo>
                  <a:close/>
                  <a:moveTo>
                    <a:pt x="140886" y="173310"/>
                  </a:moveTo>
                  <a:lnTo>
                    <a:pt x="140886" y="174843"/>
                  </a:lnTo>
                  <a:cubicBezTo>
                    <a:pt x="140886" y="175267"/>
                    <a:pt x="140560" y="175561"/>
                    <a:pt x="140169" y="175561"/>
                  </a:cubicBezTo>
                  <a:lnTo>
                    <a:pt x="87390" y="175561"/>
                  </a:lnTo>
                  <a:cubicBezTo>
                    <a:pt x="88270" y="174843"/>
                    <a:pt x="89151" y="174093"/>
                    <a:pt x="89999" y="173310"/>
                  </a:cubicBezTo>
                  <a:close/>
                  <a:moveTo>
                    <a:pt x="80376" y="173310"/>
                  </a:moveTo>
                  <a:cubicBezTo>
                    <a:pt x="79300" y="174093"/>
                    <a:pt x="78223" y="174843"/>
                    <a:pt x="77114" y="175593"/>
                  </a:cubicBezTo>
                  <a:lnTo>
                    <a:pt x="12299" y="175593"/>
                  </a:lnTo>
                  <a:cubicBezTo>
                    <a:pt x="11907" y="175593"/>
                    <a:pt x="11581" y="175267"/>
                    <a:pt x="11581" y="174843"/>
                  </a:cubicBezTo>
                  <a:lnTo>
                    <a:pt x="11581" y="173310"/>
                  </a:lnTo>
                  <a:close/>
                  <a:moveTo>
                    <a:pt x="139223" y="0"/>
                  </a:moveTo>
                  <a:cubicBezTo>
                    <a:pt x="137526" y="0"/>
                    <a:pt x="136156" y="1371"/>
                    <a:pt x="136156" y="3067"/>
                  </a:cubicBezTo>
                  <a:lnTo>
                    <a:pt x="136156" y="98284"/>
                  </a:lnTo>
                  <a:lnTo>
                    <a:pt x="127023" y="98284"/>
                  </a:lnTo>
                  <a:lnTo>
                    <a:pt x="127023" y="94892"/>
                  </a:lnTo>
                  <a:cubicBezTo>
                    <a:pt x="127023" y="91597"/>
                    <a:pt x="124348" y="88955"/>
                    <a:pt x="121086" y="88955"/>
                  </a:cubicBezTo>
                  <a:lnTo>
                    <a:pt x="108951" y="88955"/>
                  </a:lnTo>
                  <a:cubicBezTo>
                    <a:pt x="105657" y="88955"/>
                    <a:pt x="102982" y="91597"/>
                    <a:pt x="102982" y="94892"/>
                  </a:cubicBezTo>
                  <a:lnTo>
                    <a:pt x="102982" y="98284"/>
                  </a:lnTo>
                  <a:lnTo>
                    <a:pt x="88238" y="98284"/>
                  </a:lnTo>
                  <a:lnTo>
                    <a:pt x="88238" y="94892"/>
                  </a:lnTo>
                  <a:cubicBezTo>
                    <a:pt x="88238" y="91597"/>
                    <a:pt x="85595" y="88955"/>
                    <a:pt x="82301" y="88955"/>
                  </a:cubicBezTo>
                  <a:lnTo>
                    <a:pt x="70166" y="88955"/>
                  </a:lnTo>
                  <a:cubicBezTo>
                    <a:pt x="66872" y="88955"/>
                    <a:pt x="64229" y="91597"/>
                    <a:pt x="64229" y="94892"/>
                  </a:cubicBezTo>
                  <a:lnTo>
                    <a:pt x="64229" y="98284"/>
                  </a:lnTo>
                  <a:lnTo>
                    <a:pt x="49485" y="98284"/>
                  </a:lnTo>
                  <a:lnTo>
                    <a:pt x="49485" y="94892"/>
                  </a:lnTo>
                  <a:cubicBezTo>
                    <a:pt x="49485" y="91597"/>
                    <a:pt x="46810" y="88955"/>
                    <a:pt x="43548" y="88955"/>
                  </a:cubicBezTo>
                  <a:lnTo>
                    <a:pt x="31381" y="88955"/>
                  </a:lnTo>
                  <a:cubicBezTo>
                    <a:pt x="28119" y="88955"/>
                    <a:pt x="25444" y="91597"/>
                    <a:pt x="25444" y="94892"/>
                  </a:cubicBezTo>
                  <a:lnTo>
                    <a:pt x="25444" y="98284"/>
                  </a:lnTo>
                  <a:lnTo>
                    <a:pt x="16311" y="98284"/>
                  </a:lnTo>
                  <a:lnTo>
                    <a:pt x="16311" y="87878"/>
                  </a:lnTo>
                  <a:cubicBezTo>
                    <a:pt x="16311" y="86182"/>
                    <a:pt x="14941" y="84812"/>
                    <a:pt x="13245" y="84812"/>
                  </a:cubicBezTo>
                  <a:cubicBezTo>
                    <a:pt x="11548" y="84812"/>
                    <a:pt x="10178" y="86182"/>
                    <a:pt x="10178" y="87878"/>
                  </a:cubicBezTo>
                  <a:lnTo>
                    <a:pt x="10178" y="98284"/>
                  </a:lnTo>
                  <a:lnTo>
                    <a:pt x="3035" y="98284"/>
                  </a:lnTo>
                  <a:cubicBezTo>
                    <a:pt x="1371" y="98284"/>
                    <a:pt x="1" y="99654"/>
                    <a:pt x="1" y="101318"/>
                  </a:cubicBezTo>
                  <a:lnTo>
                    <a:pt x="1" y="126696"/>
                  </a:lnTo>
                  <a:cubicBezTo>
                    <a:pt x="1" y="128392"/>
                    <a:pt x="1371" y="129762"/>
                    <a:pt x="3035" y="129762"/>
                  </a:cubicBezTo>
                  <a:lnTo>
                    <a:pt x="5448" y="129762"/>
                  </a:lnTo>
                  <a:lnTo>
                    <a:pt x="5448" y="174843"/>
                  </a:lnTo>
                  <a:cubicBezTo>
                    <a:pt x="5448" y="178627"/>
                    <a:pt x="8515" y="181693"/>
                    <a:pt x="12299" y="181693"/>
                  </a:cubicBezTo>
                  <a:lnTo>
                    <a:pt x="140169" y="181693"/>
                  </a:lnTo>
                  <a:cubicBezTo>
                    <a:pt x="143952" y="181693"/>
                    <a:pt x="147019" y="178627"/>
                    <a:pt x="147019" y="174843"/>
                  </a:cubicBezTo>
                  <a:lnTo>
                    <a:pt x="147019" y="147410"/>
                  </a:lnTo>
                  <a:cubicBezTo>
                    <a:pt x="147019" y="145713"/>
                    <a:pt x="145649" y="144343"/>
                    <a:pt x="143952" y="144343"/>
                  </a:cubicBezTo>
                  <a:cubicBezTo>
                    <a:pt x="142256" y="144343"/>
                    <a:pt x="140886" y="145713"/>
                    <a:pt x="140886" y="147410"/>
                  </a:cubicBezTo>
                  <a:lnTo>
                    <a:pt x="140886" y="167210"/>
                  </a:lnTo>
                  <a:lnTo>
                    <a:pt x="96066" y="167210"/>
                  </a:lnTo>
                  <a:cubicBezTo>
                    <a:pt x="99035" y="163883"/>
                    <a:pt x="101775" y="160262"/>
                    <a:pt x="104319" y="156347"/>
                  </a:cubicBezTo>
                  <a:cubicBezTo>
                    <a:pt x="109375" y="148551"/>
                    <a:pt x="113583" y="139646"/>
                    <a:pt x="116878" y="129762"/>
                  </a:cubicBezTo>
                  <a:lnTo>
                    <a:pt x="140886" y="129762"/>
                  </a:lnTo>
                  <a:lnTo>
                    <a:pt x="140886" y="134166"/>
                  </a:lnTo>
                  <a:cubicBezTo>
                    <a:pt x="140886" y="135830"/>
                    <a:pt x="142256" y="137200"/>
                    <a:pt x="143952" y="137200"/>
                  </a:cubicBezTo>
                  <a:cubicBezTo>
                    <a:pt x="145649" y="137200"/>
                    <a:pt x="147019" y="135830"/>
                    <a:pt x="147019" y="134166"/>
                  </a:cubicBezTo>
                  <a:lnTo>
                    <a:pt x="147019" y="129762"/>
                  </a:lnTo>
                  <a:lnTo>
                    <a:pt x="149433" y="129762"/>
                  </a:lnTo>
                  <a:cubicBezTo>
                    <a:pt x="151096" y="129762"/>
                    <a:pt x="152466" y="128392"/>
                    <a:pt x="152466" y="126696"/>
                  </a:cubicBezTo>
                  <a:lnTo>
                    <a:pt x="152466" y="101318"/>
                  </a:lnTo>
                  <a:cubicBezTo>
                    <a:pt x="152466" y="99654"/>
                    <a:pt x="151096" y="98284"/>
                    <a:pt x="149433" y="98284"/>
                  </a:cubicBezTo>
                  <a:lnTo>
                    <a:pt x="142289" y="98284"/>
                  </a:lnTo>
                  <a:lnTo>
                    <a:pt x="142289" y="3067"/>
                  </a:lnTo>
                  <a:cubicBezTo>
                    <a:pt x="142289" y="1371"/>
                    <a:pt x="140919" y="0"/>
                    <a:pt x="139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24"/>
            <p:cNvSpPr/>
            <p:nvPr/>
          </p:nvSpPr>
          <p:spPr>
            <a:xfrm>
              <a:off x="5129450" y="4592875"/>
              <a:ext cx="152525" cy="382475"/>
            </a:xfrm>
            <a:custGeom>
              <a:avLst/>
              <a:gdLst/>
              <a:ahLst/>
              <a:cxnLst/>
              <a:rect l="l" t="t" r="r" b="b"/>
              <a:pathLst>
                <a:path w="6101" h="15299" extrusionOk="0">
                  <a:moveTo>
                    <a:pt x="3067" y="0"/>
                  </a:moveTo>
                  <a:cubicBezTo>
                    <a:pt x="1371" y="0"/>
                    <a:pt x="1" y="1370"/>
                    <a:pt x="1" y="3066"/>
                  </a:cubicBezTo>
                  <a:lnTo>
                    <a:pt x="1" y="12233"/>
                  </a:lnTo>
                  <a:cubicBezTo>
                    <a:pt x="1" y="13929"/>
                    <a:pt x="1371" y="15299"/>
                    <a:pt x="3067" y="15299"/>
                  </a:cubicBezTo>
                  <a:cubicBezTo>
                    <a:pt x="4731" y="15299"/>
                    <a:pt x="6101" y="13929"/>
                    <a:pt x="6101" y="12233"/>
                  </a:cubicBezTo>
                  <a:lnTo>
                    <a:pt x="6101" y="3066"/>
                  </a:lnTo>
                  <a:cubicBezTo>
                    <a:pt x="6101" y="1370"/>
                    <a:pt x="4731"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24"/>
            <p:cNvSpPr/>
            <p:nvPr/>
          </p:nvSpPr>
          <p:spPr>
            <a:xfrm>
              <a:off x="4827725" y="4305000"/>
              <a:ext cx="153350" cy="670350"/>
            </a:xfrm>
            <a:custGeom>
              <a:avLst/>
              <a:gdLst/>
              <a:ahLst/>
              <a:cxnLst/>
              <a:rect l="l" t="t" r="r" b="b"/>
              <a:pathLst>
                <a:path w="6134" h="26814" extrusionOk="0">
                  <a:moveTo>
                    <a:pt x="3067" y="0"/>
                  </a:moveTo>
                  <a:cubicBezTo>
                    <a:pt x="1371" y="0"/>
                    <a:pt x="1" y="1370"/>
                    <a:pt x="1" y="3067"/>
                  </a:cubicBezTo>
                  <a:lnTo>
                    <a:pt x="1" y="23748"/>
                  </a:lnTo>
                  <a:cubicBezTo>
                    <a:pt x="1" y="25444"/>
                    <a:pt x="1371" y="26814"/>
                    <a:pt x="3067" y="26814"/>
                  </a:cubicBezTo>
                  <a:cubicBezTo>
                    <a:pt x="4763" y="26814"/>
                    <a:pt x="6133" y="25444"/>
                    <a:pt x="6133" y="23748"/>
                  </a:cubicBezTo>
                  <a:lnTo>
                    <a:pt x="6133" y="3067"/>
                  </a:lnTo>
                  <a:cubicBezTo>
                    <a:pt x="6133" y="1370"/>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24"/>
            <p:cNvSpPr/>
            <p:nvPr/>
          </p:nvSpPr>
          <p:spPr>
            <a:xfrm>
              <a:off x="4610800" y="4695625"/>
              <a:ext cx="152525" cy="279725"/>
            </a:xfrm>
            <a:custGeom>
              <a:avLst/>
              <a:gdLst/>
              <a:ahLst/>
              <a:cxnLst/>
              <a:rect l="l" t="t" r="r" b="b"/>
              <a:pathLst>
                <a:path w="6101" h="11189" extrusionOk="0">
                  <a:moveTo>
                    <a:pt x="3034" y="0"/>
                  </a:moveTo>
                  <a:cubicBezTo>
                    <a:pt x="1371" y="0"/>
                    <a:pt x="1" y="1370"/>
                    <a:pt x="1" y="3066"/>
                  </a:cubicBezTo>
                  <a:lnTo>
                    <a:pt x="1" y="8123"/>
                  </a:lnTo>
                  <a:cubicBezTo>
                    <a:pt x="1" y="9819"/>
                    <a:pt x="1371" y="11189"/>
                    <a:pt x="3034" y="11189"/>
                  </a:cubicBezTo>
                  <a:cubicBezTo>
                    <a:pt x="4731" y="11189"/>
                    <a:pt x="6101" y="9819"/>
                    <a:pt x="6101" y="8123"/>
                  </a:cubicBezTo>
                  <a:lnTo>
                    <a:pt x="6101" y="3066"/>
                  </a:lnTo>
                  <a:cubicBezTo>
                    <a:pt x="6101" y="1370"/>
                    <a:pt x="4731" y="0"/>
                    <a:pt x="30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1" name="Google Shape;2131;p124"/>
          <p:cNvSpPr/>
          <p:nvPr/>
        </p:nvSpPr>
        <p:spPr>
          <a:xfrm>
            <a:off x="7301515" y="4084019"/>
            <a:ext cx="564458" cy="554137"/>
          </a:xfrm>
          <a:custGeom>
            <a:avLst/>
            <a:gdLst/>
            <a:ahLst/>
            <a:cxnLst/>
            <a:rect l="l" t="t" r="r" b="b"/>
            <a:pathLst>
              <a:path w="208865" h="205046" extrusionOk="0">
                <a:moveTo>
                  <a:pt x="200580" y="6717"/>
                </a:moveTo>
                <a:lnTo>
                  <a:pt x="202178" y="16112"/>
                </a:lnTo>
                <a:lnTo>
                  <a:pt x="149562" y="22505"/>
                </a:lnTo>
                <a:lnTo>
                  <a:pt x="135633" y="20744"/>
                </a:lnTo>
                <a:lnTo>
                  <a:pt x="200580" y="6717"/>
                </a:lnTo>
                <a:close/>
                <a:moveTo>
                  <a:pt x="98577" y="34868"/>
                </a:moveTo>
                <a:lnTo>
                  <a:pt x="98577" y="72609"/>
                </a:lnTo>
                <a:cubicBezTo>
                  <a:pt x="97533" y="72935"/>
                  <a:pt x="96522" y="73262"/>
                  <a:pt x="95511" y="73653"/>
                </a:cubicBezTo>
                <a:lnTo>
                  <a:pt x="95511" y="50852"/>
                </a:lnTo>
                <a:cubicBezTo>
                  <a:pt x="97011" y="44654"/>
                  <a:pt x="97305" y="38913"/>
                  <a:pt x="97305" y="34998"/>
                </a:cubicBezTo>
                <a:lnTo>
                  <a:pt x="98577" y="34868"/>
                </a:lnTo>
                <a:close/>
                <a:moveTo>
                  <a:pt x="89378" y="65759"/>
                </a:moveTo>
                <a:lnTo>
                  <a:pt x="89378" y="75610"/>
                </a:lnTo>
                <a:cubicBezTo>
                  <a:pt x="89378" y="75871"/>
                  <a:pt x="89444" y="76132"/>
                  <a:pt x="89476" y="76360"/>
                </a:cubicBezTo>
                <a:cubicBezTo>
                  <a:pt x="87095" y="77665"/>
                  <a:pt x="84812" y="79166"/>
                  <a:pt x="82626" y="80895"/>
                </a:cubicBezTo>
                <a:cubicBezTo>
                  <a:pt x="81093" y="79655"/>
                  <a:pt x="79462" y="78513"/>
                  <a:pt x="77766" y="77502"/>
                </a:cubicBezTo>
                <a:cubicBezTo>
                  <a:pt x="82822" y="74273"/>
                  <a:pt x="86606" y="70163"/>
                  <a:pt x="89378" y="65759"/>
                </a:cubicBezTo>
                <a:close/>
                <a:moveTo>
                  <a:pt x="53366" y="90159"/>
                </a:moveTo>
                <a:cubicBezTo>
                  <a:pt x="59499" y="90159"/>
                  <a:pt x="65403" y="92181"/>
                  <a:pt x="70198" y="95900"/>
                </a:cubicBezTo>
                <a:cubicBezTo>
                  <a:pt x="68926" y="98314"/>
                  <a:pt x="67849" y="100858"/>
                  <a:pt x="67034" y="103500"/>
                </a:cubicBezTo>
                <a:cubicBezTo>
                  <a:pt x="63413" y="100042"/>
                  <a:pt x="58520" y="97987"/>
                  <a:pt x="53366" y="97987"/>
                </a:cubicBezTo>
                <a:cubicBezTo>
                  <a:pt x="45961" y="97987"/>
                  <a:pt x="39144" y="102228"/>
                  <a:pt x="35784" y="108719"/>
                </a:cubicBezTo>
                <a:lnTo>
                  <a:pt x="27238" y="108719"/>
                </a:lnTo>
                <a:cubicBezTo>
                  <a:pt x="31054" y="97759"/>
                  <a:pt x="41492" y="90159"/>
                  <a:pt x="53366" y="90159"/>
                </a:cubicBezTo>
                <a:close/>
                <a:moveTo>
                  <a:pt x="53366" y="104120"/>
                </a:moveTo>
                <a:cubicBezTo>
                  <a:pt x="57313" y="104120"/>
                  <a:pt x="61032" y="105849"/>
                  <a:pt x="63576" y="108719"/>
                </a:cubicBezTo>
                <a:lnTo>
                  <a:pt x="43156" y="108719"/>
                </a:lnTo>
                <a:cubicBezTo>
                  <a:pt x="45700" y="105849"/>
                  <a:pt x="49419" y="104120"/>
                  <a:pt x="53366" y="104120"/>
                </a:cubicBezTo>
                <a:close/>
                <a:moveTo>
                  <a:pt x="111919" y="104120"/>
                </a:moveTo>
                <a:cubicBezTo>
                  <a:pt x="115866" y="104120"/>
                  <a:pt x="119584" y="105849"/>
                  <a:pt x="122129" y="108719"/>
                </a:cubicBezTo>
                <a:lnTo>
                  <a:pt x="101676" y="108719"/>
                </a:lnTo>
                <a:cubicBezTo>
                  <a:pt x="104253" y="105849"/>
                  <a:pt x="107939" y="104120"/>
                  <a:pt x="111919" y="104120"/>
                </a:cubicBezTo>
                <a:close/>
                <a:moveTo>
                  <a:pt x="111919" y="90159"/>
                </a:moveTo>
                <a:cubicBezTo>
                  <a:pt x="123792" y="90159"/>
                  <a:pt x="134231" y="97759"/>
                  <a:pt x="138015" y="108719"/>
                </a:cubicBezTo>
                <a:lnTo>
                  <a:pt x="129501" y="108719"/>
                </a:lnTo>
                <a:cubicBezTo>
                  <a:pt x="126141" y="102228"/>
                  <a:pt x="119323" y="97987"/>
                  <a:pt x="111919" y="97987"/>
                </a:cubicBezTo>
                <a:cubicBezTo>
                  <a:pt x="104514" y="97987"/>
                  <a:pt x="97664" y="102228"/>
                  <a:pt x="94304" y="108719"/>
                </a:cubicBezTo>
                <a:lnTo>
                  <a:pt x="85790" y="108719"/>
                </a:lnTo>
                <a:cubicBezTo>
                  <a:pt x="89607" y="97759"/>
                  <a:pt x="100045" y="90159"/>
                  <a:pt x="111919" y="90159"/>
                </a:cubicBezTo>
                <a:close/>
                <a:moveTo>
                  <a:pt x="111919" y="76817"/>
                </a:moveTo>
                <a:cubicBezTo>
                  <a:pt x="131132" y="76817"/>
                  <a:pt x="147703" y="90289"/>
                  <a:pt x="151878" y="108719"/>
                </a:cubicBezTo>
                <a:lnTo>
                  <a:pt x="144441" y="108719"/>
                </a:lnTo>
                <a:cubicBezTo>
                  <a:pt x="140396" y="94269"/>
                  <a:pt x="127120" y="84026"/>
                  <a:pt x="111919" y="84026"/>
                </a:cubicBezTo>
                <a:cubicBezTo>
                  <a:pt x="96718" y="84026"/>
                  <a:pt x="83409" y="94269"/>
                  <a:pt x="79397" y="108719"/>
                </a:cubicBezTo>
                <a:lnTo>
                  <a:pt x="71927" y="108719"/>
                </a:lnTo>
                <a:cubicBezTo>
                  <a:pt x="76102" y="90289"/>
                  <a:pt x="92706" y="76817"/>
                  <a:pt x="111919" y="76817"/>
                </a:cubicBezTo>
                <a:close/>
                <a:moveTo>
                  <a:pt x="158728" y="114819"/>
                </a:moveTo>
                <a:lnTo>
                  <a:pt x="158728" y="126367"/>
                </a:lnTo>
                <a:lnTo>
                  <a:pt x="6133" y="126367"/>
                </a:lnTo>
                <a:lnTo>
                  <a:pt x="6133" y="114819"/>
                </a:lnTo>
                <a:close/>
                <a:moveTo>
                  <a:pt x="158728" y="132467"/>
                </a:moveTo>
                <a:lnTo>
                  <a:pt x="158728" y="139512"/>
                </a:lnTo>
                <a:lnTo>
                  <a:pt x="6133" y="139512"/>
                </a:lnTo>
                <a:lnTo>
                  <a:pt x="6133" y="132467"/>
                </a:lnTo>
                <a:close/>
                <a:moveTo>
                  <a:pt x="203034" y="1"/>
                </a:moveTo>
                <a:cubicBezTo>
                  <a:pt x="202823" y="1"/>
                  <a:pt x="202613" y="21"/>
                  <a:pt x="202406" y="63"/>
                </a:cubicBezTo>
                <a:lnTo>
                  <a:pt x="117366" y="18428"/>
                </a:lnTo>
                <a:lnTo>
                  <a:pt x="88922" y="14807"/>
                </a:lnTo>
                <a:cubicBezTo>
                  <a:pt x="88796" y="14792"/>
                  <a:pt x="88672" y="14784"/>
                  <a:pt x="88549" y="14784"/>
                </a:cubicBezTo>
                <a:cubicBezTo>
                  <a:pt x="87067" y="14784"/>
                  <a:pt x="85770" y="15843"/>
                  <a:pt x="85529" y="17318"/>
                </a:cubicBezTo>
                <a:lnTo>
                  <a:pt x="84649" y="22375"/>
                </a:lnTo>
                <a:cubicBezTo>
                  <a:pt x="84420" y="23581"/>
                  <a:pt x="84975" y="24756"/>
                  <a:pt x="85953" y="25408"/>
                </a:cubicBezTo>
                <a:cubicBezTo>
                  <a:pt x="84942" y="26061"/>
                  <a:pt x="84388" y="27268"/>
                  <a:pt x="84616" y="28474"/>
                </a:cubicBezTo>
                <a:lnTo>
                  <a:pt x="85464" y="33498"/>
                </a:lnTo>
                <a:cubicBezTo>
                  <a:pt x="85692" y="34998"/>
                  <a:pt x="86997" y="36075"/>
                  <a:pt x="88465" y="36075"/>
                </a:cubicBezTo>
                <a:cubicBezTo>
                  <a:pt x="88596" y="36075"/>
                  <a:pt x="88693" y="36042"/>
                  <a:pt x="88824" y="36042"/>
                </a:cubicBezTo>
                <a:lnTo>
                  <a:pt x="91173" y="35749"/>
                </a:lnTo>
                <a:lnTo>
                  <a:pt x="91173" y="35749"/>
                </a:lnTo>
                <a:cubicBezTo>
                  <a:pt x="91107" y="45078"/>
                  <a:pt x="88922" y="64389"/>
                  <a:pt x="72710" y="73392"/>
                </a:cubicBezTo>
                <a:cubicBezTo>
                  <a:pt x="72286" y="73653"/>
                  <a:pt x="71927" y="73979"/>
                  <a:pt x="71666" y="74403"/>
                </a:cubicBezTo>
                <a:cubicBezTo>
                  <a:pt x="65925" y="71957"/>
                  <a:pt x="59727" y="70685"/>
                  <a:pt x="53366" y="70685"/>
                </a:cubicBezTo>
                <a:cubicBezTo>
                  <a:pt x="45668" y="70685"/>
                  <a:pt x="38035" y="72577"/>
                  <a:pt x="31282" y="76165"/>
                </a:cubicBezTo>
                <a:cubicBezTo>
                  <a:pt x="29815" y="76980"/>
                  <a:pt x="29227" y="78840"/>
                  <a:pt x="30010" y="80307"/>
                </a:cubicBezTo>
                <a:cubicBezTo>
                  <a:pt x="30576" y="81348"/>
                  <a:pt x="31644" y="81934"/>
                  <a:pt x="32735" y="81934"/>
                </a:cubicBezTo>
                <a:cubicBezTo>
                  <a:pt x="33217" y="81934"/>
                  <a:pt x="33703" y="81820"/>
                  <a:pt x="34153" y="81580"/>
                </a:cubicBezTo>
                <a:cubicBezTo>
                  <a:pt x="40025" y="78448"/>
                  <a:pt x="46679" y="76817"/>
                  <a:pt x="53366" y="76817"/>
                </a:cubicBezTo>
                <a:cubicBezTo>
                  <a:pt x="62304" y="76817"/>
                  <a:pt x="70948" y="79720"/>
                  <a:pt x="78027" y="85070"/>
                </a:cubicBezTo>
                <a:cubicBezTo>
                  <a:pt x="76330" y="86831"/>
                  <a:pt x="74797" y="88691"/>
                  <a:pt x="73427" y="90648"/>
                </a:cubicBezTo>
                <a:cubicBezTo>
                  <a:pt x="67621" y="86375"/>
                  <a:pt x="60640" y="84059"/>
                  <a:pt x="53366" y="84059"/>
                </a:cubicBezTo>
                <a:cubicBezTo>
                  <a:pt x="38165" y="84059"/>
                  <a:pt x="24889" y="94269"/>
                  <a:pt x="20844" y="108719"/>
                </a:cubicBezTo>
                <a:lnTo>
                  <a:pt x="13374" y="108719"/>
                </a:lnTo>
                <a:cubicBezTo>
                  <a:pt x="14973" y="101739"/>
                  <a:pt x="18300" y="95345"/>
                  <a:pt x="23225" y="90028"/>
                </a:cubicBezTo>
                <a:cubicBezTo>
                  <a:pt x="23421" y="89963"/>
                  <a:pt x="23552" y="89898"/>
                  <a:pt x="23552" y="89898"/>
                </a:cubicBezTo>
                <a:cubicBezTo>
                  <a:pt x="23813" y="89767"/>
                  <a:pt x="26031" y="88658"/>
                  <a:pt x="25052" y="85853"/>
                </a:cubicBezTo>
                <a:cubicBezTo>
                  <a:pt x="24693" y="84613"/>
                  <a:pt x="23519" y="83700"/>
                  <a:pt x="22116" y="83700"/>
                </a:cubicBezTo>
                <a:cubicBezTo>
                  <a:pt x="21268" y="83700"/>
                  <a:pt x="20485" y="84059"/>
                  <a:pt x="19931" y="84613"/>
                </a:cubicBezTo>
                <a:cubicBezTo>
                  <a:pt x="19931" y="84646"/>
                  <a:pt x="19898" y="84646"/>
                  <a:pt x="19898" y="84646"/>
                </a:cubicBezTo>
                <a:cubicBezTo>
                  <a:pt x="13276" y="91333"/>
                  <a:pt x="8905" y="99618"/>
                  <a:pt x="7144" y="108719"/>
                </a:cubicBezTo>
                <a:lnTo>
                  <a:pt x="3066" y="108719"/>
                </a:lnTo>
                <a:cubicBezTo>
                  <a:pt x="1370" y="108719"/>
                  <a:pt x="0" y="110089"/>
                  <a:pt x="0" y="111786"/>
                </a:cubicBezTo>
                <a:lnTo>
                  <a:pt x="0" y="129433"/>
                </a:lnTo>
                <a:lnTo>
                  <a:pt x="0" y="142579"/>
                </a:lnTo>
                <a:cubicBezTo>
                  <a:pt x="0" y="177025"/>
                  <a:pt x="28020" y="205046"/>
                  <a:pt x="62467" y="205046"/>
                </a:cubicBezTo>
                <a:lnTo>
                  <a:pt x="102394" y="205046"/>
                </a:lnTo>
                <a:cubicBezTo>
                  <a:pt x="126924" y="205046"/>
                  <a:pt x="149301" y="190563"/>
                  <a:pt x="159381" y="168185"/>
                </a:cubicBezTo>
                <a:cubicBezTo>
                  <a:pt x="160066" y="166620"/>
                  <a:pt x="159381" y="164826"/>
                  <a:pt x="157848" y="164140"/>
                </a:cubicBezTo>
                <a:cubicBezTo>
                  <a:pt x="157435" y="163947"/>
                  <a:pt x="157000" y="163856"/>
                  <a:pt x="156573" y="163856"/>
                </a:cubicBezTo>
                <a:cubicBezTo>
                  <a:pt x="155413" y="163856"/>
                  <a:pt x="154303" y="164530"/>
                  <a:pt x="153803" y="165674"/>
                </a:cubicBezTo>
                <a:cubicBezTo>
                  <a:pt x="144702" y="185865"/>
                  <a:pt x="124543" y="198946"/>
                  <a:pt x="102394" y="198946"/>
                </a:cubicBezTo>
                <a:lnTo>
                  <a:pt x="62467" y="198946"/>
                </a:lnTo>
                <a:cubicBezTo>
                  <a:pt x="32424" y="198946"/>
                  <a:pt x="7796" y="175296"/>
                  <a:pt x="6198" y="145645"/>
                </a:cubicBezTo>
                <a:lnTo>
                  <a:pt x="158630" y="145645"/>
                </a:lnTo>
                <a:cubicBezTo>
                  <a:pt x="158500" y="148124"/>
                  <a:pt x="158206" y="150636"/>
                  <a:pt x="157750" y="153082"/>
                </a:cubicBezTo>
                <a:cubicBezTo>
                  <a:pt x="157423" y="154746"/>
                  <a:pt x="158533" y="156344"/>
                  <a:pt x="160196" y="156671"/>
                </a:cubicBezTo>
                <a:cubicBezTo>
                  <a:pt x="160380" y="156703"/>
                  <a:pt x="160563" y="156719"/>
                  <a:pt x="160744" y="156719"/>
                </a:cubicBezTo>
                <a:cubicBezTo>
                  <a:pt x="162197" y="156719"/>
                  <a:pt x="163491" y="155704"/>
                  <a:pt x="163752" y="154224"/>
                </a:cubicBezTo>
                <a:cubicBezTo>
                  <a:pt x="164469" y="150408"/>
                  <a:pt x="164828" y="146493"/>
                  <a:pt x="164828" y="142611"/>
                </a:cubicBezTo>
                <a:cubicBezTo>
                  <a:pt x="164828" y="142611"/>
                  <a:pt x="164861" y="142579"/>
                  <a:pt x="164861" y="142579"/>
                </a:cubicBezTo>
                <a:lnTo>
                  <a:pt x="164861" y="129433"/>
                </a:lnTo>
                <a:cubicBezTo>
                  <a:pt x="164861" y="129433"/>
                  <a:pt x="164828" y="129400"/>
                  <a:pt x="164828" y="129400"/>
                </a:cubicBezTo>
                <a:lnTo>
                  <a:pt x="164828" y="111786"/>
                </a:lnTo>
                <a:cubicBezTo>
                  <a:pt x="164828" y="110089"/>
                  <a:pt x="163491" y="108719"/>
                  <a:pt x="161795" y="108719"/>
                </a:cubicBezTo>
                <a:lnTo>
                  <a:pt x="158141" y="108719"/>
                </a:lnTo>
                <a:cubicBezTo>
                  <a:pt x="156151" y="98575"/>
                  <a:pt x="150834" y="89311"/>
                  <a:pt x="143005" y="82428"/>
                </a:cubicBezTo>
                <a:cubicBezTo>
                  <a:pt x="134426" y="74860"/>
                  <a:pt x="123368" y="70685"/>
                  <a:pt x="111919" y="70685"/>
                </a:cubicBezTo>
                <a:cubicBezTo>
                  <a:pt x="109472" y="70685"/>
                  <a:pt x="107058" y="70880"/>
                  <a:pt x="104677" y="71239"/>
                </a:cubicBezTo>
                <a:lnTo>
                  <a:pt x="104677" y="49058"/>
                </a:lnTo>
                <a:cubicBezTo>
                  <a:pt x="107221" y="52874"/>
                  <a:pt x="110810" y="56528"/>
                  <a:pt x="115898" y="59170"/>
                </a:cubicBezTo>
                <a:cubicBezTo>
                  <a:pt x="116322" y="59398"/>
                  <a:pt x="116812" y="59496"/>
                  <a:pt x="117301" y="59496"/>
                </a:cubicBezTo>
                <a:cubicBezTo>
                  <a:pt x="118410" y="59496"/>
                  <a:pt x="119454" y="58909"/>
                  <a:pt x="120008" y="57865"/>
                </a:cubicBezTo>
                <a:cubicBezTo>
                  <a:pt x="120791" y="56364"/>
                  <a:pt x="120204" y="54505"/>
                  <a:pt x="118704" y="53722"/>
                </a:cubicBezTo>
                <a:cubicBezTo>
                  <a:pt x="109440" y="48895"/>
                  <a:pt x="106308" y="39761"/>
                  <a:pt x="105232" y="34052"/>
                </a:cubicBezTo>
                <a:lnTo>
                  <a:pt x="117334" y="32585"/>
                </a:lnTo>
                <a:lnTo>
                  <a:pt x="180127" y="46448"/>
                </a:lnTo>
                <a:cubicBezTo>
                  <a:pt x="180348" y="46496"/>
                  <a:pt x="180569" y="46519"/>
                  <a:pt x="180786" y="46519"/>
                </a:cubicBezTo>
                <a:cubicBezTo>
                  <a:pt x="182202" y="46519"/>
                  <a:pt x="183469" y="45546"/>
                  <a:pt x="183780" y="44132"/>
                </a:cubicBezTo>
                <a:cubicBezTo>
                  <a:pt x="184139" y="42468"/>
                  <a:pt x="183095" y="40837"/>
                  <a:pt x="181464" y="40479"/>
                </a:cubicBezTo>
                <a:lnTo>
                  <a:pt x="99001" y="22277"/>
                </a:lnTo>
                <a:lnTo>
                  <a:pt x="99001" y="22277"/>
                </a:lnTo>
                <a:lnTo>
                  <a:pt x="202145" y="35325"/>
                </a:lnTo>
                <a:lnTo>
                  <a:pt x="200514" y="44687"/>
                </a:lnTo>
                <a:lnTo>
                  <a:pt x="194708" y="43414"/>
                </a:lnTo>
                <a:cubicBezTo>
                  <a:pt x="194487" y="43366"/>
                  <a:pt x="194265" y="43342"/>
                  <a:pt x="194047" y="43342"/>
                </a:cubicBezTo>
                <a:cubicBezTo>
                  <a:pt x="192658" y="43342"/>
                  <a:pt x="191397" y="44293"/>
                  <a:pt x="191087" y="45730"/>
                </a:cubicBezTo>
                <a:cubicBezTo>
                  <a:pt x="190696" y="47394"/>
                  <a:pt x="191740" y="49025"/>
                  <a:pt x="193403" y="49384"/>
                </a:cubicBezTo>
                <a:lnTo>
                  <a:pt x="202308" y="51341"/>
                </a:lnTo>
                <a:cubicBezTo>
                  <a:pt x="202537" y="51406"/>
                  <a:pt x="202765" y="51406"/>
                  <a:pt x="202993" y="51406"/>
                </a:cubicBezTo>
                <a:cubicBezTo>
                  <a:pt x="203581" y="51406"/>
                  <a:pt x="204168" y="51243"/>
                  <a:pt x="204690" y="50884"/>
                </a:cubicBezTo>
                <a:cubicBezTo>
                  <a:pt x="205375" y="50428"/>
                  <a:pt x="205864" y="49710"/>
                  <a:pt x="205994" y="48895"/>
                </a:cubicBezTo>
                <a:lnTo>
                  <a:pt x="208702" y="33204"/>
                </a:lnTo>
                <a:cubicBezTo>
                  <a:pt x="208865" y="32389"/>
                  <a:pt x="208669" y="31541"/>
                  <a:pt x="208147" y="30856"/>
                </a:cubicBezTo>
                <a:cubicBezTo>
                  <a:pt x="207658" y="30203"/>
                  <a:pt x="206908" y="29747"/>
                  <a:pt x="206092" y="29649"/>
                </a:cubicBezTo>
                <a:lnTo>
                  <a:pt x="174386" y="25637"/>
                </a:lnTo>
                <a:lnTo>
                  <a:pt x="206092" y="21787"/>
                </a:lnTo>
                <a:cubicBezTo>
                  <a:pt x="206908" y="21690"/>
                  <a:pt x="207658" y="21233"/>
                  <a:pt x="208147" y="20580"/>
                </a:cubicBezTo>
                <a:cubicBezTo>
                  <a:pt x="208669" y="19895"/>
                  <a:pt x="208865" y="19047"/>
                  <a:pt x="208735" y="18232"/>
                </a:cubicBezTo>
                <a:lnTo>
                  <a:pt x="206092" y="2542"/>
                </a:lnTo>
                <a:cubicBezTo>
                  <a:pt x="205929" y="1726"/>
                  <a:pt x="205473" y="1009"/>
                  <a:pt x="204788" y="519"/>
                </a:cubicBezTo>
                <a:cubicBezTo>
                  <a:pt x="204276" y="178"/>
                  <a:pt x="203655" y="1"/>
                  <a:pt x="203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24"/>
          <p:cNvSpPr/>
          <p:nvPr/>
        </p:nvSpPr>
        <p:spPr>
          <a:xfrm>
            <a:off x="5331468" y="1390347"/>
            <a:ext cx="565255" cy="355962"/>
          </a:xfrm>
          <a:custGeom>
            <a:avLst/>
            <a:gdLst/>
            <a:ahLst/>
            <a:cxnLst/>
            <a:rect l="l" t="t" r="r" b="b"/>
            <a:pathLst>
              <a:path w="209160" h="131716" extrusionOk="0">
                <a:moveTo>
                  <a:pt x="46810" y="36498"/>
                </a:moveTo>
                <a:cubicBezTo>
                  <a:pt x="51507" y="36498"/>
                  <a:pt x="55781" y="39075"/>
                  <a:pt x="57999" y="43185"/>
                </a:cubicBezTo>
                <a:lnTo>
                  <a:pt x="62076" y="50785"/>
                </a:lnTo>
                <a:cubicBezTo>
                  <a:pt x="58782" y="51307"/>
                  <a:pt x="55585" y="52123"/>
                  <a:pt x="52486" y="53232"/>
                </a:cubicBezTo>
                <a:lnTo>
                  <a:pt x="43744" y="36889"/>
                </a:lnTo>
                <a:cubicBezTo>
                  <a:pt x="44755" y="36628"/>
                  <a:pt x="45766" y="36498"/>
                  <a:pt x="46810" y="36498"/>
                </a:cubicBezTo>
                <a:close/>
                <a:moveTo>
                  <a:pt x="137559" y="42598"/>
                </a:moveTo>
                <a:cubicBezTo>
                  <a:pt x="140723" y="42598"/>
                  <a:pt x="143332" y="45207"/>
                  <a:pt x="143332" y="48371"/>
                </a:cubicBezTo>
                <a:cubicBezTo>
                  <a:pt x="143332" y="51535"/>
                  <a:pt x="140723" y="54145"/>
                  <a:pt x="137559" y="54145"/>
                </a:cubicBezTo>
                <a:cubicBezTo>
                  <a:pt x="134394" y="54145"/>
                  <a:pt x="131817" y="51535"/>
                  <a:pt x="131817" y="48371"/>
                </a:cubicBezTo>
                <a:cubicBezTo>
                  <a:pt x="131817" y="45207"/>
                  <a:pt x="134394" y="42598"/>
                  <a:pt x="137559" y="42598"/>
                </a:cubicBezTo>
                <a:close/>
                <a:moveTo>
                  <a:pt x="38329" y="39760"/>
                </a:moveTo>
                <a:lnTo>
                  <a:pt x="46843" y="55646"/>
                </a:lnTo>
                <a:cubicBezTo>
                  <a:pt x="44298" y="56885"/>
                  <a:pt x="41852" y="58353"/>
                  <a:pt x="39503" y="60017"/>
                </a:cubicBezTo>
                <a:cubicBezTo>
                  <a:pt x="39210" y="60212"/>
                  <a:pt x="38916" y="60408"/>
                  <a:pt x="38622" y="60636"/>
                </a:cubicBezTo>
                <a:lnTo>
                  <a:pt x="35687" y="55124"/>
                </a:lnTo>
                <a:cubicBezTo>
                  <a:pt x="34088" y="52155"/>
                  <a:pt x="33730" y="48730"/>
                  <a:pt x="34708" y="45501"/>
                </a:cubicBezTo>
                <a:cubicBezTo>
                  <a:pt x="35393" y="43250"/>
                  <a:pt x="36633" y="41293"/>
                  <a:pt x="38329" y="39760"/>
                </a:cubicBezTo>
                <a:close/>
                <a:moveTo>
                  <a:pt x="97501" y="64355"/>
                </a:moveTo>
                <a:cubicBezTo>
                  <a:pt x="98382" y="64942"/>
                  <a:pt x="99263" y="65595"/>
                  <a:pt x="100144" y="66247"/>
                </a:cubicBezTo>
                <a:cubicBezTo>
                  <a:pt x="99752" y="66638"/>
                  <a:pt x="99361" y="67030"/>
                  <a:pt x="99002" y="67421"/>
                </a:cubicBezTo>
                <a:cubicBezTo>
                  <a:pt x="97240" y="69346"/>
                  <a:pt x="95609" y="71368"/>
                  <a:pt x="94141" y="73489"/>
                </a:cubicBezTo>
                <a:cubicBezTo>
                  <a:pt x="87487" y="68433"/>
                  <a:pt x="79397" y="65692"/>
                  <a:pt x="70981" y="65627"/>
                </a:cubicBezTo>
                <a:cubicBezTo>
                  <a:pt x="71666" y="64844"/>
                  <a:pt x="72678" y="64355"/>
                  <a:pt x="73819" y="64355"/>
                </a:cubicBezTo>
                <a:close/>
                <a:moveTo>
                  <a:pt x="70720" y="56233"/>
                </a:moveTo>
                <a:cubicBezTo>
                  <a:pt x="75450" y="56233"/>
                  <a:pt x="80082" y="56918"/>
                  <a:pt x="84519" y="58223"/>
                </a:cubicBezTo>
                <a:lnTo>
                  <a:pt x="73819" y="58223"/>
                </a:lnTo>
                <a:cubicBezTo>
                  <a:pt x="68339" y="58223"/>
                  <a:pt x="63870" y="62691"/>
                  <a:pt x="63870" y="68139"/>
                </a:cubicBezTo>
                <a:lnTo>
                  <a:pt x="63870" y="68889"/>
                </a:lnTo>
                <a:lnTo>
                  <a:pt x="63870" y="73750"/>
                </a:lnTo>
                <a:cubicBezTo>
                  <a:pt x="63870" y="74696"/>
                  <a:pt x="63511" y="75576"/>
                  <a:pt x="62826" y="76229"/>
                </a:cubicBezTo>
                <a:cubicBezTo>
                  <a:pt x="62173" y="76851"/>
                  <a:pt x="61340" y="77177"/>
                  <a:pt x="60444" y="77177"/>
                </a:cubicBezTo>
                <a:cubicBezTo>
                  <a:pt x="60401" y="77177"/>
                  <a:pt x="60358" y="77176"/>
                  <a:pt x="60315" y="77175"/>
                </a:cubicBezTo>
                <a:cubicBezTo>
                  <a:pt x="58521" y="77077"/>
                  <a:pt x="57085" y="75478"/>
                  <a:pt x="57085" y="73586"/>
                </a:cubicBezTo>
                <a:lnTo>
                  <a:pt x="57085" y="68139"/>
                </a:lnTo>
                <a:cubicBezTo>
                  <a:pt x="57085" y="64681"/>
                  <a:pt x="55259" y="61615"/>
                  <a:pt x="52551" y="59821"/>
                </a:cubicBezTo>
                <a:cubicBezTo>
                  <a:pt x="58227" y="57505"/>
                  <a:pt x="64392" y="56233"/>
                  <a:pt x="70720" y="56233"/>
                </a:cubicBezTo>
                <a:close/>
                <a:moveTo>
                  <a:pt x="171451" y="69085"/>
                </a:moveTo>
                <a:cubicBezTo>
                  <a:pt x="175756" y="73065"/>
                  <a:pt x="179312" y="77827"/>
                  <a:pt x="181922" y="83111"/>
                </a:cubicBezTo>
                <a:cubicBezTo>
                  <a:pt x="178953" y="85036"/>
                  <a:pt x="176441" y="87189"/>
                  <a:pt x="174452" y="89407"/>
                </a:cubicBezTo>
                <a:cubicBezTo>
                  <a:pt x="172038" y="83633"/>
                  <a:pt x="168221" y="78479"/>
                  <a:pt x="163361" y="74435"/>
                </a:cubicBezTo>
                <a:lnTo>
                  <a:pt x="163361" y="72314"/>
                </a:lnTo>
                <a:cubicBezTo>
                  <a:pt x="163361" y="70553"/>
                  <a:pt x="164796" y="69085"/>
                  <a:pt x="166590" y="69085"/>
                </a:cubicBezTo>
                <a:close/>
                <a:moveTo>
                  <a:pt x="19572" y="88853"/>
                </a:moveTo>
                <a:cubicBezTo>
                  <a:pt x="22737" y="88853"/>
                  <a:pt x="25314" y="91430"/>
                  <a:pt x="25314" y="94626"/>
                </a:cubicBezTo>
                <a:cubicBezTo>
                  <a:pt x="25314" y="95474"/>
                  <a:pt x="25118" y="96323"/>
                  <a:pt x="24759" y="97105"/>
                </a:cubicBezTo>
                <a:lnTo>
                  <a:pt x="14353" y="97105"/>
                </a:lnTo>
                <a:cubicBezTo>
                  <a:pt x="13994" y="96323"/>
                  <a:pt x="13799" y="95474"/>
                  <a:pt x="13799" y="94626"/>
                </a:cubicBezTo>
                <a:cubicBezTo>
                  <a:pt x="13799" y="91430"/>
                  <a:pt x="16376" y="88853"/>
                  <a:pt x="19572" y="88853"/>
                </a:cubicBezTo>
                <a:close/>
                <a:moveTo>
                  <a:pt x="47136" y="64355"/>
                </a:moveTo>
                <a:cubicBezTo>
                  <a:pt x="49257" y="64355"/>
                  <a:pt x="50953" y="66051"/>
                  <a:pt x="50953" y="68139"/>
                </a:cubicBezTo>
                <a:lnTo>
                  <a:pt x="50953" y="71042"/>
                </a:lnTo>
                <a:cubicBezTo>
                  <a:pt x="41395" y="76718"/>
                  <a:pt x="34741" y="86243"/>
                  <a:pt x="32686" y="97105"/>
                </a:cubicBezTo>
                <a:lnTo>
                  <a:pt x="31153" y="97105"/>
                </a:lnTo>
                <a:cubicBezTo>
                  <a:pt x="31348" y="96290"/>
                  <a:pt x="31446" y="95442"/>
                  <a:pt x="31446" y="94626"/>
                </a:cubicBezTo>
                <a:cubicBezTo>
                  <a:pt x="31446" y="90712"/>
                  <a:pt x="29554" y="87254"/>
                  <a:pt x="26618" y="85069"/>
                </a:cubicBezTo>
                <a:cubicBezTo>
                  <a:pt x="30370" y="76522"/>
                  <a:pt x="36502" y="69379"/>
                  <a:pt x="44070" y="64355"/>
                </a:cubicBezTo>
                <a:close/>
                <a:moveTo>
                  <a:pt x="70720" y="71727"/>
                </a:moveTo>
                <a:cubicBezTo>
                  <a:pt x="78093" y="71727"/>
                  <a:pt x="85204" y="74206"/>
                  <a:pt x="90945" y="78740"/>
                </a:cubicBezTo>
                <a:cubicBezTo>
                  <a:pt x="89249" y="81905"/>
                  <a:pt x="87878" y="85199"/>
                  <a:pt x="86835" y="88624"/>
                </a:cubicBezTo>
                <a:cubicBezTo>
                  <a:pt x="82659" y="84384"/>
                  <a:pt x="76853" y="81839"/>
                  <a:pt x="70720" y="81839"/>
                </a:cubicBezTo>
                <a:cubicBezTo>
                  <a:pt x="61065" y="81839"/>
                  <a:pt x="52486" y="88135"/>
                  <a:pt x="49420" y="97105"/>
                </a:cubicBezTo>
                <a:lnTo>
                  <a:pt x="38949" y="97105"/>
                </a:lnTo>
                <a:cubicBezTo>
                  <a:pt x="40710" y="89277"/>
                  <a:pt x="45310" y="82394"/>
                  <a:pt x="51866" y="77729"/>
                </a:cubicBezTo>
                <a:cubicBezTo>
                  <a:pt x="53334" y="80893"/>
                  <a:pt x="56400" y="83111"/>
                  <a:pt x="60021" y="83275"/>
                </a:cubicBezTo>
                <a:lnTo>
                  <a:pt x="60478" y="83275"/>
                </a:lnTo>
                <a:cubicBezTo>
                  <a:pt x="62957" y="83275"/>
                  <a:pt x="65240" y="82361"/>
                  <a:pt x="67034" y="80665"/>
                </a:cubicBezTo>
                <a:cubicBezTo>
                  <a:pt x="68926" y="78871"/>
                  <a:pt x="70003" y="76359"/>
                  <a:pt x="70003" y="73750"/>
                </a:cubicBezTo>
                <a:lnTo>
                  <a:pt x="70003" y="71760"/>
                </a:lnTo>
                <a:cubicBezTo>
                  <a:pt x="70231" y="71760"/>
                  <a:pt x="70492" y="71727"/>
                  <a:pt x="70720" y="71727"/>
                </a:cubicBezTo>
                <a:close/>
                <a:moveTo>
                  <a:pt x="70720" y="87939"/>
                </a:moveTo>
                <a:cubicBezTo>
                  <a:pt x="76690" y="87939"/>
                  <a:pt x="82235" y="91266"/>
                  <a:pt x="85073" y="96453"/>
                </a:cubicBezTo>
                <a:cubicBezTo>
                  <a:pt x="85041" y="96649"/>
                  <a:pt x="85041" y="96877"/>
                  <a:pt x="85008" y="97105"/>
                </a:cubicBezTo>
                <a:lnTo>
                  <a:pt x="56041" y="97105"/>
                </a:lnTo>
                <a:cubicBezTo>
                  <a:pt x="58749" y="91625"/>
                  <a:pt x="64425" y="87939"/>
                  <a:pt x="70720" y="87939"/>
                </a:cubicBezTo>
                <a:close/>
                <a:moveTo>
                  <a:pt x="108657" y="66736"/>
                </a:moveTo>
                <a:cubicBezTo>
                  <a:pt x="111495" y="67748"/>
                  <a:pt x="115899" y="68367"/>
                  <a:pt x="121771" y="68628"/>
                </a:cubicBezTo>
                <a:cubicBezTo>
                  <a:pt x="122227" y="68628"/>
                  <a:pt x="122651" y="68759"/>
                  <a:pt x="123043" y="68922"/>
                </a:cubicBezTo>
                <a:cubicBezTo>
                  <a:pt x="111463" y="74076"/>
                  <a:pt x="103047" y="84645"/>
                  <a:pt x="100698" y="97105"/>
                </a:cubicBezTo>
                <a:lnTo>
                  <a:pt x="91173" y="97105"/>
                </a:lnTo>
                <a:cubicBezTo>
                  <a:pt x="91206" y="96844"/>
                  <a:pt x="91238" y="96616"/>
                  <a:pt x="91271" y="96388"/>
                </a:cubicBezTo>
                <a:cubicBezTo>
                  <a:pt x="91271" y="96355"/>
                  <a:pt x="91271" y="96355"/>
                  <a:pt x="91304" y="96323"/>
                </a:cubicBezTo>
                <a:cubicBezTo>
                  <a:pt x="93098" y="85460"/>
                  <a:pt x="98480" y="75837"/>
                  <a:pt x="106309" y="68726"/>
                </a:cubicBezTo>
                <a:cubicBezTo>
                  <a:pt x="106570" y="68563"/>
                  <a:pt x="106798" y="68367"/>
                  <a:pt x="107026" y="68139"/>
                </a:cubicBezTo>
                <a:cubicBezTo>
                  <a:pt x="107059" y="68074"/>
                  <a:pt x="107092" y="68041"/>
                  <a:pt x="107124" y="67976"/>
                </a:cubicBezTo>
                <a:cubicBezTo>
                  <a:pt x="107646" y="67552"/>
                  <a:pt x="108135" y="67128"/>
                  <a:pt x="108657" y="66736"/>
                </a:cubicBezTo>
                <a:close/>
                <a:moveTo>
                  <a:pt x="124869" y="74826"/>
                </a:moveTo>
                <a:lnTo>
                  <a:pt x="124869" y="74957"/>
                </a:lnTo>
                <a:cubicBezTo>
                  <a:pt x="124869" y="79164"/>
                  <a:pt x="128327" y="82622"/>
                  <a:pt x="132535" y="82622"/>
                </a:cubicBezTo>
                <a:lnTo>
                  <a:pt x="132861" y="82622"/>
                </a:lnTo>
                <a:cubicBezTo>
                  <a:pt x="125718" y="84579"/>
                  <a:pt x="119846" y="89994"/>
                  <a:pt x="117432" y="97105"/>
                </a:cubicBezTo>
                <a:lnTo>
                  <a:pt x="106928" y="97105"/>
                </a:lnTo>
                <a:cubicBezTo>
                  <a:pt x="109147" y="87319"/>
                  <a:pt x="115834" y="79067"/>
                  <a:pt x="124869" y="74826"/>
                </a:cubicBezTo>
                <a:close/>
                <a:moveTo>
                  <a:pt x="138733" y="87939"/>
                </a:moveTo>
                <a:cubicBezTo>
                  <a:pt x="145028" y="87939"/>
                  <a:pt x="150737" y="91625"/>
                  <a:pt x="153444" y="97105"/>
                </a:cubicBezTo>
                <a:lnTo>
                  <a:pt x="124021" y="97105"/>
                </a:lnTo>
                <a:cubicBezTo>
                  <a:pt x="126761" y="91625"/>
                  <a:pt x="132437" y="87939"/>
                  <a:pt x="138733" y="87939"/>
                </a:cubicBezTo>
                <a:close/>
                <a:moveTo>
                  <a:pt x="141538" y="71858"/>
                </a:moveTo>
                <a:cubicBezTo>
                  <a:pt x="143724" y="72053"/>
                  <a:pt x="145909" y="72445"/>
                  <a:pt x="147997" y="73065"/>
                </a:cubicBezTo>
                <a:lnTo>
                  <a:pt x="147997" y="79328"/>
                </a:lnTo>
                <a:cubicBezTo>
                  <a:pt x="147997" y="81383"/>
                  <a:pt x="148812" y="83307"/>
                  <a:pt x="150248" y="84775"/>
                </a:cubicBezTo>
                <a:cubicBezTo>
                  <a:pt x="151716" y="86210"/>
                  <a:pt x="153640" y="87026"/>
                  <a:pt x="155663" y="87026"/>
                </a:cubicBezTo>
                <a:cubicBezTo>
                  <a:pt x="158859" y="87026"/>
                  <a:pt x="161599" y="85069"/>
                  <a:pt x="162741" y="82296"/>
                </a:cubicBezTo>
                <a:cubicBezTo>
                  <a:pt x="166329" y="86210"/>
                  <a:pt x="168906" y="90940"/>
                  <a:pt x="170276" y="96062"/>
                </a:cubicBezTo>
                <a:cubicBezTo>
                  <a:pt x="170146" y="96388"/>
                  <a:pt x="170048" y="96747"/>
                  <a:pt x="169950" y="97105"/>
                </a:cubicBezTo>
                <a:lnTo>
                  <a:pt x="160034" y="97105"/>
                </a:lnTo>
                <a:cubicBezTo>
                  <a:pt x="157000" y="88102"/>
                  <a:pt x="148388" y="81839"/>
                  <a:pt x="138733" y="81839"/>
                </a:cubicBezTo>
                <a:cubicBezTo>
                  <a:pt x="138178" y="81839"/>
                  <a:pt x="137656" y="81839"/>
                  <a:pt x="137102" y="81905"/>
                </a:cubicBezTo>
                <a:cubicBezTo>
                  <a:pt x="139711" y="80665"/>
                  <a:pt x="141538" y="78023"/>
                  <a:pt x="141538" y="74957"/>
                </a:cubicBezTo>
                <a:lnTo>
                  <a:pt x="141538" y="71988"/>
                </a:lnTo>
                <a:cubicBezTo>
                  <a:pt x="141538" y="71955"/>
                  <a:pt x="141538" y="71890"/>
                  <a:pt x="141538" y="71858"/>
                </a:cubicBezTo>
                <a:close/>
                <a:moveTo>
                  <a:pt x="197825" y="83699"/>
                </a:moveTo>
                <a:cubicBezTo>
                  <a:pt x="199157" y="83699"/>
                  <a:pt x="200054" y="83980"/>
                  <a:pt x="200352" y="84449"/>
                </a:cubicBezTo>
                <a:cubicBezTo>
                  <a:pt x="201265" y="85884"/>
                  <a:pt x="198264" y="91658"/>
                  <a:pt x="190794" y="96453"/>
                </a:cubicBezTo>
                <a:cubicBezTo>
                  <a:pt x="190435" y="96681"/>
                  <a:pt x="190077" y="96877"/>
                  <a:pt x="189718" y="97105"/>
                </a:cubicBezTo>
                <a:lnTo>
                  <a:pt x="176768" y="97105"/>
                </a:lnTo>
                <a:cubicBezTo>
                  <a:pt x="176735" y="96942"/>
                  <a:pt x="176735" y="96812"/>
                  <a:pt x="176702" y="96649"/>
                </a:cubicBezTo>
                <a:cubicBezTo>
                  <a:pt x="178072" y="94170"/>
                  <a:pt x="180976" y="90973"/>
                  <a:pt x="185444" y="88102"/>
                </a:cubicBezTo>
                <a:cubicBezTo>
                  <a:pt x="190476" y="84895"/>
                  <a:pt x="195078" y="83699"/>
                  <a:pt x="197825" y="83699"/>
                </a:cubicBezTo>
                <a:close/>
                <a:moveTo>
                  <a:pt x="22121" y="1"/>
                </a:moveTo>
                <a:cubicBezTo>
                  <a:pt x="21635" y="1"/>
                  <a:pt x="21141" y="115"/>
                  <a:pt x="20682" y="355"/>
                </a:cubicBezTo>
                <a:cubicBezTo>
                  <a:pt x="19214" y="1170"/>
                  <a:pt x="18659" y="3030"/>
                  <a:pt x="19442" y="4498"/>
                </a:cubicBezTo>
                <a:lnTo>
                  <a:pt x="35393" y="34280"/>
                </a:lnTo>
                <a:cubicBezTo>
                  <a:pt x="32294" y="36661"/>
                  <a:pt x="30011" y="39923"/>
                  <a:pt x="28869" y="43739"/>
                </a:cubicBezTo>
                <a:cubicBezTo>
                  <a:pt x="27401" y="48534"/>
                  <a:pt x="27923" y="53590"/>
                  <a:pt x="30304" y="58027"/>
                </a:cubicBezTo>
                <a:lnTo>
                  <a:pt x="33827" y="64616"/>
                </a:lnTo>
                <a:cubicBezTo>
                  <a:pt x="28315" y="69705"/>
                  <a:pt x="23944" y="75902"/>
                  <a:pt x="20943" y="82818"/>
                </a:cubicBezTo>
                <a:cubicBezTo>
                  <a:pt x="20486" y="82753"/>
                  <a:pt x="20029" y="82720"/>
                  <a:pt x="19572" y="82720"/>
                </a:cubicBezTo>
                <a:cubicBezTo>
                  <a:pt x="13016" y="82720"/>
                  <a:pt x="7699" y="88070"/>
                  <a:pt x="7699" y="94626"/>
                </a:cubicBezTo>
                <a:cubicBezTo>
                  <a:pt x="7699" y="95507"/>
                  <a:pt x="7797" y="96388"/>
                  <a:pt x="7992" y="97236"/>
                </a:cubicBezTo>
                <a:cubicBezTo>
                  <a:pt x="5252" y="97725"/>
                  <a:pt x="2838" y="99324"/>
                  <a:pt x="1468" y="101672"/>
                </a:cubicBezTo>
                <a:cubicBezTo>
                  <a:pt x="1" y="104282"/>
                  <a:pt x="33" y="107348"/>
                  <a:pt x="1566" y="109925"/>
                </a:cubicBezTo>
                <a:cubicBezTo>
                  <a:pt x="3393" y="113057"/>
                  <a:pt x="6133" y="115666"/>
                  <a:pt x="9493" y="117493"/>
                </a:cubicBezTo>
                <a:cubicBezTo>
                  <a:pt x="12788" y="119254"/>
                  <a:pt x="16571" y="120200"/>
                  <a:pt x="20421" y="120200"/>
                </a:cubicBezTo>
                <a:lnTo>
                  <a:pt x="21628" y="120200"/>
                </a:lnTo>
                <a:cubicBezTo>
                  <a:pt x="23324" y="120200"/>
                  <a:pt x="24694" y="118830"/>
                  <a:pt x="24694" y="117167"/>
                </a:cubicBezTo>
                <a:cubicBezTo>
                  <a:pt x="24694" y="115470"/>
                  <a:pt x="23324" y="114100"/>
                  <a:pt x="21628" y="114100"/>
                </a:cubicBezTo>
                <a:lnTo>
                  <a:pt x="20421" y="114100"/>
                </a:lnTo>
                <a:cubicBezTo>
                  <a:pt x="17583" y="114100"/>
                  <a:pt x="14810" y="113415"/>
                  <a:pt x="12396" y="112111"/>
                </a:cubicBezTo>
                <a:cubicBezTo>
                  <a:pt x="10047" y="110806"/>
                  <a:pt x="8090" y="108979"/>
                  <a:pt x="6818" y="106826"/>
                </a:cubicBezTo>
                <a:cubicBezTo>
                  <a:pt x="6296" y="105945"/>
                  <a:pt x="6525" y="105195"/>
                  <a:pt x="6785" y="104706"/>
                </a:cubicBezTo>
                <a:cubicBezTo>
                  <a:pt x="7210" y="103988"/>
                  <a:pt x="8188" y="103205"/>
                  <a:pt x="9656" y="103205"/>
                </a:cubicBezTo>
                <a:lnTo>
                  <a:pt x="199895" y="103205"/>
                </a:lnTo>
                <a:cubicBezTo>
                  <a:pt x="201852" y="103205"/>
                  <a:pt x="203059" y="104543"/>
                  <a:pt x="203059" y="105750"/>
                </a:cubicBezTo>
                <a:cubicBezTo>
                  <a:pt x="203059" y="106108"/>
                  <a:pt x="202929" y="106467"/>
                  <a:pt x="202733" y="106826"/>
                </a:cubicBezTo>
                <a:cubicBezTo>
                  <a:pt x="200091" y="111295"/>
                  <a:pt x="194872" y="114100"/>
                  <a:pt x="189131" y="114100"/>
                </a:cubicBezTo>
                <a:lnTo>
                  <a:pt x="34871" y="114100"/>
                </a:lnTo>
                <a:cubicBezTo>
                  <a:pt x="33208" y="114100"/>
                  <a:pt x="31838" y="115470"/>
                  <a:pt x="31838" y="117167"/>
                </a:cubicBezTo>
                <a:cubicBezTo>
                  <a:pt x="31838" y="118830"/>
                  <a:pt x="33208" y="120200"/>
                  <a:pt x="34871" y="120200"/>
                </a:cubicBezTo>
                <a:lnTo>
                  <a:pt x="56531" y="120200"/>
                </a:lnTo>
                <a:lnTo>
                  <a:pt x="56531" y="128649"/>
                </a:lnTo>
                <a:cubicBezTo>
                  <a:pt x="56531" y="130345"/>
                  <a:pt x="57901" y="131715"/>
                  <a:pt x="59597" y="131715"/>
                </a:cubicBezTo>
                <a:lnTo>
                  <a:pt x="125457" y="131715"/>
                </a:lnTo>
                <a:cubicBezTo>
                  <a:pt x="127153" y="131715"/>
                  <a:pt x="128523" y="130345"/>
                  <a:pt x="128523" y="128649"/>
                </a:cubicBezTo>
                <a:cubicBezTo>
                  <a:pt x="128523" y="126953"/>
                  <a:pt x="127153" y="125583"/>
                  <a:pt x="125457" y="125583"/>
                </a:cubicBezTo>
                <a:lnTo>
                  <a:pt x="62631" y="125583"/>
                </a:lnTo>
                <a:lnTo>
                  <a:pt x="62631" y="120200"/>
                </a:lnTo>
                <a:lnTo>
                  <a:pt x="146920" y="120200"/>
                </a:lnTo>
                <a:lnTo>
                  <a:pt x="146920" y="125583"/>
                </a:lnTo>
                <a:lnTo>
                  <a:pt x="138733" y="125583"/>
                </a:lnTo>
                <a:cubicBezTo>
                  <a:pt x="137037" y="125583"/>
                  <a:pt x="135667" y="126953"/>
                  <a:pt x="135667" y="128649"/>
                </a:cubicBezTo>
                <a:cubicBezTo>
                  <a:pt x="135667" y="130345"/>
                  <a:pt x="137037" y="131715"/>
                  <a:pt x="138733" y="131715"/>
                </a:cubicBezTo>
                <a:lnTo>
                  <a:pt x="149954" y="131715"/>
                </a:lnTo>
                <a:cubicBezTo>
                  <a:pt x="151650" y="131715"/>
                  <a:pt x="153020" y="130345"/>
                  <a:pt x="153020" y="128649"/>
                </a:cubicBezTo>
                <a:lnTo>
                  <a:pt x="153020" y="120200"/>
                </a:lnTo>
                <a:lnTo>
                  <a:pt x="189131" y="120200"/>
                </a:lnTo>
                <a:cubicBezTo>
                  <a:pt x="197025" y="120200"/>
                  <a:pt x="204234" y="116286"/>
                  <a:pt x="207985" y="109925"/>
                </a:cubicBezTo>
                <a:cubicBezTo>
                  <a:pt x="208768" y="108653"/>
                  <a:pt x="209159" y="107185"/>
                  <a:pt x="209159" y="105750"/>
                </a:cubicBezTo>
                <a:cubicBezTo>
                  <a:pt x="209159" y="100987"/>
                  <a:pt x="205016" y="97105"/>
                  <a:pt x="199895" y="97105"/>
                </a:cubicBezTo>
                <a:cubicBezTo>
                  <a:pt x="201624" y="95474"/>
                  <a:pt x="203092" y="93746"/>
                  <a:pt x="204201" y="92017"/>
                </a:cubicBezTo>
                <a:cubicBezTo>
                  <a:pt x="207822" y="86439"/>
                  <a:pt x="206582" y="82818"/>
                  <a:pt x="205506" y="81154"/>
                </a:cubicBezTo>
                <a:cubicBezTo>
                  <a:pt x="204613" y="79732"/>
                  <a:pt x="202458" y="77595"/>
                  <a:pt x="197736" y="77595"/>
                </a:cubicBezTo>
                <a:cubicBezTo>
                  <a:pt x="196934" y="77595"/>
                  <a:pt x="196057" y="77657"/>
                  <a:pt x="195100" y="77794"/>
                </a:cubicBezTo>
                <a:cubicBezTo>
                  <a:pt x="192653" y="78121"/>
                  <a:pt x="189979" y="78969"/>
                  <a:pt x="187271" y="80176"/>
                </a:cubicBezTo>
                <a:cubicBezTo>
                  <a:pt x="182411" y="70422"/>
                  <a:pt x="174647" y="62235"/>
                  <a:pt x="165090" y="56918"/>
                </a:cubicBezTo>
                <a:cubicBezTo>
                  <a:pt x="164622" y="56658"/>
                  <a:pt x="164115" y="56534"/>
                  <a:pt x="163613" y="56534"/>
                </a:cubicBezTo>
                <a:cubicBezTo>
                  <a:pt x="162540" y="56534"/>
                  <a:pt x="161492" y="57102"/>
                  <a:pt x="160914" y="58125"/>
                </a:cubicBezTo>
                <a:cubicBezTo>
                  <a:pt x="160099" y="59593"/>
                  <a:pt x="160653" y="61452"/>
                  <a:pt x="162121" y="62267"/>
                </a:cubicBezTo>
                <a:cubicBezTo>
                  <a:pt x="162741" y="62626"/>
                  <a:pt x="163361" y="62985"/>
                  <a:pt x="163948" y="63344"/>
                </a:cubicBezTo>
                <a:cubicBezTo>
                  <a:pt x="160066" y="64486"/>
                  <a:pt x="157228" y="68074"/>
                  <a:pt x="157228" y="72314"/>
                </a:cubicBezTo>
                <a:lnTo>
                  <a:pt x="157228" y="79328"/>
                </a:lnTo>
                <a:cubicBezTo>
                  <a:pt x="157228" y="80208"/>
                  <a:pt x="156543" y="80893"/>
                  <a:pt x="155695" y="80893"/>
                </a:cubicBezTo>
                <a:cubicBezTo>
                  <a:pt x="155141" y="80893"/>
                  <a:pt x="154782" y="80632"/>
                  <a:pt x="154586" y="80437"/>
                </a:cubicBezTo>
                <a:cubicBezTo>
                  <a:pt x="154423" y="80274"/>
                  <a:pt x="154129" y="79915"/>
                  <a:pt x="154129" y="79328"/>
                </a:cubicBezTo>
                <a:lnTo>
                  <a:pt x="154129" y="71988"/>
                </a:lnTo>
                <a:cubicBezTo>
                  <a:pt x="154129" y="71466"/>
                  <a:pt x="154097" y="70912"/>
                  <a:pt x="153999" y="70422"/>
                </a:cubicBezTo>
                <a:cubicBezTo>
                  <a:pt x="153999" y="70357"/>
                  <a:pt x="153966" y="70259"/>
                  <a:pt x="153966" y="70194"/>
                </a:cubicBezTo>
                <a:cubicBezTo>
                  <a:pt x="153118" y="65888"/>
                  <a:pt x="149334" y="62626"/>
                  <a:pt x="144768" y="62626"/>
                </a:cubicBezTo>
                <a:cubicBezTo>
                  <a:pt x="142288" y="62626"/>
                  <a:pt x="139907" y="63605"/>
                  <a:pt x="138146" y="65366"/>
                </a:cubicBezTo>
                <a:cubicBezTo>
                  <a:pt x="137689" y="65856"/>
                  <a:pt x="137265" y="66377"/>
                  <a:pt x="136906" y="66932"/>
                </a:cubicBezTo>
                <a:cubicBezTo>
                  <a:pt x="136841" y="67030"/>
                  <a:pt x="136776" y="67128"/>
                  <a:pt x="136710" y="67258"/>
                </a:cubicBezTo>
                <a:cubicBezTo>
                  <a:pt x="135862" y="68661"/>
                  <a:pt x="135406" y="70292"/>
                  <a:pt x="135406" y="71988"/>
                </a:cubicBezTo>
                <a:lnTo>
                  <a:pt x="135406" y="74957"/>
                </a:lnTo>
                <a:cubicBezTo>
                  <a:pt x="135406" y="75805"/>
                  <a:pt x="134721" y="76490"/>
                  <a:pt x="133872" y="76490"/>
                </a:cubicBezTo>
                <a:lnTo>
                  <a:pt x="132535" y="76490"/>
                </a:lnTo>
                <a:cubicBezTo>
                  <a:pt x="131687" y="76490"/>
                  <a:pt x="131002" y="75805"/>
                  <a:pt x="131002" y="74957"/>
                </a:cubicBezTo>
                <a:lnTo>
                  <a:pt x="131002" y="71858"/>
                </a:lnTo>
                <a:cubicBezTo>
                  <a:pt x="131002" y="71173"/>
                  <a:pt x="130904" y="70455"/>
                  <a:pt x="130774" y="69803"/>
                </a:cubicBezTo>
                <a:cubicBezTo>
                  <a:pt x="130741" y="69705"/>
                  <a:pt x="130708" y="69607"/>
                  <a:pt x="130708" y="69542"/>
                </a:cubicBezTo>
                <a:cubicBezTo>
                  <a:pt x="129697" y="65627"/>
                  <a:pt x="126239" y="62691"/>
                  <a:pt x="122031" y="62528"/>
                </a:cubicBezTo>
                <a:cubicBezTo>
                  <a:pt x="119455" y="62398"/>
                  <a:pt x="117399" y="62235"/>
                  <a:pt x="115768" y="62006"/>
                </a:cubicBezTo>
                <a:cubicBezTo>
                  <a:pt x="119976" y="59723"/>
                  <a:pt x="124608" y="58059"/>
                  <a:pt x="129534" y="57113"/>
                </a:cubicBezTo>
                <a:cubicBezTo>
                  <a:pt x="131654" y="59071"/>
                  <a:pt x="134460" y="60245"/>
                  <a:pt x="137559" y="60245"/>
                </a:cubicBezTo>
                <a:cubicBezTo>
                  <a:pt x="140853" y="60245"/>
                  <a:pt x="143822" y="58908"/>
                  <a:pt x="145974" y="56755"/>
                </a:cubicBezTo>
                <a:cubicBezTo>
                  <a:pt x="147051" y="56950"/>
                  <a:pt x="148160" y="57146"/>
                  <a:pt x="149236" y="57374"/>
                </a:cubicBezTo>
                <a:cubicBezTo>
                  <a:pt x="149465" y="57440"/>
                  <a:pt x="149693" y="57440"/>
                  <a:pt x="149921" y="57440"/>
                </a:cubicBezTo>
                <a:cubicBezTo>
                  <a:pt x="151324" y="57440"/>
                  <a:pt x="152596" y="56494"/>
                  <a:pt x="152890" y="55058"/>
                </a:cubicBezTo>
                <a:cubicBezTo>
                  <a:pt x="153249" y="53395"/>
                  <a:pt x="152205" y="51764"/>
                  <a:pt x="150574" y="51405"/>
                </a:cubicBezTo>
                <a:cubicBezTo>
                  <a:pt x="150085" y="51307"/>
                  <a:pt x="149595" y="51209"/>
                  <a:pt x="149106" y="51111"/>
                </a:cubicBezTo>
                <a:cubicBezTo>
                  <a:pt x="149334" y="50231"/>
                  <a:pt x="149432" y="49317"/>
                  <a:pt x="149432" y="48371"/>
                </a:cubicBezTo>
                <a:cubicBezTo>
                  <a:pt x="149432" y="41815"/>
                  <a:pt x="144115" y="36498"/>
                  <a:pt x="137559" y="36498"/>
                </a:cubicBezTo>
                <a:cubicBezTo>
                  <a:pt x="131002" y="36498"/>
                  <a:pt x="125685" y="41815"/>
                  <a:pt x="125685" y="48371"/>
                </a:cubicBezTo>
                <a:cubicBezTo>
                  <a:pt x="125685" y="49480"/>
                  <a:pt x="125848" y="50557"/>
                  <a:pt x="126142" y="51601"/>
                </a:cubicBezTo>
                <a:cubicBezTo>
                  <a:pt x="118345" y="53460"/>
                  <a:pt x="111006" y="57081"/>
                  <a:pt x="104743" y="62104"/>
                </a:cubicBezTo>
                <a:cubicBezTo>
                  <a:pt x="95120" y="54341"/>
                  <a:pt x="83149" y="50100"/>
                  <a:pt x="70720" y="50100"/>
                </a:cubicBezTo>
                <a:cubicBezTo>
                  <a:pt x="70035" y="50100"/>
                  <a:pt x="69350" y="50133"/>
                  <a:pt x="68665" y="50133"/>
                </a:cubicBezTo>
                <a:lnTo>
                  <a:pt x="63381" y="40282"/>
                </a:lnTo>
                <a:cubicBezTo>
                  <a:pt x="60119" y="34182"/>
                  <a:pt x="53758" y="30398"/>
                  <a:pt x="46810" y="30398"/>
                </a:cubicBezTo>
                <a:cubicBezTo>
                  <a:pt x="44788" y="30398"/>
                  <a:pt x="42733" y="30724"/>
                  <a:pt x="40775" y="31409"/>
                </a:cubicBezTo>
                <a:lnTo>
                  <a:pt x="24824" y="1627"/>
                </a:lnTo>
                <a:cubicBezTo>
                  <a:pt x="24281" y="586"/>
                  <a:pt x="23220" y="1"/>
                  <a:pt x="22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3" name="Google Shape;2133;p124"/>
          <p:cNvGrpSpPr/>
          <p:nvPr/>
        </p:nvGrpSpPr>
        <p:grpSpPr>
          <a:xfrm>
            <a:off x="5330880" y="4091698"/>
            <a:ext cx="566490" cy="538792"/>
            <a:chOff x="1180000" y="355675"/>
            <a:chExt cx="5240425" cy="4984200"/>
          </a:xfrm>
        </p:grpSpPr>
        <p:sp>
          <p:nvSpPr>
            <p:cNvPr id="2134" name="Google Shape;2134;p124"/>
            <p:cNvSpPr/>
            <p:nvPr/>
          </p:nvSpPr>
          <p:spPr>
            <a:xfrm>
              <a:off x="1202025" y="1764475"/>
              <a:ext cx="2961925" cy="3575400"/>
            </a:xfrm>
            <a:custGeom>
              <a:avLst/>
              <a:gdLst/>
              <a:ahLst/>
              <a:cxnLst/>
              <a:rect l="l" t="t" r="r" b="b"/>
              <a:pathLst>
                <a:path w="118477" h="143016" extrusionOk="0">
                  <a:moveTo>
                    <a:pt x="61881" y="88378"/>
                  </a:moveTo>
                  <a:cubicBezTo>
                    <a:pt x="62696" y="88704"/>
                    <a:pt x="63512" y="89063"/>
                    <a:pt x="64327" y="89389"/>
                  </a:cubicBezTo>
                  <a:cubicBezTo>
                    <a:pt x="65925" y="90041"/>
                    <a:pt x="67622" y="90661"/>
                    <a:pt x="69416" y="91248"/>
                  </a:cubicBezTo>
                  <a:lnTo>
                    <a:pt x="65501" y="104166"/>
                  </a:lnTo>
                  <a:cubicBezTo>
                    <a:pt x="62370" y="102143"/>
                    <a:pt x="60413" y="98685"/>
                    <a:pt x="60413" y="94836"/>
                  </a:cubicBezTo>
                  <a:cubicBezTo>
                    <a:pt x="60413" y="93760"/>
                    <a:pt x="60576" y="92651"/>
                    <a:pt x="60902" y="91607"/>
                  </a:cubicBezTo>
                  <a:lnTo>
                    <a:pt x="61881" y="88378"/>
                  </a:lnTo>
                  <a:close/>
                  <a:moveTo>
                    <a:pt x="75287" y="92912"/>
                  </a:moveTo>
                  <a:cubicBezTo>
                    <a:pt x="77832" y="93532"/>
                    <a:pt x="80474" y="94086"/>
                    <a:pt x="83214" y="94575"/>
                  </a:cubicBezTo>
                  <a:lnTo>
                    <a:pt x="82170" y="98033"/>
                  </a:lnTo>
                  <a:cubicBezTo>
                    <a:pt x="81289" y="100871"/>
                    <a:pt x="79397" y="103220"/>
                    <a:pt x="76788" y="104622"/>
                  </a:cubicBezTo>
                  <a:cubicBezTo>
                    <a:pt x="75148" y="105474"/>
                    <a:pt x="73356" y="105929"/>
                    <a:pt x="71559" y="105929"/>
                  </a:cubicBezTo>
                  <a:cubicBezTo>
                    <a:pt x="71497" y="105929"/>
                    <a:pt x="71435" y="105928"/>
                    <a:pt x="71373" y="105927"/>
                  </a:cubicBezTo>
                  <a:lnTo>
                    <a:pt x="75287" y="92912"/>
                  </a:lnTo>
                  <a:close/>
                  <a:moveTo>
                    <a:pt x="3177" y="1"/>
                  </a:moveTo>
                  <a:cubicBezTo>
                    <a:pt x="3097" y="1"/>
                    <a:pt x="3017" y="4"/>
                    <a:pt x="2936" y="10"/>
                  </a:cubicBezTo>
                  <a:cubicBezTo>
                    <a:pt x="1240" y="173"/>
                    <a:pt x="1" y="1674"/>
                    <a:pt x="164" y="3338"/>
                  </a:cubicBezTo>
                  <a:cubicBezTo>
                    <a:pt x="1403" y="16777"/>
                    <a:pt x="4502" y="28683"/>
                    <a:pt x="9689" y="39709"/>
                  </a:cubicBezTo>
                  <a:cubicBezTo>
                    <a:pt x="19116" y="59770"/>
                    <a:pt x="34741" y="75232"/>
                    <a:pt x="56270" y="85768"/>
                  </a:cubicBezTo>
                  <a:lnTo>
                    <a:pt x="55030" y="89845"/>
                  </a:lnTo>
                  <a:cubicBezTo>
                    <a:pt x="54541" y="91476"/>
                    <a:pt x="54313" y="93140"/>
                    <a:pt x="54313" y="94836"/>
                  </a:cubicBezTo>
                  <a:cubicBezTo>
                    <a:pt x="54313" y="101426"/>
                    <a:pt x="57966" y="107265"/>
                    <a:pt x="63707" y="110168"/>
                  </a:cubicBezTo>
                  <a:lnTo>
                    <a:pt x="54965" y="139069"/>
                  </a:lnTo>
                  <a:cubicBezTo>
                    <a:pt x="54476" y="140667"/>
                    <a:pt x="55389" y="142396"/>
                    <a:pt x="56988" y="142885"/>
                  </a:cubicBezTo>
                  <a:cubicBezTo>
                    <a:pt x="57281" y="142951"/>
                    <a:pt x="57607" y="143016"/>
                    <a:pt x="57901" y="143016"/>
                  </a:cubicBezTo>
                  <a:cubicBezTo>
                    <a:pt x="59206" y="143016"/>
                    <a:pt x="60413" y="142168"/>
                    <a:pt x="60804" y="140830"/>
                  </a:cubicBezTo>
                  <a:lnTo>
                    <a:pt x="69546" y="111929"/>
                  </a:lnTo>
                  <a:cubicBezTo>
                    <a:pt x="70231" y="111994"/>
                    <a:pt x="70884" y="112060"/>
                    <a:pt x="71536" y="112060"/>
                  </a:cubicBezTo>
                  <a:cubicBezTo>
                    <a:pt x="74341" y="112060"/>
                    <a:pt x="77114" y="111375"/>
                    <a:pt x="79658" y="110005"/>
                  </a:cubicBezTo>
                  <a:cubicBezTo>
                    <a:pt x="83703" y="107819"/>
                    <a:pt x="86672" y="104198"/>
                    <a:pt x="88009" y="99795"/>
                  </a:cubicBezTo>
                  <a:lnTo>
                    <a:pt x="89314" y="95521"/>
                  </a:lnTo>
                  <a:cubicBezTo>
                    <a:pt x="95903" y="96369"/>
                    <a:pt x="102916" y="96826"/>
                    <a:pt x="110060" y="96826"/>
                  </a:cubicBezTo>
                  <a:cubicBezTo>
                    <a:pt x="111756" y="96826"/>
                    <a:pt x="113550" y="96794"/>
                    <a:pt x="115475" y="96728"/>
                  </a:cubicBezTo>
                  <a:cubicBezTo>
                    <a:pt x="117171" y="96696"/>
                    <a:pt x="118476" y="95260"/>
                    <a:pt x="118443" y="93597"/>
                  </a:cubicBezTo>
                  <a:cubicBezTo>
                    <a:pt x="118380" y="91940"/>
                    <a:pt x="117041" y="90626"/>
                    <a:pt x="115398" y="90626"/>
                  </a:cubicBezTo>
                  <a:cubicBezTo>
                    <a:pt x="115359" y="90626"/>
                    <a:pt x="115319" y="90627"/>
                    <a:pt x="115279" y="90628"/>
                  </a:cubicBezTo>
                  <a:cubicBezTo>
                    <a:pt x="113420" y="90694"/>
                    <a:pt x="111691" y="90726"/>
                    <a:pt x="110060" y="90726"/>
                  </a:cubicBezTo>
                  <a:cubicBezTo>
                    <a:pt x="96882" y="90726"/>
                    <a:pt x="84258" y="89128"/>
                    <a:pt x="74178" y="86290"/>
                  </a:cubicBezTo>
                  <a:cubicBezTo>
                    <a:pt x="74178" y="86290"/>
                    <a:pt x="74146" y="86257"/>
                    <a:pt x="74113" y="86257"/>
                  </a:cubicBezTo>
                  <a:cubicBezTo>
                    <a:pt x="74080" y="86257"/>
                    <a:pt x="74015" y="86225"/>
                    <a:pt x="73983" y="86225"/>
                  </a:cubicBezTo>
                  <a:cubicBezTo>
                    <a:pt x="71340" y="85474"/>
                    <a:pt x="68894" y="84659"/>
                    <a:pt x="66643" y="83746"/>
                  </a:cubicBezTo>
                  <a:cubicBezTo>
                    <a:pt x="42407" y="73829"/>
                    <a:pt x="25118" y="58139"/>
                    <a:pt x="15234" y="37099"/>
                  </a:cubicBezTo>
                  <a:cubicBezTo>
                    <a:pt x="10341" y="26726"/>
                    <a:pt x="7405" y="15505"/>
                    <a:pt x="6264" y="2783"/>
                  </a:cubicBezTo>
                  <a:cubicBezTo>
                    <a:pt x="6108" y="1200"/>
                    <a:pt x="4742" y="1"/>
                    <a:pt x="3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24"/>
            <p:cNvSpPr/>
            <p:nvPr/>
          </p:nvSpPr>
          <p:spPr>
            <a:xfrm>
              <a:off x="1180000" y="355675"/>
              <a:ext cx="1374975" cy="1994600"/>
            </a:xfrm>
            <a:custGeom>
              <a:avLst/>
              <a:gdLst/>
              <a:ahLst/>
              <a:cxnLst/>
              <a:rect l="l" t="t" r="r" b="b"/>
              <a:pathLst>
                <a:path w="54999" h="79784" extrusionOk="0">
                  <a:moveTo>
                    <a:pt x="23004" y="6117"/>
                  </a:moveTo>
                  <a:cubicBezTo>
                    <a:pt x="23818" y="6117"/>
                    <a:pt x="25179" y="6376"/>
                    <a:pt x="25999" y="9064"/>
                  </a:cubicBezTo>
                  <a:cubicBezTo>
                    <a:pt x="23559" y="10340"/>
                    <a:pt x="21563" y="11000"/>
                    <a:pt x="19990" y="11000"/>
                  </a:cubicBezTo>
                  <a:cubicBezTo>
                    <a:pt x="19755" y="11000"/>
                    <a:pt x="19529" y="10985"/>
                    <a:pt x="19312" y="10956"/>
                  </a:cubicBezTo>
                  <a:cubicBezTo>
                    <a:pt x="19051" y="10923"/>
                    <a:pt x="18823" y="10858"/>
                    <a:pt x="18594" y="10792"/>
                  </a:cubicBezTo>
                  <a:cubicBezTo>
                    <a:pt x="19247" y="8476"/>
                    <a:pt x="20421" y="6291"/>
                    <a:pt x="22672" y="6128"/>
                  </a:cubicBezTo>
                  <a:cubicBezTo>
                    <a:pt x="22767" y="6123"/>
                    <a:pt x="22879" y="6117"/>
                    <a:pt x="23004" y="6117"/>
                  </a:cubicBezTo>
                  <a:close/>
                  <a:moveTo>
                    <a:pt x="38669" y="9647"/>
                  </a:moveTo>
                  <a:cubicBezTo>
                    <a:pt x="38716" y="9647"/>
                    <a:pt x="38755" y="9648"/>
                    <a:pt x="38786" y="9651"/>
                  </a:cubicBezTo>
                  <a:cubicBezTo>
                    <a:pt x="39504" y="11477"/>
                    <a:pt x="36764" y="19306"/>
                    <a:pt x="31381" y="23384"/>
                  </a:cubicBezTo>
                  <a:cubicBezTo>
                    <a:pt x="28676" y="25444"/>
                    <a:pt x="25989" y="26111"/>
                    <a:pt x="23642" y="26111"/>
                  </a:cubicBezTo>
                  <a:cubicBezTo>
                    <a:pt x="19822" y="26111"/>
                    <a:pt x="16905" y="24342"/>
                    <a:pt x="16278" y="23938"/>
                  </a:cubicBezTo>
                  <a:cubicBezTo>
                    <a:pt x="15691" y="23384"/>
                    <a:pt x="13245" y="21133"/>
                    <a:pt x="10994" y="18425"/>
                  </a:cubicBezTo>
                  <a:cubicBezTo>
                    <a:pt x="6818" y="13435"/>
                    <a:pt x="7243" y="11706"/>
                    <a:pt x="7243" y="11706"/>
                  </a:cubicBezTo>
                  <a:cubicBezTo>
                    <a:pt x="7275" y="11608"/>
                    <a:pt x="7634" y="11347"/>
                    <a:pt x="8515" y="11151"/>
                  </a:cubicBezTo>
                  <a:cubicBezTo>
                    <a:pt x="8624" y="11128"/>
                    <a:pt x="8723" y="11113"/>
                    <a:pt x="8821" y="11113"/>
                  </a:cubicBezTo>
                  <a:cubicBezTo>
                    <a:pt x="9281" y="11113"/>
                    <a:pt x="9721" y="11439"/>
                    <a:pt x="11092" y="12782"/>
                  </a:cubicBezTo>
                  <a:cubicBezTo>
                    <a:pt x="11711" y="13402"/>
                    <a:pt x="12331" y="13957"/>
                    <a:pt x="12984" y="14478"/>
                  </a:cubicBezTo>
                  <a:cubicBezTo>
                    <a:pt x="13179" y="14707"/>
                    <a:pt x="13408" y="14870"/>
                    <a:pt x="13669" y="15033"/>
                  </a:cubicBezTo>
                  <a:cubicBezTo>
                    <a:pt x="15366" y="16267"/>
                    <a:pt x="17347" y="17129"/>
                    <a:pt x="19903" y="17129"/>
                  </a:cubicBezTo>
                  <a:cubicBezTo>
                    <a:pt x="22752" y="17129"/>
                    <a:pt x="26313" y="16059"/>
                    <a:pt x="30990" y="13239"/>
                  </a:cubicBezTo>
                  <a:cubicBezTo>
                    <a:pt x="31446" y="12978"/>
                    <a:pt x="31871" y="12717"/>
                    <a:pt x="32295" y="12423"/>
                  </a:cubicBezTo>
                  <a:cubicBezTo>
                    <a:pt x="36223" y="9915"/>
                    <a:pt x="38080" y="9647"/>
                    <a:pt x="38669" y="9647"/>
                  </a:cubicBezTo>
                  <a:close/>
                  <a:moveTo>
                    <a:pt x="22971" y="1"/>
                  </a:moveTo>
                  <a:cubicBezTo>
                    <a:pt x="22723" y="1"/>
                    <a:pt x="22471" y="10"/>
                    <a:pt x="22215" y="28"/>
                  </a:cubicBezTo>
                  <a:cubicBezTo>
                    <a:pt x="18333" y="321"/>
                    <a:pt x="15332" y="2735"/>
                    <a:pt x="13571" y="6780"/>
                  </a:cubicBezTo>
                  <a:cubicBezTo>
                    <a:pt x="12331" y="5793"/>
                    <a:pt x="10835" y="5002"/>
                    <a:pt x="8901" y="5002"/>
                  </a:cubicBezTo>
                  <a:cubicBezTo>
                    <a:pt x="8343" y="5002"/>
                    <a:pt x="7748" y="5068"/>
                    <a:pt x="7112" y="5214"/>
                  </a:cubicBezTo>
                  <a:cubicBezTo>
                    <a:pt x="3132" y="6128"/>
                    <a:pt x="1762" y="8411"/>
                    <a:pt x="1306" y="10205"/>
                  </a:cubicBezTo>
                  <a:cubicBezTo>
                    <a:pt x="1" y="15392"/>
                    <a:pt x="5775" y="22242"/>
                    <a:pt x="9754" y="26189"/>
                  </a:cubicBezTo>
                  <a:cubicBezTo>
                    <a:pt x="3915" y="30723"/>
                    <a:pt x="425" y="37704"/>
                    <a:pt x="425" y="45272"/>
                  </a:cubicBezTo>
                  <a:lnTo>
                    <a:pt x="425" y="46152"/>
                  </a:lnTo>
                  <a:cubicBezTo>
                    <a:pt x="425" y="47849"/>
                    <a:pt x="1795" y="49219"/>
                    <a:pt x="3491" y="49219"/>
                  </a:cubicBezTo>
                  <a:cubicBezTo>
                    <a:pt x="5188" y="49219"/>
                    <a:pt x="6558" y="47849"/>
                    <a:pt x="6558" y="46152"/>
                  </a:cubicBezTo>
                  <a:lnTo>
                    <a:pt x="6558" y="45272"/>
                  </a:lnTo>
                  <a:cubicBezTo>
                    <a:pt x="6558" y="39106"/>
                    <a:pt x="9656" y="33431"/>
                    <a:pt x="14778" y="30103"/>
                  </a:cubicBezTo>
                  <a:cubicBezTo>
                    <a:pt x="17061" y="31245"/>
                    <a:pt x="20160" y="32224"/>
                    <a:pt x="23650" y="32224"/>
                  </a:cubicBezTo>
                  <a:cubicBezTo>
                    <a:pt x="26717" y="32224"/>
                    <a:pt x="30044" y="31473"/>
                    <a:pt x="33371" y="29418"/>
                  </a:cubicBezTo>
                  <a:cubicBezTo>
                    <a:pt x="39080" y="32583"/>
                    <a:pt x="42700" y="38650"/>
                    <a:pt x="42700" y="45272"/>
                  </a:cubicBezTo>
                  <a:cubicBezTo>
                    <a:pt x="42700" y="50621"/>
                    <a:pt x="42929" y="56884"/>
                    <a:pt x="44136" y="63408"/>
                  </a:cubicBezTo>
                  <a:cubicBezTo>
                    <a:pt x="41779" y="65419"/>
                    <a:pt x="35609" y="69821"/>
                    <a:pt x="26237" y="69821"/>
                  </a:cubicBezTo>
                  <a:cubicBezTo>
                    <a:pt x="25880" y="69821"/>
                    <a:pt x="25518" y="69815"/>
                    <a:pt x="25151" y="69802"/>
                  </a:cubicBezTo>
                  <a:cubicBezTo>
                    <a:pt x="25110" y="69800"/>
                    <a:pt x="25070" y="69799"/>
                    <a:pt x="25029" y="69799"/>
                  </a:cubicBezTo>
                  <a:cubicBezTo>
                    <a:pt x="23386" y="69799"/>
                    <a:pt x="22018" y="71082"/>
                    <a:pt x="21954" y="72738"/>
                  </a:cubicBezTo>
                  <a:cubicBezTo>
                    <a:pt x="21921" y="74434"/>
                    <a:pt x="23226" y="75836"/>
                    <a:pt x="24923" y="75902"/>
                  </a:cubicBezTo>
                  <a:cubicBezTo>
                    <a:pt x="25347" y="75934"/>
                    <a:pt x="25803" y="75934"/>
                    <a:pt x="26227" y="75934"/>
                  </a:cubicBezTo>
                  <a:cubicBezTo>
                    <a:pt x="35198" y="75934"/>
                    <a:pt x="41820" y="72607"/>
                    <a:pt x="45701" y="69932"/>
                  </a:cubicBezTo>
                  <a:cubicBezTo>
                    <a:pt x="46484" y="72640"/>
                    <a:pt x="47495" y="75347"/>
                    <a:pt x="48735" y="78022"/>
                  </a:cubicBezTo>
                  <a:cubicBezTo>
                    <a:pt x="49257" y="79131"/>
                    <a:pt x="50366" y="79783"/>
                    <a:pt x="51508" y="79783"/>
                  </a:cubicBezTo>
                  <a:cubicBezTo>
                    <a:pt x="51964" y="79783"/>
                    <a:pt x="52388" y="79686"/>
                    <a:pt x="52813" y="79490"/>
                  </a:cubicBezTo>
                  <a:cubicBezTo>
                    <a:pt x="54346" y="78772"/>
                    <a:pt x="54998" y="76946"/>
                    <a:pt x="54280" y="75412"/>
                  </a:cubicBezTo>
                  <a:cubicBezTo>
                    <a:pt x="52486" y="71628"/>
                    <a:pt x="51279" y="67714"/>
                    <a:pt x="50464" y="63832"/>
                  </a:cubicBezTo>
                  <a:cubicBezTo>
                    <a:pt x="50464" y="63767"/>
                    <a:pt x="50464" y="63734"/>
                    <a:pt x="50431" y="63702"/>
                  </a:cubicBezTo>
                  <a:cubicBezTo>
                    <a:pt x="49061" y="57113"/>
                    <a:pt x="48833" y="50687"/>
                    <a:pt x="48833" y="45272"/>
                  </a:cubicBezTo>
                  <a:cubicBezTo>
                    <a:pt x="48833" y="37182"/>
                    <a:pt x="44788" y="29745"/>
                    <a:pt x="38264" y="25276"/>
                  </a:cubicBezTo>
                  <a:cubicBezTo>
                    <a:pt x="43581" y="19437"/>
                    <a:pt x="46908" y="10564"/>
                    <a:pt x="43744" y="6030"/>
                  </a:cubicBezTo>
                  <a:cubicBezTo>
                    <a:pt x="42795" y="4690"/>
                    <a:pt x="41261" y="3541"/>
                    <a:pt x="38761" y="3541"/>
                  </a:cubicBezTo>
                  <a:cubicBezTo>
                    <a:pt x="36881" y="3541"/>
                    <a:pt x="34453" y="4191"/>
                    <a:pt x="31316" y="5899"/>
                  </a:cubicBezTo>
                  <a:cubicBezTo>
                    <a:pt x="29724" y="2102"/>
                    <a:pt x="26780" y="1"/>
                    <a:pt x="22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24"/>
            <p:cNvSpPr/>
            <p:nvPr/>
          </p:nvSpPr>
          <p:spPr>
            <a:xfrm>
              <a:off x="2568800" y="2100450"/>
              <a:ext cx="3851625" cy="2058600"/>
            </a:xfrm>
            <a:custGeom>
              <a:avLst/>
              <a:gdLst/>
              <a:ahLst/>
              <a:cxnLst/>
              <a:rect l="l" t="t" r="r" b="b"/>
              <a:pathLst>
                <a:path w="154065" h="82344" extrusionOk="0">
                  <a:moveTo>
                    <a:pt x="133902" y="8818"/>
                  </a:moveTo>
                  <a:cubicBezTo>
                    <a:pt x="134404" y="8818"/>
                    <a:pt x="134908" y="8928"/>
                    <a:pt x="135406" y="9177"/>
                  </a:cubicBezTo>
                  <a:cubicBezTo>
                    <a:pt x="136025" y="9471"/>
                    <a:pt x="137559" y="10221"/>
                    <a:pt x="136776" y="13352"/>
                  </a:cubicBezTo>
                  <a:cubicBezTo>
                    <a:pt x="133644" y="13222"/>
                    <a:pt x="131361" y="12635"/>
                    <a:pt x="130056" y="11623"/>
                  </a:cubicBezTo>
                  <a:cubicBezTo>
                    <a:pt x="129860" y="11460"/>
                    <a:pt x="129665" y="11297"/>
                    <a:pt x="129534" y="11134"/>
                  </a:cubicBezTo>
                  <a:cubicBezTo>
                    <a:pt x="130837" y="9855"/>
                    <a:pt x="132363" y="8818"/>
                    <a:pt x="133902" y="8818"/>
                  </a:cubicBezTo>
                  <a:close/>
                  <a:moveTo>
                    <a:pt x="119469" y="6122"/>
                  </a:moveTo>
                  <a:cubicBezTo>
                    <a:pt x="119686" y="6122"/>
                    <a:pt x="120063" y="6165"/>
                    <a:pt x="120629" y="6339"/>
                  </a:cubicBezTo>
                  <a:cubicBezTo>
                    <a:pt x="121249" y="6535"/>
                    <a:pt x="121444" y="6796"/>
                    <a:pt x="122031" y="9046"/>
                  </a:cubicBezTo>
                  <a:cubicBezTo>
                    <a:pt x="122260" y="9862"/>
                    <a:pt x="122488" y="10677"/>
                    <a:pt x="122782" y="11460"/>
                  </a:cubicBezTo>
                  <a:cubicBezTo>
                    <a:pt x="122880" y="11754"/>
                    <a:pt x="122977" y="12015"/>
                    <a:pt x="123141" y="12276"/>
                  </a:cubicBezTo>
                  <a:cubicBezTo>
                    <a:pt x="124902" y="16288"/>
                    <a:pt x="128490" y="19517"/>
                    <a:pt x="138407" y="19517"/>
                  </a:cubicBezTo>
                  <a:lnTo>
                    <a:pt x="139059" y="19517"/>
                  </a:lnTo>
                  <a:cubicBezTo>
                    <a:pt x="139516" y="19517"/>
                    <a:pt x="140005" y="19485"/>
                    <a:pt x="140527" y="19485"/>
                  </a:cubicBezTo>
                  <a:cubicBezTo>
                    <a:pt x="141112" y="19458"/>
                    <a:pt x="141651" y="19446"/>
                    <a:pt x="142147" y="19446"/>
                  </a:cubicBezTo>
                  <a:cubicBezTo>
                    <a:pt x="145906" y="19446"/>
                    <a:pt x="147191" y="20135"/>
                    <a:pt x="147508" y="20366"/>
                  </a:cubicBezTo>
                  <a:cubicBezTo>
                    <a:pt x="147214" y="22290"/>
                    <a:pt x="140886" y="27640"/>
                    <a:pt x="134166" y="28455"/>
                  </a:cubicBezTo>
                  <a:cubicBezTo>
                    <a:pt x="133565" y="28526"/>
                    <a:pt x="132987" y="28559"/>
                    <a:pt x="132431" y="28559"/>
                  </a:cubicBezTo>
                  <a:cubicBezTo>
                    <a:pt x="124783" y="28559"/>
                    <a:pt x="121374" y="22282"/>
                    <a:pt x="120857" y="21279"/>
                  </a:cubicBezTo>
                  <a:cubicBezTo>
                    <a:pt x="120629" y="20496"/>
                    <a:pt x="119650" y="17332"/>
                    <a:pt x="119096" y="13874"/>
                  </a:cubicBezTo>
                  <a:cubicBezTo>
                    <a:pt x="118019" y="7448"/>
                    <a:pt x="119259" y="6143"/>
                    <a:pt x="119259" y="6143"/>
                  </a:cubicBezTo>
                  <a:cubicBezTo>
                    <a:pt x="119291" y="6132"/>
                    <a:pt x="119360" y="6122"/>
                    <a:pt x="119469" y="6122"/>
                  </a:cubicBezTo>
                  <a:close/>
                  <a:moveTo>
                    <a:pt x="119483" y="1"/>
                  </a:moveTo>
                  <a:cubicBezTo>
                    <a:pt x="117291" y="1"/>
                    <a:pt x="115830" y="927"/>
                    <a:pt x="114920" y="1837"/>
                  </a:cubicBezTo>
                  <a:cubicBezTo>
                    <a:pt x="111691" y="5132"/>
                    <a:pt x="112343" y="12113"/>
                    <a:pt x="113518" y="17462"/>
                  </a:cubicBezTo>
                  <a:cubicBezTo>
                    <a:pt x="108364" y="17886"/>
                    <a:pt x="103536" y="19942"/>
                    <a:pt x="99589" y="23432"/>
                  </a:cubicBezTo>
                  <a:cubicBezTo>
                    <a:pt x="90191" y="31726"/>
                    <a:pt x="71523" y="34973"/>
                    <a:pt x="54963" y="34973"/>
                  </a:cubicBezTo>
                  <a:cubicBezTo>
                    <a:pt x="51463" y="34973"/>
                    <a:pt x="48057" y="34828"/>
                    <a:pt x="44853" y="34555"/>
                  </a:cubicBezTo>
                  <a:cubicBezTo>
                    <a:pt x="44592" y="34490"/>
                    <a:pt x="44331" y="34490"/>
                    <a:pt x="44070" y="34490"/>
                  </a:cubicBezTo>
                  <a:cubicBezTo>
                    <a:pt x="37481" y="33870"/>
                    <a:pt x="31772" y="32696"/>
                    <a:pt x="27956" y="31163"/>
                  </a:cubicBezTo>
                  <a:cubicBezTo>
                    <a:pt x="18594" y="27314"/>
                    <a:pt x="11124" y="22290"/>
                    <a:pt x="5709" y="16223"/>
                  </a:cubicBezTo>
                  <a:cubicBezTo>
                    <a:pt x="5110" y="15535"/>
                    <a:pt x="4263" y="15181"/>
                    <a:pt x="3415" y="15181"/>
                  </a:cubicBezTo>
                  <a:cubicBezTo>
                    <a:pt x="2694" y="15181"/>
                    <a:pt x="1973" y="15437"/>
                    <a:pt x="1403" y="15962"/>
                  </a:cubicBezTo>
                  <a:cubicBezTo>
                    <a:pt x="131" y="17071"/>
                    <a:pt x="1" y="18996"/>
                    <a:pt x="1142" y="20268"/>
                  </a:cubicBezTo>
                  <a:cubicBezTo>
                    <a:pt x="3719" y="23203"/>
                    <a:pt x="6753" y="25911"/>
                    <a:pt x="10145" y="28357"/>
                  </a:cubicBezTo>
                  <a:cubicBezTo>
                    <a:pt x="9036" y="30771"/>
                    <a:pt x="7112" y="34131"/>
                    <a:pt x="4763" y="35338"/>
                  </a:cubicBezTo>
                  <a:cubicBezTo>
                    <a:pt x="3230" y="36088"/>
                    <a:pt x="2643" y="37915"/>
                    <a:pt x="3393" y="39416"/>
                  </a:cubicBezTo>
                  <a:cubicBezTo>
                    <a:pt x="3915" y="40492"/>
                    <a:pt x="4991" y="41112"/>
                    <a:pt x="6133" y="41112"/>
                  </a:cubicBezTo>
                  <a:cubicBezTo>
                    <a:pt x="6590" y="41112"/>
                    <a:pt x="7046" y="41014"/>
                    <a:pt x="7471" y="40786"/>
                  </a:cubicBezTo>
                  <a:cubicBezTo>
                    <a:pt x="11287" y="38894"/>
                    <a:pt x="13864" y="34784"/>
                    <a:pt x="15332" y="31750"/>
                  </a:cubicBezTo>
                  <a:cubicBezTo>
                    <a:pt x="18496" y="33609"/>
                    <a:pt x="21954" y="35305"/>
                    <a:pt x="25640" y="36806"/>
                  </a:cubicBezTo>
                  <a:cubicBezTo>
                    <a:pt x="29522" y="38404"/>
                    <a:pt x="34969" y="39579"/>
                    <a:pt x="41167" y="40296"/>
                  </a:cubicBezTo>
                  <a:cubicBezTo>
                    <a:pt x="40939" y="42384"/>
                    <a:pt x="40123" y="45646"/>
                    <a:pt x="37318" y="48941"/>
                  </a:cubicBezTo>
                  <a:cubicBezTo>
                    <a:pt x="36241" y="50245"/>
                    <a:pt x="36404" y="52170"/>
                    <a:pt x="37677" y="53246"/>
                  </a:cubicBezTo>
                  <a:cubicBezTo>
                    <a:pt x="38264" y="53736"/>
                    <a:pt x="38949" y="53964"/>
                    <a:pt x="39666" y="53964"/>
                  </a:cubicBezTo>
                  <a:cubicBezTo>
                    <a:pt x="40547" y="53964"/>
                    <a:pt x="41395" y="53605"/>
                    <a:pt x="42015" y="52888"/>
                  </a:cubicBezTo>
                  <a:cubicBezTo>
                    <a:pt x="45766" y="48419"/>
                    <a:pt x="46941" y="43917"/>
                    <a:pt x="47234" y="40851"/>
                  </a:cubicBezTo>
                  <a:cubicBezTo>
                    <a:pt x="49876" y="41014"/>
                    <a:pt x="52584" y="41112"/>
                    <a:pt x="55356" y="41112"/>
                  </a:cubicBezTo>
                  <a:cubicBezTo>
                    <a:pt x="58097" y="41112"/>
                    <a:pt x="60869" y="41014"/>
                    <a:pt x="63609" y="40818"/>
                  </a:cubicBezTo>
                  <a:cubicBezTo>
                    <a:pt x="69089" y="40492"/>
                    <a:pt x="77049" y="39579"/>
                    <a:pt x="84910" y="37361"/>
                  </a:cubicBezTo>
                  <a:lnTo>
                    <a:pt x="84910" y="37361"/>
                  </a:lnTo>
                  <a:cubicBezTo>
                    <a:pt x="86508" y="40459"/>
                    <a:pt x="88955" y="47831"/>
                    <a:pt x="83540" y="58368"/>
                  </a:cubicBezTo>
                  <a:cubicBezTo>
                    <a:pt x="82757" y="59868"/>
                    <a:pt x="83344" y="61695"/>
                    <a:pt x="84845" y="62478"/>
                  </a:cubicBezTo>
                  <a:cubicBezTo>
                    <a:pt x="85302" y="62706"/>
                    <a:pt x="85791" y="62837"/>
                    <a:pt x="86247" y="62837"/>
                  </a:cubicBezTo>
                  <a:cubicBezTo>
                    <a:pt x="87357" y="62837"/>
                    <a:pt x="88433" y="62217"/>
                    <a:pt x="88988" y="61173"/>
                  </a:cubicBezTo>
                  <a:cubicBezTo>
                    <a:pt x="95153" y="49136"/>
                    <a:pt x="92935" y="40133"/>
                    <a:pt x="90749" y="35436"/>
                  </a:cubicBezTo>
                  <a:cubicBezTo>
                    <a:pt x="93424" y="34425"/>
                    <a:pt x="95968" y="33218"/>
                    <a:pt x="98349" y="31815"/>
                  </a:cubicBezTo>
                  <a:cubicBezTo>
                    <a:pt x="99752" y="33446"/>
                    <a:pt x="101579" y="36251"/>
                    <a:pt x="101709" y="39579"/>
                  </a:cubicBezTo>
                  <a:cubicBezTo>
                    <a:pt x="101775" y="41242"/>
                    <a:pt x="103145" y="42514"/>
                    <a:pt x="104776" y="42514"/>
                  </a:cubicBezTo>
                  <a:lnTo>
                    <a:pt x="104906" y="42514"/>
                  </a:lnTo>
                  <a:cubicBezTo>
                    <a:pt x="106602" y="42449"/>
                    <a:pt x="107907" y="41014"/>
                    <a:pt x="107842" y="39350"/>
                  </a:cubicBezTo>
                  <a:cubicBezTo>
                    <a:pt x="107646" y="34555"/>
                    <a:pt x="105297" y="30673"/>
                    <a:pt x="103340" y="28260"/>
                  </a:cubicBezTo>
                  <a:cubicBezTo>
                    <a:pt x="103438" y="28162"/>
                    <a:pt x="103536" y="28096"/>
                    <a:pt x="103634" y="27999"/>
                  </a:cubicBezTo>
                  <a:cubicBezTo>
                    <a:pt x="106863" y="25128"/>
                    <a:pt x="110908" y="23562"/>
                    <a:pt x="115149" y="23497"/>
                  </a:cubicBezTo>
                  <a:cubicBezTo>
                    <a:pt x="115181" y="23530"/>
                    <a:pt x="115214" y="23595"/>
                    <a:pt x="115214" y="23628"/>
                  </a:cubicBezTo>
                  <a:cubicBezTo>
                    <a:pt x="116975" y="27640"/>
                    <a:pt x="122717" y="34620"/>
                    <a:pt x="132339" y="34686"/>
                  </a:cubicBezTo>
                  <a:cubicBezTo>
                    <a:pt x="135275" y="41764"/>
                    <a:pt x="133448" y="49919"/>
                    <a:pt x="127577" y="55106"/>
                  </a:cubicBezTo>
                  <a:cubicBezTo>
                    <a:pt x="111561" y="69263"/>
                    <a:pt x="89379" y="74417"/>
                    <a:pt x="73624" y="76243"/>
                  </a:cubicBezTo>
                  <a:cubicBezTo>
                    <a:pt x="71927" y="76439"/>
                    <a:pt x="70720" y="77940"/>
                    <a:pt x="70916" y="79636"/>
                  </a:cubicBezTo>
                  <a:cubicBezTo>
                    <a:pt x="71112" y="81169"/>
                    <a:pt x="72417" y="82343"/>
                    <a:pt x="73950" y="82343"/>
                  </a:cubicBezTo>
                  <a:cubicBezTo>
                    <a:pt x="74080" y="82343"/>
                    <a:pt x="74211" y="82311"/>
                    <a:pt x="74309" y="82311"/>
                  </a:cubicBezTo>
                  <a:cubicBezTo>
                    <a:pt x="90945" y="80386"/>
                    <a:pt x="114398" y="74906"/>
                    <a:pt x="131622" y="59705"/>
                  </a:cubicBezTo>
                  <a:cubicBezTo>
                    <a:pt x="139092" y="53116"/>
                    <a:pt x="141669" y="42906"/>
                    <a:pt x="138537" y="33772"/>
                  </a:cubicBezTo>
                  <a:cubicBezTo>
                    <a:pt x="146268" y="31522"/>
                    <a:pt x="154064" y="25422"/>
                    <a:pt x="153608" y="19746"/>
                  </a:cubicBezTo>
                  <a:cubicBezTo>
                    <a:pt x="153379" y="16875"/>
                    <a:pt x="151292" y="13581"/>
                    <a:pt x="142973" y="13320"/>
                  </a:cubicBezTo>
                  <a:cubicBezTo>
                    <a:pt x="143528" y="8981"/>
                    <a:pt x="141832" y="5524"/>
                    <a:pt x="138080" y="3664"/>
                  </a:cubicBezTo>
                  <a:cubicBezTo>
                    <a:pt x="136695" y="2991"/>
                    <a:pt x="135281" y="2659"/>
                    <a:pt x="133859" y="2659"/>
                  </a:cubicBezTo>
                  <a:cubicBezTo>
                    <a:pt x="131632" y="2659"/>
                    <a:pt x="129389" y="3474"/>
                    <a:pt x="127218" y="5067"/>
                  </a:cubicBezTo>
                  <a:cubicBezTo>
                    <a:pt x="126468" y="3208"/>
                    <a:pt x="125196" y="1348"/>
                    <a:pt x="122456" y="500"/>
                  </a:cubicBezTo>
                  <a:cubicBezTo>
                    <a:pt x="121341" y="147"/>
                    <a:pt x="120354" y="1"/>
                    <a:pt x="1194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 name="Google Shape;2137;p124"/>
          <p:cNvGrpSpPr/>
          <p:nvPr/>
        </p:nvGrpSpPr>
        <p:grpSpPr>
          <a:xfrm>
            <a:off x="3244393" y="4197654"/>
            <a:ext cx="564196" cy="326881"/>
            <a:chOff x="1190625" y="1335775"/>
            <a:chExt cx="5219200" cy="3023875"/>
          </a:xfrm>
        </p:grpSpPr>
        <p:sp>
          <p:nvSpPr>
            <p:cNvPr id="2138" name="Google Shape;2138;p124"/>
            <p:cNvSpPr/>
            <p:nvPr/>
          </p:nvSpPr>
          <p:spPr>
            <a:xfrm>
              <a:off x="1190625" y="1335775"/>
              <a:ext cx="5219200" cy="3023875"/>
            </a:xfrm>
            <a:custGeom>
              <a:avLst/>
              <a:gdLst/>
              <a:ahLst/>
              <a:cxnLst/>
              <a:rect l="l" t="t" r="r" b="b"/>
              <a:pathLst>
                <a:path w="208768" h="120955" extrusionOk="0">
                  <a:moveTo>
                    <a:pt x="104384" y="0"/>
                  </a:moveTo>
                  <a:cubicBezTo>
                    <a:pt x="75287" y="0"/>
                    <a:pt x="48082" y="12787"/>
                    <a:pt x="29488" y="35132"/>
                  </a:cubicBezTo>
                  <a:lnTo>
                    <a:pt x="23356" y="35132"/>
                  </a:lnTo>
                  <a:cubicBezTo>
                    <a:pt x="21660" y="35132"/>
                    <a:pt x="20290" y="36502"/>
                    <a:pt x="20290" y="38198"/>
                  </a:cubicBezTo>
                  <a:cubicBezTo>
                    <a:pt x="20290" y="39894"/>
                    <a:pt x="21660" y="41264"/>
                    <a:pt x="23356" y="41264"/>
                  </a:cubicBezTo>
                  <a:lnTo>
                    <a:pt x="30956" y="41264"/>
                  </a:lnTo>
                  <a:cubicBezTo>
                    <a:pt x="31870" y="41264"/>
                    <a:pt x="32750" y="40840"/>
                    <a:pt x="33305" y="40123"/>
                  </a:cubicBezTo>
                  <a:cubicBezTo>
                    <a:pt x="50757" y="18496"/>
                    <a:pt x="76657" y="6100"/>
                    <a:pt x="104384" y="6100"/>
                  </a:cubicBezTo>
                  <a:cubicBezTo>
                    <a:pt x="132110" y="6100"/>
                    <a:pt x="158011" y="18496"/>
                    <a:pt x="175462" y="40123"/>
                  </a:cubicBezTo>
                  <a:cubicBezTo>
                    <a:pt x="176017" y="40840"/>
                    <a:pt x="176898" y="41264"/>
                    <a:pt x="177844" y="41264"/>
                  </a:cubicBezTo>
                  <a:lnTo>
                    <a:pt x="193729" y="41264"/>
                  </a:lnTo>
                  <a:cubicBezTo>
                    <a:pt x="198655" y="41264"/>
                    <a:pt x="202635" y="45244"/>
                    <a:pt x="202635" y="50170"/>
                  </a:cubicBezTo>
                  <a:cubicBezTo>
                    <a:pt x="202635" y="55095"/>
                    <a:pt x="198655" y="59108"/>
                    <a:pt x="193729" y="59108"/>
                  </a:cubicBezTo>
                  <a:lnTo>
                    <a:pt x="184498" y="59108"/>
                  </a:lnTo>
                  <a:cubicBezTo>
                    <a:pt x="182834" y="59108"/>
                    <a:pt x="181497" y="60412"/>
                    <a:pt x="181432" y="62043"/>
                  </a:cubicBezTo>
                  <a:cubicBezTo>
                    <a:pt x="181105" y="72188"/>
                    <a:pt x="172918" y="80115"/>
                    <a:pt x="162773" y="80115"/>
                  </a:cubicBezTo>
                  <a:cubicBezTo>
                    <a:pt x="153966" y="80115"/>
                    <a:pt x="146496" y="74145"/>
                    <a:pt x="144539" y="65566"/>
                  </a:cubicBezTo>
                  <a:cubicBezTo>
                    <a:pt x="144245" y="64196"/>
                    <a:pt x="143038" y="63218"/>
                    <a:pt x="141635" y="63185"/>
                  </a:cubicBezTo>
                  <a:cubicBezTo>
                    <a:pt x="141611" y="63184"/>
                    <a:pt x="141587" y="63184"/>
                    <a:pt x="141564" y="63184"/>
                  </a:cubicBezTo>
                  <a:cubicBezTo>
                    <a:pt x="140160" y="63184"/>
                    <a:pt x="138987" y="64121"/>
                    <a:pt x="138602" y="65436"/>
                  </a:cubicBezTo>
                  <a:cubicBezTo>
                    <a:pt x="137330" y="70231"/>
                    <a:pt x="133774" y="74145"/>
                    <a:pt x="129109" y="75874"/>
                  </a:cubicBezTo>
                  <a:cubicBezTo>
                    <a:pt x="127544" y="76461"/>
                    <a:pt x="126728" y="78223"/>
                    <a:pt x="127315" y="79789"/>
                  </a:cubicBezTo>
                  <a:cubicBezTo>
                    <a:pt x="127773" y="81035"/>
                    <a:pt x="128946" y="81806"/>
                    <a:pt x="130198" y="81806"/>
                  </a:cubicBezTo>
                  <a:cubicBezTo>
                    <a:pt x="130551" y="81806"/>
                    <a:pt x="130911" y="81744"/>
                    <a:pt x="131262" y="81615"/>
                  </a:cubicBezTo>
                  <a:cubicBezTo>
                    <a:pt x="135340" y="80082"/>
                    <a:pt x="138830" y="77342"/>
                    <a:pt x="141309" y="73852"/>
                  </a:cubicBezTo>
                  <a:cubicBezTo>
                    <a:pt x="142810" y="76461"/>
                    <a:pt x="144800" y="78810"/>
                    <a:pt x="147181" y="80735"/>
                  </a:cubicBezTo>
                  <a:cubicBezTo>
                    <a:pt x="151585" y="84290"/>
                    <a:pt x="157097" y="86247"/>
                    <a:pt x="162773" y="86247"/>
                  </a:cubicBezTo>
                  <a:cubicBezTo>
                    <a:pt x="169264" y="86247"/>
                    <a:pt x="175397" y="83736"/>
                    <a:pt x="180029" y="79234"/>
                  </a:cubicBezTo>
                  <a:cubicBezTo>
                    <a:pt x="183943" y="75417"/>
                    <a:pt x="186455" y="70524"/>
                    <a:pt x="187271" y="65207"/>
                  </a:cubicBezTo>
                  <a:lnTo>
                    <a:pt x="189717" y="65207"/>
                  </a:lnTo>
                  <a:lnTo>
                    <a:pt x="181986" y="99785"/>
                  </a:lnTo>
                  <a:lnTo>
                    <a:pt x="26781" y="99785"/>
                  </a:lnTo>
                  <a:lnTo>
                    <a:pt x="19050" y="65207"/>
                  </a:lnTo>
                  <a:lnTo>
                    <a:pt x="21496" y="65207"/>
                  </a:lnTo>
                  <a:cubicBezTo>
                    <a:pt x="22312" y="70524"/>
                    <a:pt x="24824" y="75417"/>
                    <a:pt x="28738" y="79234"/>
                  </a:cubicBezTo>
                  <a:cubicBezTo>
                    <a:pt x="33370" y="83736"/>
                    <a:pt x="39503" y="86247"/>
                    <a:pt x="45994" y="86247"/>
                  </a:cubicBezTo>
                  <a:cubicBezTo>
                    <a:pt x="51670" y="86247"/>
                    <a:pt x="57183" y="84290"/>
                    <a:pt x="61586" y="80735"/>
                  </a:cubicBezTo>
                  <a:cubicBezTo>
                    <a:pt x="63968" y="78810"/>
                    <a:pt x="65925" y="76461"/>
                    <a:pt x="67458" y="73852"/>
                  </a:cubicBezTo>
                  <a:cubicBezTo>
                    <a:pt x="71405" y="79430"/>
                    <a:pt x="77896" y="82953"/>
                    <a:pt x="85040" y="82953"/>
                  </a:cubicBezTo>
                  <a:cubicBezTo>
                    <a:pt x="93554" y="82953"/>
                    <a:pt x="100926" y="78060"/>
                    <a:pt x="104384" y="70851"/>
                  </a:cubicBezTo>
                  <a:cubicBezTo>
                    <a:pt x="106700" y="75581"/>
                    <a:pt x="110712" y="79397"/>
                    <a:pt x="115768" y="81420"/>
                  </a:cubicBezTo>
                  <a:cubicBezTo>
                    <a:pt x="116148" y="81567"/>
                    <a:pt x="116537" y="81637"/>
                    <a:pt x="116917" y="81637"/>
                  </a:cubicBezTo>
                  <a:cubicBezTo>
                    <a:pt x="118139" y="81637"/>
                    <a:pt x="119275" y="80917"/>
                    <a:pt x="119748" y="79723"/>
                  </a:cubicBezTo>
                  <a:cubicBezTo>
                    <a:pt x="120367" y="78158"/>
                    <a:pt x="119617" y="76363"/>
                    <a:pt x="118051" y="75744"/>
                  </a:cubicBezTo>
                  <a:cubicBezTo>
                    <a:pt x="112375" y="73493"/>
                    <a:pt x="108592" y="68111"/>
                    <a:pt x="108363" y="62043"/>
                  </a:cubicBezTo>
                  <a:cubicBezTo>
                    <a:pt x="108298" y="60380"/>
                    <a:pt x="106928" y="59108"/>
                    <a:pt x="105297" y="59108"/>
                  </a:cubicBezTo>
                  <a:lnTo>
                    <a:pt x="103470" y="59108"/>
                  </a:lnTo>
                  <a:cubicBezTo>
                    <a:pt x="101839" y="59108"/>
                    <a:pt x="100469" y="60380"/>
                    <a:pt x="100404" y="62043"/>
                  </a:cubicBezTo>
                  <a:cubicBezTo>
                    <a:pt x="100110" y="70329"/>
                    <a:pt x="93325" y="76853"/>
                    <a:pt x="85040" y="76853"/>
                  </a:cubicBezTo>
                  <a:cubicBezTo>
                    <a:pt x="78059" y="76853"/>
                    <a:pt x="71959" y="72155"/>
                    <a:pt x="70165" y="65436"/>
                  </a:cubicBezTo>
                  <a:cubicBezTo>
                    <a:pt x="69780" y="64121"/>
                    <a:pt x="68607" y="63184"/>
                    <a:pt x="67204" y="63184"/>
                  </a:cubicBezTo>
                  <a:cubicBezTo>
                    <a:pt x="67180" y="63184"/>
                    <a:pt x="67156" y="63184"/>
                    <a:pt x="67132" y="63185"/>
                  </a:cubicBezTo>
                  <a:cubicBezTo>
                    <a:pt x="65729" y="63218"/>
                    <a:pt x="64522" y="64196"/>
                    <a:pt x="64229" y="65566"/>
                  </a:cubicBezTo>
                  <a:cubicBezTo>
                    <a:pt x="62304" y="74015"/>
                    <a:pt x="54638" y="80115"/>
                    <a:pt x="45994" y="80115"/>
                  </a:cubicBezTo>
                  <a:cubicBezTo>
                    <a:pt x="35849" y="80115"/>
                    <a:pt x="27662" y="72188"/>
                    <a:pt x="27335" y="62043"/>
                  </a:cubicBezTo>
                  <a:cubicBezTo>
                    <a:pt x="27270" y="60412"/>
                    <a:pt x="25933" y="59108"/>
                    <a:pt x="24269" y="59108"/>
                  </a:cubicBezTo>
                  <a:lnTo>
                    <a:pt x="15038" y="59108"/>
                  </a:lnTo>
                  <a:cubicBezTo>
                    <a:pt x="10112" y="59108"/>
                    <a:pt x="6133" y="55095"/>
                    <a:pt x="6133" y="50170"/>
                  </a:cubicBezTo>
                  <a:cubicBezTo>
                    <a:pt x="6133" y="46679"/>
                    <a:pt x="8188" y="43483"/>
                    <a:pt x="11352" y="42047"/>
                  </a:cubicBezTo>
                  <a:cubicBezTo>
                    <a:pt x="12885" y="41362"/>
                    <a:pt x="13570" y="39536"/>
                    <a:pt x="12885" y="38002"/>
                  </a:cubicBezTo>
                  <a:cubicBezTo>
                    <a:pt x="12356" y="36873"/>
                    <a:pt x="11243" y="36204"/>
                    <a:pt x="10067" y="36204"/>
                  </a:cubicBezTo>
                  <a:cubicBezTo>
                    <a:pt x="9647" y="36204"/>
                    <a:pt x="9219" y="36289"/>
                    <a:pt x="8807" y="36469"/>
                  </a:cubicBezTo>
                  <a:cubicBezTo>
                    <a:pt x="3458" y="38916"/>
                    <a:pt x="0" y="44298"/>
                    <a:pt x="0" y="50170"/>
                  </a:cubicBezTo>
                  <a:cubicBezTo>
                    <a:pt x="0" y="57672"/>
                    <a:pt x="5545" y="63935"/>
                    <a:pt x="12754" y="65044"/>
                  </a:cubicBezTo>
                  <a:lnTo>
                    <a:pt x="22214" y="107418"/>
                  </a:lnTo>
                  <a:cubicBezTo>
                    <a:pt x="24008" y="115377"/>
                    <a:pt x="30956" y="120955"/>
                    <a:pt x="39144" y="120955"/>
                  </a:cubicBezTo>
                  <a:lnTo>
                    <a:pt x="139483" y="120955"/>
                  </a:lnTo>
                  <a:cubicBezTo>
                    <a:pt x="141179" y="120955"/>
                    <a:pt x="142549" y="119585"/>
                    <a:pt x="142549" y="117889"/>
                  </a:cubicBezTo>
                  <a:cubicBezTo>
                    <a:pt x="142549" y="116225"/>
                    <a:pt x="141179" y="114855"/>
                    <a:pt x="139483" y="114855"/>
                  </a:cubicBezTo>
                  <a:lnTo>
                    <a:pt x="39144" y="114855"/>
                  </a:lnTo>
                  <a:cubicBezTo>
                    <a:pt x="33859" y="114855"/>
                    <a:pt x="29325" y="111234"/>
                    <a:pt x="28184" y="106080"/>
                  </a:cubicBezTo>
                  <a:lnTo>
                    <a:pt x="28151" y="105884"/>
                  </a:lnTo>
                  <a:lnTo>
                    <a:pt x="180616" y="105884"/>
                  </a:lnTo>
                  <a:lnTo>
                    <a:pt x="180584" y="106080"/>
                  </a:lnTo>
                  <a:cubicBezTo>
                    <a:pt x="179442" y="111234"/>
                    <a:pt x="174908" y="114855"/>
                    <a:pt x="169623" y="114855"/>
                  </a:cubicBezTo>
                  <a:lnTo>
                    <a:pt x="152726" y="114855"/>
                  </a:lnTo>
                  <a:cubicBezTo>
                    <a:pt x="151063" y="114855"/>
                    <a:pt x="149693" y="116225"/>
                    <a:pt x="149693" y="117889"/>
                  </a:cubicBezTo>
                  <a:cubicBezTo>
                    <a:pt x="149693" y="119585"/>
                    <a:pt x="151063" y="120955"/>
                    <a:pt x="152726" y="120955"/>
                  </a:cubicBezTo>
                  <a:lnTo>
                    <a:pt x="169623" y="120955"/>
                  </a:lnTo>
                  <a:cubicBezTo>
                    <a:pt x="177811" y="120955"/>
                    <a:pt x="184759" y="115377"/>
                    <a:pt x="186553" y="107418"/>
                  </a:cubicBezTo>
                  <a:lnTo>
                    <a:pt x="196013" y="65044"/>
                  </a:lnTo>
                  <a:cubicBezTo>
                    <a:pt x="203222" y="63935"/>
                    <a:pt x="208767" y="57672"/>
                    <a:pt x="208767" y="50170"/>
                  </a:cubicBezTo>
                  <a:cubicBezTo>
                    <a:pt x="208767" y="41884"/>
                    <a:pt x="202015" y="35132"/>
                    <a:pt x="193729" y="35132"/>
                  </a:cubicBezTo>
                  <a:lnTo>
                    <a:pt x="179279" y="35132"/>
                  </a:lnTo>
                  <a:cubicBezTo>
                    <a:pt x="160685" y="12787"/>
                    <a:pt x="133480" y="0"/>
                    <a:pt x="104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24"/>
            <p:cNvSpPr/>
            <p:nvPr/>
          </p:nvSpPr>
          <p:spPr>
            <a:xfrm>
              <a:off x="3602025" y="1640775"/>
              <a:ext cx="396375" cy="939475"/>
            </a:xfrm>
            <a:custGeom>
              <a:avLst/>
              <a:gdLst/>
              <a:ahLst/>
              <a:cxnLst/>
              <a:rect l="l" t="t" r="r" b="b"/>
              <a:pathLst>
                <a:path w="15855" h="37579" extrusionOk="0">
                  <a:moveTo>
                    <a:pt x="7928" y="7144"/>
                  </a:moveTo>
                  <a:cubicBezTo>
                    <a:pt x="8776" y="9101"/>
                    <a:pt x="9722" y="13146"/>
                    <a:pt x="9722" y="18789"/>
                  </a:cubicBezTo>
                  <a:cubicBezTo>
                    <a:pt x="9722" y="24432"/>
                    <a:pt x="8776" y="28477"/>
                    <a:pt x="7928" y="30435"/>
                  </a:cubicBezTo>
                  <a:cubicBezTo>
                    <a:pt x="7079" y="28477"/>
                    <a:pt x="6133" y="24432"/>
                    <a:pt x="6133" y="18789"/>
                  </a:cubicBezTo>
                  <a:cubicBezTo>
                    <a:pt x="6133" y="13146"/>
                    <a:pt x="7079" y="9101"/>
                    <a:pt x="7928" y="7144"/>
                  </a:cubicBezTo>
                  <a:close/>
                  <a:moveTo>
                    <a:pt x="7928" y="0"/>
                  </a:moveTo>
                  <a:cubicBezTo>
                    <a:pt x="2089" y="0"/>
                    <a:pt x="1" y="10112"/>
                    <a:pt x="1" y="18789"/>
                  </a:cubicBezTo>
                  <a:cubicBezTo>
                    <a:pt x="1" y="27466"/>
                    <a:pt x="2089" y="37578"/>
                    <a:pt x="7928" y="37578"/>
                  </a:cubicBezTo>
                  <a:cubicBezTo>
                    <a:pt x="13767" y="37578"/>
                    <a:pt x="15854" y="27466"/>
                    <a:pt x="15854" y="18789"/>
                  </a:cubicBezTo>
                  <a:cubicBezTo>
                    <a:pt x="15854" y="10112"/>
                    <a:pt x="13767" y="0"/>
                    <a:pt x="7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24"/>
            <p:cNvSpPr/>
            <p:nvPr/>
          </p:nvSpPr>
          <p:spPr>
            <a:xfrm>
              <a:off x="4278900" y="1743200"/>
              <a:ext cx="870150" cy="734300"/>
            </a:xfrm>
            <a:custGeom>
              <a:avLst/>
              <a:gdLst/>
              <a:ahLst/>
              <a:cxnLst/>
              <a:rect l="l" t="t" r="r" b="b"/>
              <a:pathLst>
                <a:path w="34806" h="29372" extrusionOk="0">
                  <a:moveTo>
                    <a:pt x="9167" y="6439"/>
                  </a:moveTo>
                  <a:cubicBezTo>
                    <a:pt x="11156" y="7255"/>
                    <a:pt x="14679" y="9408"/>
                    <a:pt x="18692" y="13420"/>
                  </a:cubicBezTo>
                  <a:cubicBezTo>
                    <a:pt x="22671" y="17400"/>
                    <a:pt x="24857" y="20955"/>
                    <a:pt x="25640" y="22912"/>
                  </a:cubicBezTo>
                  <a:cubicBezTo>
                    <a:pt x="23650" y="22130"/>
                    <a:pt x="20127" y="19944"/>
                    <a:pt x="16115" y="15964"/>
                  </a:cubicBezTo>
                  <a:cubicBezTo>
                    <a:pt x="12135" y="11952"/>
                    <a:pt x="9949" y="8429"/>
                    <a:pt x="9167" y="6439"/>
                  </a:cubicBezTo>
                  <a:close/>
                  <a:moveTo>
                    <a:pt x="7733" y="0"/>
                  </a:moveTo>
                  <a:cubicBezTo>
                    <a:pt x="6335" y="0"/>
                    <a:pt x="5096" y="430"/>
                    <a:pt x="4111" y="1416"/>
                  </a:cubicBezTo>
                  <a:cubicBezTo>
                    <a:pt x="0" y="5526"/>
                    <a:pt x="5676" y="14170"/>
                    <a:pt x="11809" y="20270"/>
                  </a:cubicBezTo>
                  <a:cubicBezTo>
                    <a:pt x="16473" y="24967"/>
                    <a:pt x="22606" y="29371"/>
                    <a:pt x="27075" y="29371"/>
                  </a:cubicBezTo>
                  <a:cubicBezTo>
                    <a:pt x="28478" y="29371"/>
                    <a:pt x="29717" y="28947"/>
                    <a:pt x="30696" y="27968"/>
                  </a:cubicBezTo>
                  <a:cubicBezTo>
                    <a:pt x="34806" y="23826"/>
                    <a:pt x="29130" y="15214"/>
                    <a:pt x="22997" y="9082"/>
                  </a:cubicBezTo>
                  <a:cubicBezTo>
                    <a:pt x="18324" y="4408"/>
                    <a:pt x="12211" y="0"/>
                    <a:pt x="7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24"/>
            <p:cNvSpPr/>
            <p:nvPr/>
          </p:nvSpPr>
          <p:spPr>
            <a:xfrm>
              <a:off x="2451375" y="1743200"/>
              <a:ext cx="870150" cy="734300"/>
            </a:xfrm>
            <a:custGeom>
              <a:avLst/>
              <a:gdLst/>
              <a:ahLst/>
              <a:cxnLst/>
              <a:rect l="l" t="t" r="r" b="b"/>
              <a:pathLst>
                <a:path w="34806" h="29372" extrusionOk="0">
                  <a:moveTo>
                    <a:pt x="25640" y="6439"/>
                  </a:moveTo>
                  <a:lnTo>
                    <a:pt x="25640" y="6439"/>
                  </a:lnTo>
                  <a:cubicBezTo>
                    <a:pt x="24857" y="8429"/>
                    <a:pt x="22671" y="11952"/>
                    <a:pt x="18691" y="15964"/>
                  </a:cubicBezTo>
                  <a:cubicBezTo>
                    <a:pt x="14679" y="19944"/>
                    <a:pt x="11156" y="22130"/>
                    <a:pt x="9166" y="22912"/>
                  </a:cubicBezTo>
                  <a:cubicBezTo>
                    <a:pt x="9949" y="20955"/>
                    <a:pt x="12135" y="17400"/>
                    <a:pt x="16115" y="13420"/>
                  </a:cubicBezTo>
                  <a:cubicBezTo>
                    <a:pt x="20127" y="9408"/>
                    <a:pt x="23650" y="7255"/>
                    <a:pt x="25640" y="6439"/>
                  </a:cubicBezTo>
                  <a:close/>
                  <a:moveTo>
                    <a:pt x="27073" y="0"/>
                  </a:moveTo>
                  <a:cubicBezTo>
                    <a:pt x="22595" y="0"/>
                    <a:pt x="16482" y="4408"/>
                    <a:pt x="11809" y="9082"/>
                  </a:cubicBezTo>
                  <a:cubicBezTo>
                    <a:pt x="5676" y="15214"/>
                    <a:pt x="0" y="23826"/>
                    <a:pt x="4110" y="27968"/>
                  </a:cubicBezTo>
                  <a:cubicBezTo>
                    <a:pt x="5089" y="28947"/>
                    <a:pt x="6329" y="29371"/>
                    <a:pt x="7731" y="29371"/>
                  </a:cubicBezTo>
                  <a:cubicBezTo>
                    <a:pt x="12200" y="29371"/>
                    <a:pt x="18333" y="24967"/>
                    <a:pt x="22997" y="20270"/>
                  </a:cubicBezTo>
                  <a:cubicBezTo>
                    <a:pt x="29130" y="14170"/>
                    <a:pt x="34806" y="5526"/>
                    <a:pt x="30696" y="1416"/>
                  </a:cubicBezTo>
                  <a:cubicBezTo>
                    <a:pt x="29710" y="430"/>
                    <a:pt x="28471" y="0"/>
                    <a:pt x="270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24"/>
            <p:cNvSpPr/>
            <p:nvPr/>
          </p:nvSpPr>
          <p:spPr>
            <a:xfrm>
              <a:off x="3376950" y="2417925"/>
              <a:ext cx="152525" cy="171300"/>
            </a:xfrm>
            <a:custGeom>
              <a:avLst/>
              <a:gdLst/>
              <a:ahLst/>
              <a:cxnLst/>
              <a:rect l="l" t="t" r="r" b="b"/>
              <a:pathLst>
                <a:path w="6101" h="6852" extrusionOk="0">
                  <a:moveTo>
                    <a:pt x="3035" y="1"/>
                  </a:moveTo>
                  <a:cubicBezTo>
                    <a:pt x="1371" y="1"/>
                    <a:pt x="1" y="1371"/>
                    <a:pt x="1" y="3035"/>
                  </a:cubicBezTo>
                  <a:lnTo>
                    <a:pt x="1" y="3817"/>
                  </a:lnTo>
                  <a:cubicBezTo>
                    <a:pt x="1" y="5514"/>
                    <a:pt x="1371" y="6851"/>
                    <a:pt x="3035" y="6851"/>
                  </a:cubicBezTo>
                  <a:cubicBezTo>
                    <a:pt x="4731" y="6851"/>
                    <a:pt x="6101" y="5514"/>
                    <a:pt x="6101" y="3817"/>
                  </a:cubicBezTo>
                  <a:lnTo>
                    <a:pt x="6101" y="3035"/>
                  </a:lnTo>
                  <a:cubicBezTo>
                    <a:pt x="6101" y="1371"/>
                    <a:pt x="4731" y="1"/>
                    <a:pt x="3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24"/>
            <p:cNvSpPr/>
            <p:nvPr/>
          </p:nvSpPr>
          <p:spPr>
            <a:xfrm>
              <a:off x="2058300" y="2527200"/>
              <a:ext cx="152525" cy="172100"/>
            </a:xfrm>
            <a:custGeom>
              <a:avLst/>
              <a:gdLst/>
              <a:ahLst/>
              <a:cxnLst/>
              <a:rect l="l" t="t" r="r" b="b"/>
              <a:pathLst>
                <a:path w="6101" h="6884" extrusionOk="0">
                  <a:moveTo>
                    <a:pt x="3067" y="1"/>
                  </a:moveTo>
                  <a:cubicBezTo>
                    <a:pt x="1371" y="1"/>
                    <a:pt x="1" y="1371"/>
                    <a:pt x="1" y="3067"/>
                  </a:cubicBezTo>
                  <a:lnTo>
                    <a:pt x="1" y="3817"/>
                  </a:lnTo>
                  <a:cubicBezTo>
                    <a:pt x="1" y="5514"/>
                    <a:pt x="1371" y="6884"/>
                    <a:pt x="3067" y="6884"/>
                  </a:cubicBezTo>
                  <a:cubicBezTo>
                    <a:pt x="4730" y="6884"/>
                    <a:pt x="6100" y="5514"/>
                    <a:pt x="6100" y="3817"/>
                  </a:cubicBezTo>
                  <a:lnTo>
                    <a:pt x="6100" y="3067"/>
                  </a:lnTo>
                  <a:cubicBezTo>
                    <a:pt x="6100" y="1371"/>
                    <a:pt x="4730"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24"/>
            <p:cNvSpPr/>
            <p:nvPr/>
          </p:nvSpPr>
          <p:spPr>
            <a:xfrm>
              <a:off x="2179800" y="2772675"/>
              <a:ext cx="152525" cy="172100"/>
            </a:xfrm>
            <a:custGeom>
              <a:avLst/>
              <a:gdLst/>
              <a:ahLst/>
              <a:cxnLst/>
              <a:rect l="l" t="t" r="r" b="b"/>
              <a:pathLst>
                <a:path w="6101" h="6884" extrusionOk="0">
                  <a:moveTo>
                    <a:pt x="3035" y="1"/>
                  </a:moveTo>
                  <a:cubicBezTo>
                    <a:pt x="1371" y="1"/>
                    <a:pt x="1" y="1371"/>
                    <a:pt x="1" y="3034"/>
                  </a:cubicBezTo>
                  <a:lnTo>
                    <a:pt x="1" y="3817"/>
                  </a:lnTo>
                  <a:cubicBezTo>
                    <a:pt x="1" y="5513"/>
                    <a:pt x="1371" y="6883"/>
                    <a:pt x="3035" y="6883"/>
                  </a:cubicBezTo>
                  <a:cubicBezTo>
                    <a:pt x="4731" y="6883"/>
                    <a:pt x="6101" y="5513"/>
                    <a:pt x="6101" y="3817"/>
                  </a:cubicBezTo>
                  <a:lnTo>
                    <a:pt x="6101" y="3034"/>
                  </a:lnTo>
                  <a:cubicBezTo>
                    <a:pt x="6101" y="1371"/>
                    <a:pt x="4731" y="1"/>
                    <a:pt x="3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24"/>
            <p:cNvSpPr/>
            <p:nvPr/>
          </p:nvSpPr>
          <p:spPr>
            <a:xfrm>
              <a:off x="5256675" y="2537000"/>
              <a:ext cx="152525" cy="172100"/>
            </a:xfrm>
            <a:custGeom>
              <a:avLst/>
              <a:gdLst/>
              <a:ahLst/>
              <a:cxnLst/>
              <a:rect l="l" t="t" r="r" b="b"/>
              <a:pathLst>
                <a:path w="6101" h="6884" extrusionOk="0">
                  <a:moveTo>
                    <a:pt x="3034" y="0"/>
                  </a:moveTo>
                  <a:cubicBezTo>
                    <a:pt x="1371" y="0"/>
                    <a:pt x="1" y="1370"/>
                    <a:pt x="1" y="3067"/>
                  </a:cubicBezTo>
                  <a:lnTo>
                    <a:pt x="1" y="3817"/>
                  </a:lnTo>
                  <a:cubicBezTo>
                    <a:pt x="1" y="5513"/>
                    <a:pt x="1371" y="6883"/>
                    <a:pt x="3034" y="6883"/>
                  </a:cubicBezTo>
                  <a:cubicBezTo>
                    <a:pt x="4731" y="6883"/>
                    <a:pt x="6101" y="5513"/>
                    <a:pt x="6101" y="3817"/>
                  </a:cubicBezTo>
                  <a:lnTo>
                    <a:pt x="6101" y="3067"/>
                  </a:lnTo>
                  <a:cubicBezTo>
                    <a:pt x="6101" y="1370"/>
                    <a:pt x="4731" y="0"/>
                    <a:pt x="30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 name="Google Shape;2146;p124"/>
          <p:cNvGrpSpPr/>
          <p:nvPr/>
        </p:nvGrpSpPr>
        <p:grpSpPr>
          <a:xfrm>
            <a:off x="2410397" y="1286260"/>
            <a:ext cx="286333" cy="564196"/>
            <a:chOff x="2475825" y="238125"/>
            <a:chExt cx="2648775" cy="5219200"/>
          </a:xfrm>
        </p:grpSpPr>
        <p:sp>
          <p:nvSpPr>
            <p:cNvPr id="2147" name="Google Shape;2147;p124"/>
            <p:cNvSpPr/>
            <p:nvPr/>
          </p:nvSpPr>
          <p:spPr>
            <a:xfrm>
              <a:off x="3771650" y="1614675"/>
              <a:ext cx="153350" cy="268325"/>
            </a:xfrm>
            <a:custGeom>
              <a:avLst/>
              <a:gdLst/>
              <a:ahLst/>
              <a:cxnLst/>
              <a:rect l="l" t="t" r="r" b="b"/>
              <a:pathLst>
                <a:path w="6134" h="10733" extrusionOk="0">
                  <a:moveTo>
                    <a:pt x="3067" y="0"/>
                  </a:moveTo>
                  <a:cubicBezTo>
                    <a:pt x="1371" y="0"/>
                    <a:pt x="1" y="1370"/>
                    <a:pt x="1" y="3067"/>
                  </a:cubicBezTo>
                  <a:lnTo>
                    <a:pt x="1" y="7666"/>
                  </a:lnTo>
                  <a:cubicBezTo>
                    <a:pt x="1" y="9362"/>
                    <a:pt x="1371" y="10732"/>
                    <a:pt x="3067" y="10732"/>
                  </a:cubicBezTo>
                  <a:cubicBezTo>
                    <a:pt x="4763" y="10732"/>
                    <a:pt x="6133" y="9362"/>
                    <a:pt x="6133" y="7666"/>
                  </a:cubicBezTo>
                  <a:lnTo>
                    <a:pt x="6133" y="3067"/>
                  </a:lnTo>
                  <a:cubicBezTo>
                    <a:pt x="6133" y="1370"/>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24"/>
            <p:cNvSpPr/>
            <p:nvPr/>
          </p:nvSpPr>
          <p:spPr>
            <a:xfrm>
              <a:off x="2475825" y="238125"/>
              <a:ext cx="2648775" cy="5219200"/>
            </a:xfrm>
            <a:custGeom>
              <a:avLst/>
              <a:gdLst/>
              <a:ahLst/>
              <a:cxnLst/>
              <a:rect l="l" t="t" r="r" b="b"/>
              <a:pathLst>
                <a:path w="105951" h="208768" extrusionOk="0">
                  <a:moveTo>
                    <a:pt x="43875" y="26781"/>
                  </a:moveTo>
                  <a:cubicBezTo>
                    <a:pt x="44201" y="26781"/>
                    <a:pt x="45016" y="26879"/>
                    <a:pt x="45114" y="27890"/>
                  </a:cubicBezTo>
                  <a:cubicBezTo>
                    <a:pt x="45538" y="31641"/>
                    <a:pt x="48637" y="34381"/>
                    <a:pt x="52454" y="34381"/>
                  </a:cubicBezTo>
                  <a:cubicBezTo>
                    <a:pt x="55259" y="34381"/>
                    <a:pt x="57705" y="32913"/>
                    <a:pt x="58978" y="30402"/>
                  </a:cubicBezTo>
                  <a:cubicBezTo>
                    <a:pt x="59248" y="29861"/>
                    <a:pt x="59667" y="29709"/>
                    <a:pt x="60038" y="29709"/>
                  </a:cubicBezTo>
                  <a:cubicBezTo>
                    <a:pt x="60160" y="29709"/>
                    <a:pt x="60276" y="29725"/>
                    <a:pt x="60380" y="29749"/>
                  </a:cubicBezTo>
                  <a:cubicBezTo>
                    <a:pt x="60674" y="29815"/>
                    <a:pt x="61326" y="30076"/>
                    <a:pt x="61326" y="30924"/>
                  </a:cubicBezTo>
                  <a:cubicBezTo>
                    <a:pt x="61326" y="30956"/>
                    <a:pt x="61326" y="30989"/>
                    <a:pt x="61326" y="31054"/>
                  </a:cubicBezTo>
                  <a:cubicBezTo>
                    <a:pt x="61196" y="33109"/>
                    <a:pt x="61881" y="35066"/>
                    <a:pt x="63251" y="36534"/>
                  </a:cubicBezTo>
                  <a:cubicBezTo>
                    <a:pt x="64653" y="38035"/>
                    <a:pt x="66643" y="38883"/>
                    <a:pt x="68731" y="38883"/>
                  </a:cubicBezTo>
                  <a:cubicBezTo>
                    <a:pt x="70982" y="38883"/>
                    <a:pt x="73102" y="37839"/>
                    <a:pt x="74505" y="35980"/>
                  </a:cubicBezTo>
                  <a:cubicBezTo>
                    <a:pt x="74787" y="35651"/>
                    <a:pt x="75085" y="35474"/>
                    <a:pt x="75438" y="35474"/>
                  </a:cubicBezTo>
                  <a:cubicBezTo>
                    <a:pt x="75575" y="35474"/>
                    <a:pt x="75720" y="35501"/>
                    <a:pt x="75875" y="35556"/>
                  </a:cubicBezTo>
                  <a:cubicBezTo>
                    <a:pt x="76038" y="35621"/>
                    <a:pt x="76755" y="35882"/>
                    <a:pt x="76755" y="36665"/>
                  </a:cubicBezTo>
                  <a:cubicBezTo>
                    <a:pt x="76755" y="36795"/>
                    <a:pt x="76755" y="36893"/>
                    <a:pt x="76723" y="37056"/>
                  </a:cubicBezTo>
                  <a:cubicBezTo>
                    <a:pt x="76168" y="39274"/>
                    <a:pt x="76625" y="41558"/>
                    <a:pt x="78028" y="43319"/>
                  </a:cubicBezTo>
                  <a:cubicBezTo>
                    <a:pt x="79430" y="45113"/>
                    <a:pt x="81616" y="46190"/>
                    <a:pt x="83899" y="46190"/>
                  </a:cubicBezTo>
                  <a:cubicBezTo>
                    <a:pt x="85693" y="46190"/>
                    <a:pt x="87422" y="45537"/>
                    <a:pt x="88792" y="44265"/>
                  </a:cubicBezTo>
                  <a:cubicBezTo>
                    <a:pt x="88912" y="44170"/>
                    <a:pt x="89189" y="43916"/>
                    <a:pt x="89598" y="43916"/>
                  </a:cubicBezTo>
                  <a:cubicBezTo>
                    <a:pt x="89747" y="43916"/>
                    <a:pt x="89914" y="43950"/>
                    <a:pt x="90097" y="44037"/>
                  </a:cubicBezTo>
                  <a:cubicBezTo>
                    <a:pt x="90521" y="44200"/>
                    <a:pt x="90912" y="44624"/>
                    <a:pt x="90912" y="45113"/>
                  </a:cubicBezTo>
                  <a:cubicBezTo>
                    <a:pt x="90912" y="45309"/>
                    <a:pt x="90880" y="45505"/>
                    <a:pt x="90782" y="45700"/>
                  </a:cubicBezTo>
                  <a:cubicBezTo>
                    <a:pt x="89738" y="48016"/>
                    <a:pt x="89901" y="50561"/>
                    <a:pt x="91271" y="52681"/>
                  </a:cubicBezTo>
                  <a:cubicBezTo>
                    <a:pt x="88042" y="52975"/>
                    <a:pt x="84878" y="53497"/>
                    <a:pt x="81746" y="54247"/>
                  </a:cubicBezTo>
                  <a:cubicBezTo>
                    <a:pt x="74700" y="47103"/>
                    <a:pt x="64947" y="43026"/>
                    <a:pt x="54900" y="43026"/>
                  </a:cubicBezTo>
                  <a:cubicBezTo>
                    <a:pt x="44429" y="43026"/>
                    <a:pt x="34382" y="47429"/>
                    <a:pt x="27271" y="55062"/>
                  </a:cubicBezTo>
                  <a:cubicBezTo>
                    <a:pt x="21400" y="53301"/>
                    <a:pt x="15202" y="52420"/>
                    <a:pt x="8906" y="52420"/>
                  </a:cubicBezTo>
                  <a:lnTo>
                    <a:pt x="6101" y="52420"/>
                  </a:lnTo>
                  <a:lnTo>
                    <a:pt x="6101" y="38002"/>
                  </a:lnTo>
                  <a:cubicBezTo>
                    <a:pt x="8515" y="36730"/>
                    <a:pt x="9983" y="34283"/>
                    <a:pt x="9983" y="31543"/>
                  </a:cubicBezTo>
                  <a:cubicBezTo>
                    <a:pt x="9983" y="31380"/>
                    <a:pt x="9983" y="31217"/>
                    <a:pt x="9983" y="31021"/>
                  </a:cubicBezTo>
                  <a:cubicBezTo>
                    <a:pt x="9917" y="30043"/>
                    <a:pt x="10700" y="29782"/>
                    <a:pt x="11026" y="29749"/>
                  </a:cubicBezTo>
                  <a:cubicBezTo>
                    <a:pt x="11059" y="29717"/>
                    <a:pt x="11059" y="29717"/>
                    <a:pt x="11092" y="29717"/>
                  </a:cubicBezTo>
                  <a:lnTo>
                    <a:pt x="11287" y="29717"/>
                  </a:lnTo>
                  <a:cubicBezTo>
                    <a:pt x="11907" y="29717"/>
                    <a:pt x="12168" y="30108"/>
                    <a:pt x="12331" y="30402"/>
                  </a:cubicBezTo>
                  <a:cubicBezTo>
                    <a:pt x="13603" y="32913"/>
                    <a:pt x="16050" y="34381"/>
                    <a:pt x="18855" y="34381"/>
                  </a:cubicBezTo>
                  <a:cubicBezTo>
                    <a:pt x="22672" y="34381"/>
                    <a:pt x="25738" y="31641"/>
                    <a:pt x="26195" y="27890"/>
                  </a:cubicBezTo>
                  <a:cubicBezTo>
                    <a:pt x="26293" y="26879"/>
                    <a:pt x="27108" y="26781"/>
                    <a:pt x="27434" y="26781"/>
                  </a:cubicBezTo>
                  <a:cubicBezTo>
                    <a:pt x="28054" y="26781"/>
                    <a:pt x="28445" y="27074"/>
                    <a:pt x="28609" y="27662"/>
                  </a:cubicBezTo>
                  <a:cubicBezTo>
                    <a:pt x="29555" y="30793"/>
                    <a:pt x="32392" y="32881"/>
                    <a:pt x="35654" y="32881"/>
                  </a:cubicBezTo>
                  <a:cubicBezTo>
                    <a:pt x="38916" y="32881"/>
                    <a:pt x="41754" y="30793"/>
                    <a:pt x="42700" y="27662"/>
                  </a:cubicBezTo>
                  <a:cubicBezTo>
                    <a:pt x="42863" y="27074"/>
                    <a:pt x="43255" y="26781"/>
                    <a:pt x="43875" y="26781"/>
                  </a:cubicBezTo>
                  <a:close/>
                  <a:moveTo>
                    <a:pt x="54900" y="49158"/>
                  </a:moveTo>
                  <a:cubicBezTo>
                    <a:pt x="62337" y="49158"/>
                    <a:pt x="69351" y="51670"/>
                    <a:pt x="74961" y="56335"/>
                  </a:cubicBezTo>
                  <a:cubicBezTo>
                    <a:pt x="66774" y="59368"/>
                    <a:pt x="59304" y="64033"/>
                    <a:pt x="52976" y="70100"/>
                  </a:cubicBezTo>
                  <a:cubicBezTo>
                    <a:pt x="47267" y="64620"/>
                    <a:pt x="40743" y="60347"/>
                    <a:pt x="33665" y="57346"/>
                  </a:cubicBezTo>
                  <a:cubicBezTo>
                    <a:pt x="39438" y="52127"/>
                    <a:pt x="47039" y="49158"/>
                    <a:pt x="54900" y="49158"/>
                  </a:cubicBezTo>
                  <a:close/>
                  <a:moveTo>
                    <a:pt x="8906" y="58520"/>
                  </a:moveTo>
                  <a:cubicBezTo>
                    <a:pt x="23911" y="58520"/>
                    <a:pt x="38003" y="64196"/>
                    <a:pt x="48768" y="74536"/>
                  </a:cubicBezTo>
                  <a:cubicBezTo>
                    <a:pt x="48637" y="74699"/>
                    <a:pt x="48507" y="74830"/>
                    <a:pt x="48376" y="74993"/>
                  </a:cubicBezTo>
                  <a:cubicBezTo>
                    <a:pt x="39960" y="84942"/>
                    <a:pt x="34839" y="97011"/>
                    <a:pt x="33599" y="109929"/>
                  </a:cubicBezTo>
                  <a:cubicBezTo>
                    <a:pt x="33371" y="111984"/>
                    <a:pt x="33273" y="114104"/>
                    <a:pt x="33273" y="116192"/>
                  </a:cubicBezTo>
                  <a:cubicBezTo>
                    <a:pt x="33273" y="131654"/>
                    <a:pt x="38753" y="146267"/>
                    <a:pt x="48768" y="157848"/>
                  </a:cubicBezTo>
                  <a:cubicBezTo>
                    <a:pt x="37970" y="168155"/>
                    <a:pt x="23879" y="173831"/>
                    <a:pt x="8906" y="173831"/>
                  </a:cubicBezTo>
                  <a:lnTo>
                    <a:pt x="6133" y="173831"/>
                  </a:lnTo>
                  <a:lnTo>
                    <a:pt x="6133" y="137819"/>
                  </a:lnTo>
                  <a:lnTo>
                    <a:pt x="6133" y="58520"/>
                  </a:lnTo>
                  <a:close/>
                  <a:moveTo>
                    <a:pt x="38721" y="172592"/>
                  </a:moveTo>
                  <a:cubicBezTo>
                    <a:pt x="40123" y="175267"/>
                    <a:pt x="41820" y="177713"/>
                    <a:pt x="43809" y="179866"/>
                  </a:cubicBezTo>
                  <a:cubicBezTo>
                    <a:pt x="41559" y="180420"/>
                    <a:pt x="39243" y="180714"/>
                    <a:pt x="36861" y="180714"/>
                  </a:cubicBezTo>
                  <a:cubicBezTo>
                    <a:pt x="32556" y="180714"/>
                    <a:pt x="28445" y="179801"/>
                    <a:pt x="24629" y="178007"/>
                  </a:cubicBezTo>
                  <a:cubicBezTo>
                    <a:pt x="29555" y="176767"/>
                    <a:pt x="34252" y="174940"/>
                    <a:pt x="38721" y="172592"/>
                  </a:cubicBezTo>
                  <a:close/>
                  <a:moveTo>
                    <a:pt x="52976" y="162284"/>
                  </a:moveTo>
                  <a:cubicBezTo>
                    <a:pt x="62501" y="171385"/>
                    <a:pt x="74342" y="177224"/>
                    <a:pt x="87161" y="179181"/>
                  </a:cubicBezTo>
                  <a:cubicBezTo>
                    <a:pt x="82170" y="183030"/>
                    <a:pt x="76038" y="185183"/>
                    <a:pt x="69612" y="185183"/>
                  </a:cubicBezTo>
                  <a:cubicBezTo>
                    <a:pt x="58749" y="185183"/>
                    <a:pt x="48865" y="179050"/>
                    <a:pt x="43972" y="169460"/>
                  </a:cubicBezTo>
                  <a:cubicBezTo>
                    <a:pt x="47169" y="167340"/>
                    <a:pt x="50170" y="164959"/>
                    <a:pt x="52976" y="162284"/>
                  </a:cubicBezTo>
                  <a:close/>
                  <a:moveTo>
                    <a:pt x="52976" y="0"/>
                  </a:moveTo>
                  <a:cubicBezTo>
                    <a:pt x="38819" y="0"/>
                    <a:pt x="25510" y="5513"/>
                    <a:pt x="15528" y="15527"/>
                  </a:cubicBezTo>
                  <a:cubicBezTo>
                    <a:pt x="12918" y="18137"/>
                    <a:pt x="10570" y="21007"/>
                    <a:pt x="8580" y="24106"/>
                  </a:cubicBezTo>
                  <a:cubicBezTo>
                    <a:pt x="5579" y="25215"/>
                    <a:pt x="3654" y="28118"/>
                    <a:pt x="3883" y="31446"/>
                  </a:cubicBezTo>
                  <a:lnTo>
                    <a:pt x="3883" y="31543"/>
                  </a:lnTo>
                  <a:cubicBezTo>
                    <a:pt x="3883" y="32163"/>
                    <a:pt x="3491" y="32489"/>
                    <a:pt x="3165" y="32620"/>
                  </a:cubicBezTo>
                  <a:cubicBezTo>
                    <a:pt x="1240" y="33566"/>
                    <a:pt x="1" y="35556"/>
                    <a:pt x="1" y="37709"/>
                  </a:cubicBezTo>
                  <a:lnTo>
                    <a:pt x="1" y="52975"/>
                  </a:lnTo>
                  <a:cubicBezTo>
                    <a:pt x="1" y="52975"/>
                    <a:pt x="1" y="52975"/>
                    <a:pt x="1" y="54475"/>
                  </a:cubicBezTo>
                  <a:lnTo>
                    <a:pt x="1" y="177713"/>
                  </a:lnTo>
                  <a:cubicBezTo>
                    <a:pt x="1" y="177106"/>
                    <a:pt x="1" y="176929"/>
                    <a:pt x="4" y="176929"/>
                  </a:cubicBezTo>
                  <a:cubicBezTo>
                    <a:pt x="8" y="176929"/>
                    <a:pt x="16" y="177185"/>
                    <a:pt x="34" y="177256"/>
                  </a:cubicBezTo>
                  <a:cubicBezTo>
                    <a:pt x="262" y="184694"/>
                    <a:pt x="3035" y="191837"/>
                    <a:pt x="7928" y="197481"/>
                  </a:cubicBezTo>
                  <a:cubicBezTo>
                    <a:pt x="12984" y="203320"/>
                    <a:pt x="19932" y="207201"/>
                    <a:pt x="27532" y="208376"/>
                  </a:cubicBezTo>
                  <a:cubicBezTo>
                    <a:pt x="27695" y="208408"/>
                    <a:pt x="27826" y="208408"/>
                    <a:pt x="27989" y="208408"/>
                  </a:cubicBezTo>
                  <a:cubicBezTo>
                    <a:pt x="29489" y="208408"/>
                    <a:pt x="30794" y="207332"/>
                    <a:pt x="31022" y="205831"/>
                  </a:cubicBezTo>
                  <a:cubicBezTo>
                    <a:pt x="31283" y="204168"/>
                    <a:pt x="30142" y="202602"/>
                    <a:pt x="28478" y="202341"/>
                  </a:cubicBezTo>
                  <a:cubicBezTo>
                    <a:pt x="16963" y="200547"/>
                    <a:pt x="8025" y="191250"/>
                    <a:pt x="6394" y="179964"/>
                  </a:cubicBezTo>
                  <a:lnTo>
                    <a:pt x="8906" y="179964"/>
                  </a:lnTo>
                  <a:cubicBezTo>
                    <a:pt x="11157" y="179964"/>
                    <a:pt x="13408" y="179833"/>
                    <a:pt x="15626" y="179605"/>
                  </a:cubicBezTo>
                  <a:cubicBezTo>
                    <a:pt x="21758" y="184335"/>
                    <a:pt x="29098" y="186847"/>
                    <a:pt x="36861" y="186847"/>
                  </a:cubicBezTo>
                  <a:cubicBezTo>
                    <a:pt x="41102" y="186847"/>
                    <a:pt x="45212" y="186096"/>
                    <a:pt x="49126" y="184628"/>
                  </a:cubicBezTo>
                  <a:cubicBezTo>
                    <a:pt x="54965" y="188869"/>
                    <a:pt x="62109" y="191283"/>
                    <a:pt x="69612" y="191283"/>
                  </a:cubicBezTo>
                  <a:cubicBezTo>
                    <a:pt x="79463" y="191283"/>
                    <a:pt x="88760" y="187173"/>
                    <a:pt x="95349" y="179931"/>
                  </a:cubicBezTo>
                  <a:cubicBezTo>
                    <a:pt x="95936" y="179931"/>
                    <a:pt x="96490" y="179964"/>
                    <a:pt x="97045" y="179964"/>
                  </a:cubicBezTo>
                  <a:lnTo>
                    <a:pt x="99557" y="179964"/>
                  </a:lnTo>
                  <a:cubicBezTo>
                    <a:pt x="97730" y="192751"/>
                    <a:pt x="86705" y="202635"/>
                    <a:pt x="73396" y="202635"/>
                  </a:cubicBezTo>
                  <a:lnTo>
                    <a:pt x="41265" y="202635"/>
                  </a:lnTo>
                  <a:cubicBezTo>
                    <a:pt x="39569" y="202635"/>
                    <a:pt x="38199" y="204005"/>
                    <a:pt x="38199" y="205701"/>
                  </a:cubicBezTo>
                  <a:cubicBezTo>
                    <a:pt x="38199" y="207397"/>
                    <a:pt x="39569" y="208767"/>
                    <a:pt x="41265" y="208767"/>
                  </a:cubicBezTo>
                  <a:lnTo>
                    <a:pt x="73396" y="208767"/>
                  </a:lnTo>
                  <a:cubicBezTo>
                    <a:pt x="90978" y="208767"/>
                    <a:pt x="105363" y="194741"/>
                    <a:pt x="105918" y="177289"/>
                  </a:cubicBezTo>
                  <a:cubicBezTo>
                    <a:pt x="105950" y="177158"/>
                    <a:pt x="105950" y="117660"/>
                    <a:pt x="105950" y="117660"/>
                  </a:cubicBezTo>
                  <a:cubicBezTo>
                    <a:pt x="105950" y="115996"/>
                    <a:pt x="104580" y="114626"/>
                    <a:pt x="102884" y="114626"/>
                  </a:cubicBezTo>
                  <a:cubicBezTo>
                    <a:pt x="101188" y="114626"/>
                    <a:pt x="99818" y="115996"/>
                    <a:pt x="99818" y="117660"/>
                  </a:cubicBezTo>
                  <a:lnTo>
                    <a:pt x="99818" y="137819"/>
                  </a:lnTo>
                  <a:cubicBezTo>
                    <a:pt x="99818" y="137819"/>
                    <a:pt x="99818" y="137819"/>
                    <a:pt x="99818" y="137852"/>
                  </a:cubicBezTo>
                  <a:lnTo>
                    <a:pt x="99818" y="173831"/>
                  </a:lnTo>
                  <a:lnTo>
                    <a:pt x="97045" y="173831"/>
                  </a:lnTo>
                  <a:cubicBezTo>
                    <a:pt x="81648" y="173831"/>
                    <a:pt x="67165" y="167829"/>
                    <a:pt x="56270" y="156934"/>
                  </a:cubicBezTo>
                  <a:cubicBezTo>
                    <a:pt x="45408" y="146072"/>
                    <a:pt x="39406" y="131589"/>
                    <a:pt x="39406" y="116192"/>
                  </a:cubicBezTo>
                  <a:cubicBezTo>
                    <a:pt x="39406" y="114300"/>
                    <a:pt x="39504" y="112408"/>
                    <a:pt x="39667" y="110549"/>
                  </a:cubicBezTo>
                  <a:cubicBezTo>
                    <a:pt x="41950" y="86997"/>
                    <a:pt x="58782" y="66936"/>
                    <a:pt x="81583" y="60608"/>
                  </a:cubicBezTo>
                  <a:cubicBezTo>
                    <a:pt x="86607" y="59238"/>
                    <a:pt x="91793" y="58520"/>
                    <a:pt x="97045" y="58520"/>
                  </a:cubicBezTo>
                  <a:lnTo>
                    <a:pt x="99818" y="58520"/>
                  </a:lnTo>
                  <a:lnTo>
                    <a:pt x="99818" y="104416"/>
                  </a:lnTo>
                  <a:cubicBezTo>
                    <a:pt x="99818" y="106112"/>
                    <a:pt x="101188" y="107482"/>
                    <a:pt x="102884" y="107482"/>
                  </a:cubicBezTo>
                  <a:cubicBezTo>
                    <a:pt x="104580" y="107482"/>
                    <a:pt x="105950" y="106112"/>
                    <a:pt x="105950" y="104416"/>
                  </a:cubicBezTo>
                  <a:lnTo>
                    <a:pt x="105950" y="55454"/>
                  </a:lnTo>
                  <a:lnTo>
                    <a:pt x="105950" y="52975"/>
                  </a:lnTo>
                  <a:cubicBezTo>
                    <a:pt x="105950" y="39796"/>
                    <a:pt x="101057" y="27140"/>
                    <a:pt x="92217" y="17386"/>
                  </a:cubicBezTo>
                  <a:cubicBezTo>
                    <a:pt x="91611" y="16711"/>
                    <a:pt x="90785" y="16376"/>
                    <a:pt x="89952" y="16376"/>
                  </a:cubicBezTo>
                  <a:cubicBezTo>
                    <a:pt x="89216" y="16376"/>
                    <a:pt x="88476" y="16638"/>
                    <a:pt x="87879" y="17158"/>
                  </a:cubicBezTo>
                  <a:cubicBezTo>
                    <a:pt x="86639" y="18300"/>
                    <a:pt x="86541" y="20257"/>
                    <a:pt x="87683" y="21496"/>
                  </a:cubicBezTo>
                  <a:cubicBezTo>
                    <a:pt x="94631" y="29162"/>
                    <a:pt x="98806" y="38818"/>
                    <a:pt x="99655" y="49060"/>
                  </a:cubicBezTo>
                  <a:cubicBezTo>
                    <a:pt x="99133" y="49256"/>
                    <a:pt x="98643" y="49484"/>
                    <a:pt x="98121" y="49778"/>
                  </a:cubicBezTo>
                  <a:cubicBezTo>
                    <a:pt x="97926" y="49941"/>
                    <a:pt x="97697" y="50006"/>
                    <a:pt x="97469" y="50006"/>
                  </a:cubicBezTo>
                  <a:cubicBezTo>
                    <a:pt x="97078" y="50006"/>
                    <a:pt x="96654" y="49745"/>
                    <a:pt x="96425" y="49386"/>
                  </a:cubicBezTo>
                  <a:cubicBezTo>
                    <a:pt x="96164" y="49028"/>
                    <a:pt x="96164" y="48636"/>
                    <a:pt x="96360" y="48212"/>
                  </a:cubicBezTo>
                  <a:cubicBezTo>
                    <a:pt x="96817" y="47201"/>
                    <a:pt x="97045" y="46190"/>
                    <a:pt x="97045" y="45113"/>
                  </a:cubicBezTo>
                  <a:cubicBezTo>
                    <a:pt x="97045" y="42243"/>
                    <a:pt x="95284" y="39633"/>
                    <a:pt x="92576" y="38426"/>
                  </a:cubicBezTo>
                  <a:cubicBezTo>
                    <a:pt x="91615" y="38004"/>
                    <a:pt x="90608" y="37797"/>
                    <a:pt x="89610" y="37797"/>
                  </a:cubicBezTo>
                  <a:cubicBezTo>
                    <a:pt x="87831" y="37797"/>
                    <a:pt x="86082" y="38456"/>
                    <a:pt x="84682" y="39731"/>
                  </a:cubicBezTo>
                  <a:cubicBezTo>
                    <a:pt x="84421" y="39959"/>
                    <a:pt x="84160" y="40090"/>
                    <a:pt x="83899" y="40090"/>
                  </a:cubicBezTo>
                  <a:cubicBezTo>
                    <a:pt x="83508" y="40090"/>
                    <a:pt x="83084" y="39894"/>
                    <a:pt x="82823" y="39568"/>
                  </a:cubicBezTo>
                  <a:cubicBezTo>
                    <a:pt x="82594" y="39274"/>
                    <a:pt x="82562" y="38915"/>
                    <a:pt x="82660" y="38524"/>
                  </a:cubicBezTo>
                  <a:cubicBezTo>
                    <a:pt x="82790" y="37937"/>
                    <a:pt x="82888" y="37285"/>
                    <a:pt x="82888" y="36665"/>
                  </a:cubicBezTo>
                  <a:cubicBezTo>
                    <a:pt x="82888" y="33566"/>
                    <a:pt x="80866" y="30793"/>
                    <a:pt x="77832" y="29749"/>
                  </a:cubicBezTo>
                  <a:cubicBezTo>
                    <a:pt x="77048" y="29485"/>
                    <a:pt x="76247" y="29357"/>
                    <a:pt x="75459" y="29357"/>
                  </a:cubicBezTo>
                  <a:cubicBezTo>
                    <a:pt x="73232" y="29357"/>
                    <a:pt x="71098" y="30382"/>
                    <a:pt x="69677" y="32261"/>
                  </a:cubicBezTo>
                  <a:cubicBezTo>
                    <a:pt x="69416" y="32620"/>
                    <a:pt x="69090" y="32783"/>
                    <a:pt x="68731" y="32783"/>
                  </a:cubicBezTo>
                  <a:cubicBezTo>
                    <a:pt x="68340" y="32783"/>
                    <a:pt x="67981" y="32620"/>
                    <a:pt x="67720" y="32359"/>
                  </a:cubicBezTo>
                  <a:cubicBezTo>
                    <a:pt x="67491" y="32098"/>
                    <a:pt x="67394" y="31804"/>
                    <a:pt x="67426" y="31478"/>
                  </a:cubicBezTo>
                  <a:cubicBezTo>
                    <a:pt x="67459" y="31282"/>
                    <a:pt x="67459" y="31087"/>
                    <a:pt x="67459" y="30924"/>
                  </a:cubicBezTo>
                  <a:cubicBezTo>
                    <a:pt x="67459" y="27466"/>
                    <a:pt x="65175" y="24628"/>
                    <a:pt x="61816" y="23813"/>
                  </a:cubicBezTo>
                  <a:cubicBezTo>
                    <a:pt x="61208" y="23666"/>
                    <a:pt x="60603" y="23596"/>
                    <a:pt x="60011" y="23596"/>
                  </a:cubicBezTo>
                  <a:cubicBezTo>
                    <a:pt x="57297" y="23596"/>
                    <a:pt x="54842" y="25080"/>
                    <a:pt x="53530" y="27596"/>
                  </a:cubicBezTo>
                  <a:cubicBezTo>
                    <a:pt x="53302" y="28053"/>
                    <a:pt x="52943" y="28281"/>
                    <a:pt x="52454" y="28281"/>
                  </a:cubicBezTo>
                  <a:cubicBezTo>
                    <a:pt x="52356" y="28281"/>
                    <a:pt x="51312" y="28249"/>
                    <a:pt x="51214" y="27172"/>
                  </a:cubicBezTo>
                  <a:cubicBezTo>
                    <a:pt x="50757" y="23388"/>
                    <a:pt x="47691" y="20648"/>
                    <a:pt x="43875" y="20648"/>
                  </a:cubicBezTo>
                  <a:cubicBezTo>
                    <a:pt x="40547" y="20648"/>
                    <a:pt x="37807" y="22703"/>
                    <a:pt x="36829" y="25900"/>
                  </a:cubicBezTo>
                  <a:cubicBezTo>
                    <a:pt x="36600" y="26650"/>
                    <a:pt x="36013" y="26781"/>
                    <a:pt x="35654" y="26781"/>
                  </a:cubicBezTo>
                  <a:cubicBezTo>
                    <a:pt x="35296" y="26781"/>
                    <a:pt x="34708" y="26650"/>
                    <a:pt x="34480" y="25900"/>
                  </a:cubicBezTo>
                  <a:cubicBezTo>
                    <a:pt x="33502" y="22703"/>
                    <a:pt x="30761" y="20648"/>
                    <a:pt x="27434" y="20648"/>
                  </a:cubicBezTo>
                  <a:cubicBezTo>
                    <a:pt x="23618" y="20648"/>
                    <a:pt x="20551" y="23388"/>
                    <a:pt x="20095" y="27172"/>
                  </a:cubicBezTo>
                  <a:cubicBezTo>
                    <a:pt x="19997" y="28216"/>
                    <a:pt x="19018" y="28281"/>
                    <a:pt x="18855" y="28281"/>
                  </a:cubicBezTo>
                  <a:cubicBezTo>
                    <a:pt x="18366" y="28281"/>
                    <a:pt x="18007" y="28053"/>
                    <a:pt x="17779" y="27596"/>
                  </a:cubicBezTo>
                  <a:cubicBezTo>
                    <a:pt x="17192" y="26487"/>
                    <a:pt x="16409" y="25574"/>
                    <a:pt x="15463" y="24889"/>
                  </a:cubicBezTo>
                  <a:cubicBezTo>
                    <a:pt x="16800" y="23127"/>
                    <a:pt x="18268" y="21431"/>
                    <a:pt x="19834" y="19833"/>
                  </a:cubicBezTo>
                  <a:cubicBezTo>
                    <a:pt x="28706" y="10993"/>
                    <a:pt x="40450" y="6133"/>
                    <a:pt x="52976" y="6133"/>
                  </a:cubicBezTo>
                  <a:cubicBezTo>
                    <a:pt x="61913" y="6133"/>
                    <a:pt x="70623" y="8644"/>
                    <a:pt x="78125" y="13439"/>
                  </a:cubicBezTo>
                  <a:cubicBezTo>
                    <a:pt x="78638" y="13765"/>
                    <a:pt x="79208" y="13921"/>
                    <a:pt x="79771" y="13921"/>
                  </a:cubicBezTo>
                  <a:cubicBezTo>
                    <a:pt x="80783" y="13921"/>
                    <a:pt x="81767" y="13416"/>
                    <a:pt x="82333" y="12493"/>
                  </a:cubicBezTo>
                  <a:cubicBezTo>
                    <a:pt x="83247" y="11058"/>
                    <a:pt x="82823" y="9199"/>
                    <a:pt x="81420" y="8285"/>
                  </a:cubicBezTo>
                  <a:cubicBezTo>
                    <a:pt x="72906" y="2871"/>
                    <a:pt x="63088" y="0"/>
                    <a:pt x="52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24"/>
            <p:cNvSpPr/>
            <p:nvPr/>
          </p:nvSpPr>
          <p:spPr>
            <a:xfrm>
              <a:off x="4139450" y="2171650"/>
              <a:ext cx="153325" cy="170475"/>
            </a:xfrm>
            <a:custGeom>
              <a:avLst/>
              <a:gdLst/>
              <a:ahLst/>
              <a:cxnLst/>
              <a:rect l="l" t="t" r="r" b="b"/>
              <a:pathLst>
                <a:path w="6133" h="6819" extrusionOk="0">
                  <a:moveTo>
                    <a:pt x="3067" y="1"/>
                  </a:moveTo>
                  <a:cubicBezTo>
                    <a:pt x="1370" y="1"/>
                    <a:pt x="0" y="1371"/>
                    <a:pt x="0" y="3067"/>
                  </a:cubicBezTo>
                  <a:lnTo>
                    <a:pt x="0" y="3785"/>
                  </a:lnTo>
                  <a:cubicBezTo>
                    <a:pt x="0" y="5448"/>
                    <a:pt x="1370" y="6818"/>
                    <a:pt x="3067" y="6818"/>
                  </a:cubicBezTo>
                  <a:cubicBezTo>
                    <a:pt x="4763" y="6818"/>
                    <a:pt x="6133" y="5448"/>
                    <a:pt x="6133" y="3785"/>
                  </a:cubicBezTo>
                  <a:lnTo>
                    <a:pt x="6133" y="3067"/>
                  </a:lnTo>
                  <a:cubicBezTo>
                    <a:pt x="6133" y="1371"/>
                    <a:pt x="4763"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24"/>
            <p:cNvSpPr/>
            <p:nvPr/>
          </p:nvSpPr>
          <p:spPr>
            <a:xfrm>
              <a:off x="4337625" y="1912325"/>
              <a:ext cx="153325" cy="170475"/>
            </a:xfrm>
            <a:custGeom>
              <a:avLst/>
              <a:gdLst/>
              <a:ahLst/>
              <a:cxnLst/>
              <a:rect l="l" t="t" r="r" b="b"/>
              <a:pathLst>
                <a:path w="6133" h="6819" extrusionOk="0">
                  <a:moveTo>
                    <a:pt x="3066" y="1"/>
                  </a:moveTo>
                  <a:cubicBezTo>
                    <a:pt x="1370" y="1"/>
                    <a:pt x="0" y="1371"/>
                    <a:pt x="0" y="3067"/>
                  </a:cubicBezTo>
                  <a:lnTo>
                    <a:pt x="0" y="3752"/>
                  </a:lnTo>
                  <a:cubicBezTo>
                    <a:pt x="0" y="5448"/>
                    <a:pt x="1370" y="6818"/>
                    <a:pt x="3066" y="6818"/>
                  </a:cubicBezTo>
                  <a:cubicBezTo>
                    <a:pt x="4763" y="6818"/>
                    <a:pt x="6133" y="5448"/>
                    <a:pt x="6133" y="3752"/>
                  </a:cubicBezTo>
                  <a:lnTo>
                    <a:pt x="6133" y="3067"/>
                  </a:lnTo>
                  <a:cubicBezTo>
                    <a:pt x="6133" y="1371"/>
                    <a:pt x="4763" y="1"/>
                    <a:pt x="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24"/>
            <p:cNvSpPr/>
            <p:nvPr/>
          </p:nvSpPr>
          <p:spPr>
            <a:xfrm>
              <a:off x="4478700" y="2180625"/>
              <a:ext cx="152525" cy="170475"/>
            </a:xfrm>
            <a:custGeom>
              <a:avLst/>
              <a:gdLst/>
              <a:ahLst/>
              <a:cxnLst/>
              <a:rect l="l" t="t" r="r" b="b"/>
              <a:pathLst>
                <a:path w="6101" h="6819" extrusionOk="0">
                  <a:moveTo>
                    <a:pt x="3034" y="1"/>
                  </a:moveTo>
                  <a:cubicBezTo>
                    <a:pt x="1370" y="1"/>
                    <a:pt x="0" y="1371"/>
                    <a:pt x="0" y="3067"/>
                  </a:cubicBezTo>
                  <a:lnTo>
                    <a:pt x="0" y="3752"/>
                  </a:lnTo>
                  <a:cubicBezTo>
                    <a:pt x="0" y="5448"/>
                    <a:pt x="1370" y="6818"/>
                    <a:pt x="3034" y="6818"/>
                  </a:cubicBezTo>
                  <a:cubicBezTo>
                    <a:pt x="4730" y="6818"/>
                    <a:pt x="6100" y="5448"/>
                    <a:pt x="6100" y="3752"/>
                  </a:cubicBezTo>
                  <a:lnTo>
                    <a:pt x="6100" y="3067"/>
                  </a:lnTo>
                  <a:cubicBezTo>
                    <a:pt x="6100" y="1371"/>
                    <a:pt x="4730" y="1"/>
                    <a:pt x="3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24"/>
            <p:cNvSpPr/>
            <p:nvPr/>
          </p:nvSpPr>
          <p:spPr>
            <a:xfrm>
              <a:off x="4606725" y="2439950"/>
              <a:ext cx="152525" cy="170475"/>
            </a:xfrm>
            <a:custGeom>
              <a:avLst/>
              <a:gdLst/>
              <a:ahLst/>
              <a:cxnLst/>
              <a:rect l="l" t="t" r="r" b="b"/>
              <a:pathLst>
                <a:path w="6101" h="6819" extrusionOk="0">
                  <a:moveTo>
                    <a:pt x="3034" y="1"/>
                  </a:moveTo>
                  <a:cubicBezTo>
                    <a:pt x="1371" y="1"/>
                    <a:pt x="1" y="1371"/>
                    <a:pt x="1" y="3067"/>
                  </a:cubicBezTo>
                  <a:lnTo>
                    <a:pt x="1" y="3785"/>
                  </a:lnTo>
                  <a:cubicBezTo>
                    <a:pt x="1" y="5448"/>
                    <a:pt x="1371" y="6818"/>
                    <a:pt x="3034" y="6818"/>
                  </a:cubicBezTo>
                  <a:cubicBezTo>
                    <a:pt x="4730" y="6818"/>
                    <a:pt x="6101" y="5448"/>
                    <a:pt x="6101" y="3785"/>
                  </a:cubicBezTo>
                  <a:lnTo>
                    <a:pt x="6101" y="3067"/>
                  </a:lnTo>
                  <a:cubicBezTo>
                    <a:pt x="6101" y="1371"/>
                    <a:pt x="4730" y="1"/>
                    <a:pt x="3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24"/>
            <p:cNvSpPr/>
            <p:nvPr/>
          </p:nvSpPr>
          <p:spPr>
            <a:xfrm>
              <a:off x="3054850" y="1959625"/>
              <a:ext cx="153325" cy="171275"/>
            </a:xfrm>
            <a:custGeom>
              <a:avLst/>
              <a:gdLst/>
              <a:ahLst/>
              <a:cxnLst/>
              <a:rect l="l" t="t" r="r" b="b"/>
              <a:pathLst>
                <a:path w="6133" h="6851" extrusionOk="0">
                  <a:moveTo>
                    <a:pt x="3066" y="1"/>
                  </a:moveTo>
                  <a:cubicBezTo>
                    <a:pt x="1370" y="1"/>
                    <a:pt x="0" y="1371"/>
                    <a:pt x="0" y="3067"/>
                  </a:cubicBezTo>
                  <a:lnTo>
                    <a:pt x="0" y="3784"/>
                  </a:lnTo>
                  <a:cubicBezTo>
                    <a:pt x="0" y="5481"/>
                    <a:pt x="1370" y="6851"/>
                    <a:pt x="3066" y="6851"/>
                  </a:cubicBezTo>
                  <a:cubicBezTo>
                    <a:pt x="4763" y="6851"/>
                    <a:pt x="6133" y="5481"/>
                    <a:pt x="6133" y="3784"/>
                  </a:cubicBezTo>
                  <a:lnTo>
                    <a:pt x="6133" y="3067"/>
                  </a:lnTo>
                  <a:cubicBezTo>
                    <a:pt x="6133" y="1371"/>
                    <a:pt x="4763" y="1"/>
                    <a:pt x="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24"/>
            <p:cNvSpPr/>
            <p:nvPr/>
          </p:nvSpPr>
          <p:spPr>
            <a:xfrm>
              <a:off x="2792250" y="2162675"/>
              <a:ext cx="152525" cy="171300"/>
            </a:xfrm>
            <a:custGeom>
              <a:avLst/>
              <a:gdLst/>
              <a:ahLst/>
              <a:cxnLst/>
              <a:rect l="l" t="t" r="r" b="b"/>
              <a:pathLst>
                <a:path w="6101" h="6852" extrusionOk="0">
                  <a:moveTo>
                    <a:pt x="3034" y="1"/>
                  </a:moveTo>
                  <a:cubicBezTo>
                    <a:pt x="1338" y="1"/>
                    <a:pt x="0" y="1371"/>
                    <a:pt x="0" y="3067"/>
                  </a:cubicBezTo>
                  <a:lnTo>
                    <a:pt x="0" y="3785"/>
                  </a:lnTo>
                  <a:cubicBezTo>
                    <a:pt x="0" y="5481"/>
                    <a:pt x="1338" y="6851"/>
                    <a:pt x="3034" y="6851"/>
                  </a:cubicBezTo>
                  <a:cubicBezTo>
                    <a:pt x="4730" y="6851"/>
                    <a:pt x="6100" y="5481"/>
                    <a:pt x="6100" y="3785"/>
                  </a:cubicBezTo>
                  <a:lnTo>
                    <a:pt x="6100" y="3067"/>
                  </a:lnTo>
                  <a:cubicBezTo>
                    <a:pt x="6100" y="1371"/>
                    <a:pt x="4730" y="1"/>
                    <a:pt x="3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124"/>
          <p:cNvGrpSpPr/>
          <p:nvPr/>
        </p:nvGrpSpPr>
        <p:grpSpPr>
          <a:xfrm>
            <a:off x="7409931" y="2241403"/>
            <a:ext cx="347685" cy="564196"/>
            <a:chOff x="2192050" y="238125"/>
            <a:chExt cx="3216325" cy="5219200"/>
          </a:xfrm>
        </p:grpSpPr>
        <p:sp>
          <p:nvSpPr>
            <p:cNvPr id="2156" name="Google Shape;2156;p124"/>
            <p:cNvSpPr/>
            <p:nvPr/>
          </p:nvSpPr>
          <p:spPr>
            <a:xfrm>
              <a:off x="3964925" y="238125"/>
              <a:ext cx="1443450" cy="5219200"/>
            </a:xfrm>
            <a:custGeom>
              <a:avLst/>
              <a:gdLst/>
              <a:ahLst/>
              <a:cxnLst/>
              <a:rect l="l" t="t" r="r" b="b"/>
              <a:pathLst>
                <a:path w="57738" h="208768" extrusionOk="0">
                  <a:moveTo>
                    <a:pt x="41787" y="13113"/>
                  </a:moveTo>
                  <a:cubicBezTo>
                    <a:pt x="42048" y="13113"/>
                    <a:pt x="42244" y="13309"/>
                    <a:pt x="42244" y="13570"/>
                  </a:cubicBezTo>
                  <a:lnTo>
                    <a:pt x="42244" y="19083"/>
                  </a:lnTo>
                  <a:cubicBezTo>
                    <a:pt x="42244" y="19311"/>
                    <a:pt x="42048" y="19539"/>
                    <a:pt x="41787" y="19539"/>
                  </a:cubicBezTo>
                  <a:lnTo>
                    <a:pt x="15985" y="19539"/>
                  </a:lnTo>
                  <a:cubicBezTo>
                    <a:pt x="15724" y="19539"/>
                    <a:pt x="15528" y="19311"/>
                    <a:pt x="15528" y="19083"/>
                  </a:cubicBezTo>
                  <a:lnTo>
                    <a:pt x="15528" y="13570"/>
                  </a:lnTo>
                  <a:cubicBezTo>
                    <a:pt x="15528" y="13309"/>
                    <a:pt x="15724" y="13113"/>
                    <a:pt x="15985" y="13113"/>
                  </a:cubicBezTo>
                  <a:close/>
                  <a:moveTo>
                    <a:pt x="50268" y="75743"/>
                  </a:moveTo>
                  <a:cubicBezTo>
                    <a:pt x="51018" y="75743"/>
                    <a:pt x="51638" y="76330"/>
                    <a:pt x="51638" y="77081"/>
                  </a:cubicBezTo>
                  <a:lnTo>
                    <a:pt x="51638" y="80799"/>
                  </a:lnTo>
                  <a:cubicBezTo>
                    <a:pt x="51638" y="81550"/>
                    <a:pt x="51018" y="82169"/>
                    <a:pt x="50268" y="82169"/>
                  </a:cubicBezTo>
                  <a:lnTo>
                    <a:pt x="7471" y="82169"/>
                  </a:lnTo>
                  <a:cubicBezTo>
                    <a:pt x="6753" y="82169"/>
                    <a:pt x="6133" y="81550"/>
                    <a:pt x="6133" y="80799"/>
                  </a:cubicBezTo>
                  <a:lnTo>
                    <a:pt x="6133" y="77081"/>
                  </a:lnTo>
                  <a:cubicBezTo>
                    <a:pt x="6133" y="76330"/>
                    <a:pt x="6753" y="75743"/>
                    <a:pt x="7471" y="75743"/>
                  </a:cubicBezTo>
                  <a:lnTo>
                    <a:pt x="17583" y="75743"/>
                  </a:lnTo>
                  <a:cubicBezTo>
                    <a:pt x="18464" y="76233"/>
                    <a:pt x="19377" y="76689"/>
                    <a:pt x="20388" y="77016"/>
                  </a:cubicBezTo>
                  <a:cubicBezTo>
                    <a:pt x="22150" y="77635"/>
                    <a:pt x="23944" y="77864"/>
                    <a:pt x="25705" y="77864"/>
                  </a:cubicBezTo>
                  <a:cubicBezTo>
                    <a:pt x="28152" y="77864"/>
                    <a:pt x="30500" y="77407"/>
                    <a:pt x="32458" y="76950"/>
                  </a:cubicBezTo>
                  <a:cubicBezTo>
                    <a:pt x="34023" y="76591"/>
                    <a:pt x="35426" y="76167"/>
                    <a:pt x="36763" y="75743"/>
                  </a:cubicBezTo>
                  <a:close/>
                  <a:moveTo>
                    <a:pt x="41787" y="88269"/>
                  </a:moveTo>
                  <a:cubicBezTo>
                    <a:pt x="42048" y="88269"/>
                    <a:pt x="42244" y="88498"/>
                    <a:pt x="42244" y="88726"/>
                  </a:cubicBezTo>
                  <a:lnTo>
                    <a:pt x="42244" y="94239"/>
                  </a:lnTo>
                  <a:cubicBezTo>
                    <a:pt x="42244" y="94500"/>
                    <a:pt x="42048" y="94695"/>
                    <a:pt x="41787" y="94695"/>
                  </a:cubicBezTo>
                  <a:lnTo>
                    <a:pt x="15985" y="94695"/>
                  </a:lnTo>
                  <a:cubicBezTo>
                    <a:pt x="15724" y="94695"/>
                    <a:pt x="15528" y="94500"/>
                    <a:pt x="15528" y="94239"/>
                  </a:cubicBezTo>
                  <a:lnTo>
                    <a:pt x="15528" y="88726"/>
                  </a:lnTo>
                  <a:cubicBezTo>
                    <a:pt x="15528" y="88498"/>
                    <a:pt x="15724" y="88269"/>
                    <a:pt x="15985" y="88269"/>
                  </a:cubicBezTo>
                  <a:close/>
                  <a:moveTo>
                    <a:pt x="44070" y="101350"/>
                  </a:moveTo>
                  <a:cubicBezTo>
                    <a:pt x="44820" y="101350"/>
                    <a:pt x="45408" y="101937"/>
                    <a:pt x="45408" y="102687"/>
                  </a:cubicBezTo>
                  <a:lnTo>
                    <a:pt x="45408" y="110288"/>
                  </a:lnTo>
                  <a:cubicBezTo>
                    <a:pt x="45408" y="110581"/>
                    <a:pt x="45310" y="110842"/>
                    <a:pt x="45147" y="111071"/>
                  </a:cubicBezTo>
                  <a:cubicBezTo>
                    <a:pt x="44038" y="110386"/>
                    <a:pt x="42831" y="109798"/>
                    <a:pt x="41591" y="109374"/>
                  </a:cubicBezTo>
                  <a:cubicBezTo>
                    <a:pt x="39479" y="108688"/>
                    <a:pt x="37214" y="108344"/>
                    <a:pt x="34710" y="108344"/>
                  </a:cubicBezTo>
                  <a:cubicBezTo>
                    <a:pt x="32455" y="108344"/>
                    <a:pt x="30008" y="108622"/>
                    <a:pt x="27304" y="109179"/>
                  </a:cubicBezTo>
                  <a:cubicBezTo>
                    <a:pt x="25412" y="109570"/>
                    <a:pt x="23585" y="110027"/>
                    <a:pt x="21791" y="110483"/>
                  </a:cubicBezTo>
                  <a:cubicBezTo>
                    <a:pt x="20160" y="110908"/>
                    <a:pt x="18594" y="111299"/>
                    <a:pt x="17061" y="111625"/>
                  </a:cubicBezTo>
                  <a:lnTo>
                    <a:pt x="13701" y="111625"/>
                  </a:lnTo>
                  <a:cubicBezTo>
                    <a:pt x="12951" y="111625"/>
                    <a:pt x="12364" y="111038"/>
                    <a:pt x="12364" y="110288"/>
                  </a:cubicBezTo>
                  <a:lnTo>
                    <a:pt x="12364" y="102687"/>
                  </a:lnTo>
                  <a:cubicBezTo>
                    <a:pt x="12364" y="101937"/>
                    <a:pt x="12951" y="101350"/>
                    <a:pt x="13701" y="101350"/>
                  </a:cubicBezTo>
                  <a:close/>
                  <a:moveTo>
                    <a:pt x="34266" y="114393"/>
                  </a:moveTo>
                  <a:cubicBezTo>
                    <a:pt x="36099" y="114393"/>
                    <a:pt x="37915" y="114629"/>
                    <a:pt x="39699" y="115213"/>
                  </a:cubicBezTo>
                  <a:cubicBezTo>
                    <a:pt x="43026" y="116290"/>
                    <a:pt x="45864" y="119552"/>
                    <a:pt x="46745" y="121411"/>
                  </a:cubicBezTo>
                  <a:cubicBezTo>
                    <a:pt x="49028" y="126337"/>
                    <a:pt x="45538" y="133220"/>
                    <a:pt x="40971" y="136742"/>
                  </a:cubicBezTo>
                  <a:cubicBezTo>
                    <a:pt x="38590" y="138569"/>
                    <a:pt x="35459" y="139907"/>
                    <a:pt x="31088" y="140918"/>
                  </a:cubicBezTo>
                  <a:cubicBezTo>
                    <a:pt x="29470" y="141302"/>
                    <a:pt x="27564" y="141661"/>
                    <a:pt x="25689" y="141661"/>
                  </a:cubicBezTo>
                  <a:cubicBezTo>
                    <a:pt x="24538" y="141661"/>
                    <a:pt x="23399" y="141526"/>
                    <a:pt x="22345" y="141179"/>
                  </a:cubicBezTo>
                  <a:cubicBezTo>
                    <a:pt x="19149" y="140070"/>
                    <a:pt x="16702" y="137003"/>
                    <a:pt x="14941" y="134426"/>
                  </a:cubicBezTo>
                  <a:cubicBezTo>
                    <a:pt x="11744" y="129794"/>
                    <a:pt x="10243" y="125945"/>
                    <a:pt x="10276" y="122422"/>
                  </a:cubicBezTo>
                  <a:cubicBezTo>
                    <a:pt x="10309" y="121118"/>
                    <a:pt x="10570" y="120106"/>
                    <a:pt x="11059" y="119584"/>
                  </a:cubicBezTo>
                  <a:cubicBezTo>
                    <a:pt x="11809" y="118736"/>
                    <a:pt x="13571" y="118443"/>
                    <a:pt x="15299" y="118182"/>
                  </a:cubicBezTo>
                  <a:cubicBezTo>
                    <a:pt x="21374" y="117220"/>
                    <a:pt x="27919" y="114393"/>
                    <a:pt x="34266" y="114393"/>
                  </a:cubicBezTo>
                  <a:close/>
                  <a:moveTo>
                    <a:pt x="41787" y="148747"/>
                  </a:moveTo>
                  <a:cubicBezTo>
                    <a:pt x="42048" y="148747"/>
                    <a:pt x="42244" y="148942"/>
                    <a:pt x="42244" y="149203"/>
                  </a:cubicBezTo>
                  <a:lnTo>
                    <a:pt x="42244" y="154716"/>
                  </a:lnTo>
                  <a:cubicBezTo>
                    <a:pt x="42244" y="154944"/>
                    <a:pt x="42048" y="155173"/>
                    <a:pt x="41787" y="155173"/>
                  </a:cubicBezTo>
                  <a:lnTo>
                    <a:pt x="15985" y="155173"/>
                  </a:lnTo>
                  <a:cubicBezTo>
                    <a:pt x="15724" y="155173"/>
                    <a:pt x="15528" y="154944"/>
                    <a:pt x="15528" y="154716"/>
                  </a:cubicBezTo>
                  <a:lnTo>
                    <a:pt x="15528" y="149203"/>
                  </a:lnTo>
                  <a:cubicBezTo>
                    <a:pt x="15528" y="148942"/>
                    <a:pt x="15724" y="148747"/>
                    <a:pt x="15985" y="148747"/>
                  </a:cubicBezTo>
                  <a:close/>
                  <a:moveTo>
                    <a:pt x="28869" y="0"/>
                  </a:moveTo>
                  <a:cubicBezTo>
                    <a:pt x="27206" y="0"/>
                    <a:pt x="25836" y="1370"/>
                    <a:pt x="25836" y="3066"/>
                  </a:cubicBezTo>
                  <a:lnTo>
                    <a:pt x="25836" y="6981"/>
                  </a:lnTo>
                  <a:lnTo>
                    <a:pt x="15985" y="6981"/>
                  </a:lnTo>
                  <a:cubicBezTo>
                    <a:pt x="12364" y="6981"/>
                    <a:pt x="9395" y="9949"/>
                    <a:pt x="9395" y="13570"/>
                  </a:cubicBezTo>
                  <a:lnTo>
                    <a:pt x="9395" y="19083"/>
                  </a:lnTo>
                  <a:cubicBezTo>
                    <a:pt x="9395" y="19376"/>
                    <a:pt x="9428" y="19670"/>
                    <a:pt x="9461" y="19963"/>
                  </a:cubicBezTo>
                  <a:lnTo>
                    <a:pt x="7242" y="19963"/>
                  </a:lnTo>
                  <a:cubicBezTo>
                    <a:pt x="5546" y="19963"/>
                    <a:pt x="4176" y="21333"/>
                    <a:pt x="4176" y="22997"/>
                  </a:cubicBezTo>
                  <a:cubicBezTo>
                    <a:pt x="4176" y="30826"/>
                    <a:pt x="7830" y="37806"/>
                    <a:pt x="13505" y="42341"/>
                  </a:cubicBezTo>
                  <a:cubicBezTo>
                    <a:pt x="11189" y="42732"/>
                    <a:pt x="8482" y="43352"/>
                    <a:pt x="6525" y="45537"/>
                  </a:cubicBezTo>
                  <a:cubicBezTo>
                    <a:pt x="5448" y="46712"/>
                    <a:pt x="4731" y="48245"/>
                    <a:pt x="4404" y="50039"/>
                  </a:cubicBezTo>
                  <a:cubicBezTo>
                    <a:pt x="4078" y="51702"/>
                    <a:pt x="5187" y="53301"/>
                    <a:pt x="6851" y="53627"/>
                  </a:cubicBezTo>
                  <a:cubicBezTo>
                    <a:pt x="7014" y="53660"/>
                    <a:pt x="7210" y="53660"/>
                    <a:pt x="7405" y="53660"/>
                  </a:cubicBezTo>
                  <a:cubicBezTo>
                    <a:pt x="8841" y="53660"/>
                    <a:pt x="10146" y="52648"/>
                    <a:pt x="10407" y="51181"/>
                  </a:cubicBezTo>
                  <a:cubicBezTo>
                    <a:pt x="10537" y="50496"/>
                    <a:pt x="10765" y="49974"/>
                    <a:pt x="11059" y="49647"/>
                  </a:cubicBezTo>
                  <a:cubicBezTo>
                    <a:pt x="11809" y="48799"/>
                    <a:pt x="13571" y="48506"/>
                    <a:pt x="15267" y="48245"/>
                  </a:cubicBezTo>
                  <a:lnTo>
                    <a:pt x="15854" y="48147"/>
                  </a:lnTo>
                  <a:cubicBezTo>
                    <a:pt x="17974" y="47821"/>
                    <a:pt x="19997" y="47331"/>
                    <a:pt x="22150" y="46777"/>
                  </a:cubicBezTo>
                  <a:cubicBezTo>
                    <a:pt x="24303" y="47397"/>
                    <a:pt x="26553" y="47723"/>
                    <a:pt x="28869" y="47723"/>
                  </a:cubicBezTo>
                  <a:cubicBezTo>
                    <a:pt x="32686" y="47723"/>
                    <a:pt x="36339" y="46875"/>
                    <a:pt x="39667" y="45244"/>
                  </a:cubicBezTo>
                  <a:cubicBezTo>
                    <a:pt x="39667" y="45276"/>
                    <a:pt x="39699" y="45276"/>
                    <a:pt x="39699" y="45276"/>
                  </a:cubicBezTo>
                  <a:cubicBezTo>
                    <a:pt x="43026" y="46353"/>
                    <a:pt x="45864" y="49615"/>
                    <a:pt x="46745" y="51474"/>
                  </a:cubicBezTo>
                  <a:cubicBezTo>
                    <a:pt x="49028" y="56400"/>
                    <a:pt x="45538" y="63283"/>
                    <a:pt x="40971" y="66805"/>
                  </a:cubicBezTo>
                  <a:cubicBezTo>
                    <a:pt x="38590" y="68632"/>
                    <a:pt x="35459" y="69970"/>
                    <a:pt x="31088" y="70981"/>
                  </a:cubicBezTo>
                  <a:cubicBezTo>
                    <a:pt x="29466" y="71366"/>
                    <a:pt x="27555" y="71738"/>
                    <a:pt x="25675" y="71738"/>
                  </a:cubicBezTo>
                  <a:cubicBezTo>
                    <a:pt x="24530" y="71738"/>
                    <a:pt x="23395" y="71600"/>
                    <a:pt x="22345" y="71242"/>
                  </a:cubicBezTo>
                  <a:cubicBezTo>
                    <a:pt x="19149" y="70133"/>
                    <a:pt x="16702" y="67066"/>
                    <a:pt x="14941" y="64522"/>
                  </a:cubicBezTo>
                  <a:cubicBezTo>
                    <a:pt x="14354" y="63641"/>
                    <a:pt x="13864" y="62891"/>
                    <a:pt x="13440" y="62141"/>
                  </a:cubicBezTo>
                  <a:cubicBezTo>
                    <a:pt x="12858" y="61192"/>
                    <a:pt x="11835" y="60657"/>
                    <a:pt x="10793" y="60657"/>
                  </a:cubicBezTo>
                  <a:cubicBezTo>
                    <a:pt x="10259" y="60657"/>
                    <a:pt x="9719" y="60798"/>
                    <a:pt x="9232" y="61097"/>
                  </a:cubicBezTo>
                  <a:cubicBezTo>
                    <a:pt x="7797" y="61978"/>
                    <a:pt x="7308" y="63837"/>
                    <a:pt x="8188" y="65305"/>
                  </a:cubicBezTo>
                  <a:cubicBezTo>
                    <a:pt x="8678" y="66120"/>
                    <a:pt x="9232" y="67001"/>
                    <a:pt x="9917" y="67980"/>
                  </a:cubicBezTo>
                  <a:cubicBezTo>
                    <a:pt x="10276" y="68502"/>
                    <a:pt x="10667" y="69056"/>
                    <a:pt x="11092" y="69611"/>
                  </a:cubicBezTo>
                  <a:lnTo>
                    <a:pt x="7471" y="69611"/>
                  </a:lnTo>
                  <a:cubicBezTo>
                    <a:pt x="3361" y="69611"/>
                    <a:pt x="1" y="72971"/>
                    <a:pt x="1" y="77081"/>
                  </a:cubicBezTo>
                  <a:lnTo>
                    <a:pt x="1" y="80799"/>
                  </a:lnTo>
                  <a:cubicBezTo>
                    <a:pt x="1" y="84910"/>
                    <a:pt x="3361" y="88269"/>
                    <a:pt x="7471" y="88269"/>
                  </a:cubicBezTo>
                  <a:lnTo>
                    <a:pt x="9428" y="88269"/>
                  </a:lnTo>
                  <a:cubicBezTo>
                    <a:pt x="9428" y="88432"/>
                    <a:pt x="9395" y="88563"/>
                    <a:pt x="9395" y="88726"/>
                  </a:cubicBezTo>
                  <a:lnTo>
                    <a:pt x="9395" y="94239"/>
                  </a:lnTo>
                  <a:cubicBezTo>
                    <a:pt x="9395" y="94989"/>
                    <a:pt x="9526" y="95707"/>
                    <a:pt x="9754" y="96359"/>
                  </a:cubicBezTo>
                  <a:cubicBezTo>
                    <a:pt x="7666" y="97664"/>
                    <a:pt x="6231" y="100013"/>
                    <a:pt x="6231" y="102687"/>
                  </a:cubicBezTo>
                  <a:lnTo>
                    <a:pt x="6231" y="110288"/>
                  </a:lnTo>
                  <a:cubicBezTo>
                    <a:pt x="6231" y="111854"/>
                    <a:pt x="6720" y="113321"/>
                    <a:pt x="7569" y="114496"/>
                  </a:cubicBezTo>
                  <a:cubicBezTo>
                    <a:pt x="7177" y="114789"/>
                    <a:pt x="6851" y="115116"/>
                    <a:pt x="6525" y="115474"/>
                  </a:cubicBezTo>
                  <a:cubicBezTo>
                    <a:pt x="4992" y="117138"/>
                    <a:pt x="4209" y="119454"/>
                    <a:pt x="4176" y="122357"/>
                  </a:cubicBezTo>
                  <a:cubicBezTo>
                    <a:pt x="4111" y="128751"/>
                    <a:pt x="7405" y="134296"/>
                    <a:pt x="9917" y="137917"/>
                  </a:cubicBezTo>
                  <a:cubicBezTo>
                    <a:pt x="11026" y="139515"/>
                    <a:pt x="12364" y="141309"/>
                    <a:pt x="14027" y="142908"/>
                  </a:cubicBezTo>
                  <a:cubicBezTo>
                    <a:pt x="11352" y="143756"/>
                    <a:pt x="9395" y="146235"/>
                    <a:pt x="9395" y="149203"/>
                  </a:cubicBezTo>
                  <a:lnTo>
                    <a:pt x="9395" y="154716"/>
                  </a:lnTo>
                  <a:cubicBezTo>
                    <a:pt x="9395" y="158337"/>
                    <a:pt x="12364" y="161273"/>
                    <a:pt x="15985" y="161273"/>
                  </a:cubicBezTo>
                  <a:lnTo>
                    <a:pt x="25836" y="161273"/>
                  </a:lnTo>
                  <a:lnTo>
                    <a:pt x="25836" y="205701"/>
                  </a:lnTo>
                  <a:cubicBezTo>
                    <a:pt x="25836" y="207397"/>
                    <a:pt x="27206" y="208767"/>
                    <a:pt x="28869" y="208767"/>
                  </a:cubicBezTo>
                  <a:cubicBezTo>
                    <a:pt x="30566" y="208767"/>
                    <a:pt x="31936" y="207397"/>
                    <a:pt x="31936" y="205701"/>
                  </a:cubicBezTo>
                  <a:lnTo>
                    <a:pt x="31936" y="161273"/>
                  </a:lnTo>
                  <a:lnTo>
                    <a:pt x="41787" y="161273"/>
                  </a:lnTo>
                  <a:cubicBezTo>
                    <a:pt x="45408" y="161273"/>
                    <a:pt x="48376" y="158337"/>
                    <a:pt x="48376" y="154716"/>
                  </a:cubicBezTo>
                  <a:lnTo>
                    <a:pt x="48376" y="149203"/>
                  </a:lnTo>
                  <a:cubicBezTo>
                    <a:pt x="48376" y="146007"/>
                    <a:pt x="46060" y="143332"/>
                    <a:pt x="43026" y="142745"/>
                  </a:cubicBezTo>
                  <a:cubicBezTo>
                    <a:pt x="43614" y="142386"/>
                    <a:pt x="44168" y="141994"/>
                    <a:pt x="44690" y="141570"/>
                  </a:cubicBezTo>
                  <a:cubicBezTo>
                    <a:pt x="51181" y="136579"/>
                    <a:pt x="56042" y="126891"/>
                    <a:pt x="52290" y="118834"/>
                  </a:cubicBezTo>
                  <a:cubicBezTo>
                    <a:pt x="51736" y="117627"/>
                    <a:pt x="50855" y="116322"/>
                    <a:pt x="49779" y="115083"/>
                  </a:cubicBezTo>
                  <a:cubicBezTo>
                    <a:pt x="50888" y="113778"/>
                    <a:pt x="51540" y="112114"/>
                    <a:pt x="51540" y="110288"/>
                  </a:cubicBezTo>
                  <a:lnTo>
                    <a:pt x="51540" y="102687"/>
                  </a:lnTo>
                  <a:cubicBezTo>
                    <a:pt x="51540" y="100013"/>
                    <a:pt x="50105" y="97696"/>
                    <a:pt x="48017" y="96359"/>
                  </a:cubicBezTo>
                  <a:cubicBezTo>
                    <a:pt x="48246" y="95707"/>
                    <a:pt x="48376" y="94989"/>
                    <a:pt x="48376" y="94239"/>
                  </a:cubicBezTo>
                  <a:lnTo>
                    <a:pt x="48376" y="88726"/>
                  </a:lnTo>
                  <a:cubicBezTo>
                    <a:pt x="48376" y="88563"/>
                    <a:pt x="48343" y="88432"/>
                    <a:pt x="48343" y="88269"/>
                  </a:cubicBezTo>
                  <a:lnTo>
                    <a:pt x="50268" y="88269"/>
                  </a:lnTo>
                  <a:cubicBezTo>
                    <a:pt x="54411" y="88269"/>
                    <a:pt x="57738" y="84910"/>
                    <a:pt x="57738" y="80799"/>
                  </a:cubicBezTo>
                  <a:lnTo>
                    <a:pt x="57738" y="77081"/>
                  </a:lnTo>
                  <a:cubicBezTo>
                    <a:pt x="57738" y="72971"/>
                    <a:pt x="54411" y="69611"/>
                    <a:pt x="50268" y="69611"/>
                  </a:cubicBezTo>
                  <a:lnTo>
                    <a:pt x="47006" y="69611"/>
                  </a:lnTo>
                  <a:cubicBezTo>
                    <a:pt x="52258" y="64294"/>
                    <a:pt x="55585" y="55976"/>
                    <a:pt x="52290" y="48897"/>
                  </a:cubicBezTo>
                  <a:cubicBezTo>
                    <a:pt x="51116" y="46385"/>
                    <a:pt x="48604" y="43384"/>
                    <a:pt x="45440" y="41329"/>
                  </a:cubicBezTo>
                  <a:cubicBezTo>
                    <a:pt x="45799" y="41036"/>
                    <a:pt x="46125" y="40710"/>
                    <a:pt x="46419" y="40383"/>
                  </a:cubicBezTo>
                  <a:cubicBezTo>
                    <a:pt x="47626" y="39209"/>
                    <a:pt x="47626" y="37252"/>
                    <a:pt x="46419" y="36078"/>
                  </a:cubicBezTo>
                  <a:cubicBezTo>
                    <a:pt x="45824" y="35482"/>
                    <a:pt x="45054" y="35189"/>
                    <a:pt x="44281" y="35189"/>
                  </a:cubicBezTo>
                  <a:cubicBezTo>
                    <a:pt x="43488" y="35189"/>
                    <a:pt x="42692" y="35499"/>
                    <a:pt x="42080" y="36110"/>
                  </a:cubicBezTo>
                  <a:cubicBezTo>
                    <a:pt x="38557" y="39633"/>
                    <a:pt x="33893" y="41590"/>
                    <a:pt x="28869" y="41590"/>
                  </a:cubicBezTo>
                  <a:cubicBezTo>
                    <a:pt x="19671" y="41590"/>
                    <a:pt x="12005" y="34871"/>
                    <a:pt x="10537" y="26063"/>
                  </a:cubicBezTo>
                  <a:lnTo>
                    <a:pt x="47104" y="26063"/>
                  </a:lnTo>
                  <a:cubicBezTo>
                    <a:pt x="47071" y="27042"/>
                    <a:pt x="47495" y="28053"/>
                    <a:pt x="48376" y="28673"/>
                  </a:cubicBezTo>
                  <a:lnTo>
                    <a:pt x="48507" y="28771"/>
                  </a:lnTo>
                  <a:cubicBezTo>
                    <a:pt x="49033" y="29155"/>
                    <a:pt x="49672" y="29351"/>
                    <a:pt x="50315" y="29351"/>
                  </a:cubicBezTo>
                  <a:cubicBezTo>
                    <a:pt x="50709" y="29351"/>
                    <a:pt x="51104" y="29278"/>
                    <a:pt x="51475" y="29130"/>
                  </a:cubicBezTo>
                  <a:cubicBezTo>
                    <a:pt x="52454" y="28705"/>
                    <a:pt x="53139" y="27825"/>
                    <a:pt x="53302" y="26748"/>
                  </a:cubicBezTo>
                  <a:cubicBezTo>
                    <a:pt x="53497" y="25509"/>
                    <a:pt x="53595" y="24269"/>
                    <a:pt x="53595" y="22997"/>
                  </a:cubicBezTo>
                  <a:cubicBezTo>
                    <a:pt x="53595" y="21333"/>
                    <a:pt x="52225" y="19963"/>
                    <a:pt x="50529" y="19963"/>
                  </a:cubicBezTo>
                  <a:lnTo>
                    <a:pt x="48311" y="19963"/>
                  </a:lnTo>
                  <a:cubicBezTo>
                    <a:pt x="48343" y="19670"/>
                    <a:pt x="48376" y="19376"/>
                    <a:pt x="48376" y="19083"/>
                  </a:cubicBezTo>
                  <a:lnTo>
                    <a:pt x="48376" y="13570"/>
                  </a:lnTo>
                  <a:cubicBezTo>
                    <a:pt x="48376" y="9949"/>
                    <a:pt x="45408" y="6981"/>
                    <a:pt x="41787" y="6981"/>
                  </a:cubicBezTo>
                  <a:lnTo>
                    <a:pt x="31936" y="6981"/>
                  </a:lnTo>
                  <a:lnTo>
                    <a:pt x="31936" y="3066"/>
                  </a:lnTo>
                  <a:cubicBezTo>
                    <a:pt x="31936" y="1370"/>
                    <a:pt x="30566" y="0"/>
                    <a:pt x="28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24"/>
            <p:cNvSpPr/>
            <p:nvPr/>
          </p:nvSpPr>
          <p:spPr>
            <a:xfrm>
              <a:off x="4754325" y="3304375"/>
              <a:ext cx="152525" cy="172925"/>
            </a:xfrm>
            <a:custGeom>
              <a:avLst/>
              <a:gdLst/>
              <a:ahLst/>
              <a:cxnLst/>
              <a:rect l="l" t="t" r="r" b="b"/>
              <a:pathLst>
                <a:path w="6101" h="6917" extrusionOk="0">
                  <a:moveTo>
                    <a:pt x="3034" y="1"/>
                  </a:moveTo>
                  <a:cubicBezTo>
                    <a:pt x="1371" y="1"/>
                    <a:pt x="1" y="1371"/>
                    <a:pt x="1" y="3034"/>
                  </a:cubicBezTo>
                  <a:lnTo>
                    <a:pt x="1" y="3850"/>
                  </a:lnTo>
                  <a:cubicBezTo>
                    <a:pt x="1" y="5546"/>
                    <a:pt x="1371" y="6916"/>
                    <a:pt x="3034" y="6916"/>
                  </a:cubicBezTo>
                  <a:cubicBezTo>
                    <a:pt x="4731" y="6916"/>
                    <a:pt x="6101" y="5546"/>
                    <a:pt x="6101" y="3850"/>
                  </a:cubicBezTo>
                  <a:lnTo>
                    <a:pt x="6101" y="3034"/>
                  </a:lnTo>
                  <a:cubicBezTo>
                    <a:pt x="6101" y="1371"/>
                    <a:pt x="4731" y="1"/>
                    <a:pt x="3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24"/>
            <p:cNvSpPr/>
            <p:nvPr/>
          </p:nvSpPr>
          <p:spPr>
            <a:xfrm>
              <a:off x="4470550" y="3238325"/>
              <a:ext cx="153325" cy="172900"/>
            </a:xfrm>
            <a:custGeom>
              <a:avLst/>
              <a:gdLst/>
              <a:ahLst/>
              <a:cxnLst/>
              <a:rect l="l" t="t" r="r" b="b"/>
              <a:pathLst>
                <a:path w="6133" h="6916" extrusionOk="0">
                  <a:moveTo>
                    <a:pt x="3066" y="0"/>
                  </a:moveTo>
                  <a:cubicBezTo>
                    <a:pt x="1370" y="0"/>
                    <a:pt x="0" y="1371"/>
                    <a:pt x="0" y="3067"/>
                  </a:cubicBezTo>
                  <a:lnTo>
                    <a:pt x="0" y="3850"/>
                  </a:lnTo>
                  <a:cubicBezTo>
                    <a:pt x="0" y="5546"/>
                    <a:pt x="1370" y="6916"/>
                    <a:pt x="3066" y="6916"/>
                  </a:cubicBezTo>
                  <a:cubicBezTo>
                    <a:pt x="4763" y="6916"/>
                    <a:pt x="6133" y="5546"/>
                    <a:pt x="6133" y="3850"/>
                  </a:cubicBezTo>
                  <a:lnTo>
                    <a:pt x="6133" y="3067"/>
                  </a:lnTo>
                  <a:cubicBezTo>
                    <a:pt x="6133" y="1371"/>
                    <a:pt x="4763" y="0"/>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24"/>
            <p:cNvSpPr/>
            <p:nvPr/>
          </p:nvSpPr>
          <p:spPr>
            <a:xfrm>
              <a:off x="4754325" y="1555950"/>
              <a:ext cx="152525" cy="172925"/>
            </a:xfrm>
            <a:custGeom>
              <a:avLst/>
              <a:gdLst/>
              <a:ahLst/>
              <a:cxnLst/>
              <a:rect l="l" t="t" r="r" b="b"/>
              <a:pathLst>
                <a:path w="6101" h="6917" extrusionOk="0">
                  <a:moveTo>
                    <a:pt x="3034" y="1"/>
                  </a:moveTo>
                  <a:cubicBezTo>
                    <a:pt x="1371" y="1"/>
                    <a:pt x="1" y="1371"/>
                    <a:pt x="1" y="3034"/>
                  </a:cubicBezTo>
                  <a:lnTo>
                    <a:pt x="1" y="3850"/>
                  </a:lnTo>
                  <a:cubicBezTo>
                    <a:pt x="1" y="5546"/>
                    <a:pt x="1371" y="6916"/>
                    <a:pt x="3034" y="6916"/>
                  </a:cubicBezTo>
                  <a:cubicBezTo>
                    <a:pt x="4731" y="6916"/>
                    <a:pt x="6101" y="5546"/>
                    <a:pt x="6101" y="3850"/>
                  </a:cubicBezTo>
                  <a:lnTo>
                    <a:pt x="6101" y="3034"/>
                  </a:lnTo>
                  <a:cubicBezTo>
                    <a:pt x="6101" y="1371"/>
                    <a:pt x="4731" y="1"/>
                    <a:pt x="3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24"/>
            <p:cNvSpPr/>
            <p:nvPr/>
          </p:nvSpPr>
          <p:spPr>
            <a:xfrm>
              <a:off x="4470550" y="1489900"/>
              <a:ext cx="153325" cy="172900"/>
            </a:xfrm>
            <a:custGeom>
              <a:avLst/>
              <a:gdLst/>
              <a:ahLst/>
              <a:cxnLst/>
              <a:rect l="l" t="t" r="r" b="b"/>
              <a:pathLst>
                <a:path w="6133" h="6916" extrusionOk="0">
                  <a:moveTo>
                    <a:pt x="3066" y="0"/>
                  </a:moveTo>
                  <a:cubicBezTo>
                    <a:pt x="1370" y="0"/>
                    <a:pt x="0" y="1371"/>
                    <a:pt x="0" y="3067"/>
                  </a:cubicBezTo>
                  <a:lnTo>
                    <a:pt x="0" y="3850"/>
                  </a:lnTo>
                  <a:cubicBezTo>
                    <a:pt x="0" y="5546"/>
                    <a:pt x="1370" y="6916"/>
                    <a:pt x="3066" y="6916"/>
                  </a:cubicBezTo>
                  <a:cubicBezTo>
                    <a:pt x="4763" y="6916"/>
                    <a:pt x="6133" y="5546"/>
                    <a:pt x="6133" y="3850"/>
                  </a:cubicBezTo>
                  <a:lnTo>
                    <a:pt x="6133" y="3067"/>
                  </a:lnTo>
                  <a:cubicBezTo>
                    <a:pt x="6133" y="1371"/>
                    <a:pt x="4763" y="0"/>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24"/>
            <p:cNvSpPr/>
            <p:nvPr/>
          </p:nvSpPr>
          <p:spPr>
            <a:xfrm>
              <a:off x="2192050" y="238125"/>
              <a:ext cx="1443450" cy="5219200"/>
            </a:xfrm>
            <a:custGeom>
              <a:avLst/>
              <a:gdLst/>
              <a:ahLst/>
              <a:cxnLst/>
              <a:rect l="l" t="t" r="r" b="b"/>
              <a:pathLst>
                <a:path w="57738" h="208768" extrusionOk="0">
                  <a:moveTo>
                    <a:pt x="41754" y="13113"/>
                  </a:moveTo>
                  <a:cubicBezTo>
                    <a:pt x="42015" y="13113"/>
                    <a:pt x="42210" y="13309"/>
                    <a:pt x="42210" y="13570"/>
                  </a:cubicBezTo>
                  <a:lnTo>
                    <a:pt x="42210" y="19083"/>
                  </a:lnTo>
                  <a:cubicBezTo>
                    <a:pt x="42210" y="19311"/>
                    <a:pt x="42015" y="19539"/>
                    <a:pt x="41754" y="19539"/>
                  </a:cubicBezTo>
                  <a:lnTo>
                    <a:pt x="15951" y="19539"/>
                  </a:lnTo>
                  <a:cubicBezTo>
                    <a:pt x="15690" y="19539"/>
                    <a:pt x="15495" y="19311"/>
                    <a:pt x="15495" y="19083"/>
                  </a:cubicBezTo>
                  <a:lnTo>
                    <a:pt x="15495" y="13570"/>
                  </a:lnTo>
                  <a:cubicBezTo>
                    <a:pt x="15495" y="13309"/>
                    <a:pt x="15690" y="13113"/>
                    <a:pt x="15951" y="13113"/>
                  </a:cubicBezTo>
                  <a:close/>
                  <a:moveTo>
                    <a:pt x="47201" y="26063"/>
                  </a:moveTo>
                  <a:cubicBezTo>
                    <a:pt x="45733" y="34871"/>
                    <a:pt x="38068" y="41590"/>
                    <a:pt x="28869" y="41590"/>
                  </a:cubicBezTo>
                  <a:cubicBezTo>
                    <a:pt x="19637" y="41590"/>
                    <a:pt x="11972" y="34871"/>
                    <a:pt x="10504" y="26063"/>
                  </a:cubicBezTo>
                  <a:close/>
                  <a:moveTo>
                    <a:pt x="39601" y="45244"/>
                  </a:moveTo>
                  <a:cubicBezTo>
                    <a:pt x="39633" y="45244"/>
                    <a:pt x="39666" y="45276"/>
                    <a:pt x="39699" y="45276"/>
                  </a:cubicBezTo>
                  <a:cubicBezTo>
                    <a:pt x="43026" y="46353"/>
                    <a:pt x="45864" y="49615"/>
                    <a:pt x="46712" y="51474"/>
                  </a:cubicBezTo>
                  <a:cubicBezTo>
                    <a:pt x="49028" y="56400"/>
                    <a:pt x="45505" y="63283"/>
                    <a:pt x="40938" y="66805"/>
                  </a:cubicBezTo>
                  <a:cubicBezTo>
                    <a:pt x="39372" y="68012"/>
                    <a:pt x="37513" y="68991"/>
                    <a:pt x="35197" y="69774"/>
                  </a:cubicBezTo>
                  <a:cubicBezTo>
                    <a:pt x="33990" y="70231"/>
                    <a:pt x="32620" y="70622"/>
                    <a:pt x="31054" y="70981"/>
                  </a:cubicBezTo>
                  <a:cubicBezTo>
                    <a:pt x="29433" y="71366"/>
                    <a:pt x="27535" y="71738"/>
                    <a:pt x="25664" y="71738"/>
                  </a:cubicBezTo>
                  <a:cubicBezTo>
                    <a:pt x="24524" y="71738"/>
                    <a:pt x="23395" y="71600"/>
                    <a:pt x="22345" y="71242"/>
                  </a:cubicBezTo>
                  <a:cubicBezTo>
                    <a:pt x="21595" y="70981"/>
                    <a:pt x="20877" y="70622"/>
                    <a:pt x="20127" y="70133"/>
                  </a:cubicBezTo>
                  <a:cubicBezTo>
                    <a:pt x="17909" y="68632"/>
                    <a:pt x="16082" y="66186"/>
                    <a:pt x="14907" y="64489"/>
                  </a:cubicBezTo>
                  <a:cubicBezTo>
                    <a:pt x="11711" y="59857"/>
                    <a:pt x="10210" y="56008"/>
                    <a:pt x="10275" y="52485"/>
                  </a:cubicBezTo>
                  <a:cubicBezTo>
                    <a:pt x="10275" y="51181"/>
                    <a:pt x="10536" y="50169"/>
                    <a:pt x="11026" y="49647"/>
                  </a:cubicBezTo>
                  <a:cubicBezTo>
                    <a:pt x="11776" y="48799"/>
                    <a:pt x="13537" y="48538"/>
                    <a:pt x="15234" y="48245"/>
                  </a:cubicBezTo>
                  <a:lnTo>
                    <a:pt x="15821" y="48147"/>
                  </a:lnTo>
                  <a:cubicBezTo>
                    <a:pt x="17941" y="47821"/>
                    <a:pt x="19964" y="47331"/>
                    <a:pt x="22116" y="46777"/>
                  </a:cubicBezTo>
                  <a:cubicBezTo>
                    <a:pt x="24269" y="47397"/>
                    <a:pt x="26520" y="47723"/>
                    <a:pt x="28869" y="47723"/>
                  </a:cubicBezTo>
                  <a:cubicBezTo>
                    <a:pt x="32718" y="47723"/>
                    <a:pt x="36371" y="46842"/>
                    <a:pt x="39601" y="45244"/>
                  </a:cubicBezTo>
                  <a:close/>
                  <a:moveTo>
                    <a:pt x="50235" y="75743"/>
                  </a:moveTo>
                  <a:cubicBezTo>
                    <a:pt x="50985" y="75743"/>
                    <a:pt x="51605" y="76330"/>
                    <a:pt x="51605" y="77081"/>
                  </a:cubicBezTo>
                  <a:lnTo>
                    <a:pt x="51605" y="80799"/>
                  </a:lnTo>
                  <a:cubicBezTo>
                    <a:pt x="51605" y="81550"/>
                    <a:pt x="50985" y="82169"/>
                    <a:pt x="50267" y="82169"/>
                  </a:cubicBezTo>
                  <a:lnTo>
                    <a:pt x="7470" y="82169"/>
                  </a:lnTo>
                  <a:cubicBezTo>
                    <a:pt x="6720" y="82169"/>
                    <a:pt x="6100" y="81550"/>
                    <a:pt x="6100" y="80799"/>
                  </a:cubicBezTo>
                  <a:lnTo>
                    <a:pt x="6100" y="77081"/>
                  </a:lnTo>
                  <a:cubicBezTo>
                    <a:pt x="6100" y="76330"/>
                    <a:pt x="6720" y="75743"/>
                    <a:pt x="7470" y="75743"/>
                  </a:cubicBezTo>
                  <a:lnTo>
                    <a:pt x="17550" y="75743"/>
                  </a:lnTo>
                  <a:cubicBezTo>
                    <a:pt x="20129" y="77262"/>
                    <a:pt x="22965" y="77843"/>
                    <a:pt x="25856" y="77843"/>
                  </a:cubicBezTo>
                  <a:cubicBezTo>
                    <a:pt x="29546" y="77843"/>
                    <a:pt x="33324" y="76896"/>
                    <a:pt x="36763" y="75743"/>
                  </a:cubicBezTo>
                  <a:close/>
                  <a:moveTo>
                    <a:pt x="41754" y="88269"/>
                  </a:moveTo>
                  <a:cubicBezTo>
                    <a:pt x="42015" y="88269"/>
                    <a:pt x="42210" y="88498"/>
                    <a:pt x="42210" y="88726"/>
                  </a:cubicBezTo>
                  <a:lnTo>
                    <a:pt x="42210" y="94239"/>
                  </a:lnTo>
                  <a:cubicBezTo>
                    <a:pt x="42210" y="94500"/>
                    <a:pt x="42015" y="94695"/>
                    <a:pt x="41754" y="94695"/>
                  </a:cubicBezTo>
                  <a:lnTo>
                    <a:pt x="15951" y="94695"/>
                  </a:lnTo>
                  <a:cubicBezTo>
                    <a:pt x="15690" y="94695"/>
                    <a:pt x="15495" y="94500"/>
                    <a:pt x="15495" y="94239"/>
                  </a:cubicBezTo>
                  <a:lnTo>
                    <a:pt x="15495" y="88726"/>
                  </a:lnTo>
                  <a:cubicBezTo>
                    <a:pt x="15495" y="88498"/>
                    <a:pt x="15690" y="88269"/>
                    <a:pt x="15951" y="88269"/>
                  </a:cubicBezTo>
                  <a:close/>
                  <a:moveTo>
                    <a:pt x="44037" y="101350"/>
                  </a:moveTo>
                  <a:cubicBezTo>
                    <a:pt x="44787" y="101350"/>
                    <a:pt x="45374" y="101937"/>
                    <a:pt x="45374" y="102687"/>
                  </a:cubicBezTo>
                  <a:lnTo>
                    <a:pt x="45374" y="110288"/>
                  </a:lnTo>
                  <a:cubicBezTo>
                    <a:pt x="45374" y="110581"/>
                    <a:pt x="45277" y="110842"/>
                    <a:pt x="45113" y="111071"/>
                  </a:cubicBezTo>
                  <a:cubicBezTo>
                    <a:pt x="44004" y="110386"/>
                    <a:pt x="42797" y="109798"/>
                    <a:pt x="41591" y="109374"/>
                  </a:cubicBezTo>
                  <a:cubicBezTo>
                    <a:pt x="39462" y="108688"/>
                    <a:pt x="37188" y="108344"/>
                    <a:pt x="34680" y="108344"/>
                  </a:cubicBezTo>
                  <a:cubicBezTo>
                    <a:pt x="32422" y="108344"/>
                    <a:pt x="29974" y="108622"/>
                    <a:pt x="27270" y="109179"/>
                  </a:cubicBezTo>
                  <a:cubicBezTo>
                    <a:pt x="25411" y="109570"/>
                    <a:pt x="23552" y="110027"/>
                    <a:pt x="21758" y="110483"/>
                  </a:cubicBezTo>
                  <a:cubicBezTo>
                    <a:pt x="20127" y="110908"/>
                    <a:pt x="18561" y="111299"/>
                    <a:pt x="17028" y="111625"/>
                  </a:cubicBezTo>
                  <a:lnTo>
                    <a:pt x="13668" y="111625"/>
                  </a:lnTo>
                  <a:cubicBezTo>
                    <a:pt x="12918" y="111625"/>
                    <a:pt x="12331" y="111038"/>
                    <a:pt x="12331" y="110288"/>
                  </a:cubicBezTo>
                  <a:lnTo>
                    <a:pt x="12331" y="102687"/>
                  </a:lnTo>
                  <a:cubicBezTo>
                    <a:pt x="12331" y="101937"/>
                    <a:pt x="12918" y="101350"/>
                    <a:pt x="13668" y="101350"/>
                  </a:cubicBezTo>
                  <a:close/>
                  <a:moveTo>
                    <a:pt x="41754" y="148747"/>
                  </a:moveTo>
                  <a:cubicBezTo>
                    <a:pt x="42015" y="148747"/>
                    <a:pt x="42210" y="148942"/>
                    <a:pt x="42210" y="149203"/>
                  </a:cubicBezTo>
                  <a:lnTo>
                    <a:pt x="42210" y="154716"/>
                  </a:lnTo>
                  <a:cubicBezTo>
                    <a:pt x="42210" y="154944"/>
                    <a:pt x="42015" y="155173"/>
                    <a:pt x="41754" y="155173"/>
                  </a:cubicBezTo>
                  <a:lnTo>
                    <a:pt x="15951" y="155173"/>
                  </a:lnTo>
                  <a:cubicBezTo>
                    <a:pt x="15690" y="155173"/>
                    <a:pt x="15495" y="154944"/>
                    <a:pt x="15495" y="154716"/>
                  </a:cubicBezTo>
                  <a:lnTo>
                    <a:pt x="15495" y="149203"/>
                  </a:lnTo>
                  <a:cubicBezTo>
                    <a:pt x="15495" y="148942"/>
                    <a:pt x="15690" y="148747"/>
                    <a:pt x="15951" y="148747"/>
                  </a:cubicBezTo>
                  <a:close/>
                  <a:moveTo>
                    <a:pt x="28869" y="0"/>
                  </a:moveTo>
                  <a:cubicBezTo>
                    <a:pt x="27173" y="0"/>
                    <a:pt x="25803" y="1370"/>
                    <a:pt x="25803" y="3066"/>
                  </a:cubicBezTo>
                  <a:lnTo>
                    <a:pt x="25803" y="6981"/>
                  </a:lnTo>
                  <a:lnTo>
                    <a:pt x="15951" y="6981"/>
                  </a:lnTo>
                  <a:cubicBezTo>
                    <a:pt x="12331" y="6981"/>
                    <a:pt x="9362" y="9949"/>
                    <a:pt x="9362" y="13570"/>
                  </a:cubicBezTo>
                  <a:lnTo>
                    <a:pt x="9362" y="19083"/>
                  </a:lnTo>
                  <a:cubicBezTo>
                    <a:pt x="9362" y="19376"/>
                    <a:pt x="9395" y="19670"/>
                    <a:pt x="9427" y="19963"/>
                  </a:cubicBezTo>
                  <a:lnTo>
                    <a:pt x="7209" y="19963"/>
                  </a:lnTo>
                  <a:cubicBezTo>
                    <a:pt x="5513" y="19963"/>
                    <a:pt x="4143" y="21333"/>
                    <a:pt x="4143" y="22997"/>
                  </a:cubicBezTo>
                  <a:cubicBezTo>
                    <a:pt x="4143" y="30826"/>
                    <a:pt x="7796" y="37806"/>
                    <a:pt x="13505" y="42341"/>
                  </a:cubicBezTo>
                  <a:cubicBezTo>
                    <a:pt x="11156" y="42732"/>
                    <a:pt x="8449" y="43352"/>
                    <a:pt x="6492" y="45537"/>
                  </a:cubicBezTo>
                  <a:cubicBezTo>
                    <a:pt x="4958" y="47234"/>
                    <a:pt x="4176" y="49550"/>
                    <a:pt x="4143" y="52420"/>
                  </a:cubicBezTo>
                  <a:cubicBezTo>
                    <a:pt x="4078" y="58814"/>
                    <a:pt x="7372" y="64359"/>
                    <a:pt x="9884" y="67980"/>
                  </a:cubicBezTo>
                  <a:cubicBezTo>
                    <a:pt x="10210" y="68469"/>
                    <a:pt x="10634" y="69024"/>
                    <a:pt x="11058" y="69611"/>
                  </a:cubicBezTo>
                  <a:lnTo>
                    <a:pt x="7470" y="69611"/>
                  </a:lnTo>
                  <a:cubicBezTo>
                    <a:pt x="3327" y="69611"/>
                    <a:pt x="0" y="72971"/>
                    <a:pt x="0" y="77081"/>
                  </a:cubicBezTo>
                  <a:lnTo>
                    <a:pt x="0" y="80799"/>
                  </a:lnTo>
                  <a:cubicBezTo>
                    <a:pt x="0" y="84910"/>
                    <a:pt x="3327" y="88269"/>
                    <a:pt x="7470" y="88269"/>
                  </a:cubicBezTo>
                  <a:lnTo>
                    <a:pt x="9395" y="88269"/>
                  </a:lnTo>
                  <a:cubicBezTo>
                    <a:pt x="9395" y="88432"/>
                    <a:pt x="9362" y="88563"/>
                    <a:pt x="9362" y="88726"/>
                  </a:cubicBezTo>
                  <a:lnTo>
                    <a:pt x="9362" y="94239"/>
                  </a:lnTo>
                  <a:cubicBezTo>
                    <a:pt x="9362" y="94989"/>
                    <a:pt x="9493" y="95707"/>
                    <a:pt x="9721" y="96359"/>
                  </a:cubicBezTo>
                  <a:cubicBezTo>
                    <a:pt x="7633" y="97696"/>
                    <a:pt x="6198" y="100013"/>
                    <a:pt x="6198" y="102687"/>
                  </a:cubicBezTo>
                  <a:lnTo>
                    <a:pt x="6198" y="110288"/>
                  </a:lnTo>
                  <a:cubicBezTo>
                    <a:pt x="6198" y="111854"/>
                    <a:pt x="6687" y="113321"/>
                    <a:pt x="7535" y="114496"/>
                  </a:cubicBezTo>
                  <a:cubicBezTo>
                    <a:pt x="7177" y="114789"/>
                    <a:pt x="6818" y="115116"/>
                    <a:pt x="6492" y="115474"/>
                  </a:cubicBezTo>
                  <a:cubicBezTo>
                    <a:pt x="4958" y="117138"/>
                    <a:pt x="4176" y="119454"/>
                    <a:pt x="4143" y="122357"/>
                  </a:cubicBezTo>
                  <a:cubicBezTo>
                    <a:pt x="4078" y="128751"/>
                    <a:pt x="7372" y="134296"/>
                    <a:pt x="9884" y="137917"/>
                  </a:cubicBezTo>
                  <a:cubicBezTo>
                    <a:pt x="10993" y="139515"/>
                    <a:pt x="12331" y="141309"/>
                    <a:pt x="13994" y="142908"/>
                  </a:cubicBezTo>
                  <a:cubicBezTo>
                    <a:pt x="11319" y="143756"/>
                    <a:pt x="9362" y="146235"/>
                    <a:pt x="9362" y="149203"/>
                  </a:cubicBezTo>
                  <a:lnTo>
                    <a:pt x="9362" y="154716"/>
                  </a:lnTo>
                  <a:cubicBezTo>
                    <a:pt x="9362" y="158337"/>
                    <a:pt x="12331" y="161273"/>
                    <a:pt x="15951" y="161273"/>
                  </a:cubicBezTo>
                  <a:lnTo>
                    <a:pt x="25803" y="161273"/>
                  </a:lnTo>
                  <a:lnTo>
                    <a:pt x="25803" y="205701"/>
                  </a:lnTo>
                  <a:cubicBezTo>
                    <a:pt x="25803" y="207397"/>
                    <a:pt x="27173" y="208767"/>
                    <a:pt x="28869" y="208767"/>
                  </a:cubicBezTo>
                  <a:cubicBezTo>
                    <a:pt x="30532" y="208767"/>
                    <a:pt x="31902" y="207397"/>
                    <a:pt x="31902" y="205701"/>
                  </a:cubicBezTo>
                  <a:lnTo>
                    <a:pt x="31902" y="161273"/>
                  </a:lnTo>
                  <a:lnTo>
                    <a:pt x="41754" y="161273"/>
                  </a:lnTo>
                  <a:cubicBezTo>
                    <a:pt x="45374" y="161273"/>
                    <a:pt x="48343" y="158337"/>
                    <a:pt x="48343" y="154716"/>
                  </a:cubicBezTo>
                  <a:lnTo>
                    <a:pt x="48343" y="149203"/>
                  </a:lnTo>
                  <a:cubicBezTo>
                    <a:pt x="48343" y="146007"/>
                    <a:pt x="46027" y="143332"/>
                    <a:pt x="42993" y="142745"/>
                  </a:cubicBezTo>
                  <a:cubicBezTo>
                    <a:pt x="43580" y="142386"/>
                    <a:pt x="44135" y="141994"/>
                    <a:pt x="44689" y="141570"/>
                  </a:cubicBezTo>
                  <a:cubicBezTo>
                    <a:pt x="45440" y="140983"/>
                    <a:pt x="46223" y="140298"/>
                    <a:pt x="46940" y="139580"/>
                  </a:cubicBezTo>
                  <a:cubicBezTo>
                    <a:pt x="48114" y="138373"/>
                    <a:pt x="48114" y="136449"/>
                    <a:pt x="46908" y="135242"/>
                  </a:cubicBezTo>
                  <a:cubicBezTo>
                    <a:pt x="46324" y="134659"/>
                    <a:pt x="45548" y="134365"/>
                    <a:pt x="44771" y="134365"/>
                  </a:cubicBezTo>
                  <a:cubicBezTo>
                    <a:pt x="43983" y="134365"/>
                    <a:pt x="43193" y="134667"/>
                    <a:pt x="42602" y="135275"/>
                  </a:cubicBezTo>
                  <a:cubicBezTo>
                    <a:pt x="42047" y="135796"/>
                    <a:pt x="41493" y="136286"/>
                    <a:pt x="40938" y="136742"/>
                  </a:cubicBezTo>
                  <a:cubicBezTo>
                    <a:pt x="38557" y="138569"/>
                    <a:pt x="35425" y="139907"/>
                    <a:pt x="31054" y="140918"/>
                  </a:cubicBezTo>
                  <a:cubicBezTo>
                    <a:pt x="29437" y="141302"/>
                    <a:pt x="27544" y="141661"/>
                    <a:pt x="25678" y="141661"/>
                  </a:cubicBezTo>
                  <a:cubicBezTo>
                    <a:pt x="24533" y="141661"/>
                    <a:pt x="23399" y="141526"/>
                    <a:pt x="22345" y="141179"/>
                  </a:cubicBezTo>
                  <a:cubicBezTo>
                    <a:pt x="19115" y="140070"/>
                    <a:pt x="16669" y="137003"/>
                    <a:pt x="14907" y="134426"/>
                  </a:cubicBezTo>
                  <a:cubicBezTo>
                    <a:pt x="11711" y="129794"/>
                    <a:pt x="10243" y="125945"/>
                    <a:pt x="10275" y="122422"/>
                  </a:cubicBezTo>
                  <a:cubicBezTo>
                    <a:pt x="10275" y="121118"/>
                    <a:pt x="10536" y="120106"/>
                    <a:pt x="11026" y="119584"/>
                  </a:cubicBezTo>
                  <a:cubicBezTo>
                    <a:pt x="11776" y="118736"/>
                    <a:pt x="13570" y="118443"/>
                    <a:pt x="15266" y="118182"/>
                  </a:cubicBezTo>
                  <a:cubicBezTo>
                    <a:pt x="21366" y="117220"/>
                    <a:pt x="27898" y="114393"/>
                    <a:pt x="34252" y="114393"/>
                  </a:cubicBezTo>
                  <a:cubicBezTo>
                    <a:pt x="36087" y="114393"/>
                    <a:pt x="37908" y="114629"/>
                    <a:pt x="39699" y="115213"/>
                  </a:cubicBezTo>
                  <a:cubicBezTo>
                    <a:pt x="43026" y="116290"/>
                    <a:pt x="45864" y="119552"/>
                    <a:pt x="46712" y="121411"/>
                  </a:cubicBezTo>
                  <a:cubicBezTo>
                    <a:pt x="47169" y="122357"/>
                    <a:pt x="47397" y="123401"/>
                    <a:pt x="47429" y="124543"/>
                  </a:cubicBezTo>
                  <a:cubicBezTo>
                    <a:pt x="47494" y="126218"/>
                    <a:pt x="48895" y="127512"/>
                    <a:pt x="50533" y="127512"/>
                  </a:cubicBezTo>
                  <a:cubicBezTo>
                    <a:pt x="50553" y="127512"/>
                    <a:pt x="50573" y="127511"/>
                    <a:pt x="50594" y="127511"/>
                  </a:cubicBezTo>
                  <a:cubicBezTo>
                    <a:pt x="52290" y="127446"/>
                    <a:pt x="53627" y="126011"/>
                    <a:pt x="53562" y="124347"/>
                  </a:cubicBezTo>
                  <a:cubicBezTo>
                    <a:pt x="53497" y="122390"/>
                    <a:pt x="53040" y="120530"/>
                    <a:pt x="52257" y="118834"/>
                  </a:cubicBezTo>
                  <a:cubicBezTo>
                    <a:pt x="51703" y="117627"/>
                    <a:pt x="50855" y="116322"/>
                    <a:pt x="49745" y="115083"/>
                  </a:cubicBezTo>
                  <a:cubicBezTo>
                    <a:pt x="50855" y="113778"/>
                    <a:pt x="51507" y="112114"/>
                    <a:pt x="51507" y="110288"/>
                  </a:cubicBezTo>
                  <a:lnTo>
                    <a:pt x="51507" y="102687"/>
                  </a:lnTo>
                  <a:cubicBezTo>
                    <a:pt x="51507" y="100013"/>
                    <a:pt x="50072" y="97664"/>
                    <a:pt x="47984" y="96359"/>
                  </a:cubicBezTo>
                  <a:cubicBezTo>
                    <a:pt x="48212" y="95707"/>
                    <a:pt x="48343" y="94989"/>
                    <a:pt x="48343" y="94239"/>
                  </a:cubicBezTo>
                  <a:lnTo>
                    <a:pt x="48343" y="88726"/>
                  </a:lnTo>
                  <a:cubicBezTo>
                    <a:pt x="48343" y="88563"/>
                    <a:pt x="48310" y="88432"/>
                    <a:pt x="48310" y="88269"/>
                  </a:cubicBezTo>
                  <a:lnTo>
                    <a:pt x="50267" y="88269"/>
                  </a:lnTo>
                  <a:cubicBezTo>
                    <a:pt x="54378" y="88269"/>
                    <a:pt x="57737" y="84910"/>
                    <a:pt x="57737" y="80799"/>
                  </a:cubicBezTo>
                  <a:lnTo>
                    <a:pt x="57737" y="77081"/>
                  </a:lnTo>
                  <a:cubicBezTo>
                    <a:pt x="57737" y="72971"/>
                    <a:pt x="54378" y="69611"/>
                    <a:pt x="50235" y="69611"/>
                  </a:cubicBezTo>
                  <a:lnTo>
                    <a:pt x="46973" y="69611"/>
                  </a:lnTo>
                  <a:cubicBezTo>
                    <a:pt x="52225" y="64294"/>
                    <a:pt x="55552" y="55976"/>
                    <a:pt x="52257" y="48897"/>
                  </a:cubicBezTo>
                  <a:cubicBezTo>
                    <a:pt x="51083" y="46353"/>
                    <a:pt x="48571" y="43384"/>
                    <a:pt x="45407" y="41329"/>
                  </a:cubicBezTo>
                  <a:cubicBezTo>
                    <a:pt x="50431" y="36795"/>
                    <a:pt x="53562" y="30271"/>
                    <a:pt x="53562" y="22997"/>
                  </a:cubicBezTo>
                  <a:cubicBezTo>
                    <a:pt x="53562" y="21333"/>
                    <a:pt x="52192" y="19963"/>
                    <a:pt x="50496" y="19963"/>
                  </a:cubicBezTo>
                  <a:lnTo>
                    <a:pt x="48278" y="19963"/>
                  </a:lnTo>
                  <a:cubicBezTo>
                    <a:pt x="48310" y="19670"/>
                    <a:pt x="48343" y="19376"/>
                    <a:pt x="48343" y="19083"/>
                  </a:cubicBezTo>
                  <a:lnTo>
                    <a:pt x="48343" y="13570"/>
                  </a:lnTo>
                  <a:cubicBezTo>
                    <a:pt x="48343" y="9949"/>
                    <a:pt x="45374" y="6981"/>
                    <a:pt x="41754" y="6981"/>
                  </a:cubicBezTo>
                  <a:lnTo>
                    <a:pt x="31902" y="6981"/>
                  </a:lnTo>
                  <a:lnTo>
                    <a:pt x="31902" y="3066"/>
                  </a:lnTo>
                  <a:cubicBezTo>
                    <a:pt x="31902" y="1370"/>
                    <a:pt x="30532" y="0"/>
                    <a:pt x="28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24"/>
            <p:cNvSpPr/>
            <p:nvPr/>
          </p:nvSpPr>
          <p:spPr>
            <a:xfrm>
              <a:off x="2980625" y="3304375"/>
              <a:ext cx="152525" cy="172925"/>
            </a:xfrm>
            <a:custGeom>
              <a:avLst/>
              <a:gdLst/>
              <a:ahLst/>
              <a:cxnLst/>
              <a:rect l="l" t="t" r="r" b="b"/>
              <a:pathLst>
                <a:path w="6101" h="6917" extrusionOk="0">
                  <a:moveTo>
                    <a:pt x="3067" y="1"/>
                  </a:moveTo>
                  <a:cubicBezTo>
                    <a:pt x="1371" y="1"/>
                    <a:pt x="1" y="1371"/>
                    <a:pt x="1" y="3034"/>
                  </a:cubicBezTo>
                  <a:lnTo>
                    <a:pt x="1" y="3850"/>
                  </a:lnTo>
                  <a:cubicBezTo>
                    <a:pt x="1" y="5546"/>
                    <a:pt x="1371" y="6916"/>
                    <a:pt x="3067" y="6916"/>
                  </a:cubicBezTo>
                  <a:cubicBezTo>
                    <a:pt x="4730" y="6916"/>
                    <a:pt x="6101" y="5546"/>
                    <a:pt x="6101" y="3850"/>
                  </a:cubicBezTo>
                  <a:lnTo>
                    <a:pt x="6101" y="3034"/>
                  </a:lnTo>
                  <a:cubicBezTo>
                    <a:pt x="6101" y="1371"/>
                    <a:pt x="4730"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24"/>
            <p:cNvSpPr/>
            <p:nvPr/>
          </p:nvSpPr>
          <p:spPr>
            <a:xfrm>
              <a:off x="2697650" y="3238325"/>
              <a:ext cx="152525" cy="172900"/>
            </a:xfrm>
            <a:custGeom>
              <a:avLst/>
              <a:gdLst/>
              <a:ahLst/>
              <a:cxnLst/>
              <a:rect l="l" t="t" r="r" b="b"/>
              <a:pathLst>
                <a:path w="6101" h="6916" extrusionOk="0">
                  <a:moveTo>
                    <a:pt x="3034" y="0"/>
                  </a:moveTo>
                  <a:cubicBezTo>
                    <a:pt x="1371" y="0"/>
                    <a:pt x="1" y="1371"/>
                    <a:pt x="1" y="3067"/>
                  </a:cubicBezTo>
                  <a:lnTo>
                    <a:pt x="1" y="3850"/>
                  </a:lnTo>
                  <a:cubicBezTo>
                    <a:pt x="1" y="5546"/>
                    <a:pt x="1371" y="6916"/>
                    <a:pt x="3034" y="6916"/>
                  </a:cubicBezTo>
                  <a:cubicBezTo>
                    <a:pt x="4730" y="6916"/>
                    <a:pt x="6100" y="5546"/>
                    <a:pt x="6100" y="3850"/>
                  </a:cubicBezTo>
                  <a:lnTo>
                    <a:pt x="6100" y="3067"/>
                  </a:lnTo>
                  <a:cubicBezTo>
                    <a:pt x="6100" y="1371"/>
                    <a:pt x="4730" y="0"/>
                    <a:pt x="30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24"/>
            <p:cNvSpPr/>
            <p:nvPr/>
          </p:nvSpPr>
          <p:spPr>
            <a:xfrm>
              <a:off x="2980625" y="1555950"/>
              <a:ext cx="152525" cy="172925"/>
            </a:xfrm>
            <a:custGeom>
              <a:avLst/>
              <a:gdLst/>
              <a:ahLst/>
              <a:cxnLst/>
              <a:rect l="l" t="t" r="r" b="b"/>
              <a:pathLst>
                <a:path w="6101" h="6917" extrusionOk="0">
                  <a:moveTo>
                    <a:pt x="3067" y="1"/>
                  </a:moveTo>
                  <a:cubicBezTo>
                    <a:pt x="1371" y="1"/>
                    <a:pt x="1" y="1371"/>
                    <a:pt x="1" y="3034"/>
                  </a:cubicBezTo>
                  <a:lnTo>
                    <a:pt x="1" y="3850"/>
                  </a:lnTo>
                  <a:cubicBezTo>
                    <a:pt x="1" y="5546"/>
                    <a:pt x="1371" y="6916"/>
                    <a:pt x="3067" y="6916"/>
                  </a:cubicBezTo>
                  <a:cubicBezTo>
                    <a:pt x="4730" y="6916"/>
                    <a:pt x="6101" y="5546"/>
                    <a:pt x="6101" y="3850"/>
                  </a:cubicBezTo>
                  <a:lnTo>
                    <a:pt x="6101" y="3034"/>
                  </a:lnTo>
                  <a:cubicBezTo>
                    <a:pt x="6101" y="1371"/>
                    <a:pt x="4730"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24"/>
            <p:cNvSpPr/>
            <p:nvPr/>
          </p:nvSpPr>
          <p:spPr>
            <a:xfrm>
              <a:off x="2697650" y="1489900"/>
              <a:ext cx="152525" cy="172900"/>
            </a:xfrm>
            <a:custGeom>
              <a:avLst/>
              <a:gdLst/>
              <a:ahLst/>
              <a:cxnLst/>
              <a:rect l="l" t="t" r="r" b="b"/>
              <a:pathLst>
                <a:path w="6101" h="6916" extrusionOk="0">
                  <a:moveTo>
                    <a:pt x="3034" y="0"/>
                  </a:moveTo>
                  <a:cubicBezTo>
                    <a:pt x="1371" y="0"/>
                    <a:pt x="1" y="1371"/>
                    <a:pt x="1" y="3067"/>
                  </a:cubicBezTo>
                  <a:lnTo>
                    <a:pt x="1" y="3850"/>
                  </a:lnTo>
                  <a:cubicBezTo>
                    <a:pt x="1" y="5546"/>
                    <a:pt x="1371" y="6916"/>
                    <a:pt x="3034" y="6916"/>
                  </a:cubicBezTo>
                  <a:cubicBezTo>
                    <a:pt x="4730" y="6916"/>
                    <a:pt x="6100" y="5546"/>
                    <a:pt x="6100" y="3850"/>
                  </a:cubicBezTo>
                  <a:lnTo>
                    <a:pt x="6100" y="3067"/>
                  </a:lnTo>
                  <a:cubicBezTo>
                    <a:pt x="6100" y="1371"/>
                    <a:pt x="4730" y="0"/>
                    <a:pt x="30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 name="Google Shape;2166;p124"/>
          <p:cNvGrpSpPr/>
          <p:nvPr/>
        </p:nvGrpSpPr>
        <p:grpSpPr>
          <a:xfrm>
            <a:off x="2379412" y="4078996"/>
            <a:ext cx="348304" cy="564196"/>
            <a:chOff x="2187975" y="238125"/>
            <a:chExt cx="3222050" cy="5219200"/>
          </a:xfrm>
        </p:grpSpPr>
        <p:sp>
          <p:nvSpPr>
            <p:cNvPr id="2167" name="Google Shape;2167;p124"/>
            <p:cNvSpPr/>
            <p:nvPr/>
          </p:nvSpPr>
          <p:spPr>
            <a:xfrm>
              <a:off x="4354750" y="529250"/>
              <a:ext cx="154950" cy="266675"/>
            </a:xfrm>
            <a:custGeom>
              <a:avLst/>
              <a:gdLst/>
              <a:ahLst/>
              <a:cxnLst/>
              <a:rect l="l" t="t" r="r" b="b"/>
              <a:pathLst>
                <a:path w="6198" h="10667" extrusionOk="0">
                  <a:moveTo>
                    <a:pt x="3099" y="0"/>
                  </a:moveTo>
                  <a:cubicBezTo>
                    <a:pt x="1370" y="0"/>
                    <a:pt x="0" y="1403"/>
                    <a:pt x="0" y="3099"/>
                  </a:cubicBezTo>
                  <a:lnTo>
                    <a:pt x="0" y="7568"/>
                  </a:lnTo>
                  <a:cubicBezTo>
                    <a:pt x="0" y="9297"/>
                    <a:pt x="1370" y="10667"/>
                    <a:pt x="3099" y="10667"/>
                  </a:cubicBezTo>
                  <a:cubicBezTo>
                    <a:pt x="4795" y="10667"/>
                    <a:pt x="6198" y="9297"/>
                    <a:pt x="6198" y="7568"/>
                  </a:cubicBezTo>
                  <a:lnTo>
                    <a:pt x="6198" y="3099"/>
                  </a:lnTo>
                  <a:cubicBezTo>
                    <a:pt x="6198" y="1403"/>
                    <a:pt x="4795" y="0"/>
                    <a:pt x="3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24"/>
            <p:cNvSpPr/>
            <p:nvPr/>
          </p:nvSpPr>
          <p:spPr>
            <a:xfrm>
              <a:off x="3806725" y="1077250"/>
              <a:ext cx="266700" cy="154975"/>
            </a:xfrm>
            <a:custGeom>
              <a:avLst/>
              <a:gdLst/>
              <a:ahLst/>
              <a:cxnLst/>
              <a:rect l="l" t="t" r="r" b="b"/>
              <a:pathLst>
                <a:path w="10668" h="6199" extrusionOk="0">
                  <a:moveTo>
                    <a:pt x="3099" y="1"/>
                  </a:moveTo>
                  <a:cubicBezTo>
                    <a:pt x="1403" y="1"/>
                    <a:pt x="1" y="1403"/>
                    <a:pt x="1" y="3100"/>
                  </a:cubicBezTo>
                  <a:cubicBezTo>
                    <a:pt x="1" y="4796"/>
                    <a:pt x="1403" y="6199"/>
                    <a:pt x="3099" y="6199"/>
                  </a:cubicBezTo>
                  <a:lnTo>
                    <a:pt x="7568" y="6199"/>
                  </a:lnTo>
                  <a:cubicBezTo>
                    <a:pt x="9297" y="6199"/>
                    <a:pt x="10667" y="4796"/>
                    <a:pt x="10667" y="3100"/>
                  </a:cubicBezTo>
                  <a:cubicBezTo>
                    <a:pt x="10667" y="1403"/>
                    <a:pt x="9265" y="1"/>
                    <a:pt x="75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24"/>
            <p:cNvSpPr/>
            <p:nvPr/>
          </p:nvSpPr>
          <p:spPr>
            <a:xfrm>
              <a:off x="2187975" y="238125"/>
              <a:ext cx="3222050" cy="5219200"/>
            </a:xfrm>
            <a:custGeom>
              <a:avLst/>
              <a:gdLst/>
              <a:ahLst/>
              <a:cxnLst/>
              <a:rect l="l" t="t" r="r" b="b"/>
              <a:pathLst>
                <a:path w="128882" h="208768" extrusionOk="0">
                  <a:moveTo>
                    <a:pt x="38198" y="41688"/>
                  </a:moveTo>
                  <a:cubicBezTo>
                    <a:pt x="38394" y="41688"/>
                    <a:pt x="38589" y="41753"/>
                    <a:pt x="38818" y="41917"/>
                  </a:cubicBezTo>
                  <a:cubicBezTo>
                    <a:pt x="39177" y="42145"/>
                    <a:pt x="39535" y="42341"/>
                    <a:pt x="39927" y="42536"/>
                  </a:cubicBezTo>
                  <a:lnTo>
                    <a:pt x="37154" y="42536"/>
                  </a:lnTo>
                  <a:cubicBezTo>
                    <a:pt x="37187" y="42471"/>
                    <a:pt x="37187" y="42373"/>
                    <a:pt x="37252" y="42308"/>
                  </a:cubicBezTo>
                  <a:cubicBezTo>
                    <a:pt x="37448" y="41949"/>
                    <a:pt x="37839" y="41688"/>
                    <a:pt x="38198" y="41688"/>
                  </a:cubicBezTo>
                  <a:close/>
                  <a:moveTo>
                    <a:pt x="50724" y="31739"/>
                  </a:moveTo>
                  <a:cubicBezTo>
                    <a:pt x="50887" y="31739"/>
                    <a:pt x="51115" y="31772"/>
                    <a:pt x="51409" y="32098"/>
                  </a:cubicBezTo>
                  <a:cubicBezTo>
                    <a:pt x="51964" y="32620"/>
                    <a:pt x="52583" y="33077"/>
                    <a:pt x="53236" y="33435"/>
                  </a:cubicBezTo>
                  <a:cubicBezTo>
                    <a:pt x="53138" y="34512"/>
                    <a:pt x="53105" y="35588"/>
                    <a:pt x="53105" y="36665"/>
                  </a:cubicBezTo>
                  <a:cubicBezTo>
                    <a:pt x="53105" y="38622"/>
                    <a:pt x="53268" y="40612"/>
                    <a:pt x="53562" y="42536"/>
                  </a:cubicBezTo>
                  <a:lnTo>
                    <a:pt x="45961" y="42536"/>
                  </a:lnTo>
                  <a:cubicBezTo>
                    <a:pt x="46059" y="42471"/>
                    <a:pt x="46190" y="42438"/>
                    <a:pt x="46288" y="42373"/>
                  </a:cubicBezTo>
                  <a:cubicBezTo>
                    <a:pt x="48702" y="41101"/>
                    <a:pt x="50202" y="38655"/>
                    <a:pt x="50202" y="35980"/>
                  </a:cubicBezTo>
                  <a:cubicBezTo>
                    <a:pt x="50202" y="35034"/>
                    <a:pt x="50039" y="34120"/>
                    <a:pt x="49680" y="33240"/>
                  </a:cubicBezTo>
                  <a:cubicBezTo>
                    <a:pt x="49550" y="32848"/>
                    <a:pt x="49550" y="32587"/>
                    <a:pt x="49745" y="32294"/>
                  </a:cubicBezTo>
                  <a:cubicBezTo>
                    <a:pt x="49941" y="31967"/>
                    <a:pt x="50365" y="31739"/>
                    <a:pt x="50724" y="31739"/>
                  </a:cubicBezTo>
                  <a:close/>
                  <a:moveTo>
                    <a:pt x="60249" y="48734"/>
                  </a:moveTo>
                  <a:lnTo>
                    <a:pt x="26553" y="66805"/>
                  </a:lnTo>
                  <a:lnTo>
                    <a:pt x="26553" y="64163"/>
                  </a:lnTo>
                  <a:lnTo>
                    <a:pt x="26553" y="48734"/>
                  </a:lnTo>
                  <a:close/>
                  <a:moveTo>
                    <a:pt x="19474" y="67393"/>
                  </a:moveTo>
                  <a:cubicBezTo>
                    <a:pt x="19572" y="67393"/>
                    <a:pt x="19702" y="67425"/>
                    <a:pt x="19800" y="67425"/>
                  </a:cubicBezTo>
                  <a:cubicBezTo>
                    <a:pt x="19996" y="67491"/>
                    <a:pt x="20192" y="67523"/>
                    <a:pt x="20355" y="67556"/>
                  </a:cubicBezTo>
                  <a:lnTo>
                    <a:pt x="20355" y="70133"/>
                  </a:lnTo>
                  <a:lnTo>
                    <a:pt x="19996" y="70328"/>
                  </a:lnTo>
                  <a:cubicBezTo>
                    <a:pt x="19670" y="69970"/>
                    <a:pt x="19311" y="69611"/>
                    <a:pt x="18887" y="69317"/>
                  </a:cubicBezTo>
                  <a:cubicBezTo>
                    <a:pt x="18724" y="69187"/>
                    <a:pt x="18300" y="68861"/>
                    <a:pt x="18528" y="68176"/>
                  </a:cubicBezTo>
                  <a:cubicBezTo>
                    <a:pt x="18561" y="68045"/>
                    <a:pt x="18822" y="67393"/>
                    <a:pt x="19474" y="67393"/>
                  </a:cubicBezTo>
                  <a:close/>
                  <a:moveTo>
                    <a:pt x="13309" y="97370"/>
                  </a:moveTo>
                  <a:lnTo>
                    <a:pt x="20355" y="104416"/>
                  </a:lnTo>
                  <a:lnTo>
                    <a:pt x="20355" y="134720"/>
                  </a:lnTo>
                  <a:cubicBezTo>
                    <a:pt x="19017" y="132861"/>
                    <a:pt x="16897" y="131752"/>
                    <a:pt x="14516" y="131752"/>
                  </a:cubicBezTo>
                  <a:lnTo>
                    <a:pt x="13994" y="131752"/>
                  </a:lnTo>
                  <a:cubicBezTo>
                    <a:pt x="13949" y="131755"/>
                    <a:pt x="13907" y="131757"/>
                    <a:pt x="13867" y="131757"/>
                  </a:cubicBezTo>
                  <a:cubicBezTo>
                    <a:pt x="13529" y="131757"/>
                    <a:pt x="13360" y="131640"/>
                    <a:pt x="13244" y="131523"/>
                  </a:cubicBezTo>
                  <a:cubicBezTo>
                    <a:pt x="13015" y="131328"/>
                    <a:pt x="12885" y="130969"/>
                    <a:pt x="12885" y="130643"/>
                  </a:cubicBezTo>
                  <a:cubicBezTo>
                    <a:pt x="12885" y="130219"/>
                    <a:pt x="13048" y="129958"/>
                    <a:pt x="13472" y="129762"/>
                  </a:cubicBezTo>
                  <a:cubicBezTo>
                    <a:pt x="15951" y="128490"/>
                    <a:pt x="17419" y="126076"/>
                    <a:pt x="17419" y="123303"/>
                  </a:cubicBezTo>
                  <a:cubicBezTo>
                    <a:pt x="17419" y="119552"/>
                    <a:pt x="14712" y="116486"/>
                    <a:pt x="10993" y="116061"/>
                  </a:cubicBezTo>
                  <a:cubicBezTo>
                    <a:pt x="10145" y="115964"/>
                    <a:pt x="10047" y="115344"/>
                    <a:pt x="10047" y="114985"/>
                  </a:cubicBezTo>
                  <a:cubicBezTo>
                    <a:pt x="10047" y="114235"/>
                    <a:pt x="10602" y="114039"/>
                    <a:pt x="10797" y="114006"/>
                  </a:cubicBezTo>
                  <a:cubicBezTo>
                    <a:pt x="13864" y="113060"/>
                    <a:pt x="15951" y="110288"/>
                    <a:pt x="15951" y="107058"/>
                  </a:cubicBezTo>
                  <a:cubicBezTo>
                    <a:pt x="15951" y="103829"/>
                    <a:pt x="13864" y="101024"/>
                    <a:pt x="10797" y="100078"/>
                  </a:cubicBezTo>
                  <a:cubicBezTo>
                    <a:pt x="10602" y="100045"/>
                    <a:pt x="10047" y="99849"/>
                    <a:pt x="10047" y="99099"/>
                  </a:cubicBezTo>
                  <a:cubicBezTo>
                    <a:pt x="10047" y="98740"/>
                    <a:pt x="10145" y="98121"/>
                    <a:pt x="10960" y="98023"/>
                  </a:cubicBezTo>
                  <a:cubicBezTo>
                    <a:pt x="11808" y="97925"/>
                    <a:pt x="12591" y="97696"/>
                    <a:pt x="13309" y="97370"/>
                  </a:cubicBezTo>
                  <a:close/>
                  <a:moveTo>
                    <a:pt x="20355" y="143299"/>
                  </a:moveTo>
                  <a:lnTo>
                    <a:pt x="20355" y="146528"/>
                  </a:lnTo>
                  <a:cubicBezTo>
                    <a:pt x="20192" y="146561"/>
                    <a:pt x="19996" y="146594"/>
                    <a:pt x="19800" y="146659"/>
                  </a:cubicBezTo>
                  <a:cubicBezTo>
                    <a:pt x="19685" y="146690"/>
                    <a:pt x="19580" y="146705"/>
                    <a:pt x="19482" y="146705"/>
                  </a:cubicBezTo>
                  <a:cubicBezTo>
                    <a:pt x="19274" y="146705"/>
                    <a:pt x="19097" y="146639"/>
                    <a:pt x="18920" y="146528"/>
                  </a:cubicBezTo>
                  <a:cubicBezTo>
                    <a:pt x="18659" y="146300"/>
                    <a:pt x="18463" y="145909"/>
                    <a:pt x="18463" y="145550"/>
                  </a:cubicBezTo>
                  <a:cubicBezTo>
                    <a:pt x="18463" y="145256"/>
                    <a:pt x="18593" y="144995"/>
                    <a:pt x="18887" y="144767"/>
                  </a:cubicBezTo>
                  <a:cubicBezTo>
                    <a:pt x="19474" y="144343"/>
                    <a:pt x="19963" y="143821"/>
                    <a:pt x="20355" y="143299"/>
                  </a:cubicBezTo>
                  <a:close/>
                  <a:moveTo>
                    <a:pt x="83148" y="167340"/>
                  </a:moveTo>
                  <a:lnTo>
                    <a:pt x="93750" y="177974"/>
                  </a:lnTo>
                  <a:cubicBezTo>
                    <a:pt x="92445" y="178137"/>
                    <a:pt x="91107" y="178235"/>
                    <a:pt x="89770" y="178235"/>
                  </a:cubicBezTo>
                  <a:cubicBezTo>
                    <a:pt x="80702" y="178235"/>
                    <a:pt x="72155" y="174157"/>
                    <a:pt x="66447" y="167340"/>
                  </a:cubicBezTo>
                  <a:close/>
                  <a:moveTo>
                    <a:pt x="110027" y="194284"/>
                  </a:moveTo>
                  <a:lnTo>
                    <a:pt x="111919" y="196176"/>
                  </a:lnTo>
                  <a:cubicBezTo>
                    <a:pt x="111788" y="196208"/>
                    <a:pt x="111658" y="196208"/>
                    <a:pt x="111560" y="196208"/>
                  </a:cubicBezTo>
                  <a:cubicBezTo>
                    <a:pt x="110908" y="196208"/>
                    <a:pt x="110712" y="195784"/>
                    <a:pt x="110647" y="195654"/>
                  </a:cubicBezTo>
                  <a:cubicBezTo>
                    <a:pt x="110647" y="195621"/>
                    <a:pt x="110647" y="195621"/>
                    <a:pt x="110614" y="195621"/>
                  </a:cubicBezTo>
                  <a:cubicBezTo>
                    <a:pt x="110614" y="195556"/>
                    <a:pt x="110581" y="195523"/>
                    <a:pt x="110581" y="195491"/>
                  </a:cubicBezTo>
                  <a:cubicBezTo>
                    <a:pt x="110418" y="195067"/>
                    <a:pt x="110223" y="194643"/>
                    <a:pt x="110027" y="194284"/>
                  </a:cubicBezTo>
                  <a:close/>
                  <a:moveTo>
                    <a:pt x="58781" y="167340"/>
                  </a:moveTo>
                  <a:cubicBezTo>
                    <a:pt x="65468" y="177941"/>
                    <a:pt x="77179" y="184433"/>
                    <a:pt x="89770" y="184433"/>
                  </a:cubicBezTo>
                  <a:cubicBezTo>
                    <a:pt x="92901" y="184433"/>
                    <a:pt x="96000" y="184041"/>
                    <a:pt x="99001" y="183258"/>
                  </a:cubicBezTo>
                  <a:lnTo>
                    <a:pt x="107352" y="191576"/>
                  </a:lnTo>
                  <a:cubicBezTo>
                    <a:pt x="106373" y="191055"/>
                    <a:pt x="105297" y="190728"/>
                    <a:pt x="104123" y="190663"/>
                  </a:cubicBezTo>
                  <a:cubicBezTo>
                    <a:pt x="103986" y="190656"/>
                    <a:pt x="103850" y="190652"/>
                    <a:pt x="103715" y="190652"/>
                  </a:cubicBezTo>
                  <a:cubicBezTo>
                    <a:pt x="100906" y="190652"/>
                    <a:pt x="98359" y="192251"/>
                    <a:pt x="97207" y="194741"/>
                  </a:cubicBezTo>
                  <a:cubicBezTo>
                    <a:pt x="96979" y="195165"/>
                    <a:pt x="96816" y="195621"/>
                    <a:pt x="96685" y="196111"/>
                  </a:cubicBezTo>
                  <a:cubicBezTo>
                    <a:pt x="96555" y="196665"/>
                    <a:pt x="96229" y="196926"/>
                    <a:pt x="95674" y="196926"/>
                  </a:cubicBezTo>
                  <a:cubicBezTo>
                    <a:pt x="95250" y="196926"/>
                    <a:pt x="94728" y="196763"/>
                    <a:pt x="94598" y="196045"/>
                  </a:cubicBezTo>
                  <a:cubicBezTo>
                    <a:pt x="94304" y="194251"/>
                    <a:pt x="93456" y="192686"/>
                    <a:pt x="92086" y="191576"/>
                  </a:cubicBezTo>
                  <a:cubicBezTo>
                    <a:pt x="90781" y="190500"/>
                    <a:pt x="89118" y="189913"/>
                    <a:pt x="87421" y="189913"/>
                  </a:cubicBezTo>
                  <a:cubicBezTo>
                    <a:pt x="87128" y="189913"/>
                    <a:pt x="86867" y="189945"/>
                    <a:pt x="86573" y="189978"/>
                  </a:cubicBezTo>
                  <a:cubicBezTo>
                    <a:pt x="84061" y="190239"/>
                    <a:pt x="81909" y="191805"/>
                    <a:pt x="80832" y="194153"/>
                  </a:cubicBezTo>
                  <a:cubicBezTo>
                    <a:pt x="80641" y="194589"/>
                    <a:pt x="80337" y="194798"/>
                    <a:pt x="79919" y="194798"/>
                  </a:cubicBezTo>
                  <a:cubicBezTo>
                    <a:pt x="79837" y="194798"/>
                    <a:pt x="79749" y="194789"/>
                    <a:pt x="79658" y="194773"/>
                  </a:cubicBezTo>
                  <a:cubicBezTo>
                    <a:pt x="79266" y="194675"/>
                    <a:pt x="78810" y="194447"/>
                    <a:pt x="78810" y="193729"/>
                  </a:cubicBezTo>
                  <a:lnTo>
                    <a:pt x="78810" y="193664"/>
                  </a:lnTo>
                  <a:cubicBezTo>
                    <a:pt x="78842" y="191707"/>
                    <a:pt x="78125" y="189880"/>
                    <a:pt x="76755" y="188510"/>
                  </a:cubicBezTo>
                  <a:cubicBezTo>
                    <a:pt x="75385" y="187108"/>
                    <a:pt x="73460" y="186292"/>
                    <a:pt x="71503" y="186292"/>
                  </a:cubicBezTo>
                  <a:cubicBezTo>
                    <a:pt x="69122" y="186292"/>
                    <a:pt x="66969" y="187434"/>
                    <a:pt x="65566" y="189424"/>
                  </a:cubicBezTo>
                  <a:cubicBezTo>
                    <a:pt x="65486" y="189530"/>
                    <a:pt x="65255" y="189875"/>
                    <a:pt x="64783" y="189875"/>
                  </a:cubicBezTo>
                  <a:cubicBezTo>
                    <a:pt x="64676" y="189875"/>
                    <a:pt x="64557" y="189857"/>
                    <a:pt x="64424" y="189815"/>
                  </a:cubicBezTo>
                  <a:cubicBezTo>
                    <a:pt x="64294" y="189782"/>
                    <a:pt x="63641" y="189554"/>
                    <a:pt x="63641" y="188869"/>
                  </a:cubicBezTo>
                  <a:cubicBezTo>
                    <a:pt x="63641" y="188771"/>
                    <a:pt x="63641" y="188673"/>
                    <a:pt x="63674" y="188575"/>
                  </a:cubicBezTo>
                  <a:cubicBezTo>
                    <a:pt x="64098" y="186390"/>
                    <a:pt x="63576" y="184270"/>
                    <a:pt x="62206" y="182573"/>
                  </a:cubicBezTo>
                  <a:cubicBezTo>
                    <a:pt x="60804" y="180877"/>
                    <a:pt x="58683" y="179866"/>
                    <a:pt x="56498" y="179866"/>
                  </a:cubicBezTo>
                  <a:cubicBezTo>
                    <a:pt x="54606" y="179866"/>
                    <a:pt x="52812" y="180616"/>
                    <a:pt x="51409" y="181986"/>
                  </a:cubicBezTo>
                  <a:cubicBezTo>
                    <a:pt x="51267" y="182152"/>
                    <a:pt x="51038" y="182335"/>
                    <a:pt x="50711" y="182335"/>
                  </a:cubicBezTo>
                  <a:cubicBezTo>
                    <a:pt x="50588" y="182335"/>
                    <a:pt x="50451" y="182310"/>
                    <a:pt x="50300" y="182247"/>
                  </a:cubicBezTo>
                  <a:cubicBezTo>
                    <a:pt x="49941" y="182084"/>
                    <a:pt x="49582" y="181758"/>
                    <a:pt x="49582" y="181301"/>
                  </a:cubicBezTo>
                  <a:cubicBezTo>
                    <a:pt x="49582" y="181171"/>
                    <a:pt x="49615" y="181008"/>
                    <a:pt x="49680" y="180845"/>
                  </a:cubicBezTo>
                  <a:cubicBezTo>
                    <a:pt x="50594" y="178561"/>
                    <a:pt x="50333" y="176115"/>
                    <a:pt x="48963" y="174125"/>
                  </a:cubicBezTo>
                  <a:cubicBezTo>
                    <a:pt x="47592" y="172102"/>
                    <a:pt x="45342" y="170895"/>
                    <a:pt x="42928" y="170895"/>
                  </a:cubicBezTo>
                  <a:cubicBezTo>
                    <a:pt x="41493" y="170895"/>
                    <a:pt x="40057" y="171320"/>
                    <a:pt x="38818" y="172168"/>
                  </a:cubicBezTo>
                  <a:cubicBezTo>
                    <a:pt x="38584" y="172323"/>
                    <a:pt x="38385" y="172398"/>
                    <a:pt x="38187" y="172398"/>
                  </a:cubicBezTo>
                  <a:cubicBezTo>
                    <a:pt x="38053" y="172398"/>
                    <a:pt x="37919" y="172364"/>
                    <a:pt x="37774" y="172298"/>
                  </a:cubicBezTo>
                  <a:cubicBezTo>
                    <a:pt x="37382" y="172070"/>
                    <a:pt x="37122" y="171678"/>
                    <a:pt x="37122" y="171320"/>
                  </a:cubicBezTo>
                  <a:cubicBezTo>
                    <a:pt x="37122" y="171156"/>
                    <a:pt x="37187" y="170961"/>
                    <a:pt x="37317" y="170732"/>
                  </a:cubicBezTo>
                  <a:cubicBezTo>
                    <a:pt x="37970" y="169689"/>
                    <a:pt x="38328" y="168514"/>
                    <a:pt x="38426" y="167340"/>
                  </a:cubicBezTo>
                  <a:close/>
                  <a:moveTo>
                    <a:pt x="89770" y="0"/>
                  </a:moveTo>
                  <a:cubicBezTo>
                    <a:pt x="84453" y="0"/>
                    <a:pt x="79299" y="1109"/>
                    <a:pt x="74504" y="3327"/>
                  </a:cubicBezTo>
                  <a:cubicBezTo>
                    <a:pt x="73558" y="3751"/>
                    <a:pt x="72905" y="4599"/>
                    <a:pt x="72742" y="5578"/>
                  </a:cubicBezTo>
                  <a:cubicBezTo>
                    <a:pt x="72547" y="6589"/>
                    <a:pt x="72873" y="7600"/>
                    <a:pt x="73558" y="8318"/>
                  </a:cubicBezTo>
                  <a:lnTo>
                    <a:pt x="73786" y="8514"/>
                  </a:lnTo>
                  <a:cubicBezTo>
                    <a:pt x="74385" y="9146"/>
                    <a:pt x="75196" y="9464"/>
                    <a:pt x="76007" y="9464"/>
                  </a:cubicBezTo>
                  <a:cubicBezTo>
                    <a:pt x="76787" y="9464"/>
                    <a:pt x="77566" y="9170"/>
                    <a:pt x="78157" y="8579"/>
                  </a:cubicBezTo>
                  <a:cubicBezTo>
                    <a:pt x="78190" y="8546"/>
                    <a:pt x="78255" y="8481"/>
                    <a:pt x="78288" y="8449"/>
                  </a:cubicBezTo>
                  <a:cubicBezTo>
                    <a:pt x="81941" y="6948"/>
                    <a:pt x="85790" y="6198"/>
                    <a:pt x="89770" y="6198"/>
                  </a:cubicBezTo>
                  <a:cubicBezTo>
                    <a:pt x="99882" y="6198"/>
                    <a:pt x="109244" y="11189"/>
                    <a:pt x="114887" y="19441"/>
                  </a:cubicBezTo>
                  <a:lnTo>
                    <a:pt x="71829" y="42536"/>
                  </a:lnTo>
                  <a:lnTo>
                    <a:pt x="59858" y="42536"/>
                  </a:lnTo>
                  <a:cubicBezTo>
                    <a:pt x="59499" y="40612"/>
                    <a:pt x="59303" y="38655"/>
                    <a:pt x="59303" y="36665"/>
                  </a:cubicBezTo>
                  <a:cubicBezTo>
                    <a:pt x="59303" y="29130"/>
                    <a:pt x="62076" y="21888"/>
                    <a:pt x="67132" y="16277"/>
                  </a:cubicBezTo>
                  <a:cubicBezTo>
                    <a:pt x="68273" y="15005"/>
                    <a:pt x="68176" y="13048"/>
                    <a:pt x="66903" y="11906"/>
                  </a:cubicBezTo>
                  <a:cubicBezTo>
                    <a:pt x="66310" y="11374"/>
                    <a:pt x="65568" y="11111"/>
                    <a:pt x="64829" y="11111"/>
                  </a:cubicBezTo>
                  <a:cubicBezTo>
                    <a:pt x="63983" y="11111"/>
                    <a:pt x="63142" y="11456"/>
                    <a:pt x="62532" y="12135"/>
                  </a:cubicBezTo>
                  <a:cubicBezTo>
                    <a:pt x="58716" y="16343"/>
                    <a:pt x="56008" y="21301"/>
                    <a:pt x="54475" y="26650"/>
                  </a:cubicBezTo>
                  <a:cubicBezTo>
                    <a:pt x="53366" y="25933"/>
                    <a:pt x="52061" y="25541"/>
                    <a:pt x="50724" y="25541"/>
                  </a:cubicBezTo>
                  <a:cubicBezTo>
                    <a:pt x="48310" y="25541"/>
                    <a:pt x="45961" y="26814"/>
                    <a:pt x="44624" y="28803"/>
                  </a:cubicBezTo>
                  <a:cubicBezTo>
                    <a:pt x="43254" y="30793"/>
                    <a:pt x="43026" y="33240"/>
                    <a:pt x="43939" y="35523"/>
                  </a:cubicBezTo>
                  <a:cubicBezTo>
                    <a:pt x="44004" y="35686"/>
                    <a:pt x="44004" y="35817"/>
                    <a:pt x="44004" y="35980"/>
                  </a:cubicBezTo>
                  <a:cubicBezTo>
                    <a:pt x="44004" y="36404"/>
                    <a:pt x="43678" y="36730"/>
                    <a:pt x="43417" y="36893"/>
                  </a:cubicBezTo>
                  <a:cubicBezTo>
                    <a:pt x="43242" y="36975"/>
                    <a:pt x="43084" y="37006"/>
                    <a:pt x="42944" y="37006"/>
                  </a:cubicBezTo>
                  <a:cubicBezTo>
                    <a:pt x="42642" y="37006"/>
                    <a:pt x="42430" y="36862"/>
                    <a:pt x="42341" y="36795"/>
                  </a:cubicBezTo>
                  <a:cubicBezTo>
                    <a:pt x="41069" y="35947"/>
                    <a:pt x="39666" y="35490"/>
                    <a:pt x="38198" y="35490"/>
                  </a:cubicBezTo>
                  <a:cubicBezTo>
                    <a:pt x="35588" y="35490"/>
                    <a:pt x="33142" y="36958"/>
                    <a:pt x="31804" y="39307"/>
                  </a:cubicBezTo>
                  <a:cubicBezTo>
                    <a:pt x="31250" y="40318"/>
                    <a:pt x="30956" y="41427"/>
                    <a:pt x="30924" y="42536"/>
                  </a:cubicBezTo>
                  <a:lnTo>
                    <a:pt x="23454" y="42536"/>
                  </a:lnTo>
                  <a:cubicBezTo>
                    <a:pt x="21758" y="42536"/>
                    <a:pt x="20355" y="43906"/>
                    <a:pt x="20355" y="45635"/>
                  </a:cubicBezTo>
                  <a:lnTo>
                    <a:pt x="20355" y="61260"/>
                  </a:lnTo>
                  <a:cubicBezTo>
                    <a:pt x="20061" y="61227"/>
                    <a:pt x="19768" y="61195"/>
                    <a:pt x="19474" y="61195"/>
                  </a:cubicBezTo>
                  <a:cubicBezTo>
                    <a:pt x="16408" y="61195"/>
                    <a:pt x="13668" y="63185"/>
                    <a:pt x="12657" y="66186"/>
                  </a:cubicBezTo>
                  <a:cubicBezTo>
                    <a:pt x="11776" y="68763"/>
                    <a:pt x="12396" y="71503"/>
                    <a:pt x="14222" y="73427"/>
                  </a:cubicBezTo>
                  <a:lnTo>
                    <a:pt x="1729" y="80114"/>
                  </a:lnTo>
                  <a:cubicBezTo>
                    <a:pt x="881" y="80571"/>
                    <a:pt x="294" y="81419"/>
                    <a:pt x="131" y="82398"/>
                  </a:cubicBezTo>
                  <a:cubicBezTo>
                    <a:pt x="0" y="83376"/>
                    <a:pt x="326" y="84355"/>
                    <a:pt x="1011" y="85040"/>
                  </a:cubicBezTo>
                  <a:lnTo>
                    <a:pt x="8318" y="92347"/>
                  </a:lnTo>
                  <a:cubicBezTo>
                    <a:pt x="5643" y="93456"/>
                    <a:pt x="3849" y="96033"/>
                    <a:pt x="3849" y="99099"/>
                  </a:cubicBezTo>
                  <a:cubicBezTo>
                    <a:pt x="3849" y="102361"/>
                    <a:pt x="5872" y="105069"/>
                    <a:pt x="9003" y="106015"/>
                  </a:cubicBezTo>
                  <a:cubicBezTo>
                    <a:pt x="9623" y="106210"/>
                    <a:pt x="9753" y="106700"/>
                    <a:pt x="9753" y="107058"/>
                  </a:cubicBezTo>
                  <a:cubicBezTo>
                    <a:pt x="9753" y="107417"/>
                    <a:pt x="9623" y="107874"/>
                    <a:pt x="9003" y="108070"/>
                  </a:cubicBezTo>
                  <a:cubicBezTo>
                    <a:pt x="5872" y="109016"/>
                    <a:pt x="3849" y="111723"/>
                    <a:pt x="3849" y="114985"/>
                  </a:cubicBezTo>
                  <a:cubicBezTo>
                    <a:pt x="3849" y="118769"/>
                    <a:pt x="6557" y="121803"/>
                    <a:pt x="10275" y="122227"/>
                  </a:cubicBezTo>
                  <a:cubicBezTo>
                    <a:pt x="11156" y="122324"/>
                    <a:pt x="11221" y="123140"/>
                    <a:pt x="11221" y="123303"/>
                  </a:cubicBezTo>
                  <a:cubicBezTo>
                    <a:pt x="11221" y="123923"/>
                    <a:pt x="10765" y="124151"/>
                    <a:pt x="10634" y="124249"/>
                  </a:cubicBezTo>
                  <a:cubicBezTo>
                    <a:pt x="8155" y="125489"/>
                    <a:pt x="6687" y="127902"/>
                    <a:pt x="6687" y="130643"/>
                  </a:cubicBezTo>
                  <a:cubicBezTo>
                    <a:pt x="6687" y="132698"/>
                    <a:pt x="7535" y="134655"/>
                    <a:pt x="9003" y="136057"/>
                  </a:cubicBezTo>
                  <a:cubicBezTo>
                    <a:pt x="10323" y="137287"/>
                    <a:pt x="12056" y="137965"/>
                    <a:pt x="13924" y="137965"/>
                  </a:cubicBezTo>
                  <a:cubicBezTo>
                    <a:pt x="14087" y="137965"/>
                    <a:pt x="14252" y="137960"/>
                    <a:pt x="14418" y="137949"/>
                  </a:cubicBezTo>
                  <a:lnTo>
                    <a:pt x="14516" y="137949"/>
                  </a:lnTo>
                  <a:cubicBezTo>
                    <a:pt x="15168" y="137949"/>
                    <a:pt x="15397" y="138406"/>
                    <a:pt x="15495" y="138667"/>
                  </a:cubicBezTo>
                  <a:cubicBezTo>
                    <a:pt x="15625" y="138993"/>
                    <a:pt x="15625" y="139483"/>
                    <a:pt x="15136" y="139841"/>
                  </a:cubicBezTo>
                  <a:cubicBezTo>
                    <a:pt x="13309" y="141244"/>
                    <a:pt x="12265" y="143332"/>
                    <a:pt x="12265" y="145550"/>
                  </a:cubicBezTo>
                  <a:cubicBezTo>
                    <a:pt x="12265" y="147833"/>
                    <a:pt x="13342" y="150019"/>
                    <a:pt x="15103" y="151389"/>
                  </a:cubicBezTo>
                  <a:cubicBezTo>
                    <a:pt x="16389" y="152395"/>
                    <a:pt x="17939" y="152899"/>
                    <a:pt x="19547" y="152899"/>
                  </a:cubicBezTo>
                  <a:cubicBezTo>
                    <a:pt x="19815" y="152899"/>
                    <a:pt x="20085" y="152885"/>
                    <a:pt x="20355" y="152857"/>
                  </a:cubicBezTo>
                  <a:lnTo>
                    <a:pt x="20355" y="164241"/>
                  </a:lnTo>
                  <a:cubicBezTo>
                    <a:pt x="20355" y="165970"/>
                    <a:pt x="21758" y="167340"/>
                    <a:pt x="23454" y="167340"/>
                  </a:cubicBezTo>
                  <a:lnTo>
                    <a:pt x="32098" y="167340"/>
                  </a:lnTo>
                  <a:cubicBezTo>
                    <a:pt x="32098" y="167373"/>
                    <a:pt x="32065" y="167405"/>
                    <a:pt x="32065" y="167470"/>
                  </a:cubicBezTo>
                  <a:cubicBezTo>
                    <a:pt x="31315" y="168645"/>
                    <a:pt x="30924" y="169982"/>
                    <a:pt x="30924" y="171320"/>
                  </a:cubicBezTo>
                  <a:cubicBezTo>
                    <a:pt x="30924" y="173962"/>
                    <a:pt x="32457" y="176506"/>
                    <a:pt x="34871" y="177778"/>
                  </a:cubicBezTo>
                  <a:cubicBezTo>
                    <a:pt x="35937" y="178326"/>
                    <a:pt x="37074" y="178600"/>
                    <a:pt x="38208" y="178600"/>
                  </a:cubicBezTo>
                  <a:cubicBezTo>
                    <a:pt x="39639" y="178600"/>
                    <a:pt x="41066" y="178163"/>
                    <a:pt x="42341" y="177289"/>
                  </a:cubicBezTo>
                  <a:cubicBezTo>
                    <a:pt x="42536" y="177158"/>
                    <a:pt x="42732" y="177093"/>
                    <a:pt x="42928" y="177093"/>
                  </a:cubicBezTo>
                  <a:cubicBezTo>
                    <a:pt x="43254" y="177093"/>
                    <a:pt x="43645" y="177289"/>
                    <a:pt x="43841" y="177583"/>
                  </a:cubicBezTo>
                  <a:cubicBezTo>
                    <a:pt x="44037" y="177876"/>
                    <a:pt x="44070" y="178202"/>
                    <a:pt x="43939" y="178561"/>
                  </a:cubicBezTo>
                  <a:cubicBezTo>
                    <a:pt x="43580" y="179474"/>
                    <a:pt x="43385" y="180388"/>
                    <a:pt x="43385" y="181301"/>
                  </a:cubicBezTo>
                  <a:cubicBezTo>
                    <a:pt x="43385" y="184204"/>
                    <a:pt x="45179" y="186814"/>
                    <a:pt x="47919" y="187956"/>
                  </a:cubicBezTo>
                  <a:cubicBezTo>
                    <a:pt x="48841" y="188340"/>
                    <a:pt x="49793" y="188528"/>
                    <a:pt x="50732" y="188528"/>
                  </a:cubicBezTo>
                  <a:cubicBezTo>
                    <a:pt x="52583" y="188528"/>
                    <a:pt x="54384" y="187797"/>
                    <a:pt x="55813" y="186390"/>
                  </a:cubicBezTo>
                  <a:cubicBezTo>
                    <a:pt x="56008" y="186162"/>
                    <a:pt x="56237" y="186064"/>
                    <a:pt x="56498" y="186064"/>
                  </a:cubicBezTo>
                  <a:cubicBezTo>
                    <a:pt x="56824" y="186064"/>
                    <a:pt x="57183" y="186227"/>
                    <a:pt x="57411" y="186488"/>
                  </a:cubicBezTo>
                  <a:cubicBezTo>
                    <a:pt x="57607" y="186749"/>
                    <a:pt x="57672" y="187010"/>
                    <a:pt x="57574" y="187369"/>
                  </a:cubicBezTo>
                  <a:cubicBezTo>
                    <a:pt x="57476" y="187858"/>
                    <a:pt x="57444" y="188380"/>
                    <a:pt x="57444" y="188869"/>
                  </a:cubicBezTo>
                  <a:cubicBezTo>
                    <a:pt x="57444" y="192033"/>
                    <a:pt x="59499" y="194773"/>
                    <a:pt x="62565" y="195752"/>
                  </a:cubicBezTo>
                  <a:cubicBezTo>
                    <a:pt x="63301" y="195979"/>
                    <a:pt x="64044" y="196089"/>
                    <a:pt x="64774" y="196089"/>
                  </a:cubicBezTo>
                  <a:cubicBezTo>
                    <a:pt x="67086" y="196089"/>
                    <a:pt x="69266" y="194980"/>
                    <a:pt x="70655" y="192946"/>
                  </a:cubicBezTo>
                  <a:cubicBezTo>
                    <a:pt x="70883" y="192620"/>
                    <a:pt x="71144" y="192490"/>
                    <a:pt x="71503" y="192490"/>
                  </a:cubicBezTo>
                  <a:cubicBezTo>
                    <a:pt x="71796" y="192490"/>
                    <a:pt x="72123" y="192620"/>
                    <a:pt x="72351" y="192816"/>
                  </a:cubicBezTo>
                  <a:cubicBezTo>
                    <a:pt x="72514" y="193012"/>
                    <a:pt x="72612" y="193240"/>
                    <a:pt x="72612" y="193566"/>
                  </a:cubicBezTo>
                  <a:cubicBezTo>
                    <a:pt x="72612" y="193599"/>
                    <a:pt x="72612" y="193632"/>
                    <a:pt x="72612" y="193632"/>
                  </a:cubicBezTo>
                  <a:lnTo>
                    <a:pt x="72612" y="193729"/>
                  </a:lnTo>
                  <a:cubicBezTo>
                    <a:pt x="72612" y="197220"/>
                    <a:pt x="74895" y="200058"/>
                    <a:pt x="78320" y="200808"/>
                  </a:cubicBezTo>
                  <a:cubicBezTo>
                    <a:pt x="78875" y="200929"/>
                    <a:pt x="79426" y="200988"/>
                    <a:pt x="79966" y="200988"/>
                  </a:cubicBezTo>
                  <a:cubicBezTo>
                    <a:pt x="82755" y="200988"/>
                    <a:pt x="85245" y="199409"/>
                    <a:pt x="86475" y="196730"/>
                  </a:cubicBezTo>
                  <a:cubicBezTo>
                    <a:pt x="86573" y="196502"/>
                    <a:pt x="86802" y="196176"/>
                    <a:pt x="87291" y="196143"/>
                  </a:cubicBezTo>
                  <a:cubicBezTo>
                    <a:pt x="87323" y="196111"/>
                    <a:pt x="87323" y="196111"/>
                    <a:pt x="87356" y="196111"/>
                  </a:cubicBezTo>
                  <a:lnTo>
                    <a:pt x="87421" y="196111"/>
                  </a:lnTo>
                  <a:cubicBezTo>
                    <a:pt x="87682" y="196111"/>
                    <a:pt x="87976" y="196208"/>
                    <a:pt x="88139" y="196372"/>
                  </a:cubicBezTo>
                  <a:cubicBezTo>
                    <a:pt x="88335" y="196502"/>
                    <a:pt x="88433" y="196730"/>
                    <a:pt x="88498" y="197024"/>
                  </a:cubicBezTo>
                  <a:cubicBezTo>
                    <a:pt x="89085" y="200612"/>
                    <a:pt x="92021" y="203124"/>
                    <a:pt x="95674" y="203124"/>
                  </a:cubicBezTo>
                  <a:cubicBezTo>
                    <a:pt x="99034" y="203124"/>
                    <a:pt x="101872" y="200938"/>
                    <a:pt x="102687" y="197644"/>
                  </a:cubicBezTo>
                  <a:cubicBezTo>
                    <a:pt x="102720" y="197546"/>
                    <a:pt x="102753" y="197481"/>
                    <a:pt x="102785" y="197415"/>
                  </a:cubicBezTo>
                  <a:cubicBezTo>
                    <a:pt x="103004" y="196950"/>
                    <a:pt x="103454" y="196852"/>
                    <a:pt x="103689" y="196852"/>
                  </a:cubicBezTo>
                  <a:cubicBezTo>
                    <a:pt x="103733" y="196852"/>
                    <a:pt x="103770" y="196856"/>
                    <a:pt x="103797" y="196861"/>
                  </a:cubicBezTo>
                  <a:cubicBezTo>
                    <a:pt x="104253" y="196861"/>
                    <a:pt x="104579" y="197122"/>
                    <a:pt x="104742" y="197579"/>
                  </a:cubicBezTo>
                  <a:cubicBezTo>
                    <a:pt x="104742" y="197579"/>
                    <a:pt x="104742" y="197579"/>
                    <a:pt x="104742" y="197611"/>
                  </a:cubicBezTo>
                  <a:cubicBezTo>
                    <a:pt x="104840" y="197807"/>
                    <a:pt x="104906" y="198035"/>
                    <a:pt x="105036" y="198264"/>
                  </a:cubicBezTo>
                  <a:cubicBezTo>
                    <a:pt x="106210" y="200841"/>
                    <a:pt x="108722" y="202406"/>
                    <a:pt x="111560" y="202406"/>
                  </a:cubicBezTo>
                  <a:cubicBezTo>
                    <a:pt x="113387" y="202406"/>
                    <a:pt x="115083" y="201754"/>
                    <a:pt x="116388" y="200645"/>
                  </a:cubicBezTo>
                  <a:lnTo>
                    <a:pt x="123564" y="207854"/>
                  </a:lnTo>
                  <a:cubicBezTo>
                    <a:pt x="124184" y="208441"/>
                    <a:pt x="124967" y="208767"/>
                    <a:pt x="125782" y="208767"/>
                  </a:cubicBezTo>
                  <a:cubicBezTo>
                    <a:pt x="126174" y="208767"/>
                    <a:pt x="126565" y="208702"/>
                    <a:pt x="126957" y="208539"/>
                  </a:cubicBezTo>
                  <a:cubicBezTo>
                    <a:pt x="128098" y="208049"/>
                    <a:pt x="128881" y="206908"/>
                    <a:pt x="128881" y="205668"/>
                  </a:cubicBezTo>
                  <a:lnTo>
                    <a:pt x="128881" y="89215"/>
                  </a:lnTo>
                  <a:cubicBezTo>
                    <a:pt x="128881" y="87486"/>
                    <a:pt x="127479" y="86116"/>
                    <a:pt x="125782" y="86116"/>
                  </a:cubicBezTo>
                  <a:cubicBezTo>
                    <a:pt x="124053" y="86116"/>
                    <a:pt x="122651" y="87486"/>
                    <a:pt x="122651" y="89215"/>
                  </a:cubicBezTo>
                  <a:lnTo>
                    <a:pt x="122651" y="198166"/>
                  </a:lnTo>
                  <a:lnTo>
                    <a:pt x="102100" y="177583"/>
                  </a:lnTo>
                  <a:cubicBezTo>
                    <a:pt x="102100" y="177550"/>
                    <a:pt x="102068" y="177517"/>
                    <a:pt x="102068" y="177517"/>
                  </a:cubicBezTo>
                  <a:lnTo>
                    <a:pt x="48767" y="124119"/>
                  </a:lnTo>
                  <a:cubicBezTo>
                    <a:pt x="48159" y="123511"/>
                    <a:pt x="47362" y="123201"/>
                    <a:pt x="46561" y="123201"/>
                  </a:cubicBezTo>
                  <a:cubicBezTo>
                    <a:pt x="45771" y="123201"/>
                    <a:pt x="44979" y="123503"/>
                    <a:pt x="44363" y="124119"/>
                  </a:cubicBezTo>
                  <a:cubicBezTo>
                    <a:pt x="43156" y="125326"/>
                    <a:pt x="43156" y="127283"/>
                    <a:pt x="44363" y="128490"/>
                  </a:cubicBezTo>
                  <a:lnTo>
                    <a:pt x="76950" y="161142"/>
                  </a:lnTo>
                  <a:lnTo>
                    <a:pt x="26553" y="161142"/>
                  </a:lnTo>
                  <a:lnTo>
                    <a:pt x="26553" y="149921"/>
                  </a:lnTo>
                  <a:lnTo>
                    <a:pt x="26553" y="110647"/>
                  </a:lnTo>
                  <a:lnTo>
                    <a:pt x="34871" y="118965"/>
                  </a:lnTo>
                  <a:cubicBezTo>
                    <a:pt x="35491" y="119584"/>
                    <a:pt x="36273" y="119878"/>
                    <a:pt x="37056" y="119878"/>
                  </a:cubicBezTo>
                  <a:cubicBezTo>
                    <a:pt x="37872" y="119878"/>
                    <a:pt x="38655" y="119584"/>
                    <a:pt x="39274" y="118965"/>
                  </a:cubicBezTo>
                  <a:cubicBezTo>
                    <a:pt x="40481" y="117758"/>
                    <a:pt x="40481" y="115801"/>
                    <a:pt x="39274" y="114594"/>
                  </a:cubicBezTo>
                  <a:lnTo>
                    <a:pt x="25672" y="100958"/>
                  </a:lnTo>
                  <a:cubicBezTo>
                    <a:pt x="25672" y="100958"/>
                    <a:pt x="25639" y="100958"/>
                    <a:pt x="25639" y="100926"/>
                  </a:cubicBezTo>
                  <a:lnTo>
                    <a:pt x="15788" y="91075"/>
                  </a:lnTo>
                  <a:lnTo>
                    <a:pt x="8351" y="83605"/>
                  </a:lnTo>
                  <a:lnTo>
                    <a:pt x="24922" y="74699"/>
                  </a:lnTo>
                  <a:lnTo>
                    <a:pt x="24954" y="74699"/>
                  </a:lnTo>
                  <a:lnTo>
                    <a:pt x="122651" y="22312"/>
                  </a:lnTo>
                  <a:lnTo>
                    <a:pt x="122651" y="75743"/>
                  </a:lnTo>
                  <a:cubicBezTo>
                    <a:pt x="122651" y="77472"/>
                    <a:pt x="124053" y="78842"/>
                    <a:pt x="125750" y="78842"/>
                  </a:cubicBezTo>
                  <a:cubicBezTo>
                    <a:pt x="127479" y="78842"/>
                    <a:pt x="128881" y="77472"/>
                    <a:pt x="128881" y="75743"/>
                  </a:cubicBezTo>
                  <a:lnTo>
                    <a:pt x="128881" y="17125"/>
                  </a:lnTo>
                  <a:cubicBezTo>
                    <a:pt x="128881" y="16016"/>
                    <a:pt x="128294" y="15005"/>
                    <a:pt x="127348" y="14451"/>
                  </a:cubicBezTo>
                  <a:cubicBezTo>
                    <a:pt x="126871" y="14161"/>
                    <a:pt x="126322" y="14013"/>
                    <a:pt x="125772" y="14013"/>
                  </a:cubicBezTo>
                  <a:cubicBezTo>
                    <a:pt x="125269" y="14013"/>
                    <a:pt x="124766" y="14136"/>
                    <a:pt x="124314" y="14385"/>
                  </a:cubicBezTo>
                  <a:lnTo>
                    <a:pt x="120367" y="16473"/>
                  </a:lnTo>
                  <a:cubicBezTo>
                    <a:pt x="113615" y="6263"/>
                    <a:pt x="102166" y="0"/>
                    <a:pt x="897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24"/>
            <p:cNvSpPr/>
            <p:nvPr/>
          </p:nvSpPr>
          <p:spPr>
            <a:xfrm>
              <a:off x="4031800" y="1674400"/>
              <a:ext cx="800025" cy="785150"/>
            </a:xfrm>
            <a:custGeom>
              <a:avLst/>
              <a:gdLst/>
              <a:ahLst/>
              <a:cxnLst/>
              <a:rect l="l" t="t" r="r" b="b"/>
              <a:pathLst>
                <a:path w="32001" h="31406" extrusionOk="0">
                  <a:moveTo>
                    <a:pt x="28608" y="1"/>
                  </a:moveTo>
                  <a:cubicBezTo>
                    <a:pt x="27817" y="1"/>
                    <a:pt x="27026" y="302"/>
                    <a:pt x="26423" y="906"/>
                  </a:cubicBezTo>
                  <a:lnTo>
                    <a:pt x="1240" y="26088"/>
                  </a:lnTo>
                  <a:cubicBezTo>
                    <a:pt x="1" y="27328"/>
                    <a:pt x="1" y="29285"/>
                    <a:pt x="1240" y="30492"/>
                  </a:cubicBezTo>
                  <a:cubicBezTo>
                    <a:pt x="1827" y="31079"/>
                    <a:pt x="2610" y="31406"/>
                    <a:pt x="3426" y="31406"/>
                  </a:cubicBezTo>
                  <a:cubicBezTo>
                    <a:pt x="4209" y="31406"/>
                    <a:pt x="4991" y="31079"/>
                    <a:pt x="5611" y="30492"/>
                  </a:cubicBezTo>
                  <a:lnTo>
                    <a:pt x="30794" y="5310"/>
                  </a:lnTo>
                  <a:cubicBezTo>
                    <a:pt x="32001" y="4070"/>
                    <a:pt x="32001" y="2113"/>
                    <a:pt x="30794" y="906"/>
                  </a:cubicBezTo>
                  <a:cubicBezTo>
                    <a:pt x="30190" y="302"/>
                    <a:pt x="29399" y="1"/>
                    <a:pt x="28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24"/>
            <p:cNvSpPr/>
            <p:nvPr/>
          </p:nvSpPr>
          <p:spPr>
            <a:xfrm>
              <a:off x="4031800" y="2203675"/>
              <a:ext cx="800025" cy="785125"/>
            </a:xfrm>
            <a:custGeom>
              <a:avLst/>
              <a:gdLst/>
              <a:ahLst/>
              <a:cxnLst/>
              <a:rect l="l" t="t" r="r" b="b"/>
              <a:pathLst>
                <a:path w="32001" h="31405" extrusionOk="0">
                  <a:moveTo>
                    <a:pt x="28608" y="0"/>
                  </a:moveTo>
                  <a:cubicBezTo>
                    <a:pt x="27817" y="0"/>
                    <a:pt x="27026" y="302"/>
                    <a:pt x="26423" y="905"/>
                  </a:cubicBezTo>
                  <a:lnTo>
                    <a:pt x="1240" y="26088"/>
                  </a:lnTo>
                  <a:cubicBezTo>
                    <a:pt x="1" y="27327"/>
                    <a:pt x="1" y="29285"/>
                    <a:pt x="1240" y="30491"/>
                  </a:cubicBezTo>
                  <a:cubicBezTo>
                    <a:pt x="1827" y="31079"/>
                    <a:pt x="2610" y="31405"/>
                    <a:pt x="3426" y="31405"/>
                  </a:cubicBezTo>
                  <a:cubicBezTo>
                    <a:pt x="4209" y="31405"/>
                    <a:pt x="4991" y="31079"/>
                    <a:pt x="5611" y="30491"/>
                  </a:cubicBezTo>
                  <a:lnTo>
                    <a:pt x="30794" y="5276"/>
                  </a:lnTo>
                  <a:cubicBezTo>
                    <a:pt x="32001" y="4069"/>
                    <a:pt x="32001" y="2112"/>
                    <a:pt x="30794" y="905"/>
                  </a:cubicBezTo>
                  <a:cubicBezTo>
                    <a:pt x="30190" y="302"/>
                    <a:pt x="29399" y="0"/>
                    <a:pt x="28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24"/>
            <p:cNvSpPr/>
            <p:nvPr/>
          </p:nvSpPr>
          <p:spPr>
            <a:xfrm>
              <a:off x="4031800" y="2732925"/>
              <a:ext cx="800025" cy="785150"/>
            </a:xfrm>
            <a:custGeom>
              <a:avLst/>
              <a:gdLst/>
              <a:ahLst/>
              <a:cxnLst/>
              <a:rect l="l" t="t" r="r" b="b"/>
              <a:pathLst>
                <a:path w="32001" h="31406" extrusionOk="0">
                  <a:moveTo>
                    <a:pt x="28608" y="0"/>
                  </a:moveTo>
                  <a:cubicBezTo>
                    <a:pt x="27817" y="0"/>
                    <a:pt x="27026" y="302"/>
                    <a:pt x="26423" y="906"/>
                  </a:cubicBezTo>
                  <a:lnTo>
                    <a:pt x="1240" y="26088"/>
                  </a:lnTo>
                  <a:cubicBezTo>
                    <a:pt x="1" y="27295"/>
                    <a:pt x="1" y="29285"/>
                    <a:pt x="1240" y="30492"/>
                  </a:cubicBezTo>
                  <a:cubicBezTo>
                    <a:pt x="1827" y="31079"/>
                    <a:pt x="2610" y="31405"/>
                    <a:pt x="3426" y="31405"/>
                  </a:cubicBezTo>
                  <a:cubicBezTo>
                    <a:pt x="4209" y="31405"/>
                    <a:pt x="4991" y="31079"/>
                    <a:pt x="5611" y="30492"/>
                  </a:cubicBezTo>
                  <a:lnTo>
                    <a:pt x="30794" y="5277"/>
                  </a:lnTo>
                  <a:cubicBezTo>
                    <a:pt x="32001" y="4070"/>
                    <a:pt x="32001" y="2112"/>
                    <a:pt x="30794" y="906"/>
                  </a:cubicBezTo>
                  <a:cubicBezTo>
                    <a:pt x="30190" y="302"/>
                    <a:pt x="29399" y="0"/>
                    <a:pt x="28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 name="Google Shape;2173;p124"/>
          <p:cNvGrpSpPr/>
          <p:nvPr/>
        </p:nvGrpSpPr>
        <p:grpSpPr>
          <a:xfrm>
            <a:off x="3410346" y="3118480"/>
            <a:ext cx="232291" cy="564196"/>
            <a:chOff x="2726200" y="238125"/>
            <a:chExt cx="2148850" cy="5219200"/>
          </a:xfrm>
        </p:grpSpPr>
        <p:sp>
          <p:nvSpPr>
            <p:cNvPr id="2174" name="Google Shape;2174;p124"/>
            <p:cNvSpPr/>
            <p:nvPr/>
          </p:nvSpPr>
          <p:spPr>
            <a:xfrm>
              <a:off x="2726200" y="238125"/>
              <a:ext cx="2148850" cy="5219200"/>
            </a:xfrm>
            <a:custGeom>
              <a:avLst/>
              <a:gdLst/>
              <a:ahLst/>
              <a:cxnLst/>
              <a:rect l="l" t="t" r="r" b="b"/>
              <a:pathLst>
                <a:path w="85954" h="208768" extrusionOk="0">
                  <a:moveTo>
                    <a:pt x="50887" y="6133"/>
                  </a:moveTo>
                  <a:cubicBezTo>
                    <a:pt x="52355" y="6133"/>
                    <a:pt x="53562" y="7307"/>
                    <a:pt x="53562" y="8775"/>
                  </a:cubicBezTo>
                  <a:lnTo>
                    <a:pt x="53562" y="14744"/>
                  </a:lnTo>
                  <a:lnTo>
                    <a:pt x="32359" y="14744"/>
                  </a:lnTo>
                  <a:lnTo>
                    <a:pt x="32359" y="8775"/>
                  </a:lnTo>
                  <a:cubicBezTo>
                    <a:pt x="32359" y="7307"/>
                    <a:pt x="33566" y="6133"/>
                    <a:pt x="35034" y="6133"/>
                  </a:cubicBezTo>
                  <a:close/>
                  <a:moveTo>
                    <a:pt x="76298" y="42602"/>
                  </a:moveTo>
                  <a:cubicBezTo>
                    <a:pt x="77081" y="43450"/>
                    <a:pt x="77733" y="44363"/>
                    <a:pt x="78255" y="45342"/>
                  </a:cubicBezTo>
                  <a:lnTo>
                    <a:pt x="7666" y="45342"/>
                  </a:lnTo>
                  <a:cubicBezTo>
                    <a:pt x="8188" y="44363"/>
                    <a:pt x="8840" y="43417"/>
                    <a:pt x="9623" y="42602"/>
                  </a:cubicBezTo>
                  <a:close/>
                  <a:moveTo>
                    <a:pt x="79821" y="116812"/>
                  </a:moveTo>
                  <a:lnTo>
                    <a:pt x="79821" y="129892"/>
                  </a:lnTo>
                  <a:cubicBezTo>
                    <a:pt x="72598" y="136931"/>
                    <a:pt x="59380" y="144693"/>
                    <a:pt x="36184" y="144693"/>
                  </a:cubicBezTo>
                  <a:cubicBezTo>
                    <a:pt x="34762" y="144693"/>
                    <a:pt x="33302" y="144664"/>
                    <a:pt x="31805" y="144604"/>
                  </a:cubicBezTo>
                  <a:cubicBezTo>
                    <a:pt x="30932" y="144567"/>
                    <a:pt x="30060" y="144549"/>
                    <a:pt x="29186" y="144549"/>
                  </a:cubicBezTo>
                  <a:cubicBezTo>
                    <a:pt x="21501" y="144549"/>
                    <a:pt x="13774" y="145964"/>
                    <a:pt x="6100" y="148747"/>
                  </a:cubicBezTo>
                  <a:lnTo>
                    <a:pt x="6100" y="116812"/>
                  </a:lnTo>
                  <a:close/>
                  <a:moveTo>
                    <a:pt x="79821" y="137982"/>
                  </a:moveTo>
                  <a:lnTo>
                    <a:pt x="79821" y="144408"/>
                  </a:lnTo>
                  <a:cubicBezTo>
                    <a:pt x="74406" y="148942"/>
                    <a:pt x="68013" y="151617"/>
                    <a:pt x="60771" y="152302"/>
                  </a:cubicBezTo>
                  <a:cubicBezTo>
                    <a:pt x="40188" y="154292"/>
                    <a:pt x="21399" y="162512"/>
                    <a:pt x="6100" y="176115"/>
                  </a:cubicBezTo>
                  <a:lnTo>
                    <a:pt x="6100" y="155303"/>
                  </a:lnTo>
                  <a:cubicBezTo>
                    <a:pt x="13837" y="152208"/>
                    <a:pt x="21629" y="150661"/>
                    <a:pt x="29326" y="150661"/>
                  </a:cubicBezTo>
                  <a:cubicBezTo>
                    <a:pt x="30066" y="150661"/>
                    <a:pt x="30805" y="150675"/>
                    <a:pt x="31544" y="150704"/>
                  </a:cubicBezTo>
                  <a:cubicBezTo>
                    <a:pt x="33150" y="150769"/>
                    <a:pt x="34717" y="150801"/>
                    <a:pt x="36244" y="150801"/>
                  </a:cubicBezTo>
                  <a:cubicBezTo>
                    <a:pt x="57513" y="150801"/>
                    <a:pt x="71208" y="144647"/>
                    <a:pt x="79821" y="137982"/>
                  </a:cubicBezTo>
                  <a:close/>
                  <a:moveTo>
                    <a:pt x="79821" y="152009"/>
                  </a:moveTo>
                  <a:lnTo>
                    <a:pt x="79821" y="178496"/>
                  </a:lnTo>
                  <a:lnTo>
                    <a:pt x="12722" y="178496"/>
                  </a:lnTo>
                  <a:cubicBezTo>
                    <a:pt x="26618" y="166916"/>
                    <a:pt x="42928" y="160164"/>
                    <a:pt x="61358" y="158402"/>
                  </a:cubicBezTo>
                  <a:cubicBezTo>
                    <a:pt x="68176" y="157750"/>
                    <a:pt x="74341" y="155597"/>
                    <a:pt x="79821" y="152009"/>
                  </a:cubicBezTo>
                  <a:close/>
                  <a:moveTo>
                    <a:pt x="35034" y="0"/>
                  </a:moveTo>
                  <a:cubicBezTo>
                    <a:pt x="30206" y="0"/>
                    <a:pt x="26259" y="3947"/>
                    <a:pt x="26259" y="8775"/>
                  </a:cubicBezTo>
                  <a:lnTo>
                    <a:pt x="26259" y="17810"/>
                  </a:lnTo>
                  <a:cubicBezTo>
                    <a:pt x="26259" y="18169"/>
                    <a:pt x="26324" y="18495"/>
                    <a:pt x="26422" y="18822"/>
                  </a:cubicBezTo>
                  <a:lnTo>
                    <a:pt x="23487" y="21529"/>
                  </a:lnTo>
                  <a:cubicBezTo>
                    <a:pt x="22247" y="22671"/>
                    <a:pt x="22149" y="24595"/>
                    <a:pt x="23291" y="25868"/>
                  </a:cubicBezTo>
                  <a:cubicBezTo>
                    <a:pt x="23911" y="26520"/>
                    <a:pt x="24726" y="26846"/>
                    <a:pt x="25542" y="26846"/>
                  </a:cubicBezTo>
                  <a:cubicBezTo>
                    <a:pt x="26292" y="26846"/>
                    <a:pt x="27009" y="26585"/>
                    <a:pt x="27597" y="26031"/>
                  </a:cubicBezTo>
                  <a:lnTo>
                    <a:pt x="33240" y="20877"/>
                  </a:lnTo>
                  <a:lnTo>
                    <a:pt x="52681" y="20877"/>
                  </a:lnTo>
                  <a:lnTo>
                    <a:pt x="69709" y="36502"/>
                  </a:lnTo>
                  <a:lnTo>
                    <a:pt x="16212" y="36502"/>
                  </a:lnTo>
                  <a:lnTo>
                    <a:pt x="17648" y="35197"/>
                  </a:lnTo>
                  <a:cubicBezTo>
                    <a:pt x="18887" y="34055"/>
                    <a:pt x="18952" y="32098"/>
                    <a:pt x="17811" y="30858"/>
                  </a:cubicBezTo>
                  <a:cubicBezTo>
                    <a:pt x="17205" y="30200"/>
                    <a:pt x="16378" y="29864"/>
                    <a:pt x="15550" y="29864"/>
                  </a:cubicBezTo>
                  <a:cubicBezTo>
                    <a:pt x="14819" y="29864"/>
                    <a:pt x="14086" y="30127"/>
                    <a:pt x="13505" y="30663"/>
                  </a:cubicBezTo>
                  <a:lnTo>
                    <a:pt x="6198" y="37350"/>
                  </a:lnTo>
                  <a:cubicBezTo>
                    <a:pt x="2251" y="41003"/>
                    <a:pt x="0" y="46157"/>
                    <a:pt x="0" y="51507"/>
                  </a:cubicBezTo>
                  <a:lnTo>
                    <a:pt x="0" y="72742"/>
                  </a:lnTo>
                  <a:cubicBezTo>
                    <a:pt x="0" y="78320"/>
                    <a:pt x="4534" y="82887"/>
                    <a:pt x="10112" y="82887"/>
                  </a:cubicBezTo>
                  <a:cubicBezTo>
                    <a:pt x="11417" y="82887"/>
                    <a:pt x="12461" y="83931"/>
                    <a:pt x="12461" y="85236"/>
                  </a:cubicBezTo>
                  <a:lnTo>
                    <a:pt x="12461" y="91531"/>
                  </a:lnTo>
                  <a:cubicBezTo>
                    <a:pt x="12461" y="92804"/>
                    <a:pt x="11417" y="93880"/>
                    <a:pt x="10112" y="93880"/>
                  </a:cubicBezTo>
                  <a:cubicBezTo>
                    <a:pt x="4534" y="93880"/>
                    <a:pt x="0" y="98414"/>
                    <a:pt x="0" y="103992"/>
                  </a:cubicBezTo>
                  <a:lnTo>
                    <a:pt x="0" y="189782"/>
                  </a:lnTo>
                  <a:cubicBezTo>
                    <a:pt x="0" y="200253"/>
                    <a:pt x="8514" y="208767"/>
                    <a:pt x="18952" y="208767"/>
                  </a:cubicBezTo>
                  <a:lnTo>
                    <a:pt x="25313" y="208767"/>
                  </a:lnTo>
                  <a:cubicBezTo>
                    <a:pt x="27009" y="208767"/>
                    <a:pt x="28379" y="207397"/>
                    <a:pt x="28379" y="205701"/>
                  </a:cubicBezTo>
                  <a:cubicBezTo>
                    <a:pt x="28379" y="204005"/>
                    <a:pt x="27009" y="202667"/>
                    <a:pt x="25313" y="202667"/>
                  </a:cubicBezTo>
                  <a:lnTo>
                    <a:pt x="18952" y="202667"/>
                  </a:lnTo>
                  <a:cubicBezTo>
                    <a:pt x="11874" y="202667"/>
                    <a:pt x="6100" y="196894"/>
                    <a:pt x="6100" y="189782"/>
                  </a:cubicBezTo>
                  <a:lnTo>
                    <a:pt x="6100" y="184628"/>
                  </a:lnTo>
                  <a:lnTo>
                    <a:pt x="79821" y="184628"/>
                  </a:lnTo>
                  <a:lnTo>
                    <a:pt x="79821" y="189782"/>
                  </a:lnTo>
                  <a:cubicBezTo>
                    <a:pt x="79821" y="196894"/>
                    <a:pt x="74047" y="202667"/>
                    <a:pt x="66969" y="202667"/>
                  </a:cubicBezTo>
                  <a:lnTo>
                    <a:pt x="38590" y="202667"/>
                  </a:lnTo>
                  <a:cubicBezTo>
                    <a:pt x="36893" y="202667"/>
                    <a:pt x="35523" y="204005"/>
                    <a:pt x="35523" y="205701"/>
                  </a:cubicBezTo>
                  <a:cubicBezTo>
                    <a:pt x="35523" y="207397"/>
                    <a:pt x="36893" y="208767"/>
                    <a:pt x="38590" y="208767"/>
                  </a:cubicBezTo>
                  <a:lnTo>
                    <a:pt x="66969" y="208767"/>
                  </a:lnTo>
                  <a:cubicBezTo>
                    <a:pt x="77407" y="208767"/>
                    <a:pt x="85921" y="200253"/>
                    <a:pt x="85921" y="189782"/>
                  </a:cubicBezTo>
                  <a:lnTo>
                    <a:pt x="85921" y="181595"/>
                  </a:lnTo>
                  <a:cubicBezTo>
                    <a:pt x="85921" y="181562"/>
                    <a:pt x="85921" y="181562"/>
                    <a:pt x="85921" y="181562"/>
                  </a:cubicBezTo>
                  <a:cubicBezTo>
                    <a:pt x="85921" y="181530"/>
                    <a:pt x="85921" y="181530"/>
                    <a:pt x="85921" y="181530"/>
                  </a:cubicBezTo>
                  <a:lnTo>
                    <a:pt x="85921" y="131132"/>
                  </a:lnTo>
                  <a:cubicBezTo>
                    <a:pt x="85921" y="131099"/>
                    <a:pt x="85921" y="131067"/>
                    <a:pt x="85921" y="131067"/>
                  </a:cubicBezTo>
                  <a:lnTo>
                    <a:pt x="85921" y="113811"/>
                  </a:lnTo>
                  <a:cubicBezTo>
                    <a:pt x="85921" y="113778"/>
                    <a:pt x="85921" y="113778"/>
                    <a:pt x="85921" y="113778"/>
                  </a:cubicBezTo>
                  <a:cubicBezTo>
                    <a:pt x="85921" y="113745"/>
                    <a:pt x="85921" y="113745"/>
                    <a:pt x="85921" y="113713"/>
                  </a:cubicBezTo>
                  <a:lnTo>
                    <a:pt x="85921" y="103992"/>
                  </a:lnTo>
                  <a:cubicBezTo>
                    <a:pt x="85921" y="98414"/>
                    <a:pt x="81387" y="93880"/>
                    <a:pt x="75809" y="93880"/>
                  </a:cubicBezTo>
                  <a:cubicBezTo>
                    <a:pt x="74504" y="93880"/>
                    <a:pt x="73460" y="92804"/>
                    <a:pt x="73460" y="91531"/>
                  </a:cubicBezTo>
                  <a:lnTo>
                    <a:pt x="73460" y="85236"/>
                  </a:lnTo>
                  <a:cubicBezTo>
                    <a:pt x="73460" y="83931"/>
                    <a:pt x="74504" y="82887"/>
                    <a:pt x="75809" y="82887"/>
                  </a:cubicBezTo>
                  <a:cubicBezTo>
                    <a:pt x="81387" y="82887"/>
                    <a:pt x="85921" y="78320"/>
                    <a:pt x="85921" y="72742"/>
                  </a:cubicBezTo>
                  <a:lnTo>
                    <a:pt x="85921" y="67915"/>
                  </a:lnTo>
                  <a:cubicBezTo>
                    <a:pt x="85921" y="66251"/>
                    <a:pt x="84551" y="64881"/>
                    <a:pt x="82887" y="64881"/>
                  </a:cubicBezTo>
                  <a:cubicBezTo>
                    <a:pt x="81191" y="64881"/>
                    <a:pt x="79821" y="66251"/>
                    <a:pt x="79821" y="67915"/>
                  </a:cubicBezTo>
                  <a:lnTo>
                    <a:pt x="79821" y="72742"/>
                  </a:lnTo>
                  <a:cubicBezTo>
                    <a:pt x="79821" y="74960"/>
                    <a:pt x="78027" y="76755"/>
                    <a:pt x="75809" y="76755"/>
                  </a:cubicBezTo>
                  <a:cubicBezTo>
                    <a:pt x="71144" y="76755"/>
                    <a:pt x="67328" y="80571"/>
                    <a:pt x="67328" y="85236"/>
                  </a:cubicBezTo>
                  <a:lnTo>
                    <a:pt x="67328" y="91531"/>
                  </a:lnTo>
                  <a:cubicBezTo>
                    <a:pt x="67328" y="96196"/>
                    <a:pt x="71144" y="99980"/>
                    <a:pt x="75809" y="99980"/>
                  </a:cubicBezTo>
                  <a:cubicBezTo>
                    <a:pt x="78027" y="99980"/>
                    <a:pt x="79821" y="101807"/>
                    <a:pt x="79821" y="103992"/>
                  </a:cubicBezTo>
                  <a:lnTo>
                    <a:pt x="79821" y="110712"/>
                  </a:lnTo>
                  <a:lnTo>
                    <a:pt x="6100" y="110712"/>
                  </a:lnTo>
                  <a:lnTo>
                    <a:pt x="6100" y="103992"/>
                  </a:lnTo>
                  <a:cubicBezTo>
                    <a:pt x="6100" y="101807"/>
                    <a:pt x="7894" y="99980"/>
                    <a:pt x="10112" y="99980"/>
                  </a:cubicBezTo>
                  <a:cubicBezTo>
                    <a:pt x="14777" y="99980"/>
                    <a:pt x="18594" y="96196"/>
                    <a:pt x="18594" y="91531"/>
                  </a:cubicBezTo>
                  <a:lnTo>
                    <a:pt x="18594" y="85236"/>
                  </a:lnTo>
                  <a:cubicBezTo>
                    <a:pt x="18594" y="80571"/>
                    <a:pt x="14777" y="76755"/>
                    <a:pt x="10112" y="76755"/>
                  </a:cubicBezTo>
                  <a:cubicBezTo>
                    <a:pt x="7894" y="76755"/>
                    <a:pt x="6100" y="74960"/>
                    <a:pt x="6100" y="72742"/>
                  </a:cubicBezTo>
                  <a:lnTo>
                    <a:pt x="6100" y="51507"/>
                  </a:lnTo>
                  <a:cubicBezTo>
                    <a:pt x="6100" y="51507"/>
                    <a:pt x="6100" y="51474"/>
                    <a:pt x="6100" y="51442"/>
                  </a:cubicBezTo>
                  <a:lnTo>
                    <a:pt x="79821" y="51442"/>
                  </a:lnTo>
                  <a:cubicBezTo>
                    <a:pt x="79821" y="51474"/>
                    <a:pt x="79821" y="51507"/>
                    <a:pt x="79821" y="51507"/>
                  </a:cubicBezTo>
                  <a:lnTo>
                    <a:pt x="79821" y="54671"/>
                  </a:lnTo>
                  <a:cubicBezTo>
                    <a:pt x="79821" y="56367"/>
                    <a:pt x="81191" y="57737"/>
                    <a:pt x="82887" y="57737"/>
                  </a:cubicBezTo>
                  <a:cubicBezTo>
                    <a:pt x="84551" y="57737"/>
                    <a:pt x="85921" y="56367"/>
                    <a:pt x="85921" y="54671"/>
                  </a:cubicBezTo>
                  <a:lnTo>
                    <a:pt x="85921" y="51507"/>
                  </a:lnTo>
                  <a:cubicBezTo>
                    <a:pt x="85954" y="46157"/>
                    <a:pt x="83670" y="41003"/>
                    <a:pt x="79723" y="37350"/>
                  </a:cubicBezTo>
                  <a:lnTo>
                    <a:pt x="59499" y="18822"/>
                  </a:lnTo>
                  <a:cubicBezTo>
                    <a:pt x="59597" y="18495"/>
                    <a:pt x="59662" y="18169"/>
                    <a:pt x="59662" y="17810"/>
                  </a:cubicBezTo>
                  <a:lnTo>
                    <a:pt x="59662" y="8775"/>
                  </a:lnTo>
                  <a:cubicBezTo>
                    <a:pt x="59662" y="3947"/>
                    <a:pt x="55715" y="0"/>
                    <a:pt x="50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24"/>
            <p:cNvSpPr/>
            <p:nvPr/>
          </p:nvSpPr>
          <p:spPr>
            <a:xfrm>
              <a:off x="3067075" y="1793275"/>
              <a:ext cx="357200" cy="255275"/>
            </a:xfrm>
            <a:custGeom>
              <a:avLst/>
              <a:gdLst/>
              <a:ahLst/>
              <a:cxnLst/>
              <a:rect l="l" t="t" r="r" b="b"/>
              <a:pathLst>
                <a:path w="14288" h="10211" extrusionOk="0">
                  <a:moveTo>
                    <a:pt x="3067" y="0"/>
                  </a:moveTo>
                  <a:cubicBezTo>
                    <a:pt x="1370" y="0"/>
                    <a:pt x="0" y="1370"/>
                    <a:pt x="0" y="3066"/>
                  </a:cubicBezTo>
                  <a:cubicBezTo>
                    <a:pt x="0" y="6981"/>
                    <a:pt x="3197" y="10210"/>
                    <a:pt x="7144" y="10210"/>
                  </a:cubicBezTo>
                  <a:cubicBezTo>
                    <a:pt x="11091" y="10210"/>
                    <a:pt x="14288" y="6981"/>
                    <a:pt x="14288" y="3066"/>
                  </a:cubicBezTo>
                  <a:cubicBezTo>
                    <a:pt x="14288" y="1370"/>
                    <a:pt x="12918" y="0"/>
                    <a:pt x="11222" y="0"/>
                  </a:cubicBezTo>
                  <a:cubicBezTo>
                    <a:pt x="9525" y="0"/>
                    <a:pt x="8155" y="1370"/>
                    <a:pt x="8155" y="3066"/>
                  </a:cubicBezTo>
                  <a:cubicBezTo>
                    <a:pt x="8155" y="3621"/>
                    <a:pt x="7699" y="4078"/>
                    <a:pt x="7144" y="4078"/>
                  </a:cubicBezTo>
                  <a:cubicBezTo>
                    <a:pt x="6590" y="4078"/>
                    <a:pt x="6133" y="3621"/>
                    <a:pt x="6133" y="3066"/>
                  </a:cubicBezTo>
                  <a:cubicBezTo>
                    <a:pt x="6133" y="1370"/>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24"/>
            <p:cNvSpPr/>
            <p:nvPr/>
          </p:nvSpPr>
          <p:spPr>
            <a:xfrm>
              <a:off x="3621600" y="1793275"/>
              <a:ext cx="357225" cy="255275"/>
            </a:xfrm>
            <a:custGeom>
              <a:avLst/>
              <a:gdLst/>
              <a:ahLst/>
              <a:cxnLst/>
              <a:rect l="l" t="t" r="r" b="b"/>
              <a:pathLst>
                <a:path w="14289" h="10211" extrusionOk="0">
                  <a:moveTo>
                    <a:pt x="3067" y="0"/>
                  </a:moveTo>
                  <a:cubicBezTo>
                    <a:pt x="1371" y="0"/>
                    <a:pt x="1" y="1370"/>
                    <a:pt x="1" y="3066"/>
                  </a:cubicBezTo>
                  <a:cubicBezTo>
                    <a:pt x="1" y="6981"/>
                    <a:pt x="3198" y="10210"/>
                    <a:pt x="7145" y="10210"/>
                  </a:cubicBezTo>
                  <a:cubicBezTo>
                    <a:pt x="11092" y="10210"/>
                    <a:pt x="14288" y="6981"/>
                    <a:pt x="14288" y="3066"/>
                  </a:cubicBezTo>
                  <a:cubicBezTo>
                    <a:pt x="14288" y="1370"/>
                    <a:pt x="12918" y="0"/>
                    <a:pt x="11222" y="0"/>
                  </a:cubicBezTo>
                  <a:cubicBezTo>
                    <a:pt x="9526" y="0"/>
                    <a:pt x="8156" y="1370"/>
                    <a:pt x="8156" y="3066"/>
                  </a:cubicBezTo>
                  <a:cubicBezTo>
                    <a:pt x="8156" y="3621"/>
                    <a:pt x="7699" y="4078"/>
                    <a:pt x="7145" y="4078"/>
                  </a:cubicBezTo>
                  <a:cubicBezTo>
                    <a:pt x="6590" y="4078"/>
                    <a:pt x="6133" y="3621"/>
                    <a:pt x="6133" y="3066"/>
                  </a:cubicBezTo>
                  <a:cubicBezTo>
                    <a:pt x="6133" y="1370"/>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24"/>
            <p:cNvSpPr/>
            <p:nvPr/>
          </p:nvSpPr>
          <p:spPr>
            <a:xfrm>
              <a:off x="4176150" y="1793275"/>
              <a:ext cx="357200" cy="255275"/>
            </a:xfrm>
            <a:custGeom>
              <a:avLst/>
              <a:gdLst/>
              <a:ahLst/>
              <a:cxnLst/>
              <a:rect l="l" t="t" r="r" b="b"/>
              <a:pathLst>
                <a:path w="14288" h="10211" extrusionOk="0">
                  <a:moveTo>
                    <a:pt x="3067" y="0"/>
                  </a:moveTo>
                  <a:cubicBezTo>
                    <a:pt x="1370" y="0"/>
                    <a:pt x="0" y="1370"/>
                    <a:pt x="0" y="3066"/>
                  </a:cubicBezTo>
                  <a:cubicBezTo>
                    <a:pt x="0" y="6981"/>
                    <a:pt x="3197" y="10210"/>
                    <a:pt x="7144" y="10210"/>
                  </a:cubicBezTo>
                  <a:cubicBezTo>
                    <a:pt x="11091" y="10210"/>
                    <a:pt x="14288" y="6981"/>
                    <a:pt x="14288" y="3066"/>
                  </a:cubicBezTo>
                  <a:cubicBezTo>
                    <a:pt x="14288" y="1370"/>
                    <a:pt x="12918" y="0"/>
                    <a:pt x="11222" y="0"/>
                  </a:cubicBezTo>
                  <a:cubicBezTo>
                    <a:pt x="9525" y="0"/>
                    <a:pt x="8155" y="1370"/>
                    <a:pt x="8155" y="3066"/>
                  </a:cubicBezTo>
                  <a:cubicBezTo>
                    <a:pt x="8155" y="3621"/>
                    <a:pt x="7699" y="4078"/>
                    <a:pt x="7144" y="4078"/>
                  </a:cubicBezTo>
                  <a:cubicBezTo>
                    <a:pt x="6590" y="4078"/>
                    <a:pt x="6133" y="3621"/>
                    <a:pt x="6133" y="3066"/>
                  </a:cubicBezTo>
                  <a:cubicBezTo>
                    <a:pt x="6133" y="1370"/>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24"/>
            <p:cNvSpPr/>
            <p:nvPr/>
          </p:nvSpPr>
          <p:spPr>
            <a:xfrm>
              <a:off x="2972475" y="3277475"/>
              <a:ext cx="451800" cy="153325"/>
            </a:xfrm>
            <a:custGeom>
              <a:avLst/>
              <a:gdLst/>
              <a:ahLst/>
              <a:cxnLst/>
              <a:rect l="l" t="t" r="r" b="b"/>
              <a:pathLst>
                <a:path w="18072" h="6133" extrusionOk="0">
                  <a:moveTo>
                    <a:pt x="3067" y="0"/>
                  </a:moveTo>
                  <a:cubicBezTo>
                    <a:pt x="1370" y="0"/>
                    <a:pt x="0" y="1370"/>
                    <a:pt x="0" y="3067"/>
                  </a:cubicBezTo>
                  <a:cubicBezTo>
                    <a:pt x="0" y="4763"/>
                    <a:pt x="1370" y="6133"/>
                    <a:pt x="3067" y="6133"/>
                  </a:cubicBezTo>
                  <a:lnTo>
                    <a:pt x="15006" y="6133"/>
                  </a:lnTo>
                  <a:cubicBezTo>
                    <a:pt x="16702" y="6133"/>
                    <a:pt x="18072" y="4763"/>
                    <a:pt x="18072" y="3067"/>
                  </a:cubicBezTo>
                  <a:cubicBezTo>
                    <a:pt x="18072" y="1370"/>
                    <a:pt x="16702" y="0"/>
                    <a:pt x="15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24"/>
            <p:cNvSpPr/>
            <p:nvPr/>
          </p:nvSpPr>
          <p:spPr>
            <a:xfrm>
              <a:off x="2972475" y="3481350"/>
              <a:ext cx="247925" cy="153325"/>
            </a:xfrm>
            <a:custGeom>
              <a:avLst/>
              <a:gdLst/>
              <a:ahLst/>
              <a:cxnLst/>
              <a:rect l="l" t="t" r="r" b="b"/>
              <a:pathLst>
                <a:path w="9917" h="6133" extrusionOk="0">
                  <a:moveTo>
                    <a:pt x="3067" y="0"/>
                  </a:moveTo>
                  <a:cubicBezTo>
                    <a:pt x="1370" y="0"/>
                    <a:pt x="0" y="1370"/>
                    <a:pt x="0" y="3066"/>
                  </a:cubicBezTo>
                  <a:cubicBezTo>
                    <a:pt x="0" y="4763"/>
                    <a:pt x="1370" y="6133"/>
                    <a:pt x="3067" y="6133"/>
                  </a:cubicBezTo>
                  <a:lnTo>
                    <a:pt x="6851" y="6133"/>
                  </a:lnTo>
                  <a:cubicBezTo>
                    <a:pt x="8547" y="6133"/>
                    <a:pt x="9917" y="4763"/>
                    <a:pt x="9917" y="3066"/>
                  </a:cubicBezTo>
                  <a:cubicBezTo>
                    <a:pt x="9917" y="1370"/>
                    <a:pt x="8547" y="0"/>
                    <a:pt x="6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24"/>
            <p:cNvSpPr/>
            <p:nvPr/>
          </p:nvSpPr>
          <p:spPr>
            <a:xfrm>
              <a:off x="4246275" y="4419175"/>
              <a:ext cx="390650" cy="153325"/>
            </a:xfrm>
            <a:custGeom>
              <a:avLst/>
              <a:gdLst/>
              <a:ahLst/>
              <a:cxnLst/>
              <a:rect l="l" t="t" r="r" b="b"/>
              <a:pathLst>
                <a:path w="15626" h="6133" extrusionOk="0">
                  <a:moveTo>
                    <a:pt x="3067" y="0"/>
                  </a:moveTo>
                  <a:cubicBezTo>
                    <a:pt x="1371" y="0"/>
                    <a:pt x="1" y="1370"/>
                    <a:pt x="1" y="3066"/>
                  </a:cubicBezTo>
                  <a:cubicBezTo>
                    <a:pt x="1" y="4763"/>
                    <a:pt x="1371" y="6133"/>
                    <a:pt x="3067" y="6133"/>
                  </a:cubicBezTo>
                  <a:lnTo>
                    <a:pt x="12559" y="6133"/>
                  </a:lnTo>
                  <a:cubicBezTo>
                    <a:pt x="14256" y="6133"/>
                    <a:pt x="15626" y="4763"/>
                    <a:pt x="15626" y="3066"/>
                  </a:cubicBezTo>
                  <a:cubicBezTo>
                    <a:pt x="15626" y="1370"/>
                    <a:pt x="14256" y="0"/>
                    <a:pt x="12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 name="Google Shape;2181;p124"/>
          <p:cNvGrpSpPr/>
          <p:nvPr/>
        </p:nvGrpSpPr>
        <p:grpSpPr>
          <a:xfrm>
            <a:off x="4368390" y="4078996"/>
            <a:ext cx="438397" cy="564196"/>
            <a:chOff x="1773700" y="238125"/>
            <a:chExt cx="4055475" cy="5219200"/>
          </a:xfrm>
        </p:grpSpPr>
        <p:sp>
          <p:nvSpPr>
            <p:cNvPr id="2182" name="Google Shape;2182;p124"/>
            <p:cNvSpPr/>
            <p:nvPr/>
          </p:nvSpPr>
          <p:spPr>
            <a:xfrm>
              <a:off x="1773700" y="2335675"/>
              <a:ext cx="3959250" cy="3121650"/>
            </a:xfrm>
            <a:custGeom>
              <a:avLst/>
              <a:gdLst/>
              <a:ahLst/>
              <a:cxnLst/>
              <a:rect l="l" t="t" r="r" b="b"/>
              <a:pathLst>
                <a:path w="158370" h="124866" extrusionOk="0">
                  <a:moveTo>
                    <a:pt x="51931" y="42174"/>
                  </a:moveTo>
                  <a:cubicBezTo>
                    <a:pt x="51474" y="44392"/>
                    <a:pt x="51246" y="46708"/>
                    <a:pt x="51246" y="49089"/>
                  </a:cubicBezTo>
                  <a:cubicBezTo>
                    <a:pt x="51246" y="50361"/>
                    <a:pt x="51311" y="51634"/>
                    <a:pt x="51474" y="52906"/>
                  </a:cubicBezTo>
                  <a:lnTo>
                    <a:pt x="29325" y="52906"/>
                  </a:lnTo>
                  <a:lnTo>
                    <a:pt x="27858" y="42174"/>
                  </a:lnTo>
                  <a:close/>
                  <a:moveTo>
                    <a:pt x="146659" y="42174"/>
                  </a:moveTo>
                  <a:lnTo>
                    <a:pt x="145191" y="52906"/>
                  </a:lnTo>
                  <a:lnTo>
                    <a:pt x="123042" y="52906"/>
                  </a:lnTo>
                  <a:cubicBezTo>
                    <a:pt x="123205" y="51634"/>
                    <a:pt x="123271" y="50361"/>
                    <a:pt x="123271" y="49089"/>
                  </a:cubicBezTo>
                  <a:cubicBezTo>
                    <a:pt x="123271" y="46708"/>
                    <a:pt x="123042" y="44392"/>
                    <a:pt x="122586" y="42174"/>
                  </a:cubicBezTo>
                  <a:close/>
                  <a:moveTo>
                    <a:pt x="87258" y="19177"/>
                  </a:moveTo>
                  <a:cubicBezTo>
                    <a:pt x="103731" y="19177"/>
                    <a:pt x="117138" y="32584"/>
                    <a:pt x="117138" y="49089"/>
                  </a:cubicBezTo>
                  <a:cubicBezTo>
                    <a:pt x="117138" y="61517"/>
                    <a:pt x="109309" y="72804"/>
                    <a:pt x="97631" y="77110"/>
                  </a:cubicBezTo>
                  <a:cubicBezTo>
                    <a:pt x="96066" y="77697"/>
                    <a:pt x="95250" y="79458"/>
                    <a:pt x="95837" y="81057"/>
                  </a:cubicBezTo>
                  <a:cubicBezTo>
                    <a:pt x="96295" y="82277"/>
                    <a:pt x="97466" y="83042"/>
                    <a:pt x="98702" y="83042"/>
                  </a:cubicBezTo>
                  <a:cubicBezTo>
                    <a:pt x="99051" y="83042"/>
                    <a:pt x="99406" y="82980"/>
                    <a:pt x="99752" y="82851"/>
                  </a:cubicBezTo>
                  <a:cubicBezTo>
                    <a:pt x="110614" y="78839"/>
                    <a:pt x="118737" y="69803"/>
                    <a:pt x="121835" y="59006"/>
                  </a:cubicBezTo>
                  <a:lnTo>
                    <a:pt x="144343" y="59006"/>
                  </a:lnTo>
                  <a:lnTo>
                    <a:pt x="137623" y="108099"/>
                  </a:lnTo>
                  <a:lnTo>
                    <a:pt x="41884" y="108099"/>
                  </a:lnTo>
                  <a:cubicBezTo>
                    <a:pt x="41884" y="108066"/>
                    <a:pt x="41884" y="108033"/>
                    <a:pt x="41884" y="108001"/>
                  </a:cubicBezTo>
                  <a:cubicBezTo>
                    <a:pt x="41884" y="103923"/>
                    <a:pt x="40351" y="99944"/>
                    <a:pt x="37709" y="96877"/>
                  </a:cubicBezTo>
                  <a:cubicBezTo>
                    <a:pt x="37709" y="96649"/>
                    <a:pt x="37709" y="96453"/>
                    <a:pt x="37709" y="96225"/>
                  </a:cubicBezTo>
                  <a:cubicBezTo>
                    <a:pt x="37709" y="92767"/>
                    <a:pt x="36306" y="89603"/>
                    <a:pt x="34055" y="87320"/>
                  </a:cubicBezTo>
                  <a:lnTo>
                    <a:pt x="30174" y="59006"/>
                  </a:lnTo>
                  <a:lnTo>
                    <a:pt x="52649" y="59006"/>
                  </a:lnTo>
                  <a:cubicBezTo>
                    <a:pt x="56791" y="73391"/>
                    <a:pt x="69644" y="84188"/>
                    <a:pt x="85269" y="85036"/>
                  </a:cubicBezTo>
                  <a:lnTo>
                    <a:pt x="85432" y="85036"/>
                  </a:lnTo>
                  <a:cubicBezTo>
                    <a:pt x="87063" y="85036"/>
                    <a:pt x="88400" y="83764"/>
                    <a:pt x="88498" y="82133"/>
                  </a:cubicBezTo>
                  <a:cubicBezTo>
                    <a:pt x="88596" y="80469"/>
                    <a:pt x="87291" y="79002"/>
                    <a:pt x="85595" y="78936"/>
                  </a:cubicBezTo>
                  <a:cubicBezTo>
                    <a:pt x="69774" y="78056"/>
                    <a:pt x="57379" y="64942"/>
                    <a:pt x="57379" y="49089"/>
                  </a:cubicBezTo>
                  <a:cubicBezTo>
                    <a:pt x="57379" y="32584"/>
                    <a:pt x="70785" y="19177"/>
                    <a:pt x="87258" y="19177"/>
                  </a:cubicBezTo>
                  <a:close/>
                  <a:moveTo>
                    <a:pt x="24987" y="89636"/>
                  </a:moveTo>
                  <a:cubicBezTo>
                    <a:pt x="28640" y="89636"/>
                    <a:pt x="31609" y="92604"/>
                    <a:pt x="31609" y="96225"/>
                  </a:cubicBezTo>
                  <a:cubicBezTo>
                    <a:pt x="31609" y="96616"/>
                    <a:pt x="31544" y="96975"/>
                    <a:pt x="31478" y="97399"/>
                  </a:cubicBezTo>
                  <a:cubicBezTo>
                    <a:pt x="31283" y="98443"/>
                    <a:pt x="31641" y="99454"/>
                    <a:pt x="32392" y="100172"/>
                  </a:cubicBezTo>
                  <a:cubicBezTo>
                    <a:pt x="34577" y="102227"/>
                    <a:pt x="35752" y="105000"/>
                    <a:pt x="35752" y="108001"/>
                  </a:cubicBezTo>
                  <a:cubicBezTo>
                    <a:pt x="35752" y="113937"/>
                    <a:pt x="30924" y="118765"/>
                    <a:pt x="24987" y="118765"/>
                  </a:cubicBezTo>
                  <a:cubicBezTo>
                    <a:pt x="19768" y="118765"/>
                    <a:pt x="15299" y="115014"/>
                    <a:pt x="14418" y="109827"/>
                  </a:cubicBezTo>
                  <a:cubicBezTo>
                    <a:pt x="14190" y="108523"/>
                    <a:pt x="13113" y="107511"/>
                    <a:pt x="11809" y="107316"/>
                  </a:cubicBezTo>
                  <a:cubicBezTo>
                    <a:pt x="8547" y="106892"/>
                    <a:pt x="6100" y="104086"/>
                    <a:pt x="6100" y="100792"/>
                  </a:cubicBezTo>
                  <a:cubicBezTo>
                    <a:pt x="6100" y="97171"/>
                    <a:pt x="9069" y="94202"/>
                    <a:pt x="12689" y="94202"/>
                  </a:cubicBezTo>
                  <a:cubicBezTo>
                    <a:pt x="13570" y="94202"/>
                    <a:pt x="14418" y="94366"/>
                    <a:pt x="15234" y="94724"/>
                  </a:cubicBezTo>
                  <a:cubicBezTo>
                    <a:pt x="15606" y="94873"/>
                    <a:pt x="15993" y="94945"/>
                    <a:pt x="16375" y="94945"/>
                  </a:cubicBezTo>
                  <a:cubicBezTo>
                    <a:pt x="17499" y="94945"/>
                    <a:pt x="18580" y="94328"/>
                    <a:pt x="19115" y="93256"/>
                  </a:cubicBezTo>
                  <a:cubicBezTo>
                    <a:pt x="20257" y="91038"/>
                    <a:pt x="22508" y="89636"/>
                    <a:pt x="24987" y="89636"/>
                  </a:cubicBezTo>
                  <a:close/>
                  <a:moveTo>
                    <a:pt x="136808" y="114198"/>
                  </a:moveTo>
                  <a:lnTo>
                    <a:pt x="136188" y="118765"/>
                  </a:lnTo>
                  <a:lnTo>
                    <a:pt x="38361" y="118765"/>
                  </a:lnTo>
                  <a:lnTo>
                    <a:pt x="38296" y="118374"/>
                  </a:lnTo>
                  <a:cubicBezTo>
                    <a:pt x="39275" y="117102"/>
                    <a:pt x="40090" y="115732"/>
                    <a:pt x="40677" y="114198"/>
                  </a:cubicBezTo>
                  <a:close/>
                  <a:moveTo>
                    <a:pt x="155085" y="1"/>
                  </a:moveTo>
                  <a:cubicBezTo>
                    <a:pt x="153588" y="1"/>
                    <a:pt x="152283" y="1114"/>
                    <a:pt x="152074" y="2639"/>
                  </a:cubicBezTo>
                  <a:lnTo>
                    <a:pt x="147507" y="36041"/>
                  </a:lnTo>
                  <a:lnTo>
                    <a:pt x="120824" y="36041"/>
                  </a:lnTo>
                  <a:cubicBezTo>
                    <a:pt x="115605" y="22602"/>
                    <a:pt x="102524" y="13077"/>
                    <a:pt x="87258" y="13077"/>
                  </a:cubicBezTo>
                  <a:cubicBezTo>
                    <a:pt x="71992" y="13077"/>
                    <a:pt x="58912" y="22602"/>
                    <a:pt x="53693" y="36041"/>
                  </a:cubicBezTo>
                  <a:lnTo>
                    <a:pt x="27009" y="36041"/>
                  </a:lnTo>
                  <a:lnTo>
                    <a:pt x="24041" y="14316"/>
                  </a:lnTo>
                  <a:cubicBezTo>
                    <a:pt x="23832" y="12792"/>
                    <a:pt x="22527" y="11678"/>
                    <a:pt x="21030" y="11678"/>
                  </a:cubicBezTo>
                  <a:cubicBezTo>
                    <a:pt x="20893" y="11678"/>
                    <a:pt x="20755" y="11688"/>
                    <a:pt x="20616" y="11707"/>
                  </a:cubicBezTo>
                  <a:cubicBezTo>
                    <a:pt x="18920" y="11935"/>
                    <a:pt x="17745" y="13501"/>
                    <a:pt x="17974" y="15165"/>
                  </a:cubicBezTo>
                  <a:lnTo>
                    <a:pt x="23617" y="56233"/>
                  </a:lnTo>
                  <a:cubicBezTo>
                    <a:pt x="23617" y="56298"/>
                    <a:pt x="23617" y="56363"/>
                    <a:pt x="23650" y="56461"/>
                  </a:cubicBezTo>
                  <a:lnTo>
                    <a:pt x="27368" y="83764"/>
                  </a:lnTo>
                  <a:cubicBezTo>
                    <a:pt x="26618" y="83601"/>
                    <a:pt x="25803" y="83536"/>
                    <a:pt x="24987" y="83536"/>
                  </a:cubicBezTo>
                  <a:cubicBezTo>
                    <a:pt x="21073" y="83536"/>
                    <a:pt x="17452" y="85297"/>
                    <a:pt x="15071" y="88298"/>
                  </a:cubicBezTo>
                  <a:cubicBezTo>
                    <a:pt x="14288" y="88168"/>
                    <a:pt x="13505" y="88103"/>
                    <a:pt x="12689" y="88103"/>
                  </a:cubicBezTo>
                  <a:cubicBezTo>
                    <a:pt x="5676" y="88103"/>
                    <a:pt x="0" y="93778"/>
                    <a:pt x="0" y="100792"/>
                  </a:cubicBezTo>
                  <a:cubicBezTo>
                    <a:pt x="0" y="106370"/>
                    <a:pt x="3686" y="111263"/>
                    <a:pt x="8873" y="112894"/>
                  </a:cubicBezTo>
                  <a:cubicBezTo>
                    <a:pt x="10993" y="119940"/>
                    <a:pt x="17484" y="124865"/>
                    <a:pt x="24987" y="124865"/>
                  </a:cubicBezTo>
                  <a:cubicBezTo>
                    <a:pt x="27825" y="124865"/>
                    <a:pt x="30500" y="124147"/>
                    <a:pt x="32848" y="122941"/>
                  </a:cubicBezTo>
                  <a:cubicBezTo>
                    <a:pt x="33272" y="124082"/>
                    <a:pt x="34414" y="124865"/>
                    <a:pt x="35686" y="124865"/>
                  </a:cubicBezTo>
                  <a:lnTo>
                    <a:pt x="138830" y="124865"/>
                  </a:lnTo>
                  <a:cubicBezTo>
                    <a:pt x="140363" y="124865"/>
                    <a:pt x="141668" y="123723"/>
                    <a:pt x="141864" y="122223"/>
                  </a:cubicBezTo>
                  <a:lnTo>
                    <a:pt x="158141" y="3487"/>
                  </a:lnTo>
                  <a:cubicBezTo>
                    <a:pt x="158370" y="1790"/>
                    <a:pt x="157195" y="257"/>
                    <a:pt x="155499" y="29"/>
                  </a:cubicBezTo>
                  <a:cubicBezTo>
                    <a:pt x="155360" y="10"/>
                    <a:pt x="155222" y="1"/>
                    <a:pt x="155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24"/>
            <p:cNvSpPr/>
            <p:nvPr/>
          </p:nvSpPr>
          <p:spPr>
            <a:xfrm>
              <a:off x="2081125" y="238125"/>
              <a:ext cx="3748050" cy="2210825"/>
            </a:xfrm>
            <a:custGeom>
              <a:avLst/>
              <a:gdLst/>
              <a:ahLst/>
              <a:cxnLst/>
              <a:rect l="l" t="t" r="r" b="b"/>
              <a:pathLst>
                <a:path w="149922" h="88433" extrusionOk="0">
                  <a:moveTo>
                    <a:pt x="71765" y="6133"/>
                  </a:moveTo>
                  <a:cubicBezTo>
                    <a:pt x="80376" y="6133"/>
                    <a:pt x="87390" y="13113"/>
                    <a:pt x="87390" y="21725"/>
                  </a:cubicBezTo>
                  <a:cubicBezTo>
                    <a:pt x="87390" y="21888"/>
                    <a:pt x="87390" y="22018"/>
                    <a:pt x="87390" y="22182"/>
                  </a:cubicBezTo>
                  <a:cubicBezTo>
                    <a:pt x="85759" y="21562"/>
                    <a:pt x="83997" y="21203"/>
                    <a:pt x="82170" y="21203"/>
                  </a:cubicBezTo>
                  <a:cubicBezTo>
                    <a:pt x="74211" y="21203"/>
                    <a:pt x="67752" y="27662"/>
                    <a:pt x="67752" y="35621"/>
                  </a:cubicBezTo>
                  <a:cubicBezTo>
                    <a:pt x="67752" y="37317"/>
                    <a:pt x="69122" y="38687"/>
                    <a:pt x="70819" y="38687"/>
                  </a:cubicBezTo>
                  <a:cubicBezTo>
                    <a:pt x="72515" y="38687"/>
                    <a:pt x="73885" y="37317"/>
                    <a:pt x="73885" y="35621"/>
                  </a:cubicBezTo>
                  <a:cubicBezTo>
                    <a:pt x="73885" y="31054"/>
                    <a:pt x="77604" y="27335"/>
                    <a:pt x="82170" y="27335"/>
                  </a:cubicBezTo>
                  <a:cubicBezTo>
                    <a:pt x="86737" y="27335"/>
                    <a:pt x="90456" y="31054"/>
                    <a:pt x="90456" y="35621"/>
                  </a:cubicBezTo>
                  <a:cubicBezTo>
                    <a:pt x="90456" y="37317"/>
                    <a:pt x="91826" y="38687"/>
                    <a:pt x="93522" y="38687"/>
                  </a:cubicBezTo>
                  <a:cubicBezTo>
                    <a:pt x="95218" y="38687"/>
                    <a:pt x="96588" y="37317"/>
                    <a:pt x="96588" y="35621"/>
                  </a:cubicBezTo>
                  <a:cubicBezTo>
                    <a:pt x="96588" y="32163"/>
                    <a:pt x="95349" y="28999"/>
                    <a:pt x="93326" y="26520"/>
                  </a:cubicBezTo>
                  <a:cubicBezTo>
                    <a:pt x="94240" y="26161"/>
                    <a:pt x="95186" y="25965"/>
                    <a:pt x="96197" y="25965"/>
                  </a:cubicBezTo>
                  <a:cubicBezTo>
                    <a:pt x="100601" y="25965"/>
                    <a:pt x="104189" y="29554"/>
                    <a:pt x="104221" y="33957"/>
                  </a:cubicBezTo>
                  <a:cubicBezTo>
                    <a:pt x="104221" y="34023"/>
                    <a:pt x="104221" y="34088"/>
                    <a:pt x="104221" y="34153"/>
                  </a:cubicBezTo>
                  <a:cubicBezTo>
                    <a:pt x="104221" y="35034"/>
                    <a:pt x="104613" y="35914"/>
                    <a:pt x="105298" y="36469"/>
                  </a:cubicBezTo>
                  <a:cubicBezTo>
                    <a:pt x="105867" y="36957"/>
                    <a:pt x="106571" y="37220"/>
                    <a:pt x="107317" y="37220"/>
                  </a:cubicBezTo>
                  <a:cubicBezTo>
                    <a:pt x="107469" y="37220"/>
                    <a:pt x="107623" y="37209"/>
                    <a:pt x="107777" y="37187"/>
                  </a:cubicBezTo>
                  <a:cubicBezTo>
                    <a:pt x="108234" y="37089"/>
                    <a:pt x="108723" y="37056"/>
                    <a:pt x="109212" y="37056"/>
                  </a:cubicBezTo>
                  <a:cubicBezTo>
                    <a:pt x="113485" y="37056"/>
                    <a:pt x="117139" y="39959"/>
                    <a:pt x="118085" y="44102"/>
                  </a:cubicBezTo>
                  <a:cubicBezTo>
                    <a:pt x="118346" y="45179"/>
                    <a:pt x="119096" y="45994"/>
                    <a:pt x="120140" y="46353"/>
                  </a:cubicBezTo>
                  <a:cubicBezTo>
                    <a:pt x="120433" y="46447"/>
                    <a:pt x="120736" y="46492"/>
                    <a:pt x="121039" y="46492"/>
                  </a:cubicBezTo>
                  <a:cubicBezTo>
                    <a:pt x="121782" y="46492"/>
                    <a:pt x="122519" y="46220"/>
                    <a:pt x="123076" y="45733"/>
                  </a:cubicBezTo>
                  <a:cubicBezTo>
                    <a:pt x="124739" y="44265"/>
                    <a:pt x="126892" y="43450"/>
                    <a:pt x="129110" y="43450"/>
                  </a:cubicBezTo>
                  <a:cubicBezTo>
                    <a:pt x="134134" y="43450"/>
                    <a:pt x="138244" y="47527"/>
                    <a:pt x="138244" y="52583"/>
                  </a:cubicBezTo>
                  <a:cubicBezTo>
                    <a:pt x="138244" y="53366"/>
                    <a:pt x="138146" y="54116"/>
                    <a:pt x="137950" y="54867"/>
                  </a:cubicBezTo>
                  <a:lnTo>
                    <a:pt x="13179" y="54867"/>
                  </a:lnTo>
                  <a:cubicBezTo>
                    <a:pt x="14223" y="53431"/>
                    <a:pt x="15724" y="52355"/>
                    <a:pt x="17453" y="51833"/>
                  </a:cubicBezTo>
                  <a:cubicBezTo>
                    <a:pt x="18268" y="51605"/>
                    <a:pt x="18953" y="51017"/>
                    <a:pt x="19344" y="50267"/>
                  </a:cubicBezTo>
                  <a:cubicBezTo>
                    <a:pt x="19736" y="49517"/>
                    <a:pt x="19769" y="48636"/>
                    <a:pt x="19475" y="47853"/>
                  </a:cubicBezTo>
                  <a:cubicBezTo>
                    <a:pt x="19149" y="46973"/>
                    <a:pt x="18986" y="46027"/>
                    <a:pt x="18986" y="45081"/>
                  </a:cubicBezTo>
                  <a:cubicBezTo>
                    <a:pt x="18986" y="40644"/>
                    <a:pt x="22606" y="37056"/>
                    <a:pt x="27010" y="37056"/>
                  </a:cubicBezTo>
                  <a:cubicBezTo>
                    <a:pt x="28641" y="37056"/>
                    <a:pt x="30207" y="37545"/>
                    <a:pt x="31544" y="38459"/>
                  </a:cubicBezTo>
                  <a:cubicBezTo>
                    <a:pt x="32063" y="38804"/>
                    <a:pt x="32660" y="38980"/>
                    <a:pt x="33263" y="38980"/>
                  </a:cubicBezTo>
                  <a:cubicBezTo>
                    <a:pt x="33685" y="38980"/>
                    <a:pt x="34110" y="38894"/>
                    <a:pt x="34513" y="38720"/>
                  </a:cubicBezTo>
                  <a:cubicBezTo>
                    <a:pt x="35459" y="38296"/>
                    <a:pt x="36144" y="37415"/>
                    <a:pt x="36307" y="36371"/>
                  </a:cubicBezTo>
                  <a:cubicBezTo>
                    <a:pt x="37383" y="28738"/>
                    <a:pt x="44038" y="22997"/>
                    <a:pt x="51736" y="22997"/>
                  </a:cubicBezTo>
                  <a:cubicBezTo>
                    <a:pt x="52095" y="22997"/>
                    <a:pt x="52486" y="22997"/>
                    <a:pt x="52943" y="23030"/>
                  </a:cubicBezTo>
                  <a:cubicBezTo>
                    <a:pt x="53025" y="23036"/>
                    <a:pt x="53107" y="23039"/>
                    <a:pt x="53187" y="23039"/>
                  </a:cubicBezTo>
                  <a:cubicBezTo>
                    <a:pt x="54775" y="23039"/>
                    <a:pt x="56082" y="21840"/>
                    <a:pt x="56238" y="20257"/>
                  </a:cubicBezTo>
                  <a:cubicBezTo>
                    <a:pt x="56988" y="12200"/>
                    <a:pt x="63675" y="6133"/>
                    <a:pt x="71765" y="6133"/>
                  </a:cubicBezTo>
                  <a:close/>
                  <a:moveTo>
                    <a:pt x="71765" y="0"/>
                  </a:moveTo>
                  <a:cubicBezTo>
                    <a:pt x="66317" y="0"/>
                    <a:pt x="61098" y="2022"/>
                    <a:pt x="57086" y="5708"/>
                  </a:cubicBezTo>
                  <a:cubicBezTo>
                    <a:pt x="53824" y="8710"/>
                    <a:pt x="51573" y="12624"/>
                    <a:pt x="50594" y="16897"/>
                  </a:cubicBezTo>
                  <a:cubicBezTo>
                    <a:pt x="41722" y="17386"/>
                    <a:pt x="34023" y="23323"/>
                    <a:pt x="31185" y="31576"/>
                  </a:cubicBezTo>
                  <a:cubicBezTo>
                    <a:pt x="29848" y="31152"/>
                    <a:pt x="28445" y="30956"/>
                    <a:pt x="27010" y="30956"/>
                  </a:cubicBezTo>
                  <a:cubicBezTo>
                    <a:pt x="19214" y="30956"/>
                    <a:pt x="12886" y="37285"/>
                    <a:pt x="12886" y="45081"/>
                  </a:cubicBezTo>
                  <a:cubicBezTo>
                    <a:pt x="12886" y="45766"/>
                    <a:pt x="12918" y="46418"/>
                    <a:pt x="13016" y="47070"/>
                  </a:cubicBezTo>
                  <a:cubicBezTo>
                    <a:pt x="9917" y="48767"/>
                    <a:pt x="7536" y="51539"/>
                    <a:pt x="6362" y="54867"/>
                  </a:cubicBezTo>
                  <a:lnTo>
                    <a:pt x="3165" y="54867"/>
                  </a:lnTo>
                  <a:cubicBezTo>
                    <a:pt x="2252" y="54867"/>
                    <a:pt x="1436" y="55258"/>
                    <a:pt x="849" y="55910"/>
                  </a:cubicBezTo>
                  <a:cubicBezTo>
                    <a:pt x="262" y="56595"/>
                    <a:pt x="1" y="57476"/>
                    <a:pt x="131" y="58357"/>
                  </a:cubicBezTo>
                  <a:lnTo>
                    <a:pt x="3883" y="85790"/>
                  </a:lnTo>
                  <a:cubicBezTo>
                    <a:pt x="4078" y="87323"/>
                    <a:pt x="5383" y="88432"/>
                    <a:pt x="6916" y="88432"/>
                  </a:cubicBezTo>
                  <a:cubicBezTo>
                    <a:pt x="7047" y="88432"/>
                    <a:pt x="7177" y="88432"/>
                    <a:pt x="7308" y="88400"/>
                  </a:cubicBezTo>
                  <a:cubicBezTo>
                    <a:pt x="9004" y="88171"/>
                    <a:pt x="10178" y="86638"/>
                    <a:pt x="9950" y="84975"/>
                  </a:cubicBezTo>
                  <a:lnTo>
                    <a:pt x="6655" y="60999"/>
                  </a:lnTo>
                  <a:lnTo>
                    <a:pt x="143267" y="60999"/>
                  </a:lnTo>
                  <a:lnTo>
                    <a:pt x="141604" y="73264"/>
                  </a:lnTo>
                  <a:cubicBezTo>
                    <a:pt x="141375" y="74960"/>
                    <a:pt x="142517" y="76494"/>
                    <a:pt x="144213" y="76722"/>
                  </a:cubicBezTo>
                  <a:cubicBezTo>
                    <a:pt x="144353" y="76741"/>
                    <a:pt x="144491" y="76750"/>
                    <a:pt x="144627" y="76750"/>
                  </a:cubicBezTo>
                  <a:cubicBezTo>
                    <a:pt x="146124" y="76750"/>
                    <a:pt x="147429" y="75637"/>
                    <a:pt x="147638" y="74112"/>
                  </a:cubicBezTo>
                  <a:lnTo>
                    <a:pt x="149791" y="58357"/>
                  </a:lnTo>
                  <a:cubicBezTo>
                    <a:pt x="149922" y="57476"/>
                    <a:pt x="149661" y="56595"/>
                    <a:pt x="149074" y="55910"/>
                  </a:cubicBezTo>
                  <a:cubicBezTo>
                    <a:pt x="148487" y="55258"/>
                    <a:pt x="147671" y="54867"/>
                    <a:pt x="146790" y="54867"/>
                  </a:cubicBezTo>
                  <a:lnTo>
                    <a:pt x="144181" y="54867"/>
                  </a:lnTo>
                  <a:cubicBezTo>
                    <a:pt x="144279" y="54116"/>
                    <a:pt x="144344" y="53366"/>
                    <a:pt x="144344" y="52583"/>
                  </a:cubicBezTo>
                  <a:cubicBezTo>
                    <a:pt x="144344" y="44167"/>
                    <a:pt x="137526" y="37350"/>
                    <a:pt x="129110" y="37350"/>
                  </a:cubicBezTo>
                  <a:cubicBezTo>
                    <a:pt x="126827" y="37350"/>
                    <a:pt x="124576" y="37839"/>
                    <a:pt x="122554" y="38818"/>
                  </a:cubicBezTo>
                  <a:cubicBezTo>
                    <a:pt x="120075" y="34251"/>
                    <a:pt x="115377" y="31250"/>
                    <a:pt x="109995" y="30956"/>
                  </a:cubicBezTo>
                  <a:cubicBezTo>
                    <a:pt x="108625" y="24628"/>
                    <a:pt x="102949" y="19865"/>
                    <a:pt x="96197" y="19865"/>
                  </a:cubicBezTo>
                  <a:cubicBezTo>
                    <a:pt x="95251" y="19865"/>
                    <a:pt x="94338" y="19931"/>
                    <a:pt x="93457" y="20126"/>
                  </a:cubicBezTo>
                  <a:cubicBezTo>
                    <a:pt x="92609" y="8873"/>
                    <a:pt x="83214" y="0"/>
                    <a:pt x="717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24"/>
            <p:cNvSpPr/>
            <p:nvPr/>
          </p:nvSpPr>
          <p:spPr>
            <a:xfrm>
              <a:off x="3553100" y="3164925"/>
              <a:ext cx="804100" cy="795150"/>
            </a:xfrm>
            <a:custGeom>
              <a:avLst/>
              <a:gdLst/>
              <a:ahLst/>
              <a:cxnLst/>
              <a:rect l="l" t="t" r="r" b="b"/>
              <a:pathLst>
                <a:path w="32164" h="31806" extrusionOk="0">
                  <a:moveTo>
                    <a:pt x="19051" y="6133"/>
                  </a:moveTo>
                  <a:cubicBezTo>
                    <a:pt x="21236" y="6133"/>
                    <a:pt x="23030" y="7895"/>
                    <a:pt x="23030" y="10113"/>
                  </a:cubicBezTo>
                  <a:cubicBezTo>
                    <a:pt x="23030" y="10341"/>
                    <a:pt x="22998" y="10570"/>
                    <a:pt x="22965" y="10830"/>
                  </a:cubicBezTo>
                  <a:cubicBezTo>
                    <a:pt x="22769" y="11842"/>
                    <a:pt x="23128" y="12886"/>
                    <a:pt x="23878" y="13571"/>
                  </a:cubicBezTo>
                  <a:cubicBezTo>
                    <a:pt x="25281" y="14908"/>
                    <a:pt x="26064" y="16735"/>
                    <a:pt x="26064" y="18659"/>
                  </a:cubicBezTo>
                  <a:cubicBezTo>
                    <a:pt x="26064" y="22541"/>
                    <a:pt x="22900" y="25673"/>
                    <a:pt x="19051" y="25673"/>
                  </a:cubicBezTo>
                  <a:cubicBezTo>
                    <a:pt x="15626" y="25673"/>
                    <a:pt x="12722" y="23259"/>
                    <a:pt x="12135" y="19866"/>
                  </a:cubicBezTo>
                  <a:cubicBezTo>
                    <a:pt x="11907" y="18561"/>
                    <a:pt x="10863" y="17550"/>
                    <a:pt x="9526" y="17354"/>
                  </a:cubicBezTo>
                  <a:cubicBezTo>
                    <a:pt x="7569" y="17094"/>
                    <a:pt x="6101" y="15397"/>
                    <a:pt x="6101" y="13440"/>
                  </a:cubicBezTo>
                  <a:cubicBezTo>
                    <a:pt x="6101" y="11255"/>
                    <a:pt x="7895" y="9460"/>
                    <a:pt x="10080" y="9460"/>
                  </a:cubicBezTo>
                  <a:cubicBezTo>
                    <a:pt x="10602" y="9460"/>
                    <a:pt x="11124" y="9558"/>
                    <a:pt x="11613" y="9754"/>
                  </a:cubicBezTo>
                  <a:cubicBezTo>
                    <a:pt x="11998" y="9916"/>
                    <a:pt x="12397" y="9994"/>
                    <a:pt x="12791" y="9994"/>
                  </a:cubicBezTo>
                  <a:cubicBezTo>
                    <a:pt x="13902" y="9994"/>
                    <a:pt x="14965" y="9378"/>
                    <a:pt x="15495" y="8319"/>
                  </a:cubicBezTo>
                  <a:cubicBezTo>
                    <a:pt x="16180" y="6981"/>
                    <a:pt x="17550" y="6133"/>
                    <a:pt x="19051" y="6133"/>
                  </a:cubicBezTo>
                  <a:close/>
                  <a:moveTo>
                    <a:pt x="19051" y="1"/>
                  </a:moveTo>
                  <a:cubicBezTo>
                    <a:pt x="16082" y="1"/>
                    <a:pt x="13375" y="1273"/>
                    <a:pt x="11483" y="3426"/>
                  </a:cubicBezTo>
                  <a:cubicBezTo>
                    <a:pt x="11026" y="3361"/>
                    <a:pt x="10537" y="3328"/>
                    <a:pt x="10080" y="3328"/>
                  </a:cubicBezTo>
                  <a:cubicBezTo>
                    <a:pt x="4502" y="3328"/>
                    <a:pt x="1" y="7862"/>
                    <a:pt x="1" y="13440"/>
                  </a:cubicBezTo>
                  <a:cubicBezTo>
                    <a:pt x="1" y="17713"/>
                    <a:pt x="2708" y="21465"/>
                    <a:pt x="6623" y="22900"/>
                  </a:cubicBezTo>
                  <a:cubicBezTo>
                    <a:pt x="8384" y="28152"/>
                    <a:pt x="13342" y="31805"/>
                    <a:pt x="19051" y="31805"/>
                  </a:cubicBezTo>
                  <a:cubicBezTo>
                    <a:pt x="26292" y="31805"/>
                    <a:pt x="32164" y="25901"/>
                    <a:pt x="32164" y="18692"/>
                  </a:cubicBezTo>
                  <a:cubicBezTo>
                    <a:pt x="32164" y="15626"/>
                    <a:pt x="31087" y="12625"/>
                    <a:pt x="29130" y="10276"/>
                  </a:cubicBezTo>
                  <a:cubicBezTo>
                    <a:pt x="29130" y="10211"/>
                    <a:pt x="29130" y="10178"/>
                    <a:pt x="29130" y="10113"/>
                  </a:cubicBezTo>
                  <a:cubicBezTo>
                    <a:pt x="29130" y="4535"/>
                    <a:pt x="24629" y="1"/>
                    <a:pt x="19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24"/>
            <p:cNvSpPr/>
            <p:nvPr/>
          </p:nvSpPr>
          <p:spPr>
            <a:xfrm>
              <a:off x="2174925" y="4749800"/>
              <a:ext cx="384125" cy="382125"/>
            </a:xfrm>
            <a:custGeom>
              <a:avLst/>
              <a:gdLst/>
              <a:ahLst/>
              <a:cxnLst/>
              <a:rect l="l" t="t" r="r" b="b"/>
              <a:pathLst>
                <a:path w="15365" h="15285" extrusionOk="0">
                  <a:moveTo>
                    <a:pt x="6945" y="0"/>
                  </a:moveTo>
                  <a:cubicBezTo>
                    <a:pt x="4953" y="0"/>
                    <a:pt x="2955" y="706"/>
                    <a:pt x="1370" y="2139"/>
                  </a:cubicBezTo>
                  <a:cubicBezTo>
                    <a:pt x="98" y="3281"/>
                    <a:pt x="0" y="5205"/>
                    <a:pt x="1142" y="6445"/>
                  </a:cubicBezTo>
                  <a:cubicBezTo>
                    <a:pt x="1751" y="7124"/>
                    <a:pt x="2584" y="7468"/>
                    <a:pt x="3416" y="7468"/>
                  </a:cubicBezTo>
                  <a:cubicBezTo>
                    <a:pt x="4143" y="7468"/>
                    <a:pt x="4870" y="7205"/>
                    <a:pt x="5448" y="6673"/>
                  </a:cubicBezTo>
                  <a:cubicBezTo>
                    <a:pt x="5874" y="6292"/>
                    <a:pt x="6407" y="6104"/>
                    <a:pt x="6938" y="6104"/>
                  </a:cubicBezTo>
                  <a:cubicBezTo>
                    <a:pt x="7543" y="6104"/>
                    <a:pt x="8145" y="6349"/>
                    <a:pt x="8579" y="6836"/>
                  </a:cubicBezTo>
                  <a:cubicBezTo>
                    <a:pt x="8971" y="7260"/>
                    <a:pt x="9166" y="7847"/>
                    <a:pt x="9134" y="8435"/>
                  </a:cubicBezTo>
                  <a:cubicBezTo>
                    <a:pt x="9101" y="9022"/>
                    <a:pt x="8840" y="9544"/>
                    <a:pt x="8416" y="9935"/>
                  </a:cubicBezTo>
                  <a:cubicBezTo>
                    <a:pt x="7144" y="11077"/>
                    <a:pt x="7046" y="13001"/>
                    <a:pt x="8188" y="14274"/>
                  </a:cubicBezTo>
                  <a:cubicBezTo>
                    <a:pt x="8775" y="14926"/>
                    <a:pt x="9623" y="15285"/>
                    <a:pt x="10471" y="15285"/>
                  </a:cubicBezTo>
                  <a:cubicBezTo>
                    <a:pt x="11189" y="15285"/>
                    <a:pt x="11906" y="15024"/>
                    <a:pt x="12494" y="14469"/>
                  </a:cubicBezTo>
                  <a:cubicBezTo>
                    <a:pt x="14157" y="13001"/>
                    <a:pt x="15136" y="10946"/>
                    <a:pt x="15234" y="8728"/>
                  </a:cubicBezTo>
                  <a:cubicBezTo>
                    <a:pt x="15364" y="6510"/>
                    <a:pt x="14581" y="4390"/>
                    <a:pt x="13113" y="2726"/>
                  </a:cubicBezTo>
                  <a:cubicBezTo>
                    <a:pt x="11480" y="919"/>
                    <a:pt x="9216" y="0"/>
                    <a:pt x="69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24"/>
            <p:cNvSpPr/>
            <p:nvPr/>
          </p:nvSpPr>
          <p:spPr>
            <a:xfrm>
              <a:off x="4868500" y="3889100"/>
              <a:ext cx="371075" cy="153325"/>
            </a:xfrm>
            <a:custGeom>
              <a:avLst/>
              <a:gdLst/>
              <a:ahLst/>
              <a:cxnLst/>
              <a:rect l="l" t="t" r="r" b="b"/>
              <a:pathLst>
                <a:path w="14843" h="6133" extrusionOk="0">
                  <a:moveTo>
                    <a:pt x="3067" y="0"/>
                  </a:moveTo>
                  <a:cubicBezTo>
                    <a:pt x="1371" y="0"/>
                    <a:pt x="1" y="1370"/>
                    <a:pt x="1" y="3066"/>
                  </a:cubicBezTo>
                  <a:cubicBezTo>
                    <a:pt x="1" y="4763"/>
                    <a:pt x="1371" y="6133"/>
                    <a:pt x="3067" y="6133"/>
                  </a:cubicBezTo>
                  <a:lnTo>
                    <a:pt x="11776" y="6133"/>
                  </a:lnTo>
                  <a:cubicBezTo>
                    <a:pt x="13473" y="6133"/>
                    <a:pt x="14843" y="4763"/>
                    <a:pt x="14843" y="3066"/>
                  </a:cubicBezTo>
                  <a:cubicBezTo>
                    <a:pt x="14843" y="1370"/>
                    <a:pt x="13473" y="0"/>
                    <a:pt x="11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24"/>
            <p:cNvSpPr/>
            <p:nvPr/>
          </p:nvSpPr>
          <p:spPr>
            <a:xfrm>
              <a:off x="2590000" y="3010800"/>
              <a:ext cx="370275" cy="152525"/>
            </a:xfrm>
            <a:custGeom>
              <a:avLst/>
              <a:gdLst/>
              <a:ahLst/>
              <a:cxnLst/>
              <a:rect l="l" t="t" r="r" b="b"/>
              <a:pathLst>
                <a:path w="14811" h="6101" extrusionOk="0">
                  <a:moveTo>
                    <a:pt x="3034" y="1"/>
                  </a:moveTo>
                  <a:cubicBezTo>
                    <a:pt x="1338" y="1"/>
                    <a:pt x="1" y="1371"/>
                    <a:pt x="1" y="3067"/>
                  </a:cubicBezTo>
                  <a:cubicBezTo>
                    <a:pt x="1" y="4730"/>
                    <a:pt x="1338" y="6100"/>
                    <a:pt x="3034" y="6100"/>
                  </a:cubicBezTo>
                  <a:lnTo>
                    <a:pt x="11744" y="6100"/>
                  </a:lnTo>
                  <a:cubicBezTo>
                    <a:pt x="13440" y="6100"/>
                    <a:pt x="14810" y="4730"/>
                    <a:pt x="14810" y="3067"/>
                  </a:cubicBezTo>
                  <a:cubicBezTo>
                    <a:pt x="14810" y="1371"/>
                    <a:pt x="13440" y="1"/>
                    <a:pt x="1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 name="Google Shape;2188;p124"/>
          <p:cNvGrpSpPr/>
          <p:nvPr/>
        </p:nvGrpSpPr>
        <p:grpSpPr>
          <a:xfrm>
            <a:off x="7301675" y="3218626"/>
            <a:ext cx="564196" cy="363905"/>
            <a:chOff x="1190625" y="1164525"/>
            <a:chExt cx="5219200" cy="3366375"/>
          </a:xfrm>
        </p:grpSpPr>
        <p:sp>
          <p:nvSpPr>
            <p:cNvPr id="2189" name="Google Shape;2189;p124"/>
            <p:cNvSpPr/>
            <p:nvPr/>
          </p:nvSpPr>
          <p:spPr>
            <a:xfrm>
              <a:off x="1190625" y="1164525"/>
              <a:ext cx="5219200" cy="3366375"/>
            </a:xfrm>
            <a:custGeom>
              <a:avLst/>
              <a:gdLst/>
              <a:ahLst/>
              <a:cxnLst/>
              <a:rect l="l" t="t" r="r" b="b"/>
              <a:pathLst>
                <a:path w="208768" h="134655" extrusionOk="0">
                  <a:moveTo>
                    <a:pt x="104384" y="88139"/>
                  </a:moveTo>
                  <a:cubicBezTo>
                    <a:pt x="105134" y="89281"/>
                    <a:pt x="105949" y="90422"/>
                    <a:pt x="106797" y="91532"/>
                  </a:cubicBezTo>
                  <a:lnTo>
                    <a:pt x="101937" y="91532"/>
                  </a:lnTo>
                  <a:cubicBezTo>
                    <a:pt x="102785" y="90422"/>
                    <a:pt x="103601" y="89281"/>
                    <a:pt x="104384" y="88139"/>
                  </a:cubicBezTo>
                  <a:close/>
                  <a:moveTo>
                    <a:pt x="169428" y="121020"/>
                  </a:moveTo>
                  <a:lnTo>
                    <a:pt x="169428" y="121966"/>
                  </a:lnTo>
                  <a:cubicBezTo>
                    <a:pt x="169428" y="125587"/>
                    <a:pt x="166459" y="128555"/>
                    <a:pt x="162838" y="128555"/>
                  </a:cubicBezTo>
                  <a:lnTo>
                    <a:pt x="45570" y="128555"/>
                  </a:lnTo>
                  <a:cubicBezTo>
                    <a:pt x="41917" y="128555"/>
                    <a:pt x="38981" y="125587"/>
                    <a:pt x="38981" y="121966"/>
                  </a:cubicBezTo>
                  <a:lnTo>
                    <a:pt x="38981" y="121020"/>
                  </a:lnTo>
                  <a:cubicBezTo>
                    <a:pt x="57248" y="123042"/>
                    <a:pt x="80082" y="124119"/>
                    <a:pt x="104188" y="124119"/>
                  </a:cubicBezTo>
                  <a:cubicBezTo>
                    <a:pt x="128294" y="124119"/>
                    <a:pt x="151128" y="123042"/>
                    <a:pt x="169428" y="121020"/>
                  </a:cubicBezTo>
                  <a:close/>
                  <a:moveTo>
                    <a:pt x="56856" y="0"/>
                  </a:moveTo>
                  <a:cubicBezTo>
                    <a:pt x="41688" y="0"/>
                    <a:pt x="27401" y="5904"/>
                    <a:pt x="16669" y="16636"/>
                  </a:cubicBezTo>
                  <a:cubicBezTo>
                    <a:pt x="7894" y="25411"/>
                    <a:pt x="2349" y="36502"/>
                    <a:pt x="587" y="48702"/>
                  </a:cubicBezTo>
                  <a:cubicBezTo>
                    <a:pt x="359" y="50365"/>
                    <a:pt x="1501" y="51931"/>
                    <a:pt x="3164" y="52159"/>
                  </a:cubicBezTo>
                  <a:cubicBezTo>
                    <a:pt x="3327" y="52192"/>
                    <a:pt x="3458" y="52192"/>
                    <a:pt x="3621" y="52192"/>
                  </a:cubicBezTo>
                  <a:cubicBezTo>
                    <a:pt x="5121" y="52192"/>
                    <a:pt x="6426" y="51115"/>
                    <a:pt x="6654" y="49582"/>
                  </a:cubicBezTo>
                  <a:cubicBezTo>
                    <a:pt x="8220" y="38687"/>
                    <a:pt x="13178" y="28771"/>
                    <a:pt x="20975" y="20975"/>
                  </a:cubicBezTo>
                  <a:cubicBezTo>
                    <a:pt x="30565" y="11384"/>
                    <a:pt x="43319" y="6100"/>
                    <a:pt x="56856" y="6100"/>
                  </a:cubicBezTo>
                  <a:cubicBezTo>
                    <a:pt x="70426" y="6100"/>
                    <a:pt x="83181" y="11384"/>
                    <a:pt x="92738" y="20975"/>
                  </a:cubicBezTo>
                  <a:cubicBezTo>
                    <a:pt x="95902" y="24106"/>
                    <a:pt x="98577" y="27629"/>
                    <a:pt x="100795" y="31413"/>
                  </a:cubicBezTo>
                  <a:cubicBezTo>
                    <a:pt x="100828" y="31478"/>
                    <a:pt x="100861" y="31544"/>
                    <a:pt x="100926" y="31609"/>
                  </a:cubicBezTo>
                  <a:cubicBezTo>
                    <a:pt x="97142" y="39242"/>
                    <a:pt x="95022" y="47821"/>
                    <a:pt x="95022" y="56857"/>
                  </a:cubicBezTo>
                  <a:cubicBezTo>
                    <a:pt x="95022" y="65794"/>
                    <a:pt x="97077" y="74406"/>
                    <a:pt x="100926" y="82137"/>
                  </a:cubicBezTo>
                  <a:cubicBezTo>
                    <a:pt x="100861" y="82202"/>
                    <a:pt x="100828" y="82235"/>
                    <a:pt x="100795" y="82300"/>
                  </a:cubicBezTo>
                  <a:cubicBezTo>
                    <a:pt x="98577" y="86117"/>
                    <a:pt x="95902" y="89607"/>
                    <a:pt x="92738" y="92738"/>
                  </a:cubicBezTo>
                  <a:cubicBezTo>
                    <a:pt x="83181" y="102329"/>
                    <a:pt x="70426" y="107613"/>
                    <a:pt x="56856" y="107613"/>
                  </a:cubicBezTo>
                  <a:cubicBezTo>
                    <a:pt x="43319" y="107613"/>
                    <a:pt x="30565" y="102329"/>
                    <a:pt x="20975" y="92738"/>
                  </a:cubicBezTo>
                  <a:cubicBezTo>
                    <a:pt x="12754" y="84518"/>
                    <a:pt x="7568" y="73656"/>
                    <a:pt x="6393" y="62108"/>
                  </a:cubicBezTo>
                  <a:cubicBezTo>
                    <a:pt x="6240" y="60515"/>
                    <a:pt x="4907" y="59354"/>
                    <a:pt x="3340" y="59354"/>
                  </a:cubicBezTo>
                  <a:cubicBezTo>
                    <a:pt x="3239" y="59354"/>
                    <a:pt x="3137" y="59358"/>
                    <a:pt x="3034" y="59368"/>
                  </a:cubicBezTo>
                  <a:cubicBezTo>
                    <a:pt x="1370" y="59531"/>
                    <a:pt x="130" y="61032"/>
                    <a:pt x="294" y="62728"/>
                  </a:cubicBezTo>
                  <a:cubicBezTo>
                    <a:pt x="1631" y="75646"/>
                    <a:pt x="7437" y="87845"/>
                    <a:pt x="16669" y="97077"/>
                  </a:cubicBezTo>
                  <a:cubicBezTo>
                    <a:pt x="16930" y="97338"/>
                    <a:pt x="17223" y="97599"/>
                    <a:pt x="17484" y="97892"/>
                  </a:cubicBezTo>
                  <a:cubicBezTo>
                    <a:pt x="16962" y="97990"/>
                    <a:pt x="16408" y="98121"/>
                    <a:pt x="15918" y="98219"/>
                  </a:cubicBezTo>
                  <a:cubicBezTo>
                    <a:pt x="4763" y="100763"/>
                    <a:pt x="0" y="103633"/>
                    <a:pt x="0" y="107841"/>
                  </a:cubicBezTo>
                  <a:cubicBezTo>
                    <a:pt x="0" y="111886"/>
                    <a:pt x="3849" y="116518"/>
                    <a:pt x="32294" y="120237"/>
                  </a:cubicBezTo>
                  <a:cubicBezTo>
                    <a:pt x="32489" y="120237"/>
                    <a:pt x="32652" y="120270"/>
                    <a:pt x="32848" y="120302"/>
                  </a:cubicBezTo>
                  <a:lnTo>
                    <a:pt x="32848" y="121966"/>
                  </a:lnTo>
                  <a:cubicBezTo>
                    <a:pt x="32848" y="128979"/>
                    <a:pt x="38557" y="134655"/>
                    <a:pt x="45570" y="134655"/>
                  </a:cubicBezTo>
                  <a:lnTo>
                    <a:pt x="162838" y="134655"/>
                  </a:lnTo>
                  <a:cubicBezTo>
                    <a:pt x="169819" y="134655"/>
                    <a:pt x="175527" y="128979"/>
                    <a:pt x="175527" y="121966"/>
                  </a:cubicBezTo>
                  <a:lnTo>
                    <a:pt x="175527" y="120302"/>
                  </a:lnTo>
                  <a:cubicBezTo>
                    <a:pt x="175723" y="120270"/>
                    <a:pt x="175919" y="120237"/>
                    <a:pt x="176115" y="120237"/>
                  </a:cubicBezTo>
                  <a:cubicBezTo>
                    <a:pt x="204559" y="116518"/>
                    <a:pt x="208408" y="111886"/>
                    <a:pt x="208408" y="107841"/>
                  </a:cubicBezTo>
                  <a:cubicBezTo>
                    <a:pt x="208408" y="103666"/>
                    <a:pt x="203711" y="100796"/>
                    <a:pt x="192751" y="98284"/>
                  </a:cubicBezTo>
                  <a:cubicBezTo>
                    <a:pt x="192229" y="98186"/>
                    <a:pt x="191707" y="98055"/>
                    <a:pt x="191185" y="97958"/>
                  </a:cubicBezTo>
                  <a:cubicBezTo>
                    <a:pt x="202015" y="87585"/>
                    <a:pt x="208767" y="73003"/>
                    <a:pt x="208767" y="56857"/>
                  </a:cubicBezTo>
                  <a:cubicBezTo>
                    <a:pt x="208767" y="28445"/>
                    <a:pt x="187532" y="4208"/>
                    <a:pt x="159381" y="489"/>
                  </a:cubicBezTo>
                  <a:cubicBezTo>
                    <a:pt x="159242" y="470"/>
                    <a:pt x="159103" y="461"/>
                    <a:pt x="158967" y="461"/>
                  </a:cubicBezTo>
                  <a:cubicBezTo>
                    <a:pt x="157470" y="461"/>
                    <a:pt x="156165" y="1577"/>
                    <a:pt x="155956" y="3132"/>
                  </a:cubicBezTo>
                  <a:cubicBezTo>
                    <a:pt x="155727" y="4795"/>
                    <a:pt x="156934" y="6328"/>
                    <a:pt x="158598" y="6557"/>
                  </a:cubicBezTo>
                  <a:cubicBezTo>
                    <a:pt x="183715" y="9851"/>
                    <a:pt x="202667" y="31478"/>
                    <a:pt x="202667" y="56857"/>
                  </a:cubicBezTo>
                  <a:cubicBezTo>
                    <a:pt x="202667" y="84844"/>
                    <a:pt x="179899" y="107613"/>
                    <a:pt x="151911" y="107613"/>
                  </a:cubicBezTo>
                  <a:cubicBezTo>
                    <a:pt x="144832" y="107613"/>
                    <a:pt x="137982" y="106178"/>
                    <a:pt x="131556" y="103373"/>
                  </a:cubicBezTo>
                  <a:cubicBezTo>
                    <a:pt x="131160" y="103196"/>
                    <a:pt x="130747" y="103112"/>
                    <a:pt x="130340" y="103112"/>
                  </a:cubicBezTo>
                  <a:cubicBezTo>
                    <a:pt x="129170" y="103112"/>
                    <a:pt x="128052" y="103801"/>
                    <a:pt x="127544" y="104938"/>
                  </a:cubicBezTo>
                  <a:cubicBezTo>
                    <a:pt x="126859" y="106504"/>
                    <a:pt x="127576" y="108298"/>
                    <a:pt x="129109" y="108983"/>
                  </a:cubicBezTo>
                  <a:cubicBezTo>
                    <a:pt x="136318" y="112115"/>
                    <a:pt x="143984" y="113713"/>
                    <a:pt x="151911" y="113713"/>
                  </a:cubicBezTo>
                  <a:cubicBezTo>
                    <a:pt x="164274" y="113713"/>
                    <a:pt x="175756" y="109733"/>
                    <a:pt x="185118" y="102981"/>
                  </a:cubicBezTo>
                  <a:cubicBezTo>
                    <a:pt x="187369" y="103405"/>
                    <a:pt x="189489" y="103829"/>
                    <a:pt x="191381" y="104253"/>
                  </a:cubicBezTo>
                  <a:cubicBezTo>
                    <a:pt x="198068" y="105786"/>
                    <a:pt x="200743" y="107124"/>
                    <a:pt x="201786" y="107841"/>
                  </a:cubicBezTo>
                  <a:cubicBezTo>
                    <a:pt x="200058" y="109016"/>
                    <a:pt x="193795" y="111952"/>
                    <a:pt x="172266" y="114561"/>
                  </a:cubicBezTo>
                  <a:cubicBezTo>
                    <a:pt x="153672" y="116779"/>
                    <a:pt x="129501" y="118019"/>
                    <a:pt x="104188" y="118019"/>
                  </a:cubicBezTo>
                  <a:cubicBezTo>
                    <a:pt x="78875" y="118019"/>
                    <a:pt x="54704" y="116779"/>
                    <a:pt x="36143" y="114561"/>
                  </a:cubicBezTo>
                  <a:cubicBezTo>
                    <a:pt x="14614" y="111952"/>
                    <a:pt x="8318" y="109016"/>
                    <a:pt x="6589" y="107841"/>
                  </a:cubicBezTo>
                  <a:cubicBezTo>
                    <a:pt x="7666" y="107124"/>
                    <a:pt x="10406" y="105754"/>
                    <a:pt x="17256" y="104188"/>
                  </a:cubicBezTo>
                  <a:cubicBezTo>
                    <a:pt x="19148" y="103764"/>
                    <a:pt x="21268" y="103340"/>
                    <a:pt x="23519" y="102948"/>
                  </a:cubicBezTo>
                  <a:cubicBezTo>
                    <a:pt x="33174" y="109962"/>
                    <a:pt x="44722" y="113713"/>
                    <a:pt x="56856" y="113713"/>
                  </a:cubicBezTo>
                  <a:cubicBezTo>
                    <a:pt x="71764" y="113713"/>
                    <a:pt x="85790" y="108037"/>
                    <a:pt x="96457" y="97697"/>
                  </a:cubicBezTo>
                  <a:cubicBezTo>
                    <a:pt x="98675" y="97664"/>
                    <a:pt x="100958" y="97664"/>
                    <a:pt x="103405" y="97631"/>
                  </a:cubicBezTo>
                  <a:lnTo>
                    <a:pt x="105395" y="97631"/>
                  </a:lnTo>
                  <a:cubicBezTo>
                    <a:pt x="107613" y="97664"/>
                    <a:pt x="109962" y="97664"/>
                    <a:pt x="112310" y="97697"/>
                  </a:cubicBezTo>
                  <a:cubicBezTo>
                    <a:pt x="113876" y="99197"/>
                    <a:pt x="115507" y="100632"/>
                    <a:pt x="117268" y="101970"/>
                  </a:cubicBezTo>
                  <a:cubicBezTo>
                    <a:pt x="117823" y="102394"/>
                    <a:pt x="118475" y="102590"/>
                    <a:pt x="119128" y="102590"/>
                  </a:cubicBezTo>
                  <a:cubicBezTo>
                    <a:pt x="120041" y="102590"/>
                    <a:pt x="120954" y="102198"/>
                    <a:pt x="121542" y="101415"/>
                  </a:cubicBezTo>
                  <a:cubicBezTo>
                    <a:pt x="122585" y="100078"/>
                    <a:pt x="122324" y="98153"/>
                    <a:pt x="120987" y="97110"/>
                  </a:cubicBezTo>
                  <a:cubicBezTo>
                    <a:pt x="119160" y="95707"/>
                    <a:pt x="117464" y="94206"/>
                    <a:pt x="115898" y="92608"/>
                  </a:cubicBezTo>
                  <a:cubicBezTo>
                    <a:pt x="115801" y="92510"/>
                    <a:pt x="115703" y="92412"/>
                    <a:pt x="115572" y="92314"/>
                  </a:cubicBezTo>
                  <a:cubicBezTo>
                    <a:pt x="106341" y="82887"/>
                    <a:pt x="101154" y="70296"/>
                    <a:pt x="101154" y="56857"/>
                  </a:cubicBezTo>
                  <a:cubicBezTo>
                    <a:pt x="101154" y="31054"/>
                    <a:pt x="120465" y="9362"/>
                    <a:pt x="146072" y="6459"/>
                  </a:cubicBezTo>
                  <a:cubicBezTo>
                    <a:pt x="147768" y="6263"/>
                    <a:pt x="148975" y="4730"/>
                    <a:pt x="148779" y="3066"/>
                  </a:cubicBezTo>
                  <a:cubicBezTo>
                    <a:pt x="148597" y="1491"/>
                    <a:pt x="147263" y="338"/>
                    <a:pt x="145741" y="338"/>
                  </a:cubicBezTo>
                  <a:cubicBezTo>
                    <a:pt x="145624" y="338"/>
                    <a:pt x="145506" y="345"/>
                    <a:pt x="145387" y="359"/>
                  </a:cubicBezTo>
                  <a:cubicBezTo>
                    <a:pt x="128098" y="2349"/>
                    <a:pt x="113354" y="11939"/>
                    <a:pt x="104384" y="25607"/>
                  </a:cubicBezTo>
                  <a:cubicBezTo>
                    <a:pt x="102263" y="22377"/>
                    <a:pt x="99817" y="19376"/>
                    <a:pt x="97077" y="16636"/>
                  </a:cubicBezTo>
                  <a:cubicBezTo>
                    <a:pt x="86345" y="5904"/>
                    <a:pt x="72057" y="0"/>
                    <a:pt x="568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24"/>
            <p:cNvSpPr/>
            <p:nvPr/>
          </p:nvSpPr>
          <p:spPr>
            <a:xfrm>
              <a:off x="1833225" y="1807125"/>
              <a:ext cx="1558450" cy="1558450"/>
            </a:xfrm>
            <a:custGeom>
              <a:avLst/>
              <a:gdLst/>
              <a:ahLst/>
              <a:cxnLst/>
              <a:rect l="l" t="t" r="r" b="b"/>
              <a:pathLst>
                <a:path w="62338" h="62338" extrusionOk="0">
                  <a:moveTo>
                    <a:pt x="31152" y="6101"/>
                  </a:moveTo>
                  <a:cubicBezTo>
                    <a:pt x="37579" y="6101"/>
                    <a:pt x="44005" y="8547"/>
                    <a:pt x="48865" y="13440"/>
                  </a:cubicBezTo>
                  <a:cubicBezTo>
                    <a:pt x="53628" y="18170"/>
                    <a:pt x="56204" y="24466"/>
                    <a:pt x="56204" y="31153"/>
                  </a:cubicBezTo>
                  <a:cubicBezTo>
                    <a:pt x="56204" y="37840"/>
                    <a:pt x="53628" y="44135"/>
                    <a:pt x="48865" y="48865"/>
                  </a:cubicBezTo>
                  <a:cubicBezTo>
                    <a:pt x="44135" y="53595"/>
                    <a:pt x="37839" y="56205"/>
                    <a:pt x="31152" y="56205"/>
                  </a:cubicBezTo>
                  <a:cubicBezTo>
                    <a:pt x="24465" y="56205"/>
                    <a:pt x="18170" y="53595"/>
                    <a:pt x="13440" y="48865"/>
                  </a:cubicBezTo>
                  <a:cubicBezTo>
                    <a:pt x="8710" y="44135"/>
                    <a:pt x="6100" y="37840"/>
                    <a:pt x="6100" y="31153"/>
                  </a:cubicBezTo>
                  <a:cubicBezTo>
                    <a:pt x="6100" y="24466"/>
                    <a:pt x="8710" y="18170"/>
                    <a:pt x="13440" y="13440"/>
                  </a:cubicBezTo>
                  <a:cubicBezTo>
                    <a:pt x="18333" y="8547"/>
                    <a:pt x="24759" y="6101"/>
                    <a:pt x="31152" y="6101"/>
                  </a:cubicBezTo>
                  <a:close/>
                  <a:moveTo>
                    <a:pt x="31157" y="1"/>
                  </a:moveTo>
                  <a:cubicBezTo>
                    <a:pt x="23177" y="1"/>
                    <a:pt x="15201" y="3034"/>
                    <a:pt x="9134" y="9102"/>
                  </a:cubicBezTo>
                  <a:cubicBezTo>
                    <a:pt x="3230" y="15006"/>
                    <a:pt x="0" y="22835"/>
                    <a:pt x="0" y="31153"/>
                  </a:cubicBezTo>
                  <a:cubicBezTo>
                    <a:pt x="0" y="39471"/>
                    <a:pt x="3230" y="47299"/>
                    <a:pt x="9134" y="53204"/>
                  </a:cubicBezTo>
                  <a:cubicBezTo>
                    <a:pt x="15006" y="59075"/>
                    <a:pt x="22834" y="62337"/>
                    <a:pt x="31152" y="62337"/>
                  </a:cubicBezTo>
                  <a:cubicBezTo>
                    <a:pt x="39503" y="62337"/>
                    <a:pt x="47332" y="59075"/>
                    <a:pt x="53203" y="53204"/>
                  </a:cubicBezTo>
                  <a:cubicBezTo>
                    <a:pt x="59108" y="47299"/>
                    <a:pt x="62337" y="39471"/>
                    <a:pt x="62337" y="31153"/>
                  </a:cubicBezTo>
                  <a:cubicBezTo>
                    <a:pt x="62337" y="22835"/>
                    <a:pt x="59108" y="15006"/>
                    <a:pt x="53203" y="9102"/>
                  </a:cubicBezTo>
                  <a:cubicBezTo>
                    <a:pt x="47120" y="3034"/>
                    <a:pt x="39136" y="1"/>
                    <a:pt x="31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24"/>
            <p:cNvSpPr/>
            <p:nvPr/>
          </p:nvSpPr>
          <p:spPr>
            <a:xfrm>
              <a:off x="2029750" y="1984700"/>
              <a:ext cx="1202075" cy="1136225"/>
            </a:xfrm>
            <a:custGeom>
              <a:avLst/>
              <a:gdLst/>
              <a:ahLst/>
              <a:cxnLst/>
              <a:rect l="l" t="t" r="r" b="b"/>
              <a:pathLst>
                <a:path w="48083" h="45449" extrusionOk="0">
                  <a:moveTo>
                    <a:pt x="21204" y="6109"/>
                  </a:moveTo>
                  <a:cubicBezTo>
                    <a:pt x="21595" y="6109"/>
                    <a:pt x="21954" y="6272"/>
                    <a:pt x="22248" y="6533"/>
                  </a:cubicBezTo>
                  <a:lnTo>
                    <a:pt x="28348" y="12633"/>
                  </a:lnTo>
                  <a:cubicBezTo>
                    <a:pt x="28902" y="13220"/>
                    <a:pt x="28902" y="14133"/>
                    <a:pt x="28348" y="14688"/>
                  </a:cubicBezTo>
                  <a:lnTo>
                    <a:pt x="22248" y="20788"/>
                  </a:lnTo>
                  <a:cubicBezTo>
                    <a:pt x="21856" y="21146"/>
                    <a:pt x="21432" y="21212"/>
                    <a:pt x="21204" y="21212"/>
                  </a:cubicBezTo>
                  <a:cubicBezTo>
                    <a:pt x="21008" y="21212"/>
                    <a:pt x="20551" y="21146"/>
                    <a:pt x="20193" y="20788"/>
                  </a:cubicBezTo>
                  <a:lnTo>
                    <a:pt x="14093" y="14688"/>
                  </a:lnTo>
                  <a:cubicBezTo>
                    <a:pt x="13538" y="14133"/>
                    <a:pt x="13538" y="13220"/>
                    <a:pt x="14093" y="12633"/>
                  </a:cubicBezTo>
                  <a:lnTo>
                    <a:pt x="20193" y="6533"/>
                  </a:lnTo>
                  <a:cubicBezTo>
                    <a:pt x="20486" y="6272"/>
                    <a:pt x="20845" y="6109"/>
                    <a:pt x="21204" y="6109"/>
                  </a:cubicBezTo>
                  <a:close/>
                  <a:moveTo>
                    <a:pt x="33697" y="18602"/>
                  </a:moveTo>
                  <a:cubicBezTo>
                    <a:pt x="33926" y="18602"/>
                    <a:pt x="34350" y="18635"/>
                    <a:pt x="34708" y="19026"/>
                  </a:cubicBezTo>
                  <a:lnTo>
                    <a:pt x="40808" y="25126"/>
                  </a:lnTo>
                  <a:cubicBezTo>
                    <a:pt x="41363" y="25681"/>
                    <a:pt x="41363" y="26594"/>
                    <a:pt x="40808" y="27148"/>
                  </a:cubicBezTo>
                  <a:lnTo>
                    <a:pt x="34708" y="33248"/>
                  </a:lnTo>
                  <a:cubicBezTo>
                    <a:pt x="34431" y="33542"/>
                    <a:pt x="34064" y="33689"/>
                    <a:pt x="33697" y="33689"/>
                  </a:cubicBezTo>
                  <a:cubicBezTo>
                    <a:pt x="33330" y="33689"/>
                    <a:pt x="32963" y="33542"/>
                    <a:pt x="32686" y="33248"/>
                  </a:cubicBezTo>
                  <a:lnTo>
                    <a:pt x="26553" y="27148"/>
                  </a:lnTo>
                  <a:cubicBezTo>
                    <a:pt x="25999" y="26594"/>
                    <a:pt x="25999" y="25681"/>
                    <a:pt x="26553" y="25126"/>
                  </a:cubicBezTo>
                  <a:lnTo>
                    <a:pt x="32686" y="19026"/>
                  </a:lnTo>
                  <a:cubicBezTo>
                    <a:pt x="33045" y="18635"/>
                    <a:pt x="33469" y="18602"/>
                    <a:pt x="33697" y="18602"/>
                  </a:cubicBezTo>
                  <a:close/>
                  <a:moveTo>
                    <a:pt x="14419" y="24245"/>
                  </a:moveTo>
                  <a:cubicBezTo>
                    <a:pt x="14615" y="24245"/>
                    <a:pt x="15071" y="24311"/>
                    <a:pt x="15430" y="24669"/>
                  </a:cubicBezTo>
                  <a:lnTo>
                    <a:pt x="21530" y="30769"/>
                  </a:lnTo>
                  <a:cubicBezTo>
                    <a:pt x="22084" y="31324"/>
                    <a:pt x="22084" y="32237"/>
                    <a:pt x="21530" y="32824"/>
                  </a:cubicBezTo>
                  <a:lnTo>
                    <a:pt x="15430" y="38924"/>
                  </a:lnTo>
                  <a:cubicBezTo>
                    <a:pt x="15153" y="39202"/>
                    <a:pt x="14786" y="39340"/>
                    <a:pt x="14415" y="39340"/>
                  </a:cubicBezTo>
                  <a:cubicBezTo>
                    <a:pt x="14044" y="39340"/>
                    <a:pt x="13669" y="39202"/>
                    <a:pt x="13375" y="38924"/>
                  </a:cubicBezTo>
                  <a:lnTo>
                    <a:pt x="7275" y="32824"/>
                  </a:lnTo>
                  <a:cubicBezTo>
                    <a:pt x="6721" y="32237"/>
                    <a:pt x="6721" y="31324"/>
                    <a:pt x="7275" y="30769"/>
                  </a:cubicBezTo>
                  <a:lnTo>
                    <a:pt x="13375" y="24669"/>
                  </a:lnTo>
                  <a:cubicBezTo>
                    <a:pt x="13766" y="24311"/>
                    <a:pt x="14190" y="24245"/>
                    <a:pt x="14419" y="24245"/>
                  </a:cubicBezTo>
                  <a:close/>
                  <a:moveTo>
                    <a:pt x="21220" y="1"/>
                  </a:moveTo>
                  <a:cubicBezTo>
                    <a:pt x="19287" y="1"/>
                    <a:pt x="17355" y="743"/>
                    <a:pt x="15887" y="2227"/>
                  </a:cubicBezTo>
                  <a:lnTo>
                    <a:pt x="9754" y="8327"/>
                  </a:lnTo>
                  <a:cubicBezTo>
                    <a:pt x="6818" y="11263"/>
                    <a:pt x="6818" y="16058"/>
                    <a:pt x="9754" y="19026"/>
                  </a:cubicBezTo>
                  <a:lnTo>
                    <a:pt x="10178" y="19418"/>
                  </a:lnTo>
                  <a:cubicBezTo>
                    <a:pt x="9787" y="19679"/>
                    <a:pt x="9395" y="20005"/>
                    <a:pt x="9069" y="20331"/>
                  </a:cubicBezTo>
                  <a:lnTo>
                    <a:pt x="2969" y="26431"/>
                  </a:lnTo>
                  <a:cubicBezTo>
                    <a:pt x="1" y="29399"/>
                    <a:pt x="1" y="34194"/>
                    <a:pt x="2969" y="37130"/>
                  </a:cubicBezTo>
                  <a:lnTo>
                    <a:pt x="9069" y="43230"/>
                  </a:lnTo>
                  <a:cubicBezTo>
                    <a:pt x="10537" y="44731"/>
                    <a:pt x="12462" y="45448"/>
                    <a:pt x="14419" y="45448"/>
                  </a:cubicBezTo>
                  <a:cubicBezTo>
                    <a:pt x="16343" y="45448"/>
                    <a:pt x="18268" y="44731"/>
                    <a:pt x="19736" y="43230"/>
                  </a:cubicBezTo>
                  <a:lnTo>
                    <a:pt x="25868" y="37130"/>
                  </a:lnTo>
                  <a:cubicBezTo>
                    <a:pt x="26195" y="36804"/>
                    <a:pt x="26521" y="36413"/>
                    <a:pt x="26782" y="36021"/>
                  </a:cubicBezTo>
                  <a:lnTo>
                    <a:pt x="28348" y="37587"/>
                  </a:lnTo>
                  <a:cubicBezTo>
                    <a:pt x="29815" y="39055"/>
                    <a:pt x="31740" y="39805"/>
                    <a:pt x="33697" y="39805"/>
                  </a:cubicBezTo>
                  <a:cubicBezTo>
                    <a:pt x="35622" y="39805"/>
                    <a:pt x="37546" y="39055"/>
                    <a:pt x="39047" y="37587"/>
                  </a:cubicBezTo>
                  <a:lnTo>
                    <a:pt x="45147" y="31487"/>
                  </a:lnTo>
                  <a:cubicBezTo>
                    <a:pt x="48083" y="28519"/>
                    <a:pt x="48083" y="23723"/>
                    <a:pt x="45147" y="20788"/>
                  </a:cubicBezTo>
                  <a:lnTo>
                    <a:pt x="39047" y="14688"/>
                  </a:lnTo>
                  <a:cubicBezTo>
                    <a:pt x="37873" y="13513"/>
                    <a:pt x="36405" y="12796"/>
                    <a:pt x="34806" y="12567"/>
                  </a:cubicBezTo>
                  <a:cubicBezTo>
                    <a:pt x="34578" y="11002"/>
                    <a:pt x="33860" y="9501"/>
                    <a:pt x="32686" y="8327"/>
                  </a:cubicBezTo>
                  <a:lnTo>
                    <a:pt x="26553" y="2227"/>
                  </a:lnTo>
                  <a:cubicBezTo>
                    <a:pt x="25086" y="743"/>
                    <a:pt x="23153" y="1"/>
                    <a:pt x="212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24"/>
            <p:cNvSpPr/>
            <p:nvPr/>
          </p:nvSpPr>
          <p:spPr>
            <a:xfrm>
              <a:off x="2931700" y="3447100"/>
              <a:ext cx="179425" cy="164750"/>
            </a:xfrm>
            <a:custGeom>
              <a:avLst/>
              <a:gdLst/>
              <a:ahLst/>
              <a:cxnLst/>
              <a:rect l="l" t="t" r="r" b="b"/>
              <a:pathLst>
                <a:path w="7177" h="6590" extrusionOk="0">
                  <a:moveTo>
                    <a:pt x="3833" y="0"/>
                  </a:moveTo>
                  <a:cubicBezTo>
                    <a:pt x="3050" y="0"/>
                    <a:pt x="2267" y="294"/>
                    <a:pt x="1664" y="881"/>
                  </a:cubicBezTo>
                  <a:lnTo>
                    <a:pt x="1207" y="1370"/>
                  </a:lnTo>
                  <a:cubicBezTo>
                    <a:pt x="0" y="2545"/>
                    <a:pt x="0" y="4502"/>
                    <a:pt x="1207" y="5676"/>
                  </a:cubicBezTo>
                  <a:cubicBezTo>
                    <a:pt x="1795" y="6296"/>
                    <a:pt x="2577" y="6589"/>
                    <a:pt x="3360" y="6589"/>
                  </a:cubicBezTo>
                  <a:cubicBezTo>
                    <a:pt x="4143" y="6589"/>
                    <a:pt x="4926" y="6296"/>
                    <a:pt x="5513" y="5676"/>
                  </a:cubicBezTo>
                  <a:lnTo>
                    <a:pt x="6002" y="5219"/>
                  </a:lnTo>
                  <a:cubicBezTo>
                    <a:pt x="7177" y="4012"/>
                    <a:pt x="7177" y="2088"/>
                    <a:pt x="6002" y="881"/>
                  </a:cubicBezTo>
                  <a:cubicBezTo>
                    <a:pt x="5399" y="294"/>
                    <a:pt x="4616" y="0"/>
                    <a:pt x="3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24"/>
            <p:cNvSpPr/>
            <p:nvPr/>
          </p:nvSpPr>
          <p:spPr>
            <a:xfrm>
              <a:off x="3324775" y="3211625"/>
              <a:ext cx="180250" cy="165350"/>
            </a:xfrm>
            <a:custGeom>
              <a:avLst/>
              <a:gdLst/>
              <a:ahLst/>
              <a:cxnLst/>
              <a:rect l="l" t="t" r="r" b="b"/>
              <a:pathLst>
                <a:path w="7210" h="6614" extrusionOk="0">
                  <a:moveTo>
                    <a:pt x="3849" y="0"/>
                  </a:moveTo>
                  <a:cubicBezTo>
                    <a:pt x="3066" y="0"/>
                    <a:pt x="2284" y="302"/>
                    <a:pt x="1696" y="905"/>
                  </a:cubicBezTo>
                  <a:lnTo>
                    <a:pt x="1207" y="1395"/>
                  </a:lnTo>
                  <a:cubicBezTo>
                    <a:pt x="0" y="2569"/>
                    <a:pt x="0" y="4526"/>
                    <a:pt x="1207" y="5701"/>
                  </a:cubicBezTo>
                  <a:cubicBezTo>
                    <a:pt x="1794" y="6288"/>
                    <a:pt x="2577" y="6614"/>
                    <a:pt x="3360" y="6614"/>
                  </a:cubicBezTo>
                  <a:cubicBezTo>
                    <a:pt x="4143" y="6614"/>
                    <a:pt x="4926" y="6288"/>
                    <a:pt x="5546" y="5701"/>
                  </a:cubicBezTo>
                  <a:lnTo>
                    <a:pt x="6002" y="5211"/>
                  </a:lnTo>
                  <a:cubicBezTo>
                    <a:pt x="7209" y="4037"/>
                    <a:pt x="7209" y="2080"/>
                    <a:pt x="6002" y="905"/>
                  </a:cubicBezTo>
                  <a:cubicBezTo>
                    <a:pt x="5415" y="302"/>
                    <a:pt x="4632" y="0"/>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24"/>
            <p:cNvSpPr/>
            <p:nvPr/>
          </p:nvSpPr>
          <p:spPr>
            <a:xfrm>
              <a:off x="2760450" y="3558825"/>
              <a:ext cx="180250" cy="164750"/>
            </a:xfrm>
            <a:custGeom>
              <a:avLst/>
              <a:gdLst/>
              <a:ahLst/>
              <a:cxnLst/>
              <a:rect l="l" t="t" r="r" b="b"/>
              <a:pathLst>
                <a:path w="7210" h="6590" extrusionOk="0">
                  <a:moveTo>
                    <a:pt x="3849" y="0"/>
                  </a:moveTo>
                  <a:cubicBezTo>
                    <a:pt x="3067" y="0"/>
                    <a:pt x="2284" y="294"/>
                    <a:pt x="1696" y="881"/>
                  </a:cubicBezTo>
                  <a:lnTo>
                    <a:pt x="1207" y="1370"/>
                  </a:lnTo>
                  <a:cubicBezTo>
                    <a:pt x="0" y="2577"/>
                    <a:pt x="0" y="4502"/>
                    <a:pt x="1207" y="5709"/>
                  </a:cubicBezTo>
                  <a:cubicBezTo>
                    <a:pt x="1794" y="6296"/>
                    <a:pt x="2577" y="6589"/>
                    <a:pt x="3360" y="6589"/>
                  </a:cubicBezTo>
                  <a:cubicBezTo>
                    <a:pt x="4143" y="6589"/>
                    <a:pt x="4926" y="6296"/>
                    <a:pt x="5546" y="5709"/>
                  </a:cubicBezTo>
                  <a:lnTo>
                    <a:pt x="6002" y="5219"/>
                  </a:lnTo>
                  <a:cubicBezTo>
                    <a:pt x="7209" y="4012"/>
                    <a:pt x="7209" y="2088"/>
                    <a:pt x="6002" y="881"/>
                  </a:cubicBezTo>
                  <a:cubicBezTo>
                    <a:pt x="5415" y="294"/>
                    <a:pt x="4632" y="0"/>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24"/>
            <p:cNvSpPr/>
            <p:nvPr/>
          </p:nvSpPr>
          <p:spPr>
            <a:xfrm>
              <a:off x="2016700" y="1601000"/>
              <a:ext cx="179450" cy="164550"/>
            </a:xfrm>
            <a:custGeom>
              <a:avLst/>
              <a:gdLst/>
              <a:ahLst/>
              <a:cxnLst/>
              <a:rect l="l" t="t" r="r" b="b"/>
              <a:pathLst>
                <a:path w="7178" h="6582" extrusionOk="0">
                  <a:moveTo>
                    <a:pt x="3834" y="1"/>
                  </a:moveTo>
                  <a:cubicBezTo>
                    <a:pt x="3051" y="1"/>
                    <a:pt x="2268" y="303"/>
                    <a:pt x="1665" y="906"/>
                  </a:cubicBezTo>
                  <a:lnTo>
                    <a:pt x="1208" y="1363"/>
                  </a:lnTo>
                  <a:cubicBezTo>
                    <a:pt x="1" y="2570"/>
                    <a:pt x="1" y="4494"/>
                    <a:pt x="1208" y="5701"/>
                  </a:cubicBezTo>
                  <a:cubicBezTo>
                    <a:pt x="1795" y="6288"/>
                    <a:pt x="2578" y="6582"/>
                    <a:pt x="3361" y="6582"/>
                  </a:cubicBezTo>
                  <a:cubicBezTo>
                    <a:pt x="4144" y="6582"/>
                    <a:pt x="4927" y="6288"/>
                    <a:pt x="5514" y="5701"/>
                  </a:cubicBezTo>
                  <a:lnTo>
                    <a:pt x="6003" y="5212"/>
                  </a:lnTo>
                  <a:cubicBezTo>
                    <a:pt x="7177" y="4038"/>
                    <a:pt x="7177" y="2080"/>
                    <a:pt x="6003" y="906"/>
                  </a:cubicBezTo>
                  <a:cubicBezTo>
                    <a:pt x="5400" y="303"/>
                    <a:pt x="4617" y="1"/>
                    <a:pt x="3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24"/>
            <p:cNvSpPr/>
            <p:nvPr/>
          </p:nvSpPr>
          <p:spPr>
            <a:xfrm>
              <a:off x="2768600" y="1494800"/>
              <a:ext cx="179425" cy="164750"/>
            </a:xfrm>
            <a:custGeom>
              <a:avLst/>
              <a:gdLst/>
              <a:ahLst/>
              <a:cxnLst/>
              <a:rect l="l" t="t" r="r" b="b"/>
              <a:pathLst>
                <a:path w="7177" h="6590" extrusionOk="0">
                  <a:moveTo>
                    <a:pt x="3833" y="0"/>
                  </a:moveTo>
                  <a:cubicBezTo>
                    <a:pt x="3050" y="0"/>
                    <a:pt x="2268" y="294"/>
                    <a:pt x="1664" y="881"/>
                  </a:cubicBezTo>
                  <a:lnTo>
                    <a:pt x="1207" y="1370"/>
                  </a:lnTo>
                  <a:cubicBezTo>
                    <a:pt x="0" y="2577"/>
                    <a:pt x="0" y="4502"/>
                    <a:pt x="1207" y="5709"/>
                  </a:cubicBezTo>
                  <a:cubicBezTo>
                    <a:pt x="1795" y="6296"/>
                    <a:pt x="2577" y="6589"/>
                    <a:pt x="3360" y="6589"/>
                  </a:cubicBezTo>
                  <a:cubicBezTo>
                    <a:pt x="4143" y="6589"/>
                    <a:pt x="4926" y="6296"/>
                    <a:pt x="5513" y="5709"/>
                  </a:cubicBezTo>
                  <a:lnTo>
                    <a:pt x="6002" y="5219"/>
                  </a:lnTo>
                  <a:cubicBezTo>
                    <a:pt x="7177" y="4012"/>
                    <a:pt x="7177" y="2088"/>
                    <a:pt x="6002" y="881"/>
                  </a:cubicBezTo>
                  <a:cubicBezTo>
                    <a:pt x="5399" y="294"/>
                    <a:pt x="4616" y="0"/>
                    <a:pt x="3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24"/>
            <p:cNvSpPr/>
            <p:nvPr/>
          </p:nvSpPr>
          <p:spPr>
            <a:xfrm>
              <a:off x="3376950" y="2859325"/>
              <a:ext cx="179450" cy="164550"/>
            </a:xfrm>
            <a:custGeom>
              <a:avLst/>
              <a:gdLst/>
              <a:ahLst/>
              <a:cxnLst/>
              <a:rect l="l" t="t" r="r" b="b"/>
              <a:pathLst>
                <a:path w="7178" h="6582" extrusionOk="0">
                  <a:moveTo>
                    <a:pt x="3817" y="0"/>
                  </a:moveTo>
                  <a:cubicBezTo>
                    <a:pt x="3035" y="0"/>
                    <a:pt x="2252" y="302"/>
                    <a:pt x="1664" y="906"/>
                  </a:cubicBezTo>
                  <a:lnTo>
                    <a:pt x="1175" y="1362"/>
                  </a:lnTo>
                  <a:cubicBezTo>
                    <a:pt x="1" y="2569"/>
                    <a:pt x="1" y="4494"/>
                    <a:pt x="1175" y="5701"/>
                  </a:cubicBezTo>
                  <a:cubicBezTo>
                    <a:pt x="1795" y="6288"/>
                    <a:pt x="2578" y="6581"/>
                    <a:pt x="3361" y="6581"/>
                  </a:cubicBezTo>
                  <a:cubicBezTo>
                    <a:pt x="4144" y="6581"/>
                    <a:pt x="4926" y="6288"/>
                    <a:pt x="5514" y="5701"/>
                  </a:cubicBezTo>
                  <a:lnTo>
                    <a:pt x="5970" y="5211"/>
                  </a:lnTo>
                  <a:cubicBezTo>
                    <a:pt x="7177" y="4037"/>
                    <a:pt x="7177" y="2080"/>
                    <a:pt x="5970" y="906"/>
                  </a:cubicBezTo>
                  <a:cubicBezTo>
                    <a:pt x="5383" y="302"/>
                    <a:pt x="4600" y="0"/>
                    <a:pt x="38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24"/>
            <p:cNvSpPr/>
            <p:nvPr/>
          </p:nvSpPr>
          <p:spPr>
            <a:xfrm>
              <a:off x="1670950" y="3043425"/>
              <a:ext cx="180250" cy="164750"/>
            </a:xfrm>
            <a:custGeom>
              <a:avLst/>
              <a:gdLst/>
              <a:ahLst/>
              <a:cxnLst/>
              <a:rect l="l" t="t" r="r" b="b"/>
              <a:pathLst>
                <a:path w="7210" h="6590" extrusionOk="0">
                  <a:moveTo>
                    <a:pt x="3833" y="0"/>
                  </a:moveTo>
                  <a:cubicBezTo>
                    <a:pt x="3050" y="0"/>
                    <a:pt x="2267" y="294"/>
                    <a:pt x="1664" y="881"/>
                  </a:cubicBezTo>
                  <a:lnTo>
                    <a:pt x="1207" y="1370"/>
                  </a:lnTo>
                  <a:cubicBezTo>
                    <a:pt x="0" y="2545"/>
                    <a:pt x="0" y="4502"/>
                    <a:pt x="1207" y="5676"/>
                  </a:cubicBezTo>
                  <a:cubicBezTo>
                    <a:pt x="1794" y="6296"/>
                    <a:pt x="2577" y="6590"/>
                    <a:pt x="3360" y="6590"/>
                  </a:cubicBezTo>
                  <a:cubicBezTo>
                    <a:pt x="4143" y="6590"/>
                    <a:pt x="4926" y="6296"/>
                    <a:pt x="5513" y="5676"/>
                  </a:cubicBezTo>
                  <a:lnTo>
                    <a:pt x="6002" y="5220"/>
                  </a:lnTo>
                  <a:cubicBezTo>
                    <a:pt x="7209" y="4013"/>
                    <a:pt x="7209" y="2088"/>
                    <a:pt x="6002" y="881"/>
                  </a:cubicBezTo>
                  <a:cubicBezTo>
                    <a:pt x="5399" y="294"/>
                    <a:pt x="4616" y="0"/>
                    <a:pt x="3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24"/>
            <p:cNvSpPr/>
            <p:nvPr/>
          </p:nvSpPr>
          <p:spPr>
            <a:xfrm>
              <a:off x="2501125" y="1431400"/>
              <a:ext cx="179425" cy="164550"/>
            </a:xfrm>
            <a:custGeom>
              <a:avLst/>
              <a:gdLst/>
              <a:ahLst/>
              <a:cxnLst/>
              <a:rect l="l" t="t" r="r" b="b"/>
              <a:pathLst>
                <a:path w="7177" h="6582" extrusionOk="0">
                  <a:moveTo>
                    <a:pt x="3833" y="0"/>
                  </a:moveTo>
                  <a:cubicBezTo>
                    <a:pt x="3050" y="0"/>
                    <a:pt x="2267" y="302"/>
                    <a:pt x="1664" y="905"/>
                  </a:cubicBezTo>
                  <a:lnTo>
                    <a:pt x="1207" y="1362"/>
                  </a:lnTo>
                  <a:cubicBezTo>
                    <a:pt x="0" y="2569"/>
                    <a:pt x="0" y="4493"/>
                    <a:pt x="1207" y="5700"/>
                  </a:cubicBezTo>
                  <a:cubicBezTo>
                    <a:pt x="1794" y="6287"/>
                    <a:pt x="2577" y="6581"/>
                    <a:pt x="3360" y="6581"/>
                  </a:cubicBezTo>
                  <a:cubicBezTo>
                    <a:pt x="4143" y="6581"/>
                    <a:pt x="4926" y="6287"/>
                    <a:pt x="5513" y="5700"/>
                  </a:cubicBezTo>
                  <a:lnTo>
                    <a:pt x="6002" y="5211"/>
                  </a:lnTo>
                  <a:cubicBezTo>
                    <a:pt x="7176" y="4037"/>
                    <a:pt x="7176" y="2080"/>
                    <a:pt x="6002" y="905"/>
                  </a:cubicBezTo>
                  <a:cubicBezTo>
                    <a:pt x="5399" y="302"/>
                    <a:pt x="4616" y="0"/>
                    <a:pt x="3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24"/>
            <p:cNvSpPr/>
            <p:nvPr/>
          </p:nvSpPr>
          <p:spPr>
            <a:xfrm>
              <a:off x="4208775" y="1807125"/>
              <a:ext cx="1558425" cy="1558450"/>
            </a:xfrm>
            <a:custGeom>
              <a:avLst/>
              <a:gdLst/>
              <a:ahLst/>
              <a:cxnLst/>
              <a:rect l="l" t="t" r="r" b="b"/>
              <a:pathLst>
                <a:path w="62337" h="62338" extrusionOk="0">
                  <a:moveTo>
                    <a:pt x="31185" y="6101"/>
                  </a:moveTo>
                  <a:cubicBezTo>
                    <a:pt x="44983" y="6101"/>
                    <a:pt x="56237" y="17354"/>
                    <a:pt x="56237" y="31153"/>
                  </a:cubicBezTo>
                  <a:cubicBezTo>
                    <a:pt x="56237" y="44983"/>
                    <a:pt x="44983" y="56205"/>
                    <a:pt x="31185" y="56205"/>
                  </a:cubicBezTo>
                  <a:cubicBezTo>
                    <a:pt x="17354" y="56205"/>
                    <a:pt x="6133" y="44983"/>
                    <a:pt x="6133" y="31153"/>
                  </a:cubicBezTo>
                  <a:cubicBezTo>
                    <a:pt x="6133" y="17354"/>
                    <a:pt x="17354" y="6101"/>
                    <a:pt x="31185" y="6101"/>
                  </a:cubicBezTo>
                  <a:close/>
                  <a:moveTo>
                    <a:pt x="31185" y="1"/>
                  </a:moveTo>
                  <a:cubicBezTo>
                    <a:pt x="13994" y="1"/>
                    <a:pt x="0" y="13962"/>
                    <a:pt x="0" y="31153"/>
                  </a:cubicBezTo>
                  <a:cubicBezTo>
                    <a:pt x="0" y="48343"/>
                    <a:pt x="13994" y="62337"/>
                    <a:pt x="31185" y="62337"/>
                  </a:cubicBezTo>
                  <a:cubicBezTo>
                    <a:pt x="48375" y="62337"/>
                    <a:pt x="62337" y="48343"/>
                    <a:pt x="62337" y="31153"/>
                  </a:cubicBezTo>
                  <a:cubicBezTo>
                    <a:pt x="62337" y="13962"/>
                    <a:pt x="48375" y="1"/>
                    <a:pt x="31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24"/>
            <p:cNvSpPr/>
            <p:nvPr/>
          </p:nvSpPr>
          <p:spPr>
            <a:xfrm>
              <a:off x="4470550" y="2142300"/>
              <a:ext cx="1034875" cy="1034875"/>
            </a:xfrm>
            <a:custGeom>
              <a:avLst/>
              <a:gdLst/>
              <a:ahLst/>
              <a:cxnLst/>
              <a:rect l="l" t="t" r="r" b="b"/>
              <a:pathLst>
                <a:path w="41395" h="41395" extrusionOk="0">
                  <a:moveTo>
                    <a:pt x="16212" y="6133"/>
                  </a:moveTo>
                  <a:cubicBezTo>
                    <a:pt x="16995" y="6133"/>
                    <a:pt x="17647" y="6753"/>
                    <a:pt x="17647" y="7568"/>
                  </a:cubicBezTo>
                  <a:lnTo>
                    <a:pt x="17647" y="16180"/>
                  </a:lnTo>
                  <a:cubicBezTo>
                    <a:pt x="17647" y="16995"/>
                    <a:pt x="16995" y="17648"/>
                    <a:pt x="16212" y="17648"/>
                  </a:cubicBezTo>
                  <a:lnTo>
                    <a:pt x="7568" y="17648"/>
                  </a:lnTo>
                  <a:cubicBezTo>
                    <a:pt x="6785" y="17648"/>
                    <a:pt x="6133" y="16995"/>
                    <a:pt x="6133" y="16180"/>
                  </a:cubicBezTo>
                  <a:lnTo>
                    <a:pt x="6133" y="7568"/>
                  </a:lnTo>
                  <a:cubicBezTo>
                    <a:pt x="6133" y="6753"/>
                    <a:pt x="6785" y="6133"/>
                    <a:pt x="7568" y="6133"/>
                  </a:cubicBezTo>
                  <a:close/>
                  <a:moveTo>
                    <a:pt x="33827" y="6133"/>
                  </a:moveTo>
                  <a:cubicBezTo>
                    <a:pt x="34642" y="6133"/>
                    <a:pt x="35295" y="6753"/>
                    <a:pt x="35295" y="7568"/>
                  </a:cubicBezTo>
                  <a:lnTo>
                    <a:pt x="35295" y="16180"/>
                  </a:lnTo>
                  <a:cubicBezTo>
                    <a:pt x="35295" y="16995"/>
                    <a:pt x="34642" y="17648"/>
                    <a:pt x="33827" y="17648"/>
                  </a:cubicBezTo>
                  <a:lnTo>
                    <a:pt x="25215" y="17648"/>
                  </a:lnTo>
                  <a:cubicBezTo>
                    <a:pt x="24400" y="17648"/>
                    <a:pt x="23747" y="16995"/>
                    <a:pt x="23747" y="16180"/>
                  </a:cubicBezTo>
                  <a:lnTo>
                    <a:pt x="23747" y="7568"/>
                  </a:lnTo>
                  <a:cubicBezTo>
                    <a:pt x="23747" y="6753"/>
                    <a:pt x="24400" y="6133"/>
                    <a:pt x="25215" y="6133"/>
                  </a:cubicBezTo>
                  <a:close/>
                  <a:moveTo>
                    <a:pt x="24204" y="23748"/>
                  </a:moveTo>
                  <a:cubicBezTo>
                    <a:pt x="24987" y="23748"/>
                    <a:pt x="25639" y="24400"/>
                    <a:pt x="25639" y="25183"/>
                  </a:cubicBezTo>
                  <a:lnTo>
                    <a:pt x="25639" y="33827"/>
                  </a:lnTo>
                  <a:cubicBezTo>
                    <a:pt x="25639" y="34610"/>
                    <a:pt x="24987" y="35262"/>
                    <a:pt x="24204" y="35262"/>
                  </a:cubicBezTo>
                  <a:lnTo>
                    <a:pt x="15560" y="35262"/>
                  </a:lnTo>
                  <a:cubicBezTo>
                    <a:pt x="14777" y="35262"/>
                    <a:pt x="14124" y="34610"/>
                    <a:pt x="14124" y="33827"/>
                  </a:cubicBezTo>
                  <a:lnTo>
                    <a:pt x="14124" y="25183"/>
                  </a:lnTo>
                  <a:cubicBezTo>
                    <a:pt x="14124" y="24400"/>
                    <a:pt x="14777" y="23748"/>
                    <a:pt x="15560" y="23748"/>
                  </a:cubicBezTo>
                  <a:close/>
                  <a:moveTo>
                    <a:pt x="7568" y="0"/>
                  </a:moveTo>
                  <a:cubicBezTo>
                    <a:pt x="3393" y="0"/>
                    <a:pt x="0" y="3393"/>
                    <a:pt x="0" y="7568"/>
                  </a:cubicBezTo>
                  <a:lnTo>
                    <a:pt x="0" y="16180"/>
                  </a:lnTo>
                  <a:cubicBezTo>
                    <a:pt x="0" y="20355"/>
                    <a:pt x="3393" y="23748"/>
                    <a:pt x="7568" y="23748"/>
                  </a:cubicBezTo>
                  <a:lnTo>
                    <a:pt x="8155" y="23748"/>
                  </a:lnTo>
                  <a:cubicBezTo>
                    <a:pt x="8057" y="24237"/>
                    <a:pt x="7992" y="24694"/>
                    <a:pt x="7992" y="25183"/>
                  </a:cubicBezTo>
                  <a:lnTo>
                    <a:pt x="7992" y="33827"/>
                  </a:lnTo>
                  <a:cubicBezTo>
                    <a:pt x="7992" y="38003"/>
                    <a:pt x="11384" y="41395"/>
                    <a:pt x="15560" y="41395"/>
                  </a:cubicBezTo>
                  <a:lnTo>
                    <a:pt x="24204" y="41395"/>
                  </a:lnTo>
                  <a:cubicBezTo>
                    <a:pt x="28379" y="41395"/>
                    <a:pt x="31772" y="38003"/>
                    <a:pt x="31772" y="33827"/>
                  </a:cubicBezTo>
                  <a:lnTo>
                    <a:pt x="31772" y="25183"/>
                  </a:lnTo>
                  <a:cubicBezTo>
                    <a:pt x="31772" y="24694"/>
                    <a:pt x="31707" y="24237"/>
                    <a:pt x="31609" y="23748"/>
                  </a:cubicBezTo>
                  <a:lnTo>
                    <a:pt x="33827" y="23748"/>
                  </a:lnTo>
                  <a:cubicBezTo>
                    <a:pt x="38002" y="23748"/>
                    <a:pt x="41395" y="20355"/>
                    <a:pt x="41395" y="16180"/>
                  </a:cubicBezTo>
                  <a:lnTo>
                    <a:pt x="41395" y="7568"/>
                  </a:lnTo>
                  <a:cubicBezTo>
                    <a:pt x="41395" y="3393"/>
                    <a:pt x="38002" y="0"/>
                    <a:pt x="33827" y="0"/>
                  </a:cubicBezTo>
                  <a:lnTo>
                    <a:pt x="25215" y="0"/>
                  </a:lnTo>
                  <a:cubicBezTo>
                    <a:pt x="23519" y="0"/>
                    <a:pt x="21953" y="555"/>
                    <a:pt x="20714" y="1501"/>
                  </a:cubicBezTo>
                  <a:cubicBezTo>
                    <a:pt x="19442" y="555"/>
                    <a:pt x="17876" y="0"/>
                    <a:pt x="16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24"/>
            <p:cNvSpPr/>
            <p:nvPr/>
          </p:nvSpPr>
          <p:spPr>
            <a:xfrm>
              <a:off x="5868300" y="2878700"/>
              <a:ext cx="152525" cy="169650"/>
            </a:xfrm>
            <a:custGeom>
              <a:avLst/>
              <a:gdLst/>
              <a:ahLst/>
              <a:cxnLst/>
              <a:rect l="l" t="t" r="r" b="b"/>
              <a:pathLst>
                <a:path w="6101" h="6786" extrusionOk="0">
                  <a:moveTo>
                    <a:pt x="3034" y="0"/>
                  </a:moveTo>
                  <a:cubicBezTo>
                    <a:pt x="1371" y="0"/>
                    <a:pt x="1" y="1370"/>
                    <a:pt x="1" y="3066"/>
                  </a:cubicBezTo>
                  <a:lnTo>
                    <a:pt x="1" y="3751"/>
                  </a:lnTo>
                  <a:cubicBezTo>
                    <a:pt x="1" y="5415"/>
                    <a:pt x="1371" y="6785"/>
                    <a:pt x="3034" y="6785"/>
                  </a:cubicBezTo>
                  <a:cubicBezTo>
                    <a:pt x="4730" y="6785"/>
                    <a:pt x="6100" y="5415"/>
                    <a:pt x="6100" y="3751"/>
                  </a:cubicBezTo>
                  <a:lnTo>
                    <a:pt x="6100" y="3066"/>
                  </a:lnTo>
                  <a:cubicBezTo>
                    <a:pt x="6100" y="1370"/>
                    <a:pt x="4730" y="0"/>
                    <a:pt x="30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24"/>
            <p:cNvSpPr/>
            <p:nvPr/>
          </p:nvSpPr>
          <p:spPr>
            <a:xfrm>
              <a:off x="5980025" y="2434250"/>
              <a:ext cx="152525" cy="169650"/>
            </a:xfrm>
            <a:custGeom>
              <a:avLst/>
              <a:gdLst/>
              <a:ahLst/>
              <a:cxnLst/>
              <a:rect l="l" t="t" r="r" b="b"/>
              <a:pathLst>
                <a:path w="6101" h="6786" extrusionOk="0">
                  <a:moveTo>
                    <a:pt x="3067" y="0"/>
                  </a:moveTo>
                  <a:cubicBezTo>
                    <a:pt x="1370" y="0"/>
                    <a:pt x="0" y="1370"/>
                    <a:pt x="0" y="3067"/>
                  </a:cubicBezTo>
                  <a:lnTo>
                    <a:pt x="0" y="3719"/>
                  </a:lnTo>
                  <a:cubicBezTo>
                    <a:pt x="0" y="5415"/>
                    <a:pt x="1370" y="6785"/>
                    <a:pt x="3067" y="6785"/>
                  </a:cubicBezTo>
                  <a:cubicBezTo>
                    <a:pt x="4763" y="6785"/>
                    <a:pt x="6100" y="5415"/>
                    <a:pt x="6100" y="3719"/>
                  </a:cubicBezTo>
                  <a:lnTo>
                    <a:pt x="6100" y="3067"/>
                  </a:lnTo>
                  <a:cubicBezTo>
                    <a:pt x="6100" y="1370"/>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24"/>
            <p:cNvSpPr/>
            <p:nvPr/>
          </p:nvSpPr>
          <p:spPr>
            <a:xfrm>
              <a:off x="5826700" y="3078475"/>
              <a:ext cx="152525" cy="169650"/>
            </a:xfrm>
            <a:custGeom>
              <a:avLst/>
              <a:gdLst/>
              <a:ahLst/>
              <a:cxnLst/>
              <a:rect l="l" t="t" r="r" b="b"/>
              <a:pathLst>
                <a:path w="6101" h="6786" extrusionOk="0">
                  <a:moveTo>
                    <a:pt x="3035" y="1"/>
                  </a:moveTo>
                  <a:cubicBezTo>
                    <a:pt x="1371" y="1"/>
                    <a:pt x="1" y="1371"/>
                    <a:pt x="1" y="3067"/>
                  </a:cubicBezTo>
                  <a:lnTo>
                    <a:pt x="1" y="3752"/>
                  </a:lnTo>
                  <a:cubicBezTo>
                    <a:pt x="1" y="5416"/>
                    <a:pt x="1371" y="6786"/>
                    <a:pt x="3035" y="6786"/>
                  </a:cubicBezTo>
                  <a:cubicBezTo>
                    <a:pt x="4731" y="6786"/>
                    <a:pt x="6101" y="5416"/>
                    <a:pt x="6101" y="3752"/>
                  </a:cubicBezTo>
                  <a:lnTo>
                    <a:pt x="6101" y="3067"/>
                  </a:lnTo>
                  <a:cubicBezTo>
                    <a:pt x="6101" y="1371"/>
                    <a:pt x="4731" y="1"/>
                    <a:pt x="3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24"/>
            <p:cNvSpPr/>
            <p:nvPr/>
          </p:nvSpPr>
          <p:spPr>
            <a:xfrm>
              <a:off x="3916000" y="2220575"/>
              <a:ext cx="152525" cy="169650"/>
            </a:xfrm>
            <a:custGeom>
              <a:avLst/>
              <a:gdLst/>
              <a:ahLst/>
              <a:cxnLst/>
              <a:rect l="l" t="t" r="r" b="b"/>
              <a:pathLst>
                <a:path w="6101" h="6786" extrusionOk="0">
                  <a:moveTo>
                    <a:pt x="3034" y="1"/>
                  </a:moveTo>
                  <a:cubicBezTo>
                    <a:pt x="1371" y="1"/>
                    <a:pt x="1" y="1371"/>
                    <a:pt x="1" y="3067"/>
                  </a:cubicBezTo>
                  <a:lnTo>
                    <a:pt x="1" y="3720"/>
                  </a:lnTo>
                  <a:cubicBezTo>
                    <a:pt x="1" y="5416"/>
                    <a:pt x="1371" y="6786"/>
                    <a:pt x="3034" y="6786"/>
                  </a:cubicBezTo>
                  <a:cubicBezTo>
                    <a:pt x="4730" y="6786"/>
                    <a:pt x="6101" y="5416"/>
                    <a:pt x="6101" y="3720"/>
                  </a:cubicBezTo>
                  <a:lnTo>
                    <a:pt x="6101" y="3067"/>
                  </a:lnTo>
                  <a:cubicBezTo>
                    <a:pt x="6101" y="1371"/>
                    <a:pt x="4730" y="1"/>
                    <a:pt x="3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24"/>
            <p:cNvSpPr/>
            <p:nvPr/>
          </p:nvSpPr>
          <p:spPr>
            <a:xfrm>
              <a:off x="4372675" y="1613850"/>
              <a:ext cx="152525" cy="169650"/>
            </a:xfrm>
            <a:custGeom>
              <a:avLst/>
              <a:gdLst/>
              <a:ahLst/>
              <a:cxnLst/>
              <a:rect l="l" t="t" r="r" b="b"/>
              <a:pathLst>
                <a:path w="6101" h="6786" extrusionOk="0">
                  <a:moveTo>
                    <a:pt x="3034" y="1"/>
                  </a:moveTo>
                  <a:cubicBezTo>
                    <a:pt x="1371" y="1"/>
                    <a:pt x="1" y="1371"/>
                    <a:pt x="1" y="3067"/>
                  </a:cubicBezTo>
                  <a:lnTo>
                    <a:pt x="1" y="3719"/>
                  </a:lnTo>
                  <a:cubicBezTo>
                    <a:pt x="1" y="5416"/>
                    <a:pt x="1371" y="6786"/>
                    <a:pt x="3034" y="6786"/>
                  </a:cubicBezTo>
                  <a:cubicBezTo>
                    <a:pt x="4731" y="6786"/>
                    <a:pt x="6101" y="5416"/>
                    <a:pt x="6101" y="3719"/>
                  </a:cubicBezTo>
                  <a:lnTo>
                    <a:pt x="6101" y="3067"/>
                  </a:lnTo>
                  <a:cubicBezTo>
                    <a:pt x="6101" y="1371"/>
                    <a:pt x="4731" y="1"/>
                    <a:pt x="3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24"/>
            <p:cNvSpPr/>
            <p:nvPr/>
          </p:nvSpPr>
          <p:spPr>
            <a:xfrm>
              <a:off x="5767175" y="2148825"/>
              <a:ext cx="152525" cy="169650"/>
            </a:xfrm>
            <a:custGeom>
              <a:avLst/>
              <a:gdLst/>
              <a:ahLst/>
              <a:cxnLst/>
              <a:rect l="l" t="t" r="r" b="b"/>
              <a:pathLst>
                <a:path w="6101" h="6786" extrusionOk="0">
                  <a:moveTo>
                    <a:pt x="3067" y="0"/>
                  </a:moveTo>
                  <a:cubicBezTo>
                    <a:pt x="1371" y="0"/>
                    <a:pt x="1" y="1370"/>
                    <a:pt x="1" y="3034"/>
                  </a:cubicBezTo>
                  <a:lnTo>
                    <a:pt x="1" y="3719"/>
                  </a:lnTo>
                  <a:cubicBezTo>
                    <a:pt x="1" y="5415"/>
                    <a:pt x="1371" y="6785"/>
                    <a:pt x="3067" y="6785"/>
                  </a:cubicBezTo>
                  <a:cubicBezTo>
                    <a:pt x="4731" y="6785"/>
                    <a:pt x="6101" y="5415"/>
                    <a:pt x="6101" y="3719"/>
                  </a:cubicBezTo>
                  <a:lnTo>
                    <a:pt x="6101" y="3034"/>
                  </a:lnTo>
                  <a:cubicBezTo>
                    <a:pt x="6101" y="1370"/>
                    <a:pt x="4731"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24"/>
            <p:cNvSpPr/>
            <p:nvPr/>
          </p:nvSpPr>
          <p:spPr>
            <a:xfrm>
              <a:off x="4691550" y="3484600"/>
              <a:ext cx="152500" cy="169650"/>
            </a:xfrm>
            <a:custGeom>
              <a:avLst/>
              <a:gdLst/>
              <a:ahLst/>
              <a:cxnLst/>
              <a:rect l="l" t="t" r="r" b="b"/>
              <a:pathLst>
                <a:path w="6100" h="6786" extrusionOk="0">
                  <a:moveTo>
                    <a:pt x="3034" y="1"/>
                  </a:moveTo>
                  <a:cubicBezTo>
                    <a:pt x="1370" y="1"/>
                    <a:pt x="0" y="1371"/>
                    <a:pt x="0" y="3067"/>
                  </a:cubicBezTo>
                  <a:lnTo>
                    <a:pt x="0" y="3719"/>
                  </a:lnTo>
                  <a:cubicBezTo>
                    <a:pt x="0" y="5416"/>
                    <a:pt x="1370" y="6786"/>
                    <a:pt x="3034" y="6786"/>
                  </a:cubicBezTo>
                  <a:cubicBezTo>
                    <a:pt x="4730" y="6786"/>
                    <a:pt x="6100" y="5416"/>
                    <a:pt x="6100" y="3719"/>
                  </a:cubicBezTo>
                  <a:lnTo>
                    <a:pt x="6100" y="3067"/>
                  </a:lnTo>
                  <a:cubicBezTo>
                    <a:pt x="6100" y="1371"/>
                    <a:pt x="4730" y="1"/>
                    <a:pt x="3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24"/>
            <p:cNvSpPr/>
            <p:nvPr/>
          </p:nvSpPr>
          <p:spPr>
            <a:xfrm>
              <a:off x="4138625" y="1758200"/>
              <a:ext cx="152525" cy="169650"/>
            </a:xfrm>
            <a:custGeom>
              <a:avLst/>
              <a:gdLst/>
              <a:ahLst/>
              <a:cxnLst/>
              <a:rect l="l" t="t" r="r" b="b"/>
              <a:pathLst>
                <a:path w="6101" h="6786" extrusionOk="0">
                  <a:moveTo>
                    <a:pt x="3034" y="0"/>
                  </a:moveTo>
                  <a:cubicBezTo>
                    <a:pt x="1371" y="0"/>
                    <a:pt x="1" y="1370"/>
                    <a:pt x="1" y="3034"/>
                  </a:cubicBezTo>
                  <a:lnTo>
                    <a:pt x="1" y="3719"/>
                  </a:lnTo>
                  <a:cubicBezTo>
                    <a:pt x="1" y="5415"/>
                    <a:pt x="1371" y="6785"/>
                    <a:pt x="3034" y="6785"/>
                  </a:cubicBezTo>
                  <a:cubicBezTo>
                    <a:pt x="4731" y="6785"/>
                    <a:pt x="6101" y="5415"/>
                    <a:pt x="6101" y="3719"/>
                  </a:cubicBezTo>
                  <a:lnTo>
                    <a:pt x="6101" y="3034"/>
                  </a:lnTo>
                  <a:cubicBezTo>
                    <a:pt x="6101" y="1370"/>
                    <a:pt x="4731" y="0"/>
                    <a:pt x="30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 name="Google Shape;2210;p124"/>
          <p:cNvGrpSpPr/>
          <p:nvPr/>
        </p:nvGrpSpPr>
        <p:grpSpPr>
          <a:xfrm>
            <a:off x="6339508" y="3229900"/>
            <a:ext cx="564196" cy="341355"/>
            <a:chOff x="1190625" y="1268750"/>
            <a:chExt cx="5219200" cy="3157775"/>
          </a:xfrm>
        </p:grpSpPr>
        <p:sp>
          <p:nvSpPr>
            <p:cNvPr id="2211" name="Google Shape;2211;p124"/>
            <p:cNvSpPr/>
            <p:nvPr/>
          </p:nvSpPr>
          <p:spPr>
            <a:xfrm>
              <a:off x="1190625" y="1268750"/>
              <a:ext cx="5219200" cy="3157775"/>
            </a:xfrm>
            <a:custGeom>
              <a:avLst/>
              <a:gdLst/>
              <a:ahLst/>
              <a:cxnLst/>
              <a:rect l="l" t="t" r="r" b="b"/>
              <a:pathLst>
                <a:path w="208768" h="126311" extrusionOk="0">
                  <a:moveTo>
                    <a:pt x="149366" y="15273"/>
                  </a:moveTo>
                  <a:cubicBezTo>
                    <a:pt x="152139" y="16414"/>
                    <a:pt x="154846" y="17654"/>
                    <a:pt x="157489" y="18991"/>
                  </a:cubicBezTo>
                  <a:cubicBezTo>
                    <a:pt x="155010" y="28255"/>
                    <a:pt x="156412" y="38139"/>
                    <a:pt x="161566" y="47925"/>
                  </a:cubicBezTo>
                  <a:cubicBezTo>
                    <a:pt x="156170" y="47047"/>
                    <a:pt x="150624" y="46651"/>
                    <a:pt x="144984" y="46651"/>
                  </a:cubicBezTo>
                  <a:cubicBezTo>
                    <a:pt x="144760" y="46651"/>
                    <a:pt x="144535" y="46652"/>
                    <a:pt x="144310" y="46653"/>
                  </a:cubicBezTo>
                  <a:cubicBezTo>
                    <a:pt x="138928" y="34942"/>
                    <a:pt x="140624" y="24374"/>
                    <a:pt x="149366" y="15273"/>
                  </a:cubicBezTo>
                  <a:close/>
                  <a:moveTo>
                    <a:pt x="163067" y="21992"/>
                  </a:moveTo>
                  <a:lnTo>
                    <a:pt x="163067" y="21992"/>
                  </a:lnTo>
                  <a:cubicBezTo>
                    <a:pt x="167405" y="24504"/>
                    <a:pt x="171450" y="27179"/>
                    <a:pt x="175038" y="30017"/>
                  </a:cubicBezTo>
                  <a:cubicBezTo>
                    <a:pt x="184726" y="37715"/>
                    <a:pt x="188380" y="44337"/>
                    <a:pt x="187662" y="47240"/>
                  </a:cubicBezTo>
                  <a:cubicBezTo>
                    <a:pt x="187215" y="49005"/>
                    <a:pt x="184319" y="50266"/>
                    <a:pt x="178785" y="50266"/>
                  </a:cubicBezTo>
                  <a:cubicBezTo>
                    <a:pt x="176240" y="50266"/>
                    <a:pt x="173138" y="49999"/>
                    <a:pt x="169460" y="49393"/>
                  </a:cubicBezTo>
                  <a:cubicBezTo>
                    <a:pt x="169395" y="49230"/>
                    <a:pt x="169330" y="49099"/>
                    <a:pt x="169232" y="48969"/>
                  </a:cubicBezTo>
                  <a:cubicBezTo>
                    <a:pt x="165057" y="42445"/>
                    <a:pt x="160783" y="32659"/>
                    <a:pt x="163067" y="21992"/>
                  </a:cubicBezTo>
                  <a:close/>
                  <a:moveTo>
                    <a:pt x="104234" y="6119"/>
                  </a:moveTo>
                  <a:cubicBezTo>
                    <a:pt x="104868" y="6119"/>
                    <a:pt x="105225" y="6129"/>
                    <a:pt x="105264" y="6139"/>
                  </a:cubicBezTo>
                  <a:lnTo>
                    <a:pt x="105297" y="6139"/>
                  </a:lnTo>
                  <a:cubicBezTo>
                    <a:pt x="107646" y="6139"/>
                    <a:pt x="109994" y="6204"/>
                    <a:pt x="112375" y="6367"/>
                  </a:cubicBezTo>
                  <a:cubicBezTo>
                    <a:pt x="107809" y="23004"/>
                    <a:pt x="113876" y="38074"/>
                    <a:pt x="120628" y="48643"/>
                  </a:cubicBezTo>
                  <a:cubicBezTo>
                    <a:pt x="113582" y="49687"/>
                    <a:pt x="106536" y="51089"/>
                    <a:pt x="99621" y="52622"/>
                  </a:cubicBezTo>
                  <a:cubicBezTo>
                    <a:pt x="87682" y="35497"/>
                    <a:pt x="86410" y="19970"/>
                    <a:pt x="95837" y="6400"/>
                  </a:cubicBezTo>
                  <a:cubicBezTo>
                    <a:pt x="99802" y="6172"/>
                    <a:pt x="102764" y="6119"/>
                    <a:pt x="104234" y="6119"/>
                  </a:cubicBezTo>
                  <a:close/>
                  <a:moveTo>
                    <a:pt x="88302" y="6955"/>
                  </a:moveTo>
                  <a:lnTo>
                    <a:pt x="88302" y="6955"/>
                  </a:lnTo>
                  <a:cubicBezTo>
                    <a:pt x="82430" y="17752"/>
                    <a:pt x="79853" y="33670"/>
                    <a:pt x="93195" y="54058"/>
                  </a:cubicBezTo>
                  <a:cubicBezTo>
                    <a:pt x="92608" y="54188"/>
                    <a:pt x="92021" y="54351"/>
                    <a:pt x="91433" y="54482"/>
                  </a:cubicBezTo>
                  <a:lnTo>
                    <a:pt x="91401" y="54482"/>
                  </a:lnTo>
                  <a:cubicBezTo>
                    <a:pt x="87552" y="55395"/>
                    <a:pt x="83768" y="56308"/>
                    <a:pt x="80049" y="57222"/>
                  </a:cubicBezTo>
                  <a:cubicBezTo>
                    <a:pt x="79951" y="57222"/>
                    <a:pt x="79886" y="57254"/>
                    <a:pt x="79821" y="57254"/>
                  </a:cubicBezTo>
                  <a:cubicBezTo>
                    <a:pt x="70035" y="46914"/>
                    <a:pt x="60216" y="30441"/>
                    <a:pt x="67882" y="9988"/>
                  </a:cubicBezTo>
                  <a:cubicBezTo>
                    <a:pt x="75189" y="8455"/>
                    <a:pt x="82300" y="7509"/>
                    <a:pt x="88302" y="6955"/>
                  </a:cubicBezTo>
                  <a:close/>
                  <a:moveTo>
                    <a:pt x="60869" y="11652"/>
                  </a:moveTo>
                  <a:lnTo>
                    <a:pt x="60869" y="11652"/>
                  </a:lnTo>
                  <a:cubicBezTo>
                    <a:pt x="55062" y="31648"/>
                    <a:pt x="63543" y="47892"/>
                    <a:pt x="73036" y="58918"/>
                  </a:cubicBezTo>
                  <a:cubicBezTo>
                    <a:pt x="64881" y="60875"/>
                    <a:pt x="57215" y="62604"/>
                    <a:pt x="50430" y="63648"/>
                  </a:cubicBezTo>
                  <a:cubicBezTo>
                    <a:pt x="37350" y="48056"/>
                    <a:pt x="36078" y="32333"/>
                    <a:pt x="46646" y="16838"/>
                  </a:cubicBezTo>
                  <a:cubicBezTo>
                    <a:pt x="46744" y="16708"/>
                    <a:pt x="46810" y="16610"/>
                    <a:pt x="46875" y="16480"/>
                  </a:cubicBezTo>
                  <a:cubicBezTo>
                    <a:pt x="51344" y="14522"/>
                    <a:pt x="56074" y="12957"/>
                    <a:pt x="60869" y="11652"/>
                  </a:cubicBezTo>
                  <a:close/>
                  <a:moveTo>
                    <a:pt x="36926" y="21829"/>
                  </a:moveTo>
                  <a:lnTo>
                    <a:pt x="36926" y="21829"/>
                  </a:lnTo>
                  <a:cubicBezTo>
                    <a:pt x="34740" y="26853"/>
                    <a:pt x="33566" y="32007"/>
                    <a:pt x="33501" y="37193"/>
                  </a:cubicBezTo>
                  <a:cubicBezTo>
                    <a:pt x="33370" y="46457"/>
                    <a:pt x="36665" y="55623"/>
                    <a:pt x="43319" y="64529"/>
                  </a:cubicBezTo>
                  <a:cubicBezTo>
                    <a:pt x="41575" y="64657"/>
                    <a:pt x="39932" y="64745"/>
                    <a:pt x="38373" y="64745"/>
                  </a:cubicBezTo>
                  <a:cubicBezTo>
                    <a:pt x="37950" y="64745"/>
                    <a:pt x="37533" y="64738"/>
                    <a:pt x="37121" y="64724"/>
                  </a:cubicBezTo>
                  <a:cubicBezTo>
                    <a:pt x="36958" y="64692"/>
                    <a:pt x="36763" y="64659"/>
                    <a:pt x="36567" y="64659"/>
                  </a:cubicBezTo>
                  <a:cubicBezTo>
                    <a:pt x="36469" y="64659"/>
                    <a:pt x="36339" y="64659"/>
                    <a:pt x="36241" y="64692"/>
                  </a:cubicBezTo>
                  <a:cubicBezTo>
                    <a:pt x="31772" y="64463"/>
                    <a:pt x="28118" y="63485"/>
                    <a:pt x="25541" y="61430"/>
                  </a:cubicBezTo>
                  <a:cubicBezTo>
                    <a:pt x="22442" y="58983"/>
                    <a:pt x="20975" y="54841"/>
                    <a:pt x="21007" y="48806"/>
                  </a:cubicBezTo>
                  <a:cubicBezTo>
                    <a:pt x="21105" y="40357"/>
                    <a:pt x="24269" y="33018"/>
                    <a:pt x="30467" y="26983"/>
                  </a:cubicBezTo>
                  <a:cubicBezTo>
                    <a:pt x="32392" y="25091"/>
                    <a:pt x="34577" y="23362"/>
                    <a:pt x="36926" y="21829"/>
                  </a:cubicBezTo>
                  <a:close/>
                  <a:moveTo>
                    <a:pt x="88987" y="61332"/>
                  </a:moveTo>
                  <a:lnTo>
                    <a:pt x="88987" y="95224"/>
                  </a:lnTo>
                  <a:lnTo>
                    <a:pt x="53268" y="95224"/>
                  </a:lnTo>
                  <a:cubicBezTo>
                    <a:pt x="45733" y="95224"/>
                    <a:pt x="39601" y="89091"/>
                    <a:pt x="39601" y="81556"/>
                  </a:cubicBezTo>
                  <a:lnTo>
                    <a:pt x="39601" y="70824"/>
                  </a:lnTo>
                  <a:cubicBezTo>
                    <a:pt x="50822" y="70596"/>
                    <a:pt x="65109" y="67138"/>
                    <a:pt x="81484" y="63159"/>
                  </a:cubicBezTo>
                  <a:cubicBezTo>
                    <a:pt x="83964" y="62571"/>
                    <a:pt x="86443" y="61952"/>
                    <a:pt x="88987" y="61332"/>
                  </a:cubicBezTo>
                  <a:close/>
                  <a:moveTo>
                    <a:pt x="110059" y="56667"/>
                  </a:moveTo>
                  <a:lnTo>
                    <a:pt x="110059" y="95224"/>
                  </a:lnTo>
                  <a:lnTo>
                    <a:pt x="95087" y="95224"/>
                  </a:lnTo>
                  <a:lnTo>
                    <a:pt x="95087" y="59897"/>
                  </a:lnTo>
                  <a:cubicBezTo>
                    <a:pt x="100045" y="58755"/>
                    <a:pt x="105036" y="57646"/>
                    <a:pt x="110059" y="56667"/>
                  </a:cubicBezTo>
                  <a:close/>
                  <a:moveTo>
                    <a:pt x="171874" y="92614"/>
                  </a:moveTo>
                  <a:cubicBezTo>
                    <a:pt x="191609" y="94963"/>
                    <a:pt x="199895" y="97833"/>
                    <a:pt x="202178" y="99432"/>
                  </a:cubicBezTo>
                  <a:cubicBezTo>
                    <a:pt x="200514" y="100606"/>
                    <a:pt x="194284" y="103575"/>
                    <a:pt x="172592" y="106184"/>
                  </a:cubicBezTo>
                  <a:cubicBezTo>
                    <a:pt x="153966" y="108402"/>
                    <a:pt x="129729" y="109642"/>
                    <a:pt x="104384" y="109642"/>
                  </a:cubicBezTo>
                  <a:cubicBezTo>
                    <a:pt x="79038" y="109642"/>
                    <a:pt x="54801" y="108402"/>
                    <a:pt x="36175" y="106184"/>
                  </a:cubicBezTo>
                  <a:cubicBezTo>
                    <a:pt x="14483" y="103575"/>
                    <a:pt x="8253" y="100606"/>
                    <a:pt x="6589" y="99432"/>
                  </a:cubicBezTo>
                  <a:cubicBezTo>
                    <a:pt x="8873" y="97833"/>
                    <a:pt x="17158" y="94963"/>
                    <a:pt x="36893" y="92614"/>
                  </a:cubicBezTo>
                  <a:cubicBezTo>
                    <a:pt x="40449" y="97866"/>
                    <a:pt x="46451" y="101324"/>
                    <a:pt x="53268" y="101324"/>
                  </a:cubicBezTo>
                  <a:lnTo>
                    <a:pt x="155499" y="101324"/>
                  </a:lnTo>
                  <a:cubicBezTo>
                    <a:pt x="162316" y="101324"/>
                    <a:pt x="168319" y="97866"/>
                    <a:pt x="171874" y="92614"/>
                  </a:cubicBezTo>
                  <a:close/>
                  <a:moveTo>
                    <a:pt x="104283" y="1"/>
                  </a:moveTo>
                  <a:cubicBezTo>
                    <a:pt x="96286" y="1"/>
                    <a:pt x="48432" y="892"/>
                    <a:pt x="26194" y="22579"/>
                  </a:cubicBezTo>
                  <a:cubicBezTo>
                    <a:pt x="18789" y="29821"/>
                    <a:pt x="15005" y="38628"/>
                    <a:pt x="14907" y="48741"/>
                  </a:cubicBezTo>
                  <a:cubicBezTo>
                    <a:pt x="14842" y="56700"/>
                    <a:pt x="17125" y="62571"/>
                    <a:pt x="21757" y="66225"/>
                  </a:cubicBezTo>
                  <a:cubicBezTo>
                    <a:pt x="24856" y="68704"/>
                    <a:pt x="28803" y="70074"/>
                    <a:pt x="33501" y="70596"/>
                  </a:cubicBezTo>
                  <a:lnTo>
                    <a:pt x="33501" y="81556"/>
                  </a:lnTo>
                  <a:cubicBezTo>
                    <a:pt x="33501" y="83383"/>
                    <a:pt x="33729" y="85112"/>
                    <a:pt x="34186" y="86775"/>
                  </a:cubicBezTo>
                  <a:cubicBezTo>
                    <a:pt x="24889" y="87950"/>
                    <a:pt x="17354" y="89320"/>
                    <a:pt x="11808" y="90853"/>
                  </a:cubicBezTo>
                  <a:cubicBezTo>
                    <a:pt x="6328" y="92386"/>
                    <a:pt x="0" y="94735"/>
                    <a:pt x="0" y="99432"/>
                  </a:cubicBezTo>
                  <a:cubicBezTo>
                    <a:pt x="0" y="103477"/>
                    <a:pt x="3849" y="108109"/>
                    <a:pt x="32326" y="111860"/>
                  </a:cubicBezTo>
                  <a:cubicBezTo>
                    <a:pt x="32522" y="111860"/>
                    <a:pt x="32718" y="111893"/>
                    <a:pt x="32913" y="111925"/>
                  </a:cubicBezTo>
                  <a:lnTo>
                    <a:pt x="32913" y="113589"/>
                  </a:lnTo>
                  <a:cubicBezTo>
                    <a:pt x="32913" y="120602"/>
                    <a:pt x="38622" y="126311"/>
                    <a:pt x="45635" y="126311"/>
                  </a:cubicBezTo>
                  <a:lnTo>
                    <a:pt x="52485" y="126311"/>
                  </a:lnTo>
                  <a:cubicBezTo>
                    <a:pt x="54182" y="126311"/>
                    <a:pt x="55552" y="124941"/>
                    <a:pt x="55552" y="123244"/>
                  </a:cubicBezTo>
                  <a:cubicBezTo>
                    <a:pt x="55552" y="121581"/>
                    <a:pt x="54182" y="120211"/>
                    <a:pt x="52485" y="120211"/>
                  </a:cubicBezTo>
                  <a:lnTo>
                    <a:pt x="45635" y="120211"/>
                  </a:lnTo>
                  <a:cubicBezTo>
                    <a:pt x="42014" y="120211"/>
                    <a:pt x="39046" y="117242"/>
                    <a:pt x="39046" y="113589"/>
                  </a:cubicBezTo>
                  <a:lnTo>
                    <a:pt x="39046" y="112643"/>
                  </a:lnTo>
                  <a:cubicBezTo>
                    <a:pt x="57346" y="114665"/>
                    <a:pt x="80245" y="115774"/>
                    <a:pt x="104384" y="115774"/>
                  </a:cubicBezTo>
                  <a:cubicBezTo>
                    <a:pt x="128522" y="115774"/>
                    <a:pt x="151421" y="114665"/>
                    <a:pt x="169721" y="112643"/>
                  </a:cubicBezTo>
                  <a:lnTo>
                    <a:pt x="169721" y="113589"/>
                  </a:lnTo>
                  <a:cubicBezTo>
                    <a:pt x="169721" y="117242"/>
                    <a:pt x="166753" y="120211"/>
                    <a:pt x="163132" y="120211"/>
                  </a:cubicBezTo>
                  <a:lnTo>
                    <a:pt x="65762" y="120211"/>
                  </a:lnTo>
                  <a:cubicBezTo>
                    <a:pt x="64065" y="120211"/>
                    <a:pt x="62695" y="121581"/>
                    <a:pt x="62695" y="123244"/>
                  </a:cubicBezTo>
                  <a:cubicBezTo>
                    <a:pt x="62695" y="124941"/>
                    <a:pt x="64065" y="126311"/>
                    <a:pt x="65762" y="126311"/>
                  </a:cubicBezTo>
                  <a:lnTo>
                    <a:pt x="163132" y="126311"/>
                  </a:lnTo>
                  <a:cubicBezTo>
                    <a:pt x="170145" y="126311"/>
                    <a:pt x="175854" y="120602"/>
                    <a:pt x="175854" y="113589"/>
                  </a:cubicBezTo>
                  <a:lnTo>
                    <a:pt x="175854" y="111925"/>
                  </a:lnTo>
                  <a:cubicBezTo>
                    <a:pt x="176049" y="111893"/>
                    <a:pt x="176245" y="111860"/>
                    <a:pt x="176441" y="111860"/>
                  </a:cubicBezTo>
                  <a:cubicBezTo>
                    <a:pt x="204918" y="108109"/>
                    <a:pt x="208767" y="103477"/>
                    <a:pt x="208767" y="99432"/>
                  </a:cubicBezTo>
                  <a:cubicBezTo>
                    <a:pt x="208767" y="94735"/>
                    <a:pt x="202439" y="92386"/>
                    <a:pt x="196959" y="90853"/>
                  </a:cubicBezTo>
                  <a:cubicBezTo>
                    <a:pt x="191413" y="89320"/>
                    <a:pt x="183878" y="87950"/>
                    <a:pt x="174582" y="86775"/>
                  </a:cubicBezTo>
                  <a:cubicBezTo>
                    <a:pt x="175038" y="85112"/>
                    <a:pt x="175267" y="83383"/>
                    <a:pt x="175267" y="81556"/>
                  </a:cubicBezTo>
                  <a:lnTo>
                    <a:pt x="175267" y="72096"/>
                  </a:lnTo>
                  <a:cubicBezTo>
                    <a:pt x="175267" y="70400"/>
                    <a:pt x="173896" y="69030"/>
                    <a:pt x="172200" y="69030"/>
                  </a:cubicBezTo>
                  <a:cubicBezTo>
                    <a:pt x="170537" y="69030"/>
                    <a:pt x="169167" y="70400"/>
                    <a:pt x="169167" y="72096"/>
                  </a:cubicBezTo>
                  <a:lnTo>
                    <a:pt x="169167" y="81556"/>
                  </a:lnTo>
                  <a:cubicBezTo>
                    <a:pt x="169167" y="89091"/>
                    <a:pt x="163034" y="95224"/>
                    <a:pt x="155499" y="95224"/>
                  </a:cubicBezTo>
                  <a:lnTo>
                    <a:pt x="116192" y="95224"/>
                  </a:lnTo>
                  <a:lnTo>
                    <a:pt x="116192" y="55558"/>
                  </a:lnTo>
                  <a:cubicBezTo>
                    <a:pt x="125889" y="53875"/>
                    <a:pt x="135586" y="52764"/>
                    <a:pt x="144942" y="52764"/>
                  </a:cubicBezTo>
                  <a:cubicBezTo>
                    <a:pt x="151542" y="52764"/>
                    <a:pt x="157971" y="53317"/>
                    <a:pt x="164111" y="54612"/>
                  </a:cubicBezTo>
                  <a:cubicBezTo>
                    <a:pt x="165905" y="54971"/>
                    <a:pt x="167568" y="55297"/>
                    <a:pt x="169167" y="55558"/>
                  </a:cubicBezTo>
                  <a:lnTo>
                    <a:pt x="169167" y="58853"/>
                  </a:lnTo>
                  <a:cubicBezTo>
                    <a:pt x="169167" y="60516"/>
                    <a:pt x="170537" y="61886"/>
                    <a:pt x="172200" y="61886"/>
                  </a:cubicBezTo>
                  <a:cubicBezTo>
                    <a:pt x="173896" y="61886"/>
                    <a:pt x="175267" y="60516"/>
                    <a:pt x="175267" y="58853"/>
                  </a:cubicBezTo>
                  <a:lnTo>
                    <a:pt x="175267" y="56276"/>
                  </a:lnTo>
                  <a:cubicBezTo>
                    <a:pt x="176482" y="56361"/>
                    <a:pt x="177621" y="56401"/>
                    <a:pt x="178688" y="56401"/>
                  </a:cubicBezTo>
                  <a:cubicBezTo>
                    <a:pt x="189102" y="56401"/>
                    <a:pt x="192652" y="52554"/>
                    <a:pt x="193599" y="48708"/>
                  </a:cubicBezTo>
                  <a:cubicBezTo>
                    <a:pt x="195165" y="42478"/>
                    <a:pt x="189782" y="33931"/>
                    <a:pt x="178822" y="25222"/>
                  </a:cubicBezTo>
                  <a:cubicBezTo>
                    <a:pt x="167797" y="16480"/>
                    <a:pt x="153281" y="9205"/>
                    <a:pt x="138015" y="4802"/>
                  </a:cubicBezTo>
                  <a:cubicBezTo>
                    <a:pt x="137723" y="4714"/>
                    <a:pt x="137429" y="4673"/>
                    <a:pt x="137141" y="4673"/>
                  </a:cubicBezTo>
                  <a:cubicBezTo>
                    <a:pt x="135816" y="4673"/>
                    <a:pt x="134600" y="5550"/>
                    <a:pt x="134198" y="6889"/>
                  </a:cubicBezTo>
                  <a:cubicBezTo>
                    <a:pt x="133741" y="8488"/>
                    <a:pt x="134687" y="10184"/>
                    <a:pt x="136286" y="10673"/>
                  </a:cubicBezTo>
                  <a:cubicBezTo>
                    <a:pt x="138634" y="11326"/>
                    <a:pt x="140950" y="12076"/>
                    <a:pt x="143234" y="12924"/>
                  </a:cubicBezTo>
                  <a:cubicBezTo>
                    <a:pt x="136873" y="20394"/>
                    <a:pt x="131784" y="31778"/>
                    <a:pt x="137754" y="46849"/>
                  </a:cubicBezTo>
                  <a:cubicBezTo>
                    <a:pt x="134296" y="47044"/>
                    <a:pt x="130871" y="47338"/>
                    <a:pt x="127381" y="47729"/>
                  </a:cubicBezTo>
                  <a:cubicBezTo>
                    <a:pt x="120628" y="38041"/>
                    <a:pt x="113648" y="23134"/>
                    <a:pt x="118541" y="6987"/>
                  </a:cubicBezTo>
                  <a:lnTo>
                    <a:pt x="118541" y="6987"/>
                  </a:lnTo>
                  <a:cubicBezTo>
                    <a:pt x="120041" y="7150"/>
                    <a:pt x="121542" y="7379"/>
                    <a:pt x="123042" y="7640"/>
                  </a:cubicBezTo>
                  <a:cubicBezTo>
                    <a:pt x="123205" y="7665"/>
                    <a:pt x="123368" y="7678"/>
                    <a:pt x="123528" y="7678"/>
                  </a:cubicBezTo>
                  <a:cubicBezTo>
                    <a:pt x="125001" y="7678"/>
                    <a:pt x="126300" y="6628"/>
                    <a:pt x="126565" y="5128"/>
                  </a:cubicBezTo>
                  <a:cubicBezTo>
                    <a:pt x="126826" y="3464"/>
                    <a:pt x="125717" y="1866"/>
                    <a:pt x="124053" y="1605"/>
                  </a:cubicBezTo>
                  <a:cubicBezTo>
                    <a:pt x="117758" y="561"/>
                    <a:pt x="111462" y="7"/>
                    <a:pt x="105330" y="7"/>
                  </a:cubicBezTo>
                  <a:cubicBezTo>
                    <a:pt x="105169" y="4"/>
                    <a:pt x="104814" y="1"/>
                    <a:pt x="104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24"/>
            <p:cNvSpPr/>
            <p:nvPr/>
          </p:nvSpPr>
          <p:spPr>
            <a:xfrm>
              <a:off x="4987575" y="2961875"/>
              <a:ext cx="153325" cy="171275"/>
            </a:xfrm>
            <a:custGeom>
              <a:avLst/>
              <a:gdLst/>
              <a:ahLst/>
              <a:cxnLst/>
              <a:rect l="l" t="t" r="r" b="b"/>
              <a:pathLst>
                <a:path w="6133" h="6851" extrusionOk="0">
                  <a:moveTo>
                    <a:pt x="3066" y="0"/>
                  </a:moveTo>
                  <a:cubicBezTo>
                    <a:pt x="1370" y="0"/>
                    <a:pt x="0" y="1338"/>
                    <a:pt x="0" y="3034"/>
                  </a:cubicBezTo>
                  <a:lnTo>
                    <a:pt x="0" y="3784"/>
                  </a:lnTo>
                  <a:cubicBezTo>
                    <a:pt x="0" y="5480"/>
                    <a:pt x="1370" y="6851"/>
                    <a:pt x="3066" y="6851"/>
                  </a:cubicBezTo>
                  <a:cubicBezTo>
                    <a:pt x="4763" y="6851"/>
                    <a:pt x="6133" y="5480"/>
                    <a:pt x="6133" y="3784"/>
                  </a:cubicBezTo>
                  <a:lnTo>
                    <a:pt x="6133" y="3034"/>
                  </a:lnTo>
                  <a:cubicBezTo>
                    <a:pt x="6133" y="1338"/>
                    <a:pt x="4763" y="0"/>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24"/>
            <p:cNvSpPr/>
            <p:nvPr/>
          </p:nvSpPr>
          <p:spPr>
            <a:xfrm>
              <a:off x="4738025" y="3110300"/>
              <a:ext cx="152525" cy="172075"/>
            </a:xfrm>
            <a:custGeom>
              <a:avLst/>
              <a:gdLst/>
              <a:ahLst/>
              <a:cxnLst/>
              <a:rect l="l" t="t" r="r" b="b"/>
              <a:pathLst>
                <a:path w="6101" h="6883" extrusionOk="0">
                  <a:moveTo>
                    <a:pt x="3067" y="0"/>
                  </a:moveTo>
                  <a:cubicBezTo>
                    <a:pt x="1370" y="0"/>
                    <a:pt x="0" y="1370"/>
                    <a:pt x="0" y="3066"/>
                  </a:cubicBezTo>
                  <a:lnTo>
                    <a:pt x="0" y="3817"/>
                  </a:lnTo>
                  <a:cubicBezTo>
                    <a:pt x="0" y="5513"/>
                    <a:pt x="1370" y="6883"/>
                    <a:pt x="3067" y="6883"/>
                  </a:cubicBezTo>
                  <a:cubicBezTo>
                    <a:pt x="4730" y="6883"/>
                    <a:pt x="6100" y="5513"/>
                    <a:pt x="6100" y="3817"/>
                  </a:cubicBezTo>
                  <a:lnTo>
                    <a:pt x="6100" y="3066"/>
                  </a:lnTo>
                  <a:cubicBezTo>
                    <a:pt x="6100" y="1370"/>
                    <a:pt x="4730"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24"/>
            <p:cNvSpPr/>
            <p:nvPr/>
          </p:nvSpPr>
          <p:spPr>
            <a:xfrm>
              <a:off x="4374300" y="2952075"/>
              <a:ext cx="153350" cy="172100"/>
            </a:xfrm>
            <a:custGeom>
              <a:avLst/>
              <a:gdLst/>
              <a:ahLst/>
              <a:cxnLst/>
              <a:rect l="l" t="t" r="r" b="b"/>
              <a:pathLst>
                <a:path w="6134" h="6884" extrusionOk="0">
                  <a:moveTo>
                    <a:pt x="3067" y="1"/>
                  </a:moveTo>
                  <a:cubicBezTo>
                    <a:pt x="1371" y="1"/>
                    <a:pt x="1" y="1371"/>
                    <a:pt x="1" y="3067"/>
                  </a:cubicBezTo>
                  <a:lnTo>
                    <a:pt x="1" y="3817"/>
                  </a:lnTo>
                  <a:cubicBezTo>
                    <a:pt x="1" y="5514"/>
                    <a:pt x="1371" y="6884"/>
                    <a:pt x="3067" y="6884"/>
                  </a:cubicBezTo>
                  <a:cubicBezTo>
                    <a:pt x="4763" y="6884"/>
                    <a:pt x="6133" y="5514"/>
                    <a:pt x="6133" y="3817"/>
                  </a:cubicBezTo>
                  <a:lnTo>
                    <a:pt x="6133" y="3067"/>
                  </a:lnTo>
                  <a:cubicBezTo>
                    <a:pt x="6133" y="1371"/>
                    <a:pt x="4763"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24"/>
            <p:cNvSpPr/>
            <p:nvPr/>
          </p:nvSpPr>
          <p:spPr>
            <a:xfrm>
              <a:off x="2556575" y="3208150"/>
              <a:ext cx="152525" cy="172100"/>
            </a:xfrm>
            <a:custGeom>
              <a:avLst/>
              <a:gdLst/>
              <a:ahLst/>
              <a:cxnLst/>
              <a:rect l="l" t="t" r="r" b="b"/>
              <a:pathLst>
                <a:path w="6101" h="6884" extrusionOk="0">
                  <a:moveTo>
                    <a:pt x="3067" y="1"/>
                  </a:moveTo>
                  <a:cubicBezTo>
                    <a:pt x="1370" y="1"/>
                    <a:pt x="0" y="1371"/>
                    <a:pt x="0" y="3067"/>
                  </a:cubicBezTo>
                  <a:lnTo>
                    <a:pt x="0" y="3817"/>
                  </a:lnTo>
                  <a:cubicBezTo>
                    <a:pt x="0" y="5513"/>
                    <a:pt x="1370" y="6883"/>
                    <a:pt x="3067" y="6883"/>
                  </a:cubicBezTo>
                  <a:cubicBezTo>
                    <a:pt x="4730" y="6883"/>
                    <a:pt x="6100" y="5513"/>
                    <a:pt x="6100" y="3817"/>
                  </a:cubicBezTo>
                  <a:lnTo>
                    <a:pt x="6100" y="3067"/>
                  </a:lnTo>
                  <a:cubicBezTo>
                    <a:pt x="6100" y="1371"/>
                    <a:pt x="4730"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24"/>
            <p:cNvSpPr/>
            <p:nvPr/>
          </p:nvSpPr>
          <p:spPr>
            <a:xfrm>
              <a:off x="2863200" y="3346775"/>
              <a:ext cx="153325" cy="171300"/>
            </a:xfrm>
            <a:custGeom>
              <a:avLst/>
              <a:gdLst/>
              <a:ahLst/>
              <a:cxnLst/>
              <a:rect l="l" t="t" r="r" b="b"/>
              <a:pathLst>
                <a:path w="6133" h="6852" extrusionOk="0">
                  <a:moveTo>
                    <a:pt x="3067" y="1"/>
                  </a:moveTo>
                  <a:cubicBezTo>
                    <a:pt x="1370" y="1"/>
                    <a:pt x="0" y="1371"/>
                    <a:pt x="0" y="3035"/>
                  </a:cubicBezTo>
                  <a:lnTo>
                    <a:pt x="0" y="3785"/>
                  </a:lnTo>
                  <a:cubicBezTo>
                    <a:pt x="0" y="5481"/>
                    <a:pt x="1370" y="6851"/>
                    <a:pt x="3067" y="6851"/>
                  </a:cubicBezTo>
                  <a:cubicBezTo>
                    <a:pt x="4763" y="6851"/>
                    <a:pt x="6133" y="5481"/>
                    <a:pt x="6133" y="3785"/>
                  </a:cubicBezTo>
                  <a:lnTo>
                    <a:pt x="6133" y="3035"/>
                  </a:lnTo>
                  <a:cubicBezTo>
                    <a:pt x="6133" y="1371"/>
                    <a:pt x="4763"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 name="Google Shape;2217;p124"/>
          <p:cNvGrpSpPr/>
          <p:nvPr/>
        </p:nvGrpSpPr>
        <p:grpSpPr>
          <a:xfrm>
            <a:off x="5337933" y="3118488"/>
            <a:ext cx="552383" cy="564179"/>
            <a:chOff x="1245250" y="238275"/>
            <a:chExt cx="5109925" cy="5219050"/>
          </a:xfrm>
        </p:grpSpPr>
        <p:sp>
          <p:nvSpPr>
            <p:cNvPr id="2218" name="Google Shape;2218;p124"/>
            <p:cNvSpPr/>
            <p:nvPr/>
          </p:nvSpPr>
          <p:spPr>
            <a:xfrm>
              <a:off x="1245250" y="238275"/>
              <a:ext cx="5109925" cy="5219050"/>
            </a:xfrm>
            <a:custGeom>
              <a:avLst/>
              <a:gdLst/>
              <a:ahLst/>
              <a:cxnLst/>
              <a:rect l="l" t="t" r="r" b="b"/>
              <a:pathLst>
                <a:path w="204397" h="208762" extrusionOk="0">
                  <a:moveTo>
                    <a:pt x="188282" y="22795"/>
                  </a:moveTo>
                  <a:lnTo>
                    <a:pt x="194480" y="29417"/>
                  </a:lnTo>
                  <a:lnTo>
                    <a:pt x="148388" y="68757"/>
                  </a:lnTo>
                  <a:cubicBezTo>
                    <a:pt x="147508" y="67974"/>
                    <a:pt x="146594" y="67224"/>
                    <a:pt x="145648" y="66506"/>
                  </a:cubicBezTo>
                  <a:lnTo>
                    <a:pt x="152042" y="59982"/>
                  </a:lnTo>
                  <a:lnTo>
                    <a:pt x="188282" y="22795"/>
                  </a:lnTo>
                  <a:close/>
                  <a:moveTo>
                    <a:pt x="80213" y="65527"/>
                  </a:moveTo>
                  <a:cubicBezTo>
                    <a:pt x="86476" y="65527"/>
                    <a:pt x="92510" y="67485"/>
                    <a:pt x="97567" y="71073"/>
                  </a:cubicBezTo>
                  <a:cubicBezTo>
                    <a:pt x="96686" y="72019"/>
                    <a:pt x="95870" y="73030"/>
                    <a:pt x="95087" y="74106"/>
                  </a:cubicBezTo>
                  <a:cubicBezTo>
                    <a:pt x="90749" y="71073"/>
                    <a:pt x="85562" y="69409"/>
                    <a:pt x="80213" y="69409"/>
                  </a:cubicBezTo>
                  <a:cubicBezTo>
                    <a:pt x="66936" y="69409"/>
                    <a:pt x="55976" y="79358"/>
                    <a:pt x="54313" y="92145"/>
                  </a:cubicBezTo>
                  <a:lnTo>
                    <a:pt x="50366" y="92145"/>
                  </a:lnTo>
                  <a:cubicBezTo>
                    <a:pt x="52062" y="77173"/>
                    <a:pt x="64784" y="65527"/>
                    <a:pt x="80213" y="65527"/>
                  </a:cubicBezTo>
                  <a:close/>
                  <a:moveTo>
                    <a:pt x="80180" y="75542"/>
                  </a:moveTo>
                  <a:cubicBezTo>
                    <a:pt x="84421" y="75542"/>
                    <a:pt x="88498" y="76879"/>
                    <a:pt x="91858" y="79326"/>
                  </a:cubicBezTo>
                  <a:cubicBezTo>
                    <a:pt x="91206" y="80663"/>
                    <a:pt x="90619" y="82033"/>
                    <a:pt x="90097" y="83468"/>
                  </a:cubicBezTo>
                  <a:cubicBezTo>
                    <a:pt x="87357" y="81217"/>
                    <a:pt x="83866" y="79913"/>
                    <a:pt x="80213" y="79913"/>
                  </a:cubicBezTo>
                  <a:cubicBezTo>
                    <a:pt x="72743" y="79913"/>
                    <a:pt x="66480" y="85164"/>
                    <a:pt x="64947" y="92145"/>
                  </a:cubicBezTo>
                  <a:lnTo>
                    <a:pt x="60510" y="92145"/>
                  </a:lnTo>
                  <a:cubicBezTo>
                    <a:pt x="62109" y="82718"/>
                    <a:pt x="70329" y="75542"/>
                    <a:pt x="80180" y="75542"/>
                  </a:cubicBezTo>
                  <a:close/>
                  <a:moveTo>
                    <a:pt x="80213" y="86013"/>
                  </a:moveTo>
                  <a:cubicBezTo>
                    <a:pt x="83605" y="86013"/>
                    <a:pt x="86639" y="87774"/>
                    <a:pt x="88368" y="90645"/>
                  </a:cubicBezTo>
                  <a:cubicBezTo>
                    <a:pt x="88270" y="91134"/>
                    <a:pt x="88237" y="91656"/>
                    <a:pt x="88172" y="92145"/>
                  </a:cubicBezTo>
                  <a:lnTo>
                    <a:pt x="71308" y="92145"/>
                  </a:lnTo>
                  <a:cubicBezTo>
                    <a:pt x="72678" y="88557"/>
                    <a:pt x="76135" y="86013"/>
                    <a:pt x="80213" y="86013"/>
                  </a:cubicBezTo>
                  <a:close/>
                  <a:moveTo>
                    <a:pt x="124152" y="86013"/>
                  </a:moveTo>
                  <a:cubicBezTo>
                    <a:pt x="128197" y="86013"/>
                    <a:pt x="131654" y="88557"/>
                    <a:pt x="133024" y="92145"/>
                  </a:cubicBezTo>
                  <a:lnTo>
                    <a:pt x="115279" y="92145"/>
                  </a:lnTo>
                  <a:cubicBezTo>
                    <a:pt x="116649" y="88557"/>
                    <a:pt x="120107" y="86013"/>
                    <a:pt x="124152" y="86013"/>
                  </a:cubicBezTo>
                  <a:close/>
                  <a:moveTo>
                    <a:pt x="124152" y="75542"/>
                  </a:moveTo>
                  <a:cubicBezTo>
                    <a:pt x="134003" y="75542"/>
                    <a:pt x="142223" y="82718"/>
                    <a:pt x="143854" y="92145"/>
                  </a:cubicBezTo>
                  <a:lnTo>
                    <a:pt x="139418" y="92145"/>
                  </a:lnTo>
                  <a:cubicBezTo>
                    <a:pt x="137852" y="85164"/>
                    <a:pt x="131589" y="79913"/>
                    <a:pt x="124152" y="79913"/>
                  </a:cubicBezTo>
                  <a:cubicBezTo>
                    <a:pt x="116682" y="79913"/>
                    <a:pt x="110451" y="85164"/>
                    <a:pt x="108886" y="92145"/>
                  </a:cubicBezTo>
                  <a:lnTo>
                    <a:pt x="104449" y="92145"/>
                  </a:lnTo>
                  <a:cubicBezTo>
                    <a:pt x="106048" y="82718"/>
                    <a:pt x="114268" y="75542"/>
                    <a:pt x="124152" y="75542"/>
                  </a:cubicBezTo>
                  <a:close/>
                  <a:moveTo>
                    <a:pt x="124152" y="65527"/>
                  </a:moveTo>
                  <a:cubicBezTo>
                    <a:pt x="139548" y="65527"/>
                    <a:pt x="152270" y="77173"/>
                    <a:pt x="153966" y="92145"/>
                  </a:cubicBezTo>
                  <a:lnTo>
                    <a:pt x="150019" y="92145"/>
                  </a:lnTo>
                  <a:cubicBezTo>
                    <a:pt x="148356" y="79358"/>
                    <a:pt x="137395" y="69442"/>
                    <a:pt x="124152" y="69442"/>
                  </a:cubicBezTo>
                  <a:cubicBezTo>
                    <a:pt x="110908" y="69442"/>
                    <a:pt x="99948" y="79358"/>
                    <a:pt x="98284" y="92145"/>
                  </a:cubicBezTo>
                  <a:lnTo>
                    <a:pt x="94337" y="92145"/>
                  </a:lnTo>
                  <a:cubicBezTo>
                    <a:pt x="96033" y="77173"/>
                    <a:pt x="108755" y="65527"/>
                    <a:pt x="124152" y="65527"/>
                  </a:cubicBezTo>
                  <a:close/>
                  <a:moveTo>
                    <a:pt x="147051" y="98604"/>
                  </a:moveTo>
                  <a:lnTo>
                    <a:pt x="108005" y="120166"/>
                  </a:lnTo>
                  <a:lnTo>
                    <a:pt x="59858" y="98604"/>
                  </a:lnTo>
                  <a:close/>
                  <a:moveTo>
                    <a:pt x="162578" y="102551"/>
                  </a:moveTo>
                  <a:lnTo>
                    <a:pt x="197579" y="137552"/>
                  </a:lnTo>
                  <a:cubicBezTo>
                    <a:pt x="198003" y="138009"/>
                    <a:pt x="198264" y="138596"/>
                    <a:pt x="198264" y="139216"/>
                  </a:cubicBezTo>
                  <a:cubicBezTo>
                    <a:pt x="198264" y="139835"/>
                    <a:pt x="198036" y="140455"/>
                    <a:pt x="197579" y="140879"/>
                  </a:cubicBezTo>
                  <a:cubicBezTo>
                    <a:pt x="197122" y="141336"/>
                    <a:pt x="196535" y="141564"/>
                    <a:pt x="195915" y="141564"/>
                  </a:cubicBezTo>
                  <a:cubicBezTo>
                    <a:pt x="195263" y="141564"/>
                    <a:pt x="194676" y="141336"/>
                    <a:pt x="194219" y="140879"/>
                  </a:cubicBezTo>
                  <a:lnTo>
                    <a:pt x="162578" y="109238"/>
                  </a:lnTo>
                  <a:lnTo>
                    <a:pt x="162578" y="102551"/>
                  </a:lnTo>
                  <a:close/>
                  <a:moveTo>
                    <a:pt x="156478" y="100398"/>
                  </a:moveTo>
                  <a:lnTo>
                    <a:pt x="156478" y="141890"/>
                  </a:lnTo>
                  <a:lnTo>
                    <a:pt x="114986" y="123297"/>
                  </a:lnTo>
                  <a:lnTo>
                    <a:pt x="156478" y="100398"/>
                  </a:lnTo>
                  <a:close/>
                  <a:moveTo>
                    <a:pt x="156478" y="172064"/>
                  </a:moveTo>
                  <a:lnTo>
                    <a:pt x="156478" y="185699"/>
                  </a:lnTo>
                  <a:lnTo>
                    <a:pt x="47886" y="185699"/>
                  </a:lnTo>
                  <a:lnTo>
                    <a:pt x="47886" y="172064"/>
                  </a:lnTo>
                  <a:close/>
                  <a:moveTo>
                    <a:pt x="156478" y="191831"/>
                  </a:moveTo>
                  <a:lnTo>
                    <a:pt x="156478" y="202629"/>
                  </a:lnTo>
                  <a:lnTo>
                    <a:pt x="47886" y="202629"/>
                  </a:lnTo>
                  <a:lnTo>
                    <a:pt x="47886" y="191831"/>
                  </a:lnTo>
                  <a:close/>
                  <a:moveTo>
                    <a:pt x="163778" y="1"/>
                  </a:moveTo>
                  <a:cubicBezTo>
                    <a:pt x="163448" y="1"/>
                    <a:pt x="163119" y="53"/>
                    <a:pt x="162806" y="157"/>
                  </a:cubicBezTo>
                  <a:cubicBezTo>
                    <a:pt x="162023" y="418"/>
                    <a:pt x="161371" y="1005"/>
                    <a:pt x="161012" y="1755"/>
                  </a:cubicBezTo>
                  <a:lnTo>
                    <a:pt x="149987" y="25535"/>
                  </a:lnTo>
                  <a:cubicBezTo>
                    <a:pt x="149269" y="27068"/>
                    <a:pt x="149954" y="28895"/>
                    <a:pt x="151487" y="29613"/>
                  </a:cubicBezTo>
                  <a:cubicBezTo>
                    <a:pt x="151899" y="29797"/>
                    <a:pt x="152329" y="29884"/>
                    <a:pt x="152752" y="29884"/>
                  </a:cubicBezTo>
                  <a:cubicBezTo>
                    <a:pt x="153906" y="29884"/>
                    <a:pt x="155007" y="29234"/>
                    <a:pt x="155532" y="28112"/>
                  </a:cubicBezTo>
                  <a:lnTo>
                    <a:pt x="165220" y="7236"/>
                  </a:lnTo>
                  <a:lnTo>
                    <a:pt x="173277" y="11444"/>
                  </a:lnTo>
                  <a:lnTo>
                    <a:pt x="147442" y="55937"/>
                  </a:lnTo>
                  <a:lnTo>
                    <a:pt x="140331" y="63244"/>
                  </a:lnTo>
                  <a:cubicBezTo>
                    <a:pt x="140038" y="63081"/>
                    <a:pt x="139744" y="62950"/>
                    <a:pt x="139450" y="62820"/>
                  </a:cubicBezTo>
                  <a:lnTo>
                    <a:pt x="149987" y="40084"/>
                  </a:lnTo>
                  <a:cubicBezTo>
                    <a:pt x="150704" y="38551"/>
                    <a:pt x="150019" y="36724"/>
                    <a:pt x="148486" y="36006"/>
                  </a:cubicBezTo>
                  <a:cubicBezTo>
                    <a:pt x="148072" y="35812"/>
                    <a:pt x="147638" y="35721"/>
                    <a:pt x="147212" y="35721"/>
                  </a:cubicBezTo>
                  <a:cubicBezTo>
                    <a:pt x="146062" y="35721"/>
                    <a:pt x="144965" y="36388"/>
                    <a:pt x="144441" y="37507"/>
                  </a:cubicBezTo>
                  <a:lnTo>
                    <a:pt x="133677" y="60667"/>
                  </a:lnTo>
                  <a:cubicBezTo>
                    <a:pt x="130643" y="59851"/>
                    <a:pt x="127446" y="59395"/>
                    <a:pt x="124152" y="59395"/>
                  </a:cubicBezTo>
                  <a:cubicBezTo>
                    <a:pt x="115899" y="59395"/>
                    <a:pt x="108266" y="62200"/>
                    <a:pt x="102166" y="66865"/>
                  </a:cubicBezTo>
                  <a:cubicBezTo>
                    <a:pt x="95903" y="62037"/>
                    <a:pt x="88172" y="59395"/>
                    <a:pt x="80180" y="59395"/>
                  </a:cubicBezTo>
                  <a:cubicBezTo>
                    <a:pt x="61391" y="59395"/>
                    <a:pt x="45897" y="73845"/>
                    <a:pt x="44233" y="92210"/>
                  </a:cubicBezTo>
                  <a:cubicBezTo>
                    <a:pt x="43548" y="92341"/>
                    <a:pt x="42961" y="92700"/>
                    <a:pt x="42504" y="93222"/>
                  </a:cubicBezTo>
                  <a:lnTo>
                    <a:pt x="23878" y="111815"/>
                  </a:lnTo>
                  <a:cubicBezTo>
                    <a:pt x="22704" y="113022"/>
                    <a:pt x="22704" y="114946"/>
                    <a:pt x="23878" y="116153"/>
                  </a:cubicBezTo>
                  <a:cubicBezTo>
                    <a:pt x="24498" y="116740"/>
                    <a:pt x="25281" y="117034"/>
                    <a:pt x="26064" y="117034"/>
                  </a:cubicBezTo>
                  <a:cubicBezTo>
                    <a:pt x="26847" y="117034"/>
                    <a:pt x="27630" y="116740"/>
                    <a:pt x="28217" y="116153"/>
                  </a:cubicBezTo>
                  <a:lnTo>
                    <a:pt x="41787" y="102616"/>
                  </a:lnTo>
                  <a:lnTo>
                    <a:pt x="41787" y="109271"/>
                  </a:lnTo>
                  <a:lnTo>
                    <a:pt x="10178" y="140879"/>
                  </a:lnTo>
                  <a:cubicBezTo>
                    <a:pt x="9721" y="141336"/>
                    <a:pt x="9134" y="141564"/>
                    <a:pt x="8482" y="141564"/>
                  </a:cubicBezTo>
                  <a:cubicBezTo>
                    <a:pt x="7862" y="141564"/>
                    <a:pt x="7275" y="141336"/>
                    <a:pt x="6818" y="140879"/>
                  </a:cubicBezTo>
                  <a:cubicBezTo>
                    <a:pt x="6361" y="140423"/>
                    <a:pt x="6133" y="139835"/>
                    <a:pt x="6133" y="139216"/>
                  </a:cubicBezTo>
                  <a:cubicBezTo>
                    <a:pt x="6133" y="138596"/>
                    <a:pt x="6361" y="138009"/>
                    <a:pt x="6818" y="137552"/>
                  </a:cubicBezTo>
                  <a:lnTo>
                    <a:pt x="18822" y="125548"/>
                  </a:lnTo>
                  <a:cubicBezTo>
                    <a:pt x="20029" y="124341"/>
                    <a:pt x="20029" y="122416"/>
                    <a:pt x="18822" y="121209"/>
                  </a:cubicBezTo>
                  <a:cubicBezTo>
                    <a:pt x="18235" y="120606"/>
                    <a:pt x="17452" y="120304"/>
                    <a:pt x="16669" y="120304"/>
                  </a:cubicBezTo>
                  <a:cubicBezTo>
                    <a:pt x="15886" y="120304"/>
                    <a:pt x="15104" y="120606"/>
                    <a:pt x="14516" y="121209"/>
                  </a:cubicBezTo>
                  <a:lnTo>
                    <a:pt x="2512" y="133214"/>
                  </a:lnTo>
                  <a:cubicBezTo>
                    <a:pt x="881" y="134812"/>
                    <a:pt x="1" y="136965"/>
                    <a:pt x="1" y="139216"/>
                  </a:cubicBezTo>
                  <a:cubicBezTo>
                    <a:pt x="1" y="141466"/>
                    <a:pt x="881" y="143619"/>
                    <a:pt x="2480" y="145218"/>
                  </a:cubicBezTo>
                  <a:cubicBezTo>
                    <a:pt x="4078" y="146816"/>
                    <a:pt x="6231" y="147697"/>
                    <a:pt x="8482" y="147697"/>
                  </a:cubicBezTo>
                  <a:cubicBezTo>
                    <a:pt x="10765" y="147697"/>
                    <a:pt x="12885" y="146816"/>
                    <a:pt x="14484" y="145218"/>
                  </a:cubicBezTo>
                  <a:lnTo>
                    <a:pt x="41754" y="117915"/>
                  </a:lnTo>
                  <a:lnTo>
                    <a:pt x="41754" y="205695"/>
                  </a:lnTo>
                  <a:cubicBezTo>
                    <a:pt x="41754" y="207391"/>
                    <a:pt x="43124" y="208761"/>
                    <a:pt x="44820" y="208761"/>
                  </a:cubicBezTo>
                  <a:lnTo>
                    <a:pt x="159512" y="208761"/>
                  </a:lnTo>
                  <a:cubicBezTo>
                    <a:pt x="161208" y="208761"/>
                    <a:pt x="162578" y="207391"/>
                    <a:pt x="162578" y="205695"/>
                  </a:cubicBezTo>
                  <a:lnTo>
                    <a:pt x="162578" y="162245"/>
                  </a:lnTo>
                  <a:cubicBezTo>
                    <a:pt x="162578" y="160549"/>
                    <a:pt x="161208" y="159179"/>
                    <a:pt x="159512" y="159179"/>
                  </a:cubicBezTo>
                  <a:cubicBezTo>
                    <a:pt x="157815" y="159179"/>
                    <a:pt x="156478" y="160549"/>
                    <a:pt x="156478" y="162245"/>
                  </a:cubicBezTo>
                  <a:lnTo>
                    <a:pt x="156478" y="165964"/>
                  </a:lnTo>
                  <a:lnTo>
                    <a:pt x="47886" y="165964"/>
                  </a:lnTo>
                  <a:lnTo>
                    <a:pt x="47886" y="99941"/>
                  </a:lnTo>
                  <a:lnTo>
                    <a:pt x="156478" y="148577"/>
                  </a:lnTo>
                  <a:lnTo>
                    <a:pt x="156478" y="148969"/>
                  </a:lnTo>
                  <a:cubicBezTo>
                    <a:pt x="156478" y="150665"/>
                    <a:pt x="157848" y="152035"/>
                    <a:pt x="159512" y="152035"/>
                  </a:cubicBezTo>
                  <a:cubicBezTo>
                    <a:pt x="161208" y="152035"/>
                    <a:pt x="162578" y="150665"/>
                    <a:pt x="162578" y="148969"/>
                  </a:cubicBezTo>
                  <a:lnTo>
                    <a:pt x="162578" y="117882"/>
                  </a:lnTo>
                  <a:lnTo>
                    <a:pt x="189913" y="145218"/>
                  </a:lnTo>
                  <a:cubicBezTo>
                    <a:pt x="191512" y="146816"/>
                    <a:pt x="193632" y="147697"/>
                    <a:pt x="195915" y="147697"/>
                  </a:cubicBezTo>
                  <a:cubicBezTo>
                    <a:pt x="198166" y="147697"/>
                    <a:pt x="200319" y="146816"/>
                    <a:pt x="201885" y="145218"/>
                  </a:cubicBezTo>
                  <a:cubicBezTo>
                    <a:pt x="203516" y="143619"/>
                    <a:pt x="204397" y="141466"/>
                    <a:pt x="204397" y="139216"/>
                  </a:cubicBezTo>
                  <a:cubicBezTo>
                    <a:pt x="204397" y="136965"/>
                    <a:pt x="203516" y="134812"/>
                    <a:pt x="201885" y="133214"/>
                  </a:cubicBezTo>
                  <a:lnTo>
                    <a:pt x="161730" y="93058"/>
                  </a:lnTo>
                  <a:cubicBezTo>
                    <a:pt x="161273" y="92602"/>
                    <a:pt x="160719" y="92308"/>
                    <a:pt x="160131" y="92210"/>
                  </a:cubicBezTo>
                  <a:cubicBezTo>
                    <a:pt x="159479" y="85099"/>
                    <a:pt x="156739" y="78575"/>
                    <a:pt x="152564" y="73226"/>
                  </a:cubicBezTo>
                  <a:lnTo>
                    <a:pt x="200874" y="31994"/>
                  </a:lnTo>
                  <a:cubicBezTo>
                    <a:pt x="201526" y="31472"/>
                    <a:pt x="201917" y="30689"/>
                    <a:pt x="201950" y="29841"/>
                  </a:cubicBezTo>
                  <a:cubicBezTo>
                    <a:pt x="202015" y="29026"/>
                    <a:pt x="201689" y="28210"/>
                    <a:pt x="201135" y="27590"/>
                  </a:cubicBezTo>
                  <a:lnTo>
                    <a:pt x="190566" y="16304"/>
                  </a:lnTo>
                  <a:cubicBezTo>
                    <a:pt x="189979" y="15684"/>
                    <a:pt x="189196" y="15325"/>
                    <a:pt x="188348" y="15325"/>
                  </a:cubicBezTo>
                  <a:lnTo>
                    <a:pt x="188315" y="15325"/>
                  </a:lnTo>
                  <a:cubicBezTo>
                    <a:pt x="187500" y="15325"/>
                    <a:pt x="186717" y="15652"/>
                    <a:pt x="186129" y="16239"/>
                  </a:cubicBezTo>
                  <a:lnTo>
                    <a:pt x="164894" y="38029"/>
                  </a:lnTo>
                  <a:lnTo>
                    <a:pt x="180160" y="11737"/>
                  </a:lnTo>
                  <a:cubicBezTo>
                    <a:pt x="180584" y="11020"/>
                    <a:pt x="180682" y="10139"/>
                    <a:pt x="180454" y="9356"/>
                  </a:cubicBezTo>
                  <a:cubicBezTo>
                    <a:pt x="180225" y="8540"/>
                    <a:pt x="179671" y="7888"/>
                    <a:pt x="178920" y="7497"/>
                  </a:cubicBezTo>
                  <a:lnTo>
                    <a:pt x="165220" y="353"/>
                  </a:lnTo>
                  <a:cubicBezTo>
                    <a:pt x="164770" y="118"/>
                    <a:pt x="164273" y="1"/>
                    <a:pt x="163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24"/>
            <p:cNvSpPr/>
            <p:nvPr/>
          </p:nvSpPr>
          <p:spPr>
            <a:xfrm>
              <a:off x="2529650" y="4142700"/>
              <a:ext cx="658150" cy="152525"/>
            </a:xfrm>
            <a:custGeom>
              <a:avLst/>
              <a:gdLst/>
              <a:ahLst/>
              <a:cxnLst/>
              <a:rect l="l" t="t" r="r" b="b"/>
              <a:pathLst>
                <a:path w="26326" h="6101" extrusionOk="0">
                  <a:moveTo>
                    <a:pt x="3067" y="1"/>
                  </a:moveTo>
                  <a:cubicBezTo>
                    <a:pt x="1371" y="1"/>
                    <a:pt x="1" y="1371"/>
                    <a:pt x="1" y="3067"/>
                  </a:cubicBezTo>
                  <a:cubicBezTo>
                    <a:pt x="1" y="4731"/>
                    <a:pt x="1371" y="6101"/>
                    <a:pt x="3067" y="6101"/>
                  </a:cubicBezTo>
                  <a:lnTo>
                    <a:pt x="23259" y="6101"/>
                  </a:lnTo>
                  <a:cubicBezTo>
                    <a:pt x="24955" y="6101"/>
                    <a:pt x="26325" y="4731"/>
                    <a:pt x="26325" y="3067"/>
                  </a:cubicBezTo>
                  <a:cubicBezTo>
                    <a:pt x="26325" y="1371"/>
                    <a:pt x="24955" y="1"/>
                    <a:pt x="23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24"/>
            <p:cNvSpPr/>
            <p:nvPr/>
          </p:nvSpPr>
          <p:spPr>
            <a:xfrm>
              <a:off x="2529650" y="3923350"/>
              <a:ext cx="318900" cy="152525"/>
            </a:xfrm>
            <a:custGeom>
              <a:avLst/>
              <a:gdLst/>
              <a:ahLst/>
              <a:cxnLst/>
              <a:rect l="l" t="t" r="r" b="b"/>
              <a:pathLst>
                <a:path w="12756" h="6101" extrusionOk="0">
                  <a:moveTo>
                    <a:pt x="3067" y="0"/>
                  </a:moveTo>
                  <a:cubicBezTo>
                    <a:pt x="1371" y="0"/>
                    <a:pt x="1" y="1370"/>
                    <a:pt x="1" y="3066"/>
                  </a:cubicBezTo>
                  <a:cubicBezTo>
                    <a:pt x="1" y="4730"/>
                    <a:pt x="1371" y="6100"/>
                    <a:pt x="3067" y="6100"/>
                  </a:cubicBezTo>
                  <a:lnTo>
                    <a:pt x="9722" y="6100"/>
                  </a:lnTo>
                  <a:cubicBezTo>
                    <a:pt x="11385" y="6100"/>
                    <a:pt x="12755" y="4730"/>
                    <a:pt x="12755" y="3066"/>
                  </a:cubicBezTo>
                  <a:cubicBezTo>
                    <a:pt x="12755" y="1370"/>
                    <a:pt x="11385" y="0"/>
                    <a:pt x="9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 name="Google Shape;2221;p124"/>
          <p:cNvGrpSpPr/>
          <p:nvPr/>
        </p:nvGrpSpPr>
        <p:grpSpPr>
          <a:xfrm>
            <a:off x="4302539" y="3118483"/>
            <a:ext cx="570100" cy="564190"/>
            <a:chOff x="1190625" y="238175"/>
            <a:chExt cx="5273825" cy="5219150"/>
          </a:xfrm>
        </p:grpSpPr>
        <p:sp>
          <p:nvSpPr>
            <p:cNvPr id="2222" name="Google Shape;2222;p124"/>
            <p:cNvSpPr/>
            <p:nvPr/>
          </p:nvSpPr>
          <p:spPr>
            <a:xfrm>
              <a:off x="1190625" y="1022000"/>
              <a:ext cx="5273825" cy="4435325"/>
            </a:xfrm>
            <a:custGeom>
              <a:avLst/>
              <a:gdLst/>
              <a:ahLst/>
              <a:cxnLst/>
              <a:rect l="l" t="t" r="r" b="b"/>
              <a:pathLst>
                <a:path w="210953" h="177413" extrusionOk="0">
                  <a:moveTo>
                    <a:pt x="183996" y="1"/>
                  </a:moveTo>
                  <a:cubicBezTo>
                    <a:pt x="183218" y="1"/>
                    <a:pt x="182443" y="303"/>
                    <a:pt x="181856" y="906"/>
                  </a:cubicBezTo>
                  <a:cubicBezTo>
                    <a:pt x="180649" y="2080"/>
                    <a:pt x="180649" y="4038"/>
                    <a:pt x="181856" y="5212"/>
                  </a:cubicBezTo>
                  <a:lnTo>
                    <a:pt x="197970" y="21359"/>
                  </a:lnTo>
                  <a:cubicBezTo>
                    <a:pt x="203907" y="27296"/>
                    <a:pt x="204233" y="36886"/>
                    <a:pt x="198753" y="43214"/>
                  </a:cubicBezTo>
                  <a:lnTo>
                    <a:pt x="105460" y="150468"/>
                  </a:lnTo>
                  <a:cubicBezTo>
                    <a:pt x="102492" y="153828"/>
                    <a:pt x="98414" y="155785"/>
                    <a:pt x="93913" y="155948"/>
                  </a:cubicBezTo>
                  <a:cubicBezTo>
                    <a:pt x="93712" y="155956"/>
                    <a:pt x="93512" y="155959"/>
                    <a:pt x="93313" y="155959"/>
                  </a:cubicBezTo>
                  <a:cubicBezTo>
                    <a:pt x="89066" y="155959"/>
                    <a:pt x="85061" y="154306"/>
                    <a:pt x="82039" y="151284"/>
                  </a:cubicBezTo>
                  <a:lnTo>
                    <a:pt x="26129" y="95373"/>
                  </a:lnTo>
                  <a:cubicBezTo>
                    <a:pt x="22964" y="92209"/>
                    <a:pt x="21301" y="88001"/>
                    <a:pt x="21464" y="83500"/>
                  </a:cubicBezTo>
                  <a:cubicBezTo>
                    <a:pt x="21627" y="78998"/>
                    <a:pt x="23584" y="74921"/>
                    <a:pt x="26944" y="71952"/>
                  </a:cubicBezTo>
                  <a:lnTo>
                    <a:pt x="47658" y="53946"/>
                  </a:lnTo>
                  <a:cubicBezTo>
                    <a:pt x="48930" y="52837"/>
                    <a:pt x="49060" y="50912"/>
                    <a:pt x="47951" y="49640"/>
                  </a:cubicBezTo>
                  <a:cubicBezTo>
                    <a:pt x="47347" y="48948"/>
                    <a:pt x="46502" y="48593"/>
                    <a:pt x="45651" y="48593"/>
                  </a:cubicBezTo>
                  <a:cubicBezTo>
                    <a:pt x="44940" y="48593"/>
                    <a:pt x="44225" y="48841"/>
                    <a:pt x="43645" y="49347"/>
                  </a:cubicBezTo>
                  <a:lnTo>
                    <a:pt x="22932" y="67353"/>
                  </a:lnTo>
                  <a:cubicBezTo>
                    <a:pt x="18332" y="71365"/>
                    <a:pt x="15560" y="77171"/>
                    <a:pt x="15364" y="83271"/>
                  </a:cubicBezTo>
                  <a:cubicBezTo>
                    <a:pt x="15136" y="89404"/>
                    <a:pt x="17484" y="95373"/>
                    <a:pt x="21823" y="99712"/>
                  </a:cubicBezTo>
                  <a:lnTo>
                    <a:pt x="38818" y="116707"/>
                  </a:lnTo>
                  <a:lnTo>
                    <a:pt x="4534" y="150957"/>
                  </a:lnTo>
                  <a:cubicBezTo>
                    <a:pt x="1598" y="153893"/>
                    <a:pt x="0" y="157775"/>
                    <a:pt x="0" y="161918"/>
                  </a:cubicBezTo>
                  <a:cubicBezTo>
                    <a:pt x="0" y="166060"/>
                    <a:pt x="1598" y="169942"/>
                    <a:pt x="4534" y="172878"/>
                  </a:cubicBezTo>
                  <a:cubicBezTo>
                    <a:pt x="7470" y="175814"/>
                    <a:pt x="11352" y="177412"/>
                    <a:pt x="15494" y="177412"/>
                  </a:cubicBezTo>
                  <a:cubicBezTo>
                    <a:pt x="19637" y="177412"/>
                    <a:pt x="23519" y="175814"/>
                    <a:pt x="26455" y="172878"/>
                  </a:cubicBezTo>
                  <a:lnTo>
                    <a:pt x="35751" y="163549"/>
                  </a:lnTo>
                  <a:cubicBezTo>
                    <a:pt x="36958" y="162374"/>
                    <a:pt x="36958" y="160417"/>
                    <a:pt x="35751" y="159243"/>
                  </a:cubicBezTo>
                  <a:cubicBezTo>
                    <a:pt x="35164" y="158639"/>
                    <a:pt x="34381" y="158338"/>
                    <a:pt x="33598" y="158338"/>
                  </a:cubicBezTo>
                  <a:cubicBezTo>
                    <a:pt x="32816" y="158338"/>
                    <a:pt x="32033" y="158639"/>
                    <a:pt x="31446" y="159243"/>
                  </a:cubicBezTo>
                  <a:lnTo>
                    <a:pt x="22116" y="168540"/>
                  </a:lnTo>
                  <a:cubicBezTo>
                    <a:pt x="20355" y="170334"/>
                    <a:pt x="18006" y="171280"/>
                    <a:pt x="15494" y="171280"/>
                  </a:cubicBezTo>
                  <a:cubicBezTo>
                    <a:pt x="12983" y="171280"/>
                    <a:pt x="10634" y="170334"/>
                    <a:pt x="8873" y="168540"/>
                  </a:cubicBezTo>
                  <a:cubicBezTo>
                    <a:pt x="7079" y="166778"/>
                    <a:pt x="6133" y="164429"/>
                    <a:pt x="6133" y="161918"/>
                  </a:cubicBezTo>
                  <a:cubicBezTo>
                    <a:pt x="6133" y="159406"/>
                    <a:pt x="7079" y="157057"/>
                    <a:pt x="8873" y="155296"/>
                  </a:cubicBezTo>
                  <a:lnTo>
                    <a:pt x="43123" y="121012"/>
                  </a:lnTo>
                  <a:lnTo>
                    <a:pt x="56400" y="134289"/>
                  </a:lnTo>
                  <a:lnTo>
                    <a:pt x="40807" y="149848"/>
                  </a:lnTo>
                  <a:cubicBezTo>
                    <a:pt x="39633" y="151055"/>
                    <a:pt x="39633" y="152980"/>
                    <a:pt x="40807" y="154187"/>
                  </a:cubicBezTo>
                  <a:cubicBezTo>
                    <a:pt x="41427" y="154774"/>
                    <a:pt x="42210" y="155068"/>
                    <a:pt x="42993" y="155068"/>
                  </a:cubicBezTo>
                  <a:cubicBezTo>
                    <a:pt x="43776" y="155068"/>
                    <a:pt x="44559" y="154774"/>
                    <a:pt x="45146" y="154187"/>
                  </a:cubicBezTo>
                  <a:lnTo>
                    <a:pt x="60738" y="138594"/>
                  </a:lnTo>
                  <a:lnTo>
                    <a:pt x="77701" y="155589"/>
                  </a:lnTo>
                  <a:cubicBezTo>
                    <a:pt x="81843" y="159732"/>
                    <a:pt x="87519" y="162081"/>
                    <a:pt x="93358" y="162081"/>
                  </a:cubicBezTo>
                  <a:lnTo>
                    <a:pt x="94141" y="162081"/>
                  </a:lnTo>
                  <a:cubicBezTo>
                    <a:pt x="100241" y="161852"/>
                    <a:pt x="106047" y="159080"/>
                    <a:pt x="110059" y="154480"/>
                  </a:cubicBezTo>
                  <a:lnTo>
                    <a:pt x="203352" y="47226"/>
                  </a:lnTo>
                  <a:cubicBezTo>
                    <a:pt x="210953" y="38484"/>
                    <a:pt x="210496" y="25240"/>
                    <a:pt x="202308" y="17053"/>
                  </a:cubicBezTo>
                  <a:lnTo>
                    <a:pt x="186162" y="906"/>
                  </a:lnTo>
                  <a:cubicBezTo>
                    <a:pt x="185558" y="303"/>
                    <a:pt x="184775" y="1"/>
                    <a:pt x="183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24"/>
            <p:cNvSpPr/>
            <p:nvPr/>
          </p:nvSpPr>
          <p:spPr>
            <a:xfrm>
              <a:off x="2497050" y="238175"/>
              <a:ext cx="3142925" cy="1933500"/>
            </a:xfrm>
            <a:custGeom>
              <a:avLst/>
              <a:gdLst/>
              <a:ahLst/>
              <a:cxnLst/>
              <a:rect l="l" t="t" r="r" b="b"/>
              <a:pathLst>
                <a:path w="125717" h="77340" extrusionOk="0">
                  <a:moveTo>
                    <a:pt x="92450" y="1"/>
                  </a:moveTo>
                  <a:cubicBezTo>
                    <a:pt x="87277" y="1"/>
                    <a:pt x="82092" y="1793"/>
                    <a:pt x="77929" y="5413"/>
                  </a:cubicBezTo>
                  <a:lnTo>
                    <a:pt x="1403" y="71957"/>
                  </a:lnTo>
                  <a:cubicBezTo>
                    <a:pt x="131" y="73066"/>
                    <a:pt x="0" y="75024"/>
                    <a:pt x="1109" y="76296"/>
                  </a:cubicBezTo>
                  <a:cubicBezTo>
                    <a:pt x="1729" y="76981"/>
                    <a:pt x="2577" y="77340"/>
                    <a:pt x="3425" y="77340"/>
                  </a:cubicBezTo>
                  <a:cubicBezTo>
                    <a:pt x="4143" y="77340"/>
                    <a:pt x="4860" y="77079"/>
                    <a:pt x="5448" y="76589"/>
                  </a:cubicBezTo>
                  <a:lnTo>
                    <a:pt x="81941" y="10012"/>
                  </a:lnTo>
                  <a:cubicBezTo>
                    <a:pt x="84952" y="7405"/>
                    <a:pt x="88700" y="6112"/>
                    <a:pt x="92443" y="6112"/>
                  </a:cubicBezTo>
                  <a:cubicBezTo>
                    <a:pt x="96567" y="6112"/>
                    <a:pt x="100684" y="7683"/>
                    <a:pt x="103796" y="10795"/>
                  </a:cubicBezTo>
                  <a:lnTo>
                    <a:pt x="120204" y="27203"/>
                  </a:lnTo>
                  <a:cubicBezTo>
                    <a:pt x="120808" y="27790"/>
                    <a:pt x="121591" y="28084"/>
                    <a:pt x="122373" y="28084"/>
                  </a:cubicBezTo>
                  <a:cubicBezTo>
                    <a:pt x="123156" y="28084"/>
                    <a:pt x="123939" y="27790"/>
                    <a:pt x="124543" y="27203"/>
                  </a:cubicBezTo>
                  <a:cubicBezTo>
                    <a:pt x="125717" y="25996"/>
                    <a:pt x="125717" y="24071"/>
                    <a:pt x="124543" y="22865"/>
                  </a:cubicBezTo>
                  <a:lnTo>
                    <a:pt x="108102" y="6457"/>
                  </a:lnTo>
                  <a:cubicBezTo>
                    <a:pt x="103814" y="2168"/>
                    <a:pt x="98139" y="1"/>
                    <a:pt x="92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24"/>
            <p:cNvSpPr/>
            <p:nvPr/>
          </p:nvSpPr>
          <p:spPr>
            <a:xfrm>
              <a:off x="2240975" y="868300"/>
              <a:ext cx="2559875" cy="2537225"/>
            </a:xfrm>
            <a:custGeom>
              <a:avLst/>
              <a:gdLst/>
              <a:ahLst/>
              <a:cxnLst/>
              <a:rect l="l" t="t" r="r" b="b"/>
              <a:pathLst>
                <a:path w="102395" h="101489" extrusionOk="0">
                  <a:moveTo>
                    <a:pt x="91891" y="6108"/>
                  </a:moveTo>
                  <a:cubicBezTo>
                    <a:pt x="92771" y="6108"/>
                    <a:pt x="93685" y="6467"/>
                    <a:pt x="94337" y="7119"/>
                  </a:cubicBezTo>
                  <a:cubicBezTo>
                    <a:pt x="95707" y="8489"/>
                    <a:pt x="95707" y="10675"/>
                    <a:pt x="94337" y="12012"/>
                  </a:cubicBezTo>
                  <a:lnTo>
                    <a:pt x="12004" y="94345"/>
                  </a:lnTo>
                  <a:cubicBezTo>
                    <a:pt x="11336" y="95030"/>
                    <a:pt x="10455" y="95372"/>
                    <a:pt x="9570" y="95372"/>
                  </a:cubicBezTo>
                  <a:cubicBezTo>
                    <a:pt x="8685" y="95372"/>
                    <a:pt x="7797" y="95030"/>
                    <a:pt x="7112" y="94345"/>
                  </a:cubicBezTo>
                  <a:cubicBezTo>
                    <a:pt x="6459" y="93692"/>
                    <a:pt x="6100" y="92844"/>
                    <a:pt x="6100" y="91898"/>
                  </a:cubicBezTo>
                  <a:cubicBezTo>
                    <a:pt x="6100" y="90985"/>
                    <a:pt x="6459" y="90104"/>
                    <a:pt x="7112" y="89452"/>
                  </a:cubicBezTo>
                  <a:lnTo>
                    <a:pt x="89444" y="7119"/>
                  </a:lnTo>
                  <a:cubicBezTo>
                    <a:pt x="90129" y="6467"/>
                    <a:pt x="91010" y="6108"/>
                    <a:pt x="91891" y="6108"/>
                  </a:cubicBezTo>
                  <a:close/>
                  <a:moveTo>
                    <a:pt x="91895" y="0"/>
                  </a:moveTo>
                  <a:cubicBezTo>
                    <a:pt x="89444" y="0"/>
                    <a:pt x="86998" y="938"/>
                    <a:pt x="85138" y="2813"/>
                  </a:cubicBezTo>
                  <a:lnTo>
                    <a:pt x="2806" y="85146"/>
                  </a:lnTo>
                  <a:cubicBezTo>
                    <a:pt x="979" y="86940"/>
                    <a:pt x="0" y="89354"/>
                    <a:pt x="0" y="91898"/>
                  </a:cubicBezTo>
                  <a:cubicBezTo>
                    <a:pt x="0" y="94475"/>
                    <a:pt x="979" y="96857"/>
                    <a:pt x="2806" y="98683"/>
                  </a:cubicBezTo>
                  <a:cubicBezTo>
                    <a:pt x="4665" y="100543"/>
                    <a:pt x="7112" y="101489"/>
                    <a:pt x="9558" y="101489"/>
                  </a:cubicBezTo>
                  <a:cubicBezTo>
                    <a:pt x="12004" y="101489"/>
                    <a:pt x="14484" y="100543"/>
                    <a:pt x="16343" y="98683"/>
                  </a:cubicBezTo>
                  <a:lnTo>
                    <a:pt x="98675" y="16351"/>
                  </a:lnTo>
                  <a:cubicBezTo>
                    <a:pt x="102394" y="12599"/>
                    <a:pt x="102394" y="6532"/>
                    <a:pt x="98675" y="2813"/>
                  </a:cubicBezTo>
                  <a:cubicBezTo>
                    <a:pt x="96800" y="938"/>
                    <a:pt x="94345" y="0"/>
                    <a:pt x="91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24"/>
            <p:cNvSpPr/>
            <p:nvPr/>
          </p:nvSpPr>
          <p:spPr>
            <a:xfrm>
              <a:off x="2718050" y="1369200"/>
              <a:ext cx="2560675" cy="2537050"/>
            </a:xfrm>
            <a:custGeom>
              <a:avLst/>
              <a:gdLst/>
              <a:ahLst/>
              <a:cxnLst/>
              <a:rect l="l" t="t" r="r" b="b"/>
              <a:pathLst>
                <a:path w="102427" h="101482" extrusionOk="0">
                  <a:moveTo>
                    <a:pt x="92869" y="6101"/>
                  </a:moveTo>
                  <a:cubicBezTo>
                    <a:pt x="93782" y="6101"/>
                    <a:pt x="94630" y="6459"/>
                    <a:pt x="95315" y="7145"/>
                  </a:cubicBezTo>
                  <a:cubicBezTo>
                    <a:pt x="95968" y="7797"/>
                    <a:pt x="96326" y="8645"/>
                    <a:pt x="96326" y="9591"/>
                  </a:cubicBezTo>
                  <a:cubicBezTo>
                    <a:pt x="96326" y="10504"/>
                    <a:pt x="95968" y="11352"/>
                    <a:pt x="95315" y="12037"/>
                  </a:cubicBezTo>
                  <a:lnTo>
                    <a:pt x="12983" y="94370"/>
                  </a:lnTo>
                  <a:cubicBezTo>
                    <a:pt x="12298" y="95039"/>
                    <a:pt x="11409" y="95373"/>
                    <a:pt x="10524" y="95373"/>
                  </a:cubicBezTo>
                  <a:cubicBezTo>
                    <a:pt x="9639" y="95373"/>
                    <a:pt x="8758" y="95039"/>
                    <a:pt x="8090" y="94370"/>
                  </a:cubicBezTo>
                  <a:cubicBezTo>
                    <a:pt x="6720" y="93000"/>
                    <a:pt x="6720" y="90814"/>
                    <a:pt x="8090" y="89444"/>
                  </a:cubicBezTo>
                  <a:lnTo>
                    <a:pt x="90422" y="7145"/>
                  </a:lnTo>
                  <a:cubicBezTo>
                    <a:pt x="91075" y="6459"/>
                    <a:pt x="91923" y="6101"/>
                    <a:pt x="92869" y="6101"/>
                  </a:cubicBezTo>
                  <a:close/>
                  <a:moveTo>
                    <a:pt x="92869" y="1"/>
                  </a:moveTo>
                  <a:cubicBezTo>
                    <a:pt x="90292" y="1"/>
                    <a:pt x="87878" y="979"/>
                    <a:pt x="86084" y="2806"/>
                  </a:cubicBezTo>
                  <a:lnTo>
                    <a:pt x="3751" y="85139"/>
                  </a:lnTo>
                  <a:cubicBezTo>
                    <a:pt x="0" y="88857"/>
                    <a:pt x="0" y="94957"/>
                    <a:pt x="3751" y="98676"/>
                  </a:cubicBezTo>
                  <a:cubicBezTo>
                    <a:pt x="5611" y="100535"/>
                    <a:pt x="8057" y="101481"/>
                    <a:pt x="10536" y="101481"/>
                  </a:cubicBezTo>
                  <a:cubicBezTo>
                    <a:pt x="12983" y="101481"/>
                    <a:pt x="15429" y="100535"/>
                    <a:pt x="17289" y="98676"/>
                  </a:cubicBezTo>
                  <a:lnTo>
                    <a:pt x="99621" y="16343"/>
                  </a:lnTo>
                  <a:cubicBezTo>
                    <a:pt x="101448" y="14549"/>
                    <a:pt x="102426" y="12135"/>
                    <a:pt x="102426" y="9591"/>
                  </a:cubicBezTo>
                  <a:cubicBezTo>
                    <a:pt x="102426" y="7014"/>
                    <a:pt x="101448" y="4600"/>
                    <a:pt x="99621" y="2806"/>
                  </a:cubicBezTo>
                  <a:cubicBezTo>
                    <a:pt x="97827" y="979"/>
                    <a:pt x="95413" y="1"/>
                    <a:pt x="92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24"/>
            <p:cNvSpPr/>
            <p:nvPr/>
          </p:nvSpPr>
          <p:spPr>
            <a:xfrm>
              <a:off x="3219575" y="1870325"/>
              <a:ext cx="2583500" cy="2536625"/>
            </a:xfrm>
            <a:custGeom>
              <a:avLst/>
              <a:gdLst/>
              <a:ahLst/>
              <a:cxnLst/>
              <a:rect l="l" t="t" r="r" b="b"/>
              <a:pathLst>
                <a:path w="103340" h="101465" extrusionOk="0">
                  <a:moveTo>
                    <a:pt x="92836" y="6117"/>
                  </a:moveTo>
                  <a:cubicBezTo>
                    <a:pt x="93717" y="6117"/>
                    <a:pt x="94598" y="6443"/>
                    <a:pt x="95283" y="7128"/>
                  </a:cubicBezTo>
                  <a:cubicBezTo>
                    <a:pt x="96620" y="8466"/>
                    <a:pt x="96620" y="10651"/>
                    <a:pt x="95283" y="12021"/>
                  </a:cubicBezTo>
                  <a:lnTo>
                    <a:pt x="12950" y="94354"/>
                  </a:lnTo>
                  <a:cubicBezTo>
                    <a:pt x="12298" y="95006"/>
                    <a:pt x="11417" y="95365"/>
                    <a:pt x="10504" y="95365"/>
                  </a:cubicBezTo>
                  <a:cubicBezTo>
                    <a:pt x="9558" y="95365"/>
                    <a:pt x="8710" y="95006"/>
                    <a:pt x="8057" y="94354"/>
                  </a:cubicBezTo>
                  <a:cubicBezTo>
                    <a:pt x="6687" y="92984"/>
                    <a:pt x="6687" y="90798"/>
                    <a:pt x="8057" y="89461"/>
                  </a:cubicBezTo>
                  <a:lnTo>
                    <a:pt x="90390" y="7128"/>
                  </a:lnTo>
                  <a:cubicBezTo>
                    <a:pt x="91042" y="6443"/>
                    <a:pt x="91956" y="6117"/>
                    <a:pt x="92836" y="6117"/>
                  </a:cubicBezTo>
                  <a:close/>
                  <a:moveTo>
                    <a:pt x="92832" y="1"/>
                  </a:moveTo>
                  <a:cubicBezTo>
                    <a:pt x="90382" y="1"/>
                    <a:pt x="87927" y="930"/>
                    <a:pt x="86051" y="2790"/>
                  </a:cubicBezTo>
                  <a:lnTo>
                    <a:pt x="3719" y="85122"/>
                  </a:lnTo>
                  <a:cubicBezTo>
                    <a:pt x="0" y="88873"/>
                    <a:pt x="0" y="94941"/>
                    <a:pt x="3719" y="98659"/>
                  </a:cubicBezTo>
                  <a:cubicBezTo>
                    <a:pt x="5546" y="100486"/>
                    <a:pt x="7927" y="101465"/>
                    <a:pt x="10504" y="101465"/>
                  </a:cubicBezTo>
                  <a:cubicBezTo>
                    <a:pt x="13048" y="101465"/>
                    <a:pt x="15462" y="100486"/>
                    <a:pt x="17256" y="98659"/>
                  </a:cubicBezTo>
                  <a:lnTo>
                    <a:pt x="99589" y="16327"/>
                  </a:lnTo>
                  <a:cubicBezTo>
                    <a:pt x="103340" y="12608"/>
                    <a:pt x="103340" y="6541"/>
                    <a:pt x="99589" y="2790"/>
                  </a:cubicBezTo>
                  <a:cubicBezTo>
                    <a:pt x="97729" y="930"/>
                    <a:pt x="95283" y="1"/>
                    <a:pt x="928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 name="Google Shape;2227;p124"/>
          <p:cNvGrpSpPr/>
          <p:nvPr/>
        </p:nvGrpSpPr>
        <p:grpSpPr>
          <a:xfrm>
            <a:off x="2271466" y="3118737"/>
            <a:ext cx="564196" cy="563682"/>
            <a:chOff x="1190625" y="240425"/>
            <a:chExt cx="5219200" cy="5214450"/>
          </a:xfrm>
        </p:grpSpPr>
        <p:sp>
          <p:nvSpPr>
            <p:cNvPr id="2228" name="Google Shape;2228;p124"/>
            <p:cNvSpPr/>
            <p:nvPr/>
          </p:nvSpPr>
          <p:spPr>
            <a:xfrm>
              <a:off x="3897250" y="241950"/>
              <a:ext cx="2512575" cy="3426175"/>
            </a:xfrm>
            <a:custGeom>
              <a:avLst/>
              <a:gdLst/>
              <a:ahLst/>
              <a:cxnLst/>
              <a:rect l="l" t="t" r="r" b="b"/>
              <a:pathLst>
                <a:path w="100503" h="137047" extrusionOk="0">
                  <a:moveTo>
                    <a:pt x="3121" y="1"/>
                  </a:moveTo>
                  <a:cubicBezTo>
                    <a:pt x="1531" y="1"/>
                    <a:pt x="223" y="1232"/>
                    <a:pt x="98" y="2848"/>
                  </a:cubicBezTo>
                  <a:cubicBezTo>
                    <a:pt x="0" y="4544"/>
                    <a:pt x="1273" y="5980"/>
                    <a:pt x="2936" y="6110"/>
                  </a:cubicBezTo>
                  <a:cubicBezTo>
                    <a:pt x="54215" y="9633"/>
                    <a:pt x="94402" y="52691"/>
                    <a:pt x="94402" y="104133"/>
                  </a:cubicBezTo>
                  <a:cubicBezTo>
                    <a:pt x="94402" y="113984"/>
                    <a:pt x="92934" y="123737"/>
                    <a:pt x="90064" y="133067"/>
                  </a:cubicBezTo>
                  <a:cubicBezTo>
                    <a:pt x="89542" y="134698"/>
                    <a:pt x="90455" y="136394"/>
                    <a:pt x="92086" y="136916"/>
                  </a:cubicBezTo>
                  <a:cubicBezTo>
                    <a:pt x="92380" y="136981"/>
                    <a:pt x="92673" y="137046"/>
                    <a:pt x="92967" y="137046"/>
                  </a:cubicBezTo>
                  <a:cubicBezTo>
                    <a:pt x="94272" y="137046"/>
                    <a:pt x="95479" y="136198"/>
                    <a:pt x="95903" y="134893"/>
                  </a:cubicBezTo>
                  <a:cubicBezTo>
                    <a:pt x="98936" y="124944"/>
                    <a:pt x="100502" y="114604"/>
                    <a:pt x="100502" y="104133"/>
                  </a:cubicBezTo>
                  <a:cubicBezTo>
                    <a:pt x="100502" y="77515"/>
                    <a:pt x="90488" y="52169"/>
                    <a:pt x="72286" y="32760"/>
                  </a:cubicBezTo>
                  <a:cubicBezTo>
                    <a:pt x="54182" y="13449"/>
                    <a:pt x="29684" y="1804"/>
                    <a:pt x="3360" y="10"/>
                  </a:cubicBezTo>
                  <a:cubicBezTo>
                    <a:pt x="3280" y="4"/>
                    <a:pt x="3200" y="1"/>
                    <a:pt x="3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24"/>
            <p:cNvSpPr/>
            <p:nvPr/>
          </p:nvSpPr>
          <p:spPr>
            <a:xfrm>
              <a:off x="1190625" y="240425"/>
              <a:ext cx="4986775" cy="5214450"/>
            </a:xfrm>
            <a:custGeom>
              <a:avLst/>
              <a:gdLst/>
              <a:ahLst/>
              <a:cxnLst/>
              <a:rect l="l" t="t" r="r" b="b"/>
              <a:pathLst>
                <a:path w="199471" h="208578" extrusionOk="0">
                  <a:moveTo>
                    <a:pt x="98170" y="1"/>
                  </a:moveTo>
                  <a:cubicBezTo>
                    <a:pt x="98110" y="1"/>
                    <a:pt x="98050" y="2"/>
                    <a:pt x="97990" y="6"/>
                  </a:cubicBezTo>
                  <a:cubicBezTo>
                    <a:pt x="43026" y="3333"/>
                    <a:pt x="0" y="49099"/>
                    <a:pt x="0" y="104194"/>
                  </a:cubicBezTo>
                  <a:cubicBezTo>
                    <a:pt x="0" y="132084"/>
                    <a:pt x="10862" y="158277"/>
                    <a:pt x="30565" y="178012"/>
                  </a:cubicBezTo>
                  <a:cubicBezTo>
                    <a:pt x="50300" y="197715"/>
                    <a:pt x="76494" y="208577"/>
                    <a:pt x="104384" y="208577"/>
                  </a:cubicBezTo>
                  <a:cubicBezTo>
                    <a:pt x="124510" y="208577"/>
                    <a:pt x="144082" y="202836"/>
                    <a:pt x="160914" y="191941"/>
                  </a:cubicBezTo>
                  <a:cubicBezTo>
                    <a:pt x="177322" y="181372"/>
                    <a:pt x="190402" y="166465"/>
                    <a:pt x="198753" y="148850"/>
                  </a:cubicBezTo>
                  <a:cubicBezTo>
                    <a:pt x="199470" y="147317"/>
                    <a:pt x="198818" y="145523"/>
                    <a:pt x="197285" y="144773"/>
                  </a:cubicBezTo>
                  <a:cubicBezTo>
                    <a:pt x="196872" y="144575"/>
                    <a:pt x="196434" y="144481"/>
                    <a:pt x="196000" y="144481"/>
                  </a:cubicBezTo>
                  <a:cubicBezTo>
                    <a:pt x="194860" y="144481"/>
                    <a:pt x="193751" y="145130"/>
                    <a:pt x="193207" y="146241"/>
                  </a:cubicBezTo>
                  <a:cubicBezTo>
                    <a:pt x="177028" y="180394"/>
                    <a:pt x="142157" y="202445"/>
                    <a:pt x="104384" y="202445"/>
                  </a:cubicBezTo>
                  <a:cubicBezTo>
                    <a:pt x="50202" y="202445"/>
                    <a:pt x="6133" y="158375"/>
                    <a:pt x="6133" y="104194"/>
                  </a:cubicBezTo>
                  <a:cubicBezTo>
                    <a:pt x="6133" y="52328"/>
                    <a:pt x="46614" y="9237"/>
                    <a:pt x="98349" y="6106"/>
                  </a:cubicBezTo>
                  <a:cubicBezTo>
                    <a:pt x="100045" y="6008"/>
                    <a:pt x="101317" y="4573"/>
                    <a:pt x="101219" y="2876"/>
                  </a:cubicBezTo>
                  <a:cubicBezTo>
                    <a:pt x="101125" y="1242"/>
                    <a:pt x="99758" y="1"/>
                    <a:pt x="98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24"/>
            <p:cNvSpPr/>
            <p:nvPr/>
          </p:nvSpPr>
          <p:spPr>
            <a:xfrm>
              <a:off x="2772675" y="1208625"/>
              <a:ext cx="1286875" cy="2606275"/>
            </a:xfrm>
            <a:custGeom>
              <a:avLst/>
              <a:gdLst/>
              <a:ahLst/>
              <a:cxnLst/>
              <a:rect l="l" t="t" r="r" b="b"/>
              <a:pathLst>
                <a:path w="51475" h="104251" extrusionOk="0">
                  <a:moveTo>
                    <a:pt x="13407" y="6100"/>
                  </a:moveTo>
                  <a:cubicBezTo>
                    <a:pt x="15445" y="6100"/>
                    <a:pt x="18184" y="6333"/>
                    <a:pt x="20845" y="6587"/>
                  </a:cubicBezTo>
                  <a:lnTo>
                    <a:pt x="21138" y="6587"/>
                  </a:lnTo>
                  <a:cubicBezTo>
                    <a:pt x="28771" y="18754"/>
                    <a:pt x="44885" y="50885"/>
                    <a:pt x="39047" y="97498"/>
                  </a:cubicBezTo>
                  <a:lnTo>
                    <a:pt x="38949" y="97629"/>
                  </a:lnTo>
                  <a:cubicBezTo>
                    <a:pt x="37903" y="97994"/>
                    <a:pt x="36714" y="98114"/>
                    <a:pt x="35438" y="98114"/>
                  </a:cubicBezTo>
                  <a:cubicBezTo>
                    <a:pt x="34205" y="98114"/>
                    <a:pt x="32890" y="98002"/>
                    <a:pt x="31544" y="97890"/>
                  </a:cubicBezTo>
                  <a:cubicBezTo>
                    <a:pt x="30043" y="97759"/>
                    <a:pt x="28510" y="97596"/>
                    <a:pt x="26945" y="97596"/>
                  </a:cubicBezTo>
                  <a:cubicBezTo>
                    <a:pt x="25933" y="97596"/>
                    <a:pt x="24889" y="97662"/>
                    <a:pt x="23846" y="97825"/>
                  </a:cubicBezTo>
                  <a:cubicBezTo>
                    <a:pt x="29228" y="53918"/>
                    <a:pt x="16115" y="22473"/>
                    <a:pt x="7046" y="6750"/>
                  </a:cubicBezTo>
                  <a:cubicBezTo>
                    <a:pt x="8645" y="6554"/>
                    <a:pt x="10243" y="6359"/>
                    <a:pt x="11842" y="6163"/>
                  </a:cubicBezTo>
                  <a:cubicBezTo>
                    <a:pt x="12293" y="6119"/>
                    <a:pt x="12821" y="6100"/>
                    <a:pt x="13407" y="6100"/>
                  </a:cubicBezTo>
                  <a:close/>
                  <a:moveTo>
                    <a:pt x="13401" y="1"/>
                  </a:moveTo>
                  <a:cubicBezTo>
                    <a:pt x="12599" y="1"/>
                    <a:pt x="11854" y="29"/>
                    <a:pt x="11189" y="95"/>
                  </a:cubicBezTo>
                  <a:cubicBezTo>
                    <a:pt x="8938" y="324"/>
                    <a:pt x="6655" y="617"/>
                    <a:pt x="4404" y="976"/>
                  </a:cubicBezTo>
                  <a:cubicBezTo>
                    <a:pt x="2773" y="1205"/>
                    <a:pt x="1403" y="2248"/>
                    <a:pt x="686" y="3749"/>
                  </a:cubicBezTo>
                  <a:cubicBezTo>
                    <a:pt x="1" y="5217"/>
                    <a:pt x="66" y="6978"/>
                    <a:pt x="914" y="8381"/>
                  </a:cubicBezTo>
                  <a:cubicBezTo>
                    <a:pt x="9656" y="23027"/>
                    <a:pt x="23454" y="54244"/>
                    <a:pt x="17583" y="98673"/>
                  </a:cubicBezTo>
                  <a:cubicBezTo>
                    <a:pt x="17354" y="100304"/>
                    <a:pt x="17974" y="101935"/>
                    <a:pt x="19214" y="103011"/>
                  </a:cubicBezTo>
                  <a:cubicBezTo>
                    <a:pt x="20127" y="103827"/>
                    <a:pt x="21301" y="104251"/>
                    <a:pt x="22476" y="104251"/>
                  </a:cubicBezTo>
                  <a:cubicBezTo>
                    <a:pt x="23552" y="104251"/>
                    <a:pt x="24629" y="103859"/>
                    <a:pt x="25705" y="103761"/>
                  </a:cubicBezTo>
                  <a:cubicBezTo>
                    <a:pt x="26109" y="103738"/>
                    <a:pt x="26518" y="103727"/>
                    <a:pt x="26928" y="103727"/>
                  </a:cubicBezTo>
                  <a:cubicBezTo>
                    <a:pt x="27675" y="103727"/>
                    <a:pt x="28425" y="103763"/>
                    <a:pt x="29163" y="103827"/>
                  </a:cubicBezTo>
                  <a:cubicBezTo>
                    <a:pt x="31271" y="103969"/>
                    <a:pt x="33355" y="104236"/>
                    <a:pt x="35457" y="104236"/>
                  </a:cubicBezTo>
                  <a:cubicBezTo>
                    <a:pt x="35762" y="104236"/>
                    <a:pt x="36066" y="104230"/>
                    <a:pt x="36372" y="104218"/>
                  </a:cubicBezTo>
                  <a:cubicBezTo>
                    <a:pt x="39568" y="104088"/>
                    <a:pt x="44494" y="102946"/>
                    <a:pt x="45016" y="99032"/>
                  </a:cubicBezTo>
                  <a:cubicBezTo>
                    <a:pt x="51475" y="49384"/>
                    <a:pt x="33860" y="15231"/>
                    <a:pt x="25999" y="2836"/>
                  </a:cubicBezTo>
                  <a:cubicBezTo>
                    <a:pt x="25183" y="1531"/>
                    <a:pt x="23780" y="683"/>
                    <a:pt x="22247" y="552"/>
                  </a:cubicBezTo>
                  <a:lnTo>
                    <a:pt x="21367" y="487"/>
                  </a:lnTo>
                  <a:cubicBezTo>
                    <a:pt x="18595" y="244"/>
                    <a:pt x="15751" y="1"/>
                    <a:pt x="13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24"/>
            <p:cNvSpPr/>
            <p:nvPr/>
          </p:nvSpPr>
          <p:spPr>
            <a:xfrm>
              <a:off x="3527000" y="1218575"/>
              <a:ext cx="1246125" cy="2531100"/>
            </a:xfrm>
            <a:custGeom>
              <a:avLst/>
              <a:gdLst/>
              <a:ahLst/>
              <a:cxnLst/>
              <a:rect l="l" t="t" r="r" b="b"/>
              <a:pathLst>
                <a:path w="49845" h="101244" extrusionOk="0">
                  <a:moveTo>
                    <a:pt x="17469" y="6132"/>
                  </a:moveTo>
                  <a:cubicBezTo>
                    <a:pt x="18514" y="6132"/>
                    <a:pt x="19529" y="6161"/>
                    <a:pt x="20519" y="6221"/>
                  </a:cubicBezTo>
                  <a:lnTo>
                    <a:pt x="21334" y="6254"/>
                  </a:lnTo>
                  <a:cubicBezTo>
                    <a:pt x="21726" y="6287"/>
                    <a:pt x="22117" y="6515"/>
                    <a:pt x="22280" y="6906"/>
                  </a:cubicBezTo>
                  <a:cubicBezTo>
                    <a:pt x="27304" y="16692"/>
                    <a:pt x="43287" y="51237"/>
                    <a:pt x="40841" y="88130"/>
                  </a:cubicBezTo>
                  <a:cubicBezTo>
                    <a:pt x="37514" y="90087"/>
                    <a:pt x="34089" y="91261"/>
                    <a:pt x="30664" y="91653"/>
                  </a:cubicBezTo>
                  <a:cubicBezTo>
                    <a:pt x="30370" y="91686"/>
                    <a:pt x="30076" y="91718"/>
                    <a:pt x="29815" y="91751"/>
                  </a:cubicBezTo>
                  <a:cubicBezTo>
                    <a:pt x="28413" y="91914"/>
                    <a:pt x="26847" y="92044"/>
                    <a:pt x="25281" y="92697"/>
                  </a:cubicBezTo>
                  <a:cubicBezTo>
                    <a:pt x="27108" y="73549"/>
                    <a:pt x="25575" y="54956"/>
                    <a:pt x="20747" y="37373"/>
                  </a:cubicBezTo>
                  <a:cubicBezTo>
                    <a:pt x="17094" y="24065"/>
                    <a:pt x="12201" y="13724"/>
                    <a:pt x="8123" y="6646"/>
                  </a:cubicBezTo>
                  <a:cubicBezTo>
                    <a:pt x="8841" y="6646"/>
                    <a:pt x="9428" y="6613"/>
                    <a:pt x="9950" y="6548"/>
                  </a:cubicBezTo>
                  <a:cubicBezTo>
                    <a:pt x="12653" y="6277"/>
                    <a:pt x="15137" y="6132"/>
                    <a:pt x="17469" y="6132"/>
                  </a:cubicBezTo>
                  <a:close/>
                  <a:moveTo>
                    <a:pt x="17605" y="1"/>
                  </a:moveTo>
                  <a:cubicBezTo>
                    <a:pt x="15024" y="1"/>
                    <a:pt x="12289" y="161"/>
                    <a:pt x="9298" y="480"/>
                  </a:cubicBezTo>
                  <a:cubicBezTo>
                    <a:pt x="8915" y="519"/>
                    <a:pt x="8460" y="534"/>
                    <a:pt x="7970" y="534"/>
                  </a:cubicBezTo>
                  <a:cubicBezTo>
                    <a:pt x="6785" y="534"/>
                    <a:pt x="5391" y="442"/>
                    <a:pt x="4307" y="350"/>
                  </a:cubicBezTo>
                  <a:cubicBezTo>
                    <a:pt x="4220" y="344"/>
                    <a:pt x="4133" y="341"/>
                    <a:pt x="4046" y="341"/>
                  </a:cubicBezTo>
                  <a:cubicBezTo>
                    <a:pt x="2708" y="341"/>
                    <a:pt x="1456" y="1045"/>
                    <a:pt x="751" y="2209"/>
                  </a:cubicBezTo>
                  <a:cubicBezTo>
                    <a:pt x="1" y="3449"/>
                    <a:pt x="1" y="5015"/>
                    <a:pt x="784" y="6254"/>
                  </a:cubicBezTo>
                  <a:cubicBezTo>
                    <a:pt x="8091" y="17932"/>
                    <a:pt x="24466" y="50193"/>
                    <a:pt x="18659" y="96905"/>
                  </a:cubicBezTo>
                  <a:cubicBezTo>
                    <a:pt x="18464" y="98503"/>
                    <a:pt x="19247" y="100004"/>
                    <a:pt x="20682" y="100786"/>
                  </a:cubicBezTo>
                  <a:cubicBezTo>
                    <a:pt x="21236" y="101080"/>
                    <a:pt x="21889" y="101243"/>
                    <a:pt x="22509" y="101243"/>
                  </a:cubicBezTo>
                  <a:cubicBezTo>
                    <a:pt x="23389" y="101243"/>
                    <a:pt x="24270" y="100917"/>
                    <a:pt x="24988" y="100297"/>
                  </a:cubicBezTo>
                  <a:lnTo>
                    <a:pt x="25412" y="99971"/>
                  </a:lnTo>
                  <a:cubicBezTo>
                    <a:pt x="26162" y="99319"/>
                    <a:pt x="26847" y="98699"/>
                    <a:pt x="27532" y="98405"/>
                  </a:cubicBezTo>
                  <a:cubicBezTo>
                    <a:pt x="28250" y="98046"/>
                    <a:pt x="29294" y="97949"/>
                    <a:pt x="30403" y="97851"/>
                  </a:cubicBezTo>
                  <a:cubicBezTo>
                    <a:pt x="30729" y="97818"/>
                    <a:pt x="31055" y="97785"/>
                    <a:pt x="31381" y="97753"/>
                  </a:cubicBezTo>
                  <a:cubicBezTo>
                    <a:pt x="36046" y="97198"/>
                    <a:pt x="40645" y="95502"/>
                    <a:pt x="45082" y="92697"/>
                  </a:cubicBezTo>
                  <a:cubicBezTo>
                    <a:pt x="46093" y="92044"/>
                    <a:pt x="46745" y="90935"/>
                    <a:pt x="46843" y="89728"/>
                  </a:cubicBezTo>
                  <a:cubicBezTo>
                    <a:pt x="49844" y="50813"/>
                    <a:pt x="32980" y="14376"/>
                    <a:pt x="27728" y="4101"/>
                  </a:cubicBezTo>
                  <a:cubicBezTo>
                    <a:pt x="26553" y="1818"/>
                    <a:pt x="24237" y="285"/>
                    <a:pt x="21661" y="154"/>
                  </a:cubicBezTo>
                  <a:lnTo>
                    <a:pt x="20845" y="89"/>
                  </a:lnTo>
                  <a:cubicBezTo>
                    <a:pt x="19788" y="30"/>
                    <a:pt x="18711" y="1"/>
                    <a:pt x="17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24"/>
            <p:cNvSpPr/>
            <p:nvPr/>
          </p:nvSpPr>
          <p:spPr>
            <a:xfrm>
              <a:off x="4277275" y="1235775"/>
              <a:ext cx="1170250" cy="2274125"/>
            </a:xfrm>
            <a:custGeom>
              <a:avLst/>
              <a:gdLst/>
              <a:ahLst/>
              <a:cxnLst/>
              <a:rect l="l" t="t" r="r" b="b"/>
              <a:pathLst>
                <a:path w="46810" h="90965" extrusionOk="0">
                  <a:moveTo>
                    <a:pt x="8090" y="6838"/>
                  </a:moveTo>
                  <a:lnTo>
                    <a:pt x="8090" y="6838"/>
                  </a:lnTo>
                  <a:cubicBezTo>
                    <a:pt x="10047" y="7295"/>
                    <a:pt x="12004" y="7849"/>
                    <a:pt x="13961" y="8534"/>
                  </a:cubicBezTo>
                  <a:cubicBezTo>
                    <a:pt x="15071" y="8926"/>
                    <a:pt x="16180" y="9350"/>
                    <a:pt x="16734" y="9970"/>
                  </a:cubicBezTo>
                  <a:cubicBezTo>
                    <a:pt x="17191" y="10459"/>
                    <a:pt x="18104" y="11633"/>
                    <a:pt x="18789" y="12514"/>
                  </a:cubicBezTo>
                  <a:cubicBezTo>
                    <a:pt x="19246" y="13101"/>
                    <a:pt x="19670" y="13656"/>
                    <a:pt x="19964" y="14015"/>
                  </a:cubicBezTo>
                  <a:cubicBezTo>
                    <a:pt x="22377" y="16950"/>
                    <a:pt x="25411" y="17309"/>
                    <a:pt x="27988" y="17440"/>
                  </a:cubicBezTo>
                  <a:cubicBezTo>
                    <a:pt x="33566" y="29411"/>
                    <a:pt x="40057" y="48429"/>
                    <a:pt x="40645" y="72991"/>
                  </a:cubicBezTo>
                  <a:cubicBezTo>
                    <a:pt x="39535" y="73154"/>
                    <a:pt x="38426" y="73318"/>
                    <a:pt x="37252" y="73676"/>
                  </a:cubicBezTo>
                  <a:cubicBezTo>
                    <a:pt x="33109" y="74916"/>
                    <a:pt x="30076" y="77950"/>
                    <a:pt x="27433" y="80624"/>
                  </a:cubicBezTo>
                  <a:cubicBezTo>
                    <a:pt x="26912" y="81146"/>
                    <a:pt x="26390" y="81668"/>
                    <a:pt x="25835" y="82190"/>
                  </a:cubicBezTo>
                  <a:cubicBezTo>
                    <a:pt x="25672" y="82353"/>
                    <a:pt x="25509" y="82484"/>
                    <a:pt x="25378" y="82647"/>
                  </a:cubicBezTo>
                  <a:cubicBezTo>
                    <a:pt x="26716" y="46928"/>
                    <a:pt x="16017" y="20930"/>
                    <a:pt x="8090" y="6838"/>
                  </a:cubicBezTo>
                  <a:close/>
                  <a:moveTo>
                    <a:pt x="4565" y="0"/>
                  </a:moveTo>
                  <a:cubicBezTo>
                    <a:pt x="3124" y="0"/>
                    <a:pt x="1796" y="701"/>
                    <a:pt x="979" y="1913"/>
                  </a:cubicBezTo>
                  <a:cubicBezTo>
                    <a:pt x="33" y="3348"/>
                    <a:pt x="0" y="5142"/>
                    <a:pt x="881" y="6610"/>
                  </a:cubicBezTo>
                  <a:cubicBezTo>
                    <a:pt x="8710" y="19495"/>
                    <a:pt x="21529" y="47026"/>
                    <a:pt x="19050" y="86333"/>
                  </a:cubicBezTo>
                  <a:cubicBezTo>
                    <a:pt x="18952" y="88062"/>
                    <a:pt x="19833" y="89627"/>
                    <a:pt x="21334" y="90443"/>
                  </a:cubicBezTo>
                  <a:cubicBezTo>
                    <a:pt x="21986" y="90802"/>
                    <a:pt x="22704" y="90965"/>
                    <a:pt x="23389" y="90965"/>
                  </a:cubicBezTo>
                  <a:cubicBezTo>
                    <a:pt x="24302" y="90965"/>
                    <a:pt x="25215" y="90671"/>
                    <a:pt x="25998" y="90084"/>
                  </a:cubicBezTo>
                  <a:cubicBezTo>
                    <a:pt x="27401" y="89040"/>
                    <a:pt x="28771" y="87866"/>
                    <a:pt x="30076" y="86594"/>
                  </a:cubicBezTo>
                  <a:cubicBezTo>
                    <a:pt x="30663" y="86039"/>
                    <a:pt x="31217" y="85485"/>
                    <a:pt x="31772" y="84930"/>
                  </a:cubicBezTo>
                  <a:cubicBezTo>
                    <a:pt x="34121" y="82549"/>
                    <a:pt x="36339" y="80331"/>
                    <a:pt x="38981" y="79515"/>
                  </a:cubicBezTo>
                  <a:cubicBezTo>
                    <a:pt x="39764" y="79320"/>
                    <a:pt x="40645" y="79189"/>
                    <a:pt x="41558" y="79026"/>
                  </a:cubicBezTo>
                  <a:cubicBezTo>
                    <a:pt x="42112" y="78961"/>
                    <a:pt x="42667" y="78896"/>
                    <a:pt x="43222" y="78765"/>
                  </a:cubicBezTo>
                  <a:cubicBezTo>
                    <a:pt x="45309" y="78406"/>
                    <a:pt x="46810" y="76580"/>
                    <a:pt x="46777" y="74459"/>
                  </a:cubicBezTo>
                  <a:cubicBezTo>
                    <a:pt x="46418" y="47352"/>
                    <a:pt x="39111" y="26541"/>
                    <a:pt x="33044" y="13852"/>
                  </a:cubicBezTo>
                  <a:cubicBezTo>
                    <a:pt x="32326" y="12384"/>
                    <a:pt x="30924" y="11438"/>
                    <a:pt x="29293" y="11372"/>
                  </a:cubicBezTo>
                  <a:lnTo>
                    <a:pt x="28934" y="11372"/>
                  </a:lnTo>
                  <a:cubicBezTo>
                    <a:pt x="26455" y="11275"/>
                    <a:pt x="25509" y="11144"/>
                    <a:pt x="24693" y="10133"/>
                  </a:cubicBezTo>
                  <a:cubicBezTo>
                    <a:pt x="24432" y="9807"/>
                    <a:pt x="24041" y="9317"/>
                    <a:pt x="23617" y="8795"/>
                  </a:cubicBezTo>
                  <a:cubicBezTo>
                    <a:pt x="22769" y="7654"/>
                    <a:pt x="21855" y="6512"/>
                    <a:pt x="21236" y="5827"/>
                  </a:cubicBezTo>
                  <a:cubicBezTo>
                    <a:pt x="19703" y="4163"/>
                    <a:pt x="17713" y="3381"/>
                    <a:pt x="15984" y="2761"/>
                  </a:cubicBezTo>
                  <a:cubicBezTo>
                    <a:pt x="12396" y="1521"/>
                    <a:pt x="8775" y="608"/>
                    <a:pt x="5252" y="53"/>
                  </a:cubicBezTo>
                  <a:cubicBezTo>
                    <a:pt x="5021" y="18"/>
                    <a:pt x="4791" y="0"/>
                    <a:pt x="45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24"/>
            <p:cNvSpPr/>
            <p:nvPr/>
          </p:nvSpPr>
          <p:spPr>
            <a:xfrm>
              <a:off x="1429550" y="811400"/>
              <a:ext cx="4725825" cy="4392300"/>
            </a:xfrm>
            <a:custGeom>
              <a:avLst/>
              <a:gdLst/>
              <a:ahLst/>
              <a:cxnLst/>
              <a:rect l="l" t="t" r="r" b="b"/>
              <a:pathLst>
                <a:path w="189033" h="175692" extrusionOk="0">
                  <a:moveTo>
                    <a:pt x="158631" y="36241"/>
                  </a:moveTo>
                  <a:cubicBezTo>
                    <a:pt x="161665" y="38036"/>
                    <a:pt x="164242" y="41037"/>
                    <a:pt x="166916" y="44135"/>
                  </a:cubicBezTo>
                  <a:cubicBezTo>
                    <a:pt x="169820" y="47561"/>
                    <a:pt x="172853" y="51083"/>
                    <a:pt x="176866" y="53530"/>
                  </a:cubicBezTo>
                  <a:cubicBezTo>
                    <a:pt x="177322" y="53824"/>
                    <a:pt x="177812" y="54085"/>
                    <a:pt x="178268" y="54345"/>
                  </a:cubicBezTo>
                  <a:cubicBezTo>
                    <a:pt x="179442" y="55030"/>
                    <a:pt x="180584" y="55650"/>
                    <a:pt x="181204" y="56433"/>
                  </a:cubicBezTo>
                  <a:cubicBezTo>
                    <a:pt x="182411" y="57966"/>
                    <a:pt x="182052" y="60282"/>
                    <a:pt x="181367" y="63870"/>
                  </a:cubicBezTo>
                  <a:cubicBezTo>
                    <a:pt x="180943" y="65991"/>
                    <a:pt x="180519" y="68176"/>
                    <a:pt x="180617" y="70460"/>
                  </a:cubicBezTo>
                  <a:cubicBezTo>
                    <a:pt x="180617" y="71014"/>
                    <a:pt x="180682" y="71536"/>
                    <a:pt x="180715" y="72058"/>
                  </a:cubicBezTo>
                  <a:cubicBezTo>
                    <a:pt x="180813" y="72906"/>
                    <a:pt x="180878" y="73689"/>
                    <a:pt x="180747" y="74244"/>
                  </a:cubicBezTo>
                  <a:cubicBezTo>
                    <a:pt x="180519" y="75385"/>
                    <a:pt x="179247" y="76494"/>
                    <a:pt x="177909" y="77701"/>
                  </a:cubicBezTo>
                  <a:cubicBezTo>
                    <a:pt x="177387" y="78158"/>
                    <a:pt x="176800" y="78647"/>
                    <a:pt x="176278" y="79202"/>
                  </a:cubicBezTo>
                  <a:cubicBezTo>
                    <a:pt x="174843" y="80604"/>
                    <a:pt x="173669" y="82203"/>
                    <a:pt x="172527" y="83769"/>
                  </a:cubicBezTo>
                  <a:cubicBezTo>
                    <a:pt x="171614" y="85041"/>
                    <a:pt x="170733" y="86215"/>
                    <a:pt x="169820" y="87194"/>
                  </a:cubicBezTo>
                  <a:cubicBezTo>
                    <a:pt x="168939" y="65567"/>
                    <a:pt x="163720" y="48213"/>
                    <a:pt x="158631" y="36241"/>
                  </a:cubicBezTo>
                  <a:close/>
                  <a:moveTo>
                    <a:pt x="141636" y="114953"/>
                  </a:moveTo>
                  <a:cubicBezTo>
                    <a:pt x="152107" y="114953"/>
                    <a:pt x="160588" y="123434"/>
                    <a:pt x="160588" y="133905"/>
                  </a:cubicBezTo>
                  <a:cubicBezTo>
                    <a:pt x="160588" y="144344"/>
                    <a:pt x="152107" y="152857"/>
                    <a:pt x="141636" y="152857"/>
                  </a:cubicBezTo>
                  <a:cubicBezTo>
                    <a:pt x="131198" y="152857"/>
                    <a:pt x="122684" y="144344"/>
                    <a:pt x="122684" y="133905"/>
                  </a:cubicBezTo>
                  <a:cubicBezTo>
                    <a:pt x="122684" y="123434"/>
                    <a:pt x="131198" y="114953"/>
                    <a:pt x="141636" y="114953"/>
                  </a:cubicBezTo>
                  <a:close/>
                  <a:moveTo>
                    <a:pt x="94827" y="6133"/>
                  </a:moveTo>
                  <a:cubicBezTo>
                    <a:pt x="116290" y="6133"/>
                    <a:pt x="136515" y="15169"/>
                    <a:pt x="150802" y="31087"/>
                  </a:cubicBezTo>
                  <a:cubicBezTo>
                    <a:pt x="150476" y="32033"/>
                    <a:pt x="150509" y="33077"/>
                    <a:pt x="150933" y="33991"/>
                  </a:cubicBezTo>
                  <a:cubicBezTo>
                    <a:pt x="156641" y="46027"/>
                    <a:pt x="163491" y="65795"/>
                    <a:pt x="163818" y="91499"/>
                  </a:cubicBezTo>
                  <a:cubicBezTo>
                    <a:pt x="163850" y="92739"/>
                    <a:pt x="164470" y="93913"/>
                    <a:pt x="165514" y="94631"/>
                  </a:cubicBezTo>
                  <a:cubicBezTo>
                    <a:pt x="166166" y="95055"/>
                    <a:pt x="166916" y="95283"/>
                    <a:pt x="167667" y="95283"/>
                  </a:cubicBezTo>
                  <a:cubicBezTo>
                    <a:pt x="168058" y="95283"/>
                    <a:pt x="168417" y="95218"/>
                    <a:pt x="168776" y="95120"/>
                  </a:cubicBezTo>
                  <a:lnTo>
                    <a:pt x="168776" y="95120"/>
                  </a:lnTo>
                  <a:cubicBezTo>
                    <a:pt x="167308" y="103014"/>
                    <a:pt x="164600" y="110647"/>
                    <a:pt x="160719" y="117661"/>
                  </a:cubicBezTo>
                  <a:cubicBezTo>
                    <a:pt x="156119" y="112246"/>
                    <a:pt x="149269" y="108821"/>
                    <a:pt x="141636" y="108821"/>
                  </a:cubicBezTo>
                  <a:cubicBezTo>
                    <a:pt x="128653" y="108821"/>
                    <a:pt x="117954" y="118737"/>
                    <a:pt x="116682" y="131426"/>
                  </a:cubicBezTo>
                  <a:cubicBezTo>
                    <a:pt x="112311" y="127740"/>
                    <a:pt x="106700" y="125555"/>
                    <a:pt x="100568" y="125555"/>
                  </a:cubicBezTo>
                  <a:cubicBezTo>
                    <a:pt x="86769" y="125555"/>
                    <a:pt x="75516" y="136776"/>
                    <a:pt x="75516" y="150607"/>
                  </a:cubicBezTo>
                  <a:cubicBezTo>
                    <a:pt x="75516" y="151814"/>
                    <a:pt x="75581" y="152988"/>
                    <a:pt x="75744" y="154130"/>
                  </a:cubicBezTo>
                  <a:cubicBezTo>
                    <a:pt x="59043" y="149759"/>
                    <a:pt x="44298" y="139712"/>
                    <a:pt x="34088" y="125718"/>
                  </a:cubicBezTo>
                  <a:lnTo>
                    <a:pt x="34088" y="125718"/>
                  </a:lnTo>
                  <a:cubicBezTo>
                    <a:pt x="35197" y="125816"/>
                    <a:pt x="36372" y="125881"/>
                    <a:pt x="37611" y="125881"/>
                  </a:cubicBezTo>
                  <a:cubicBezTo>
                    <a:pt x="38533" y="125881"/>
                    <a:pt x="39465" y="125851"/>
                    <a:pt x="40397" y="125851"/>
                  </a:cubicBezTo>
                  <a:cubicBezTo>
                    <a:pt x="41872" y="125851"/>
                    <a:pt x="43348" y="125925"/>
                    <a:pt x="44788" y="126305"/>
                  </a:cubicBezTo>
                  <a:cubicBezTo>
                    <a:pt x="47006" y="126892"/>
                    <a:pt x="49094" y="127773"/>
                    <a:pt x="51442" y="127773"/>
                  </a:cubicBezTo>
                  <a:cubicBezTo>
                    <a:pt x="55813" y="127773"/>
                    <a:pt x="59499" y="125457"/>
                    <a:pt x="62794" y="123369"/>
                  </a:cubicBezTo>
                  <a:cubicBezTo>
                    <a:pt x="63838" y="122684"/>
                    <a:pt x="64849" y="122064"/>
                    <a:pt x="65860" y="121510"/>
                  </a:cubicBezTo>
                  <a:cubicBezTo>
                    <a:pt x="67622" y="120531"/>
                    <a:pt x="68861" y="118737"/>
                    <a:pt x="69122" y="116747"/>
                  </a:cubicBezTo>
                  <a:cubicBezTo>
                    <a:pt x="70329" y="108136"/>
                    <a:pt x="70884" y="99524"/>
                    <a:pt x="70753" y="91141"/>
                  </a:cubicBezTo>
                  <a:cubicBezTo>
                    <a:pt x="70720" y="89444"/>
                    <a:pt x="69383" y="88107"/>
                    <a:pt x="67687" y="88107"/>
                  </a:cubicBezTo>
                  <a:lnTo>
                    <a:pt x="67654" y="88107"/>
                  </a:lnTo>
                  <a:cubicBezTo>
                    <a:pt x="65958" y="88140"/>
                    <a:pt x="64621" y="89542"/>
                    <a:pt x="64653" y="91239"/>
                  </a:cubicBezTo>
                  <a:cubicBezTo>
                    <a:pt x="64751" y="99296"/>
                    <a:pt x="64229" y="107614"/>
                    <a:pt x="63087" y="115899"/>
                  </a:cubicBezTo>
                  <a:cubicBezTo>
                    <a:pt x="63055" y="115997"/>
                    <a:pt x="62990" y="116095"/>
                    <a:pt x="62892" y="116160"/>
                  </a:cubicBezTo>
                  <a:cubicBezTo>
                    <a:pt x="61717" y="116813"/>
                    <a:pt x="60608" y="117498"/>
                    <a:pt x="59532" y="118183"/>
                  </a:cubicBezTo>
                  <a:cubicBezTo>
                    <a:pt x="56616" y="120027"/>
                    <a:pt x="54054" y="121654"/>
                    <a:pt x="51448" y="121654"/>
                  </a:cubicBezTo>
                  <a:cubicBezTo>
                    <a:pt x="51196" y="121654"/>
                    <a:pt x="50945" y="121639"/>
                    <a:pt x="50692" y="121608"/>
                  </a:cubicBezTo>
                  <a:cubicBezTo>
                    <a:pt x="49876" y="121510"/>
                    <a:pt x="49028" y="121216"/>
                    <a:pt x="48082" y="120923"/>
                  </a:cubicBezTo>
                  <a:cubicBezTo>
                    <a:pt x="47332" y="120694"/>
                    <a:pt x="46549" y="120433"/>
                    <a:pt x="45701" y="120238"/>
                  </a:cubicBezTo>
                  <a:cubicBezTo>
                    <a:pt x="43931" y="119814"/>
                    <a:pt x="42180" y="119733"/>
                    <a:pt x="40477" y="119733"/>
                  </a:cubicBezTo>
                  <a:cubicBezTo>
                    <a:pt x="39952" y="119733"/>
                    <a:pt x="39431" y="119741"/>
                    <a:pt x="38916" y="119748"/>
                  </a:cubicBezTo>
                  <a:lnTo>
                    <a:pt x="37611" y="119748"/>
                  </a:lnTo>
                  <a:cubicBezTo>
                    <a:pt x="34056" y="119748"/>
                    <a:pt x="31087" y="119324"/>
                    <a:pt x="28673" y="118476"/>
                  </a:cubicBezTo>
                  <a:cubicBezTo>
                    <a:pt x="28608" y="118443"/>
                    <a:pt x="28510" y="118411"/>
                    <a:pt x="28445" y="118378"/>
                  </a:cubicBezTo>
                  <a:cubicBezTo>
                    <a:pt x="26651" y="117726"/>
                    <a:pt x="25183" y="116813"/>
                    <a:pt x="24009" y="115671"/>
                  </a:cubicBezTo>
                  <a:cubicBezTo>
                    <a:pt x="22671" y="114333"/>
                    <a:pt x="21628" y="112572"/>
                    <a:pt x="20519" y="110713"/>
                  </a:cubicBezTo>
                  <a:cubicBezTo>
                    <a:pt x="19312" y="108625"/>
                    <a:pt x="18039" y="106505"/>
                    <a:pt x="16180" y="104645"/>
                  </a:cubicBezTo>
                  <a:cubicBezTo>
                    <a:pt x="15201" y="103634"/>
                    <a:pt x="14125" y="102819"/>
                    <a:pt x="13114" y="102036"/>
                  </a:cubicBezTo>
                  <a:cubicBezTo>
                    <a:pt x="12200" y="101318"/>
                    <a:pt x="11320" y="100633"/>
                    <a:pt x="10602" y="99883"/>
                  </a:cubicBezTo>
                  <a:cubicBezTo>
                    <a:pt x="6883" y="96066"/>
                    <a:pt x="6786" y="89803"/>
                    <a:pt x="7927" y="85236"/>
                  </a:cubicBezTo>
                  <a:cubicBezTo>
                    <a:pt x="8971" y="81094"/>
                    <a:pt x="10961" y="77212"/>
                    <a:pt x="13049" y="73135"/>
                  </a:cubicBezTo>
                  <a:cubicBezTo>
                    <a:pt x="13766" y="71699"/>
                    <a:pt x="14516" y="70231"/>
                    <a:pt x="15234" y="68731"/>
                  </a:cubicBezTo>
                  <a:cubicBezTo>
                    <a:pt x="17583" y="63838"/>
                    <a:pt x="20519" y="56433"/>
                    <a:pt x="19181" y="48898"/>
                  </a:cubicBezTo>
                  <a:cubicBezTo>
                    <a:pt x="19116" y="48539"/>
                    <a:pt x="19051" y="48213"/>
                    <a:pt x="18985" y="47887"/>
                  </a:cubicBezTo>
                  <a:cubicBezTo>
                    <a:pt x="18790" y="46973"/>
                    <a:pt x="18627" y="46093"/>
                    <a:pt x="18724" y="45473"/>
                  </a:cubicBezTo>
                  <a:cubicBezTo>
                    <a:pt x="18888" y="44429"/>
                    <a:pt x="19899" y="43385"/>
                    <a:pt x="21040" y="42146"/>
                  </a:cubicBezTo>
                  <a:cubicBezTo>
                    <a:pt x="22247" y="40906"/>
                    <a:pt x="23585" y="39471"/>
                    <a:pt x="24433" y="37611"/>
                  </a:cubicBezTo>
                  <a:cubicBezTo>
                    <a:pt x="25020" y="36307"/>
                    <a:pt x="25248" y="34969"/>
                    <a:pt x="25477" y="33795"/>
                  </a:cubicBezTo>
                  <a:cubicBezTo>
                    <a:pt x="25607" y="33012"/>
                    <a:pt x="25738" y="32262"/>
                    <a:pt x="25966" y="31675"/>
                  </a:cubicBezTo>
                  <a:cubicBezTo>
                    <a:pt x="26618" y="29848"/>
                    <a:pt x="28445" y="28315"/>
                    <a:pt x="30826" y="27565"/>
                  </a:cubicBezTo>
                  <a:cubicBezTo>
                    <a:pt x="35458" y="26097"/>
                    <a:pt x="40449" y="24824"/>
                    <a:pt x="45734" y="23813"/>
                  </a:cubicBezTo>
                  <a:cubicBezTo>
                    <a:pt x="45766" y="23813"/>
                    <a:pt x="45799" y="23813"/>
                    <a:pt x="45832" y="23781"/>
                  </a:cubicBezTo>
                  <a:cubicBezTo>
                    <a:pt x="45897" y="23781"/>
                    <a:pt x="45962" y="23781"/>
                    <a:pt x="46027" y="23748"/>
                  </a:cubicBezTo>
                  <a:cubicBezTo>
                    <a:pt x="46050" y="23742"/>
                    <a:pt x="46073" y="23740"/>
                    <a:pt x="46097" y="23740"/>
                  </a:cubicBezTo>
                  <a:cubicBezTo>
                    <a:pt x="46211" y="23740"/>
                    <a:pt x="46332" y="23803"/>
                    <a:pt x="46386" y="23911"/>
                  </a:cubicBezTo>
                  <a:cubicBezTo>
                    <a:pt x="51768" y="32849"/>
                    <a:pt x="61195" y="51834"/>
                    <a:pt x="63903" y="78484"/>
                  </a:cubicBezTo>
                  <a:cubicBezTo>
                    <a:pt x="64056" y="80049"/>
                    <a:pt x="65393" y="81239"/>
                    <a:pt x="66963" y="81239"/>
                  </a:cubicBezTo>
                  <a:cubicBezTo>
                    <a:pt x="67062" y="81239"/>
                    <a:pt x="67162" y="81234"/>
                    <a:pt x="67263" y="81224"/>
                  </a:cubicBezTo>
                  <a:cubicBezTo>
                    <a:pt x="68926" y="81061"/>
                    <a:pt x="70166" y="79561"/>
                    <a:pt x="70003" y="77864"/>
                  </a:cubicBezTo>
                  <a:cubicBezTo>
                    <a:pt x="67165" y="50040"/>
                    <a:pt x="57281" y="30142"/>
                    <a:pt x="51605" y="20747"/>
                  </a:cubicBezTo>
                  <a:cubicBezTo>
                    <a:pt x="51475" y="20519"/>
                    <a:pt x="51312" y="20290"/>
                    <a:pt x="51149" y="20095"/>
                  </a:cubicBezTo>
                  <a:cubicBezTo>
                    <a:pt x="63838" y="11059"/>
                    <a:pt x="79169" y="6133"/>
                    <a:pt x="94827" y="6133"/>
                  </a:cubicBezTo>
                  <a:close/>
                  <a:moveTo>
                    <a:pt x="100568" y="131655"/>
                  </a:moveTo>
                  <a:cubicBezTo>
                    <a:pt x="111039" y="131655"/>
                    <a:pt x="119552" y="140168"/>
                    <a:pt x="119552" y="150607"/>
                  </a:cubicBezTo>
                  <a:cubicBezTo>
                    <a:pt x="119552" y="161078"/>
                    <a:pt x="111039" y="169591"/>
                    <a:pt x="100568" y="169591"/>
                  </a:cubicBezTo>
                  <a:cubicBezTo>
                    <a:pt x="90129" y="169591"/>
                    <a:pt x="81616" y="161078"/>
                    <a:pt x="81616" y="150607"/>
                  </a:cubicBezTo>
                  <a:cubicBezTo>
                    <a:pt x="81616" y="140168"/>
                    <a:pt x="90129" y="131655"/>
                    <a:pt x="100568" y="131655"/>
                  </a:cubicBezTo>
                  <a:close/>
                  <a:moveTo>
                    <a:pt x="94827" y="1"/>
                  </a:moveTo>
                  <a:cubicBezTo>
                    <a:pt x="76331" y="1"/>
                    <a:pt x="58260" y="6362"/>
                    <a:pt x="43874" y="17942"/>
                  </a:cubicBezTo>
                  <a:cubicBezTo>
                    <a:pt x="38623" y="18986"/>
                    <a:pt x="33599" y="20258"/>
                    <a:pt x="28934" y="21758"/>
                  </a:cubicBezTo>
                  <a:cubicBezTo>
                    <a:pt x="24792" y="23063"/>
                    <a:pt x="21530" y="25999"/>
                    <a:pt x="20225" y="29587"/>
                  </a:cubicBezTo>
                  <a:cubicBezTo>
                    <a:pt x="19834" y="30663"/>
                    <a:pt x="19638" y="31740"/>
                    <a:pt x="19442" y="32686"/>
                  </a:cubicBezTo>
                  <a:cubicBezTo>
                    <a:pt x="19279" y="33599"/>
                    <a:pt x="19148" y="34447"/>
                    <a:pt x="18855" y="35100"/>
                  </a:cubicBezTo>
                  <a:cubicBezTo>
                    <a:pt x="18431" y="36013"/>
                    <a:pt x="17550" y="36959"/>
                    <a:pt x="16604" y="37938"/>
                  </a:cubicBezTo>
                  <a:cubicBezTo>
                    <a:pt x="15071" y="39569"/>
                    <a:pt x="13114" y="41624"/>
                    <a:pt x="12690" y="44560"/>
                  </a:cubicBezTo>
                  <a:cubicBezTo>
                    <a:pt x="12429" y="46256"/>
                    <a:pt x="12722" y="47756"/>
                    <a:pt x="12983" y="49094"/>
                  </a:cubicBezTo>
                  <a:cubicBezTo>
                    <a:pt x="13049" y="49387"/>
                    <a:pt x="13114" y="49681"/>
                    <a:pt x="13179" y="49974"/>
                  </a:cubicBezTo>
                  <a:cubicBezTo>
                    <a:pt x="14190" y="55781"/>
                    <a:pt x="11679" y="61946"/>
                    <a:pt x="9721" y="66089"/>
                  </a:cubicBezTo>
                  <a:cubicBezTo>
                    <a:pt x="9036" y="67524"/>
                    <a:pt x="8319" y="68959"/>
                    <a:pt x="7601" y="70329"/>
                  </a:cubicBezTo>
                  <a:cubicBezTo>
                    <a:pt x="5448" y="74570"/>
                    <a:pt x="3230" y="78908"/>
                    <a:pt x="2023" y="83736"/>
                  </a:cubicBezTo>
                  <a:cubicBezTo>
                    <a:pt x="1" y="91760"/>
                    <a:pt x="1566" y="99393"/>
                    <a:pt x="6198" y="104156"/>
                  </a:cubicBezTo>
                  <a:cubicBezTo>
                    <a:pt x="7242" y="105200"/>
                    <a:pt x="8319" y="106048"/>
                    <a:pt x="9395" y="106863"/>
                  </a:cubicBezTo>
                  <a:cubicBezTo>
                    <a:pt x="10276" y="107581"/>
                    <a:pt x="11124" y="108233"/>
                    <a:pt x="11842" y="108951"/>
                  </a:cubicBezTo>
                  <a:cubicBezTo>
                    <a:pt x="13146" y="110256"/>
                    <a:pt x="14190" y="111985"/>
                    <a:pt x="15267" y="113811"/>
                  </a:cubicBezTo>
                  <a:cubicBezTo>
                    <a:pt x="16506" y="115932"/>
                    <a:pt x="17811" y="118117"/>
                    <a:pt x="19703" y="120009"/>
                  </a:cubicBezTo>
                  <a:cubicBezTo>
                    <a:pt x="21301" y="121575"/>
                    <a:pt x="23193" y="122815"/>
                    <a:pt x="25411" y="123761"/>
                  </a:cubicBezTo>
                  <a:cubicBezTo>
                    <a:pt x="37057" y="142811"/>
                    <a:pt x="56009" y="156250"/>
                    <a:pt x="77701" y="160882"/>
                  </a:cubicBezTo>
                  <a:cubicBezTo>
                    <a:pt x="81648" y="169591"/>
                    <a:pt x="90423" y="175691"/>
                    <a:pt x="100568" y="175691"/>
                  </a:cubicBezTo>
                  <a:cubicBezTo>
                    <a:pt x="112213" y="175691"/>
                    <a:pt x="122032" y="167732"/>
                    <a:pt x="124837" y="156968"/>
                  </a:cubicBezTo>
                  <a:cubicBezTo>
                    <a:pt x="126109" y="156478"/>
                    <a:pt x="127381" y="155924"/>
                    <a:pt x="128653" y="155337"/>
                  </a:cubicBezTo>
                  <a:cubicBezTo>
                    <a:pt x="132437" y="157653"/>
                    <a:pt x="136906" y="158990"/>
                    <a:pt x="141636" y="158990"/>
                  </a:cubicBezTo>
                  <a:cubicBezTo>
                    <a:pt x="155467" y="158990"/>
                    <a:pt x="166721" y="147736"/>
                    <a:pt x="166721" y="133905"/>
                  </a:cubicBezTo>
                  <a:cubicBezTo>
                    <a:pt x="166721" y="130187"/>
                    <a:pt x="165905" y="126631"/>
                    <a:pt x="164437" y="123467"/>
                  </a:cubicBezTo>
                  <a:cubicBezTo>
                    <a:pt x="170635" y="113224"/>
                    <a:pt x="174517" y="101612"/>
                    <a:pt x="175756" y="89673"/>
                  </a:cubicBezTo>
                  <a:cubicBezTo>
                    <a:pt x="176344" y="88923"/>
                    <a:pt x="176931" y="88140"/>
                    <a:pt x="177485" y="87389"/>
                  </a:cubicBezTo>
                  <a:cubicBezTo>
                    <a:pt x="178529" y="85954"/>
                    <a:pt x="179508" y="84617"/>
                    <a:pt x="180584" y="83540"/>
                  </a:cubicBezTo>
                  <a:cubicBezTo>
                    <a:pt x="181008" y="83116"/>
                    <a:pt x="181465" y="82692"/>
                    <a:pt x="181954" y="82268"/>
                  </a:cubicBezTo>
                  <a:cubicBezTo>
                    <a:pt x="183781" y="80637"/>
                    <a:pt x="186064" y="78647"/>
                    <a:pt x="186749" y="75548"/>
                  </a:cubicBezTo>
                  <a:cubicBezTo>
                    <a:pt x="187076" y="74048"/>
                    <a:pt x="186945" y="72678"/>
                    <a:pt x="186815" y="71471"/>
                  </a:cubicBezTo>
                  <a:cubicBezTo>
                    <a:pt x="186782" y="71014"/>
                    <a:pt x="186717" y="70590"/>
                    <a:pt x="186717" y="70231"/>
                  </a:cubicBezTo>
                  <a:cubicBezTo>
                    <a:pt x="186651" y="68666"/>
                    <a:pt x="187010" y="66904"/>
                    <a:pt x="187369" y="65012"/>
                  </a:cubicBezTo>
                  <a:cubicBezTo>
                    <a:pt x="188152" y="61033"/>
                    <a:pt x="189033" y="56531"/>
                    <a:pt x="186032" y="52682"/>
                  </a:cubicBezTo>
                  <a:cubicBezTo>
                    <a:pt x="184662" y="50920"/>
                    <a:pt x="182835" y="49909"/>
                    <a:pt x="181237" y="48996"/>
                  </a:cubicBezTo>
                  <a:cubicBezTo>
                    <a:pt x="180813" y="48767"/>
                    <a:pt x="180421" y="48539"/>
                    <a:pt x="180062" y="48311"/>
                  </a:cubicBezTo>
                  <a:cubicBezTo>
                    <a:pt x="176866" y="46386"/>
                    <a:pt x="174289" y="43353"/>
                    <a:pt x="171548" y="40156"/>
                  </a:cubicBezTo>
                  <a:cubicBezTo>
                    <a:pt x="167569" y="35524"/>
                    <a:pt x="163459" y="30729"/>
                    <a:pt x="157131" y="28967"/>
                  </a:cubicBezTo>
                  <a:cubicBezTo>
                    <a:pt x="157098" y="28967"/>
                    <a:pt x="157065" y="28967"/>
                    <a:pt x="157033" y="28935"/>
                  </a:cubicBezTo>
                  <a:cubicBezTo>
                    <a:pt x="141506" y="10537"/>
                    <a:pt x="118900" y="1"/>
                    <a:pt x="94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24"/>
            <p:cNvSpPr/>
            <p:nvPr/>
          </p:nvSpPr>
          <p:spPr>
            <a:xfrm>
              <a:off x="4574925" y="3762700"/>
              <a:ext cx="791875" cy="791850"/>
            </a:xfrm>
            <a:custGeom>
              <a:avLst/>
              <a:gdLst/>
              <a:ahLst/>
              <a:cxnLst/>
              <a:rect l="l" t="t" r="r" b="b"/>
              <a:pathLst>
                <a:path w="31675" h="31674" extrusionOk="0">
                  <a:moveTo>
                    <a:pt x="15821" y="6133"/>
                  </a:moveTo>
                  <a:cubicBezTo>
                    <a:pt x="21171" y="6133"/>
                    <a:pt x="25542" y="10504"/>
                    <a:pt x="25542" y="15853"/>
                  </a:cubicBezTo>
                  <a:cubicBezTo>
                    <a:pt x="25542" y="21203"/>
                    <a:pt x="21171" y="25574"/>
                    <a:pt x="15821" y="25574"/>
                  </a:cubicBezTo>
                  <a:cubicBezTo>
                    <a:pt x="10471" y="25574"/>
                    <a:pt x="6100" y="21203"/>
                    <a:pt x="6100" y="15853"/>
                  </a:cubicBezTo>
                  <a:cubicBezTo>
                    <a:pt x="6100" y="10471"/>
                    <a:pt x="10471" y="6133"/>
                    <a:pt x="15821" y="6133"/>
                  </a:cubicBezTo>
                  <a:close/>
                  <a:moveTo>
                    <a:pt x="15821" y="0"/>
                  </a:moveTo>
                  <a:cubicBezTo>
                    <a:pt x="7079" y="0"/>
                    <a:pt x="0" y="7111"/>
                    <a:pt x="0" y="15853"/>
                  </a:cubicBezTo>
                  <a:cubicBezTo>
                    <a:pt x="0" y="24595"/>
                    <a:pt x="7079" y="31674"/>
                    <a:pt x="15821" y="31674"/>
                  </a:cubicBezTo>
                  <a:cubicBezTo>
                    <a:pt x="24563" y="31674"/>
                    <a:pt x="31674" y="24595"/>
                    <a:pt x="31674" y="15853"/>
                  </a:cubicBezTo>
                  <a:cubicBezTo>
                    <a:pt x="31674" y="7111"/>
                    <a:pt x="24563" y="0"/>
                    <a:pt x="158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24"/>
            <p:cNvSpPr/>
            <p:nvPr/>
          </p:nvSpPr>
          <p:spPr>
            <a:xfrm>
              <a:off x="3548225" y="4181050"/>
              <a:ext cx="791850" cy="791850"/>
            </a:xfrm>
            <a:custGeom>
              <a:avLst/>
              <a:gdLst/>
              <a:ahLst/>
              <a:cxnLst/>
              <a:rect l="l" t="t" r="r" b="b"/>
              <a:pathLst>
                <a:path w="31674" h="31674" extrusionOk="0">
                  <a:moveTo>
                    <a:pt x="15821" y="6100"/>
                  </a:moveTo>
                  <a:cubicBezTo>
                    <a:pt x="21203" y="6100"/>
                    <a:pt x="25574" y="10471"/>
                    <a:pt x="25574" y="15821"/>
                  </a:cubicBezTo>
                  <a:cubicBezTo>
                    <a:pt x="25574" y="21203"/>
                    <a:pt x="21203" y="25541"/>
                    <a:pt x="15821" y="25541"/>
                  </a:cubicBezTo>
                  <a:cubicBezTo>
                    <a:pt x="10471" y="25541"/>
                    <a:pt x="6100" y="21203"/>
                    <a:pt x="6100" y="15821"/>
                  </a:cubicBezTo>
                  <a:cubicBezTo>
                    <a:pt x="6100" y="10471"/>
                    <a:pt x="10471" y="6100"/>
                    <a:pt x="15821" y="6100"/>
                  </a:cubicBezTo>
                  <a:close/>
                  <a:moveTo>
                    <a:pt x="15821" y="0"/>
                  </a:moveTo>
                  <a:cubicBezTo>
                    <a:pt x="7111" y="0"/>
                    <a:pt x="0" y="7111"/>
                    <a:pt x="0" y="15821"/>
                  </a:cubicBezTo>
                  <a:cubicBezTo>
                    <a:pt x="0" y="24563"/>
                    <a:pt x="7111" y="31674"/>
                    <a:pt x="15821" y="31674"/>
                  </a:cubicBezTo>
                  <a:cubicBezTo>
                    <a:pt x="24563" y="31674"/>
                    <a:pt x="31674" y="24563"/>
                    <a:pt x="31674" y="15821"/>
                  </a:cubicBezTo>
                  <a:cubicBezTo>
                    <a:pt x="31674" y="7111"/>
                    <a:pt x="24563" y="0"/>
                    <a:pt x="158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24"/>
            <p:cNvSpPr/>
            <p:nvPr/>
          </p:nvSpPr>
          <p:spPr>
            <a:xfrm>
              <a:off x="2388575" y="1722325"/>
              <a:ext cx="152525" cy="169650"/>
            </a:xfrm>
            <a:custGeom>
              <a:avLst/>
              <a:gdLst/>
              <a:ahLst/>
              <a:cxnLst/>
              <a:rect l="l" t="t" r="r" b="b"/>
              <a:pathLst>
                <a:path w="6101" h="6786" extrusionOk="0">
                  <a:moveTo>
                    <a:pt x="3067" y="0"/>
                  </a:moveTo>
                  <a:cubicBezTo>
                    <a:pt x="1371" y="0"/>
                    <a:pt x="1" y="1370"/>
                    <a:pt x="1" y="3066"/>
                  </a:cubicBezTo>
                  <a:lnTo>
                    <a:pt x="1" y="3719"/>
                  </a:lnTo>
                  <a:cubicBezTo>
                    <a:pt x="1" y="5415"/>
                    <a:pt x="1371" y="6785"/>
                    <a:pt x="3067" y="6785"/>
                  </a:cubicBezTo>
                  <a:cubicBezTo>
                    <a:pt x="4730" y="6785"/>
                    <a:pt x="6100" y="5415"/>
                    <a:pt x="6100" y="3719"/>
                  </a:cubicBezTo>
                  <a:lnTo>
                    <a:pt x="6100" y="3066"/>
                  </a:lnTo>
                  <a:cubicBezTo>
                    <a:pt x="6100" y="1370"/>
                    <a:pt x="4730"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24"/>
            <p:cNvSpPr/>
            <p:nvPr/>
          </p:nvSpPr>
          <p:spPr>
            <a:xfrm>
              <a:off x="2561450" y="1861775"/>
              <a:ext cx="153350" cy="169650"/>
            </a:xfrm>
            <a:custGeom>
              <a:avLst/>
              <a:gdLst/>
              <a:ahLst/>
              <a:cxnLst/>
              <a:rect l="l" t="t" r="r" b="b"/>
              <a:pathLst>
                <a:path w="6134" h="6786" extrusionOk="0">
                  <a:moveTo>
                    <a:pt x="3067" y="0"/>
                  </a:moveTo>
                  <a:cubicBezTo>
                    <a:pt x="1371" y="0"/>
                    <a:pt x="1" y="1370"/>
                    <a:pt x="1" y="3034"/>
                  </a:cubicBezTo>
                  <a:lnTo>
                    <a:pt x="1" y="3719"/>
                  </a:lnTo>
                  <a:cubicBezTo>
                    <a:pt x="1" y="5415"/>
                    <a:pt x="1371" y="6785"/>
                    <a:pt x="3067" y="6785"/>
                  </a:cubicBezTo>
                  <a:cubicBezTo>
                    <a:pt x="4763" y="6785"/>
                    <a:pt x="6134" y="5415"/>
                    <a:pt x="6134" y="3719"/>
                  </a:cubicBezTo>
                  <a:lnTo>
                    <a:pt x="6134" y="3034"/>
                  </a:lnTo>
                  <a:cubicBezTo>
                    <a:pt x="6134" y="1370"/>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24"/>
            <p:cNvSpPr/>
            <p:nvPr/>
          </p:nvSpPr>
          <p:spPr>
            <a:xfrm>
              <a:off x="2001225" y="2288275"/>
              <a:ext cx="152525" cy="169650"/>
            </a:xfrm>
            <a:custGeom>
              <a:avLst/>
              <a:gdLst/>
              <a:ahLst/>
              <a:cxnLst/>
              <a:rect l="l" t="t" r="r" b="b"/>
              <a:pathLst>
                <a:path w="6101" h="6786" extrusionOk="0">
                  <a:moveTo>
                    <a:pt x="3066" y="0"/>
                  </a:moveTo>
                  <a:cubicBezTo>
                    <a:pt x="1370" y="0"/>
                    <a:pt x="0" y="1338"/>
                    <a:pt x="0" y="3034"/>
                  </a:cubicBezTo>
                  <a:lnTo>
                    <a:pt x="0" y="3719"/>
                  </a:lnTo>
                  <a:cubicBezTo>
                    <a:pt x="0" y="5415"/>
                    <a:pt x="1370" y="6785"/>
                    <a:pt x="3066" y="6785"/>
                  </a:cubicBezTo>
                  <a:cubicBezTo>
                    <a:pt x="4730" y="6785"/>
                    <a:pt x="6100" y="5415"/>
                    <a:pt x="6100" y="3719"/>
                  </a:cubicBezTo>
                  <a:lnTo>
                    <a:pt x="6100" y="3034"/>
                  </a:lnTo>
                  <a:cubicBezTo>
                    <a:pt x="6100" y="1338"/>
                    <a:pt x="4730" y="0"/>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24"/>
            <p:cNvSpPr/>
            <p:nvPr/>
          </p:nvSpPr>
          <p:spPr>
            <a:xfrm>
              <a:off x="3387550" y="1984100"/>
              <a:ext cx="152525" cy="169650"/>
            </a:xfrm>
            <a:custGeom>
              <a:avLst/>
              <a:gdLst/>
              <a:ahLst/>
              <a:cxnLst/>
              <a:rect l="l" t="t" r="r" b="b"/>
              <a:pathLst>
                <a:path w="6101" h="6786" extrusionOk="0">
                  <a:moveTo>
                    <a:pt x="3067" y="0"/>
                  </a:moveTo>
                  <a:cubicBezTo>
                    <a:pt x="1371" y="0"/>
                    <a:pt x="1" y="1370"/>
                    <a:pt x="1" y="3034"/>
                  </a:cubicBezTo>
                  <a:lnTo>
                    <a:pt x="1" y="3719"/>
                  </a:lnTo>
                  <a:cubicBezTo>
                    <a:pt x="1" y="5415"/>
                    <a:pt x="1371" y="6785"/>
                    <a:pt x="3067" y="6785"/>
                  </a:cubicBezTo>
                  <a:cubicBezTo>
                    <a:pt x="4731" y="6785"/>
                    <a:pt x="6101" y="5415"/>
                    <a:pt x="6101" y="3719"/>
                  </a:cubicBezTo>
                  <a:lnTo>
                    <a:pt x="6101" y="3034"/>
                  </a:lnTo>
                  <a:cubicBezTo>
                    <a:pt x="6101" y="1370"/>
                    <a:pt x="4731"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24"/>
            <p:cNvSpPr/>
            <p:nvPr/>
          </p:nvSpPr>
          <p:spPr>
            <a:xfrm>
              <a:off x="3938025" y="1515175"/>
              <a:ext cx="152525" cy="169650"/>
            </a:xfrm>
            <a:custGeom>
              <a:avLst/>
              <a:gdLst/>
              <a:ahLst/>
              <a:cxnLst/>
              <a:rect l="l" t="t" r="r" b="b"/>
              <a:pathLst>
                <a:path w="6101" h="6786" extrusionOk="0">
                  <a:moveTo>
                    <a:pt x="3067" y="1"/>
                  </a:moveTo>
                  <a:cubicBezTo>
                    <a:pt x="1370" y="1"/>
                    <a:pt x="0" y="1371"/>
                    <a:pt x="0" y="3067"/>
                  </a:cubicBezTo>
                  <a:lnTo>
                    <a:pt x="0" y="3752"/>
                  </a:lnTo>
                  <a:cubicBezTo>
                    <a:pt x="0" y="5448"/>
                    <a:pt x="1370" y="6786"/>
                    <a:pt x="3067" y="6786"/>
                  </a:cubicBezTo>
                  <a:cubicBezTo>
                    <a:pt x="4730" y="6786"/>
                    <a:pt x="6100" y="5448"/>
                    <a:pt x="6100" y="3752"/>
                  </a:cubicBezTo>
                  <a:lnTo>
                    <a:pt x="6100" y="3067"/>
                  </a:lnTo>
                  <a:cubicBezTo>
                    <a:pt x="6100" y="1371"/>
                    <a:pt x="4730"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24"/>
            <p:cNvSpPr/>
            <p:nvPr/>
          </p:nvSpPr>
          <p:spPr>
            <a:xfrm>
              <a:off x="2778375" y="3348425"/>
              <a:ext cx="152525" cy="169650"/>
            </a:xfrm>
            <a:custGeom>
              <a:avLst/>
              <a:gdLst/>
              <a:ahLst/>
              <a:cxnLst/>
              <a:rect l="l" t="t" r="r" b="b"/>
              <a:pathLst>
                <a:path w="6101" h="6786" extrusionOk="0">
                  <a:moveTo>
                    <a:pt x="3035" y="0"/>
                  </a:moveTo>
                  <a:cubicBezTo>
                    <a:pt x="1371" y="0"/>
                    <a:pt x="1" y="1370"/>
                    <a:pt x="1" y="3066"/>
                  </a:cubicBezTo>
                  <a:lnTo>
                    <a:pt x="1" y="3751"/>
                  </a:lnTo>
                  <a:cubicBezTo>
                    <a:pt x="1" y="5415"/>
                    <a:pt x="1371" y="6785"/>
                    <a:pt x="3035" y="6785"/>
                  </a:cubicBezTo>
                  <a:cubicBezTo>
                    <a:pt x="4731" y="6785"/>
                    <a:pt x="6101" y="5415"/>
                    <a:pt x="6101" y="3751"/>
                  </a:cubicBezTo>
                  <a:lnTo>
                    <a:pt x="6101" y="3066"/>
                  </a:lnTo>
                  <a:cubicBezTo>
                    <a:pt x="6101" y="1370"/>
                    <a:pt x="4731" y="0"/>
                    <a:pt x="3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24"/>
            <p:cNvSpPr/>
            <p:nvPr/>
          </p:nvSpPr>
          <p:spPr>
            <a:xfrm>
              <a:off x="4788575" y="1852800"/>
              <a:ext cx="153350" cy="170450"/>
            </a:xfrm>
            <a:custGeom>
              <a:avLst/>
              <a:gdLst/>
              <a:ahLst/>
              <a:cxnLst/>
              <a:rect l="l" t="t" r="r" b="b"/>
              <a:pathLst>
                <a:path w="6134" h="6818" extrusionOk="0">
                  <a:moveTo>
                    <a:pt x="3067" y="0"/>
                  </a:moveTo>
                  <a:cubicBezTo>
                    <a:pt x="1371" y="0"/>
                    <a:pt x="1" y="1370"/>
                    <a:pt x="1" y="3067"/>
                  </a:cubicBezTo>
                  <a:lnTo>
                    <a:pt x="1" y="3752"/>
                  </a:lnTo>
                  <a:cubicBezTo>
                    <a:pt x="1" y="5448"/>
                    <a:pt x="1371" y="6818"/>
                    <a:pt x="3067" y="6818"/>
                  </a:cubicBezTo>
                  <a:cubicBezTo>
                    <a:pt x="4763" y="6818"/>
                    <a:pt x="6133" y="5448"/>
                    <a:pt x="6133" y="3752"/>
                  </a:cubicBezTo>
                  <a:lnTo>
                    <a:pt x="6133" y="3067"/>
                  </a:lnTo>
                  <a:cubicBezTo>
                    <a:pt x="6133" y="1370"/>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24"/>
            <p:cNvSpPr/>
            <p:nvPr/>
          </p:nvSpPr>
          <p:spPr>
            <a:xfrm>
              <a:off x="4946800" y="2060750"/>
              <a:ext cx="153325" cy="170450"/>
            </a:xfrm>
            <a:custGeom>
              <a:avLst/>
              <a:gdLst/>
              <a:ahLst/>
              <a:cxnLst/>
              <a:rect l="l" t="t" r="r" b="b"/>
              <a:pathLst>
                <a:path w="6133" h="6818" extrusionOk="0">
                  <a:moveTo>
                    <a:pt x="3066" y="0"/>
                  </a:moveTo>
                  <a:cubicBezTo>
                    <a:pt x="1370" y="0"/>
                    <a:pt x="0" y="1370"/>
                    <a:pt x="0" y="3067"/>
                  </a:cubicBezTo>
                  <a:lnTo>
                    <a:pt x="0" y="3752"/>
                  </a:lnTo>
                  <a:cubicBezTo>
                    <a:pt x="0" y="5448"/>
                    <a:pt x="1370" y="6818"/>
                    <a:pt x="3066" y="6818"/>
                  </a:cubicBezTo>
                  <a:cubicBezTo>
                    <a:pt x="4763" y="6818"/>
                    <a:pt x="6133" y="5448"/>
                    <a:pt x="6133" y="3752"/>
                  </a:cubicBezTo>
                  <a:lnTo>
                    <a:pt x="6133" y="3067"/>
                  </a:lnTo>
                  <a:cubicBezTo>
                    <a:pt x="6133" y="1370"/>
                    <a:pt x="4763" y="0"/>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24"/>
            <p:cNvSpPr/>
            <p:nvPr/>
          </p:nvSpPr>
          <p:spPr>
            <a:xfrm>
              <a:off x="5680725" y="2161050"/>
              <a:ext cx="153350" cy="169650"/>
            </a:xfrm>
            <a:custGeom>
              <a:avLst/>
              <a:gdLst/>
              <a:ahLst/>
              <a:cxnLst/>
              <a:rect l="l" t="t" r="r" b="b"/>
              <a:pathLst>
                <a:path w="6134" h="6786" extrusionOk="0">
                  <a:moveTo>
                    <a:pt x="3067" y="1"/>
                  </a:moveTo>
                  <a:cubicBezTo>
                    <a:pt x="1371" y="1"/>
                    <a:pt x="1" y="1371"/>
                    <a:pt x="1" y="3034"/>
                  </a:cubicBezTo>
                  <a:lnTo>
                    <a:pt x="1" y="3719"/>
                  </a:lnTo>
                  <a:cubicBezTo>
                    <a:pt x="1" y="5416"/>
                    <a:pt x="1371" y="6786"/>
                    <a:pt x="3067" y="6786"/>
                  </a:cubicBezTo>
                  <a:cubicBezTo>
                    <a:pt x="4763" y="6786"/>
                    <a:pt x="6134" y="5416"/>
                    <a:pt x="6134" y="3719"/>
                  </a:cubicBezTo>
                  <a:lnTo>
                    <a:pt x="6134" y="3034"/>
                  </a:lnTo>
                  <a:cubicBezTo>
                    <a:pt x="6134" y="1371"/>
                    <a:pt x="4763"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 name="Google Shape;2245;p124"/>
          <p:cNvGrpSpPr/>
          <p:nvPr/>
        </p:nvGrpSpPr>
        <p:grpSpPr>
          <a:xfrm>
            <a:off x="1365381" y="3118480"/>
            <a:ext cx="423325" cy="564196"/>
            <a:chOff x="1834850" y="238125"/>
            <a:chExt cx="3916050" cy="5219200"/>
          </a:xfrm>
        </p:grpSpPr>
        <p:sp>
          <p:nvSpPr>
            <p:cNvPr id="2246" name="Google Shape;2246;p124"/>
            <p:cNvSpPr/>
            <p:nvPr/>
          </p:nvSpPr>
          <p:spPr>
            <a:xfrm>
              <a:off x="1834850" y="2077375"/>
              <a:ext cx="3627350" cy="3379950"/>
            </a:xfrm>
            <a:custGeom>
              <a:avLst/>
              <a:gdLst/>
              <a:ahLst/>
              <a:cxnLst/>
              <a:rect l="l" t="t" r="r" b="b"/>
              <a:pathLst>
                <a:path w="145094" h="135198" extrusionOk="0">
                  <a:moveTo>
                    <a:pt x="127479" y="117387"/>
                  </a:moveTo>
                  <a:lnTo>
                    <a:pt x="126827" y="123748"/>
                  </a:lnTo>
                  <a:lnTo>
                    <a:pt x="62957" y="123748"/>
                  </a:lnTo>
                  <a:cubicBezTo>
                    <a:pt x="64392" y="121725"/>
                    <a:pt x="65501" y="119572"/>
                    <a:pt x="66284" y="117387"/>
                  </a:cubicBezTo>
                  <a:close/>
                  <a:moveTo>
                    <a:pt x="25196" y="102682"/>
                  </a:moveTo>
                  <a:cubicBezTo>
                    <a:pt x="26297" y="102682"/>
                    <a:pt x="27338" y="102840"/>
                    <a:pt x="28282" y="103164"/>
                  </a:cubicBezTo>
                  <a:lnTo>
                    <a:pt x="13114" y="118333"/>
                  </a:lnTo>
                  <a:cubicBezTo>
                    <a:pt x="11940" y="119540"/>
                    <a:pt x="11940" y="121464"/>
                    <a:pt x="13114" y="122671"/>
                  </a:cubicBezTo>
                  <a:cubicBezTo>
                    <a:pt x="13734" y="123258"/>
                    <a:pt x="14517" y="123552"/>
                    <a:pt x="15299" y="123552"/>
                  </a:cubicBezTo>
                  <a:cubicBezTo>
                    <a:pt x="16082" y="123552"/>
                    <a:pt x="16865" y="123258"/>
                    <a:pt x="17452" y="122671"/>
                  </a:cubicBezTo>
                  <a:lnTo>
                    <a:pt x="32621" y="107503"/>
                  </a:lnTo>
                  <a:lnTo>
                    <a:pt x="32621" y="107503"/>
                  </a:lnTo>
                  <a:cubicBezTo>
                    <a:pt x="34121" y="111874"/>
                    <a:pt x="32099" y="118333"/>
                    <a:pt x="27238" y="123193"/>
                  </a:cubicBezTo>
                  <a:cubicBezTo>
                    <a:pt x="23432" y="126979"/>
                    <a:pt x="18654" y="129059"/>
                    <a:pt x="14661" y="129059"/>
                  </a:cubicBezTo>
                  <a:cubicBezTo>
                    <a:pt x="12359" y="129059"/>
                    <a:pt x="10317" y="128367"/>
                    <a:pt x="8873" y="126912"/>
                  </a:cubicBezTo>
                  <a:cubicBezTo>
                    <a:pt x="7047" y="125118"/>
                    <a:pt x="6362" y="122312"/>
                    <a:pt x="6883" y="119018"/>
                  </a:cubicBezTo>
                  <a:cubicBezTo>
                    <a:pt x="7503" y="115364"/>
                    <a:pt x="9526" y="111646"/>
                    <a:pt x="12625" y="108579"/>
                  </a:cubicBezTo>
                  <a:cubicBezTo>
                    <a:pt x="16410" y="104768"/>
                    <a:pt x="21198" y="102682"/>
                    <a:pt x="25196" y="102682"/>
                  </a:cubicBezTo>
                  <a:close/>
                  <a:moveTo>
                    <a:pt x="53465" y="102683"/>
                  </a:moveTo>
                  <a:cubicBezTo>
                    <a:pt x="54573" y="102683"/>
                    <a:pt x="55608" y="102843"/>
                    <a:pt x="56531" y="103164"/>
                  </a:cubicBezTo>
                  <a:lnTo>
                    <a:pt x="41363" y="118333"/>
                  </a:lnTo>
                  <a:cubicBezTo>
                    <a:pt x="40156" y="119540"/>
                    <a:pt x="40156" y="121464"/>
                    <a:pt x="41363" y="122671"/>
                  </a:cubicBezTo>
                  <a:cubicBezTo>
                    <a:pt x="41950" y="123258"/>
                    <a:pt x="42733" y="123552"/>
                    <a:pt x="43516" y="123552"/>
                  </a:cubicBezTo>
                  <a:cubicBezTo>
                    <a:pt x="44298" y="123552"/>
                    <a:pt x="45081" y="123258"/>
                    <a:pt x="45701" y="122671"/>
                  </a:cubicBezTo>
                  <a:lnTo>
                    <a:pt x="60837" y="107503"/>
                  </a:lnTo>
                  <a:lnTo>
                    <a:pt x="60837" y="107503"/>
                  </a:lnTo>
                  <a:cubicBezTo>
                    <a:pt x="62370" y="111874"/>
                    <a:pt x="60315" y="118333"/>
                    <a:pt x="55454" y="123193"/>
                  </a:cubicBezTo>
                  <a:cubicBezTo>
                    <a:pt x="51668" y="126979"/>
                    <a:pt x="46898" y="129059"/>
                    <a:pt x="42900" y="129059"/>
                  </a:cubicBezTo>
                  <a:cubicBezTo>
                    <a:pt x="40594" y="129059"/>
                    <a:pt x="38545" y="128367"/>
                    <a:pt x="37089" y="126912"/>
                  </a:cubicBezTo>
                  <a:cubicBezTo>
                    <a:pt x="36111" y="125933"/>
                    <a:pt x="35458" y="124661"/>
                    <a:pt x="35165" y="123128"/>
                  </a:cubicBezTo>
                  <a:cubicBezTo>
                    <a:pt x="37122" y="120159"/>
                    <a:pt x="38460" y="116963"/>
                    <a:pt x="38981" y="113733"/>
                  </a:cubicBezTo>
                  <a:cubicBezTo>
                    <a:pt x="39177" y="112592"/>
                    <a:pt x="39242" y="111450"/>
                    <a:pt x="39242" y="110373"/>
                  </a:cubicBezTo>
                  <a:cubicBezTo>
                    <a:pt x="39732" y="109721"/>
                    <a:pt x="40286" y="109134"/>
                    <a:pt x="40841" y="108579"/>
                  </a:cubicBezTo>
                  <a:cubicBezTo>
                    <a:pt x="42798" y="106622"/>
                    <a:pt x="44983" y="105089"/>
                    <a:pt x="47267" y="104078"/>
                  </a:cubicBezTo>
                  <a:cubicBezTo>
                    <a:pt x="47332" y="104078"/>
                    <a:pt x="47365" y="104045"/>
                    <a:pt x="47430" y="104013"/>
                  </a:cubicBezTo>
                  <a:cubicBezTo>
                    <a:pt x="48702" y="103458"/>
                    <a:pt x="50007" y="103067"/>
                    <a:pt x="51312" y="102871"/>
                  </a:cubicBezTo>
                  <a:cubicBezTo>
                    <a:pt x="52052" y="102745"/>
                    <a:pt x="52773" y="102683"/>
                    <a:pt x="53465" y="102683"/>
                  </a:cubicBezTo>
                  <a:close/>
                  <a:moveTo>
                    <a:pt x="141845" y="0"/>
                  </a:moveTo>
                  <a:cubicBezTo>
                    <a:pt x="140324" y="0"/>
                    <a:pt x="139015" y="1183"/>
                    <a:pt x="138863" y="2760"/>
                  </a:cubicBezTo>
                  <a:lnTo>
                    <a:pt x="128066" y="111254"/>
                  </a:lnTo>
                  <a:lnTo>
                    <a:pt x="67459" y="111254"/>
                  </a:lnTo>
                  <a:cubicBezTo>
                    <a:pt x="67622" y="106981"/>
                    <a:pt x="66252" y="103230"/>
                    <a:pt x="63544" y="100522"/>
                  </a:cubicBezTo>
                  <a:cubicBezTo>
                    <a:pt x="63544" y="100490"/>
                    <a:pt x="63544" y="100490"/>
                    <a:pt x="63544" y="100490"/>
                  </a:cubicBezTo>
                  <a:lnTo>
                    <a:pt x="63512" y="100490"/>
                  </a:lnTo>
                  <a:cubicBezTo>
                    <a:pt x="60941" y="97919"/>
                    <a:pt x="57440" y="96568"/>
                    <a:pt x="53453" y="96568"/>
                  </a:cubicBezTo>
                  <a:cubicBezTo>
                    <a:pt x="52432" y="96568"/>
                    <a:pt x="51378" y="96657"/>
                    <a:pt x="50301" y="96836"/>
                  </a:cubicBezTo>
                  <a:cubicBezTo>
                    <a:pt x="49811" y="96901"/>
                    <a:pt x="49322" y="96999"/>
                    <a:pt x="48833" y="97130"/>
                  </a:cubicBezTo>
                  <a:lnTo>
                    <a:pt x="47169" y="80494"/>
                  </a:lnTo>
                  <a:cubicBezTo>
                    <a:pt x="47016" y="78929"/>
                    <a:pt x="45679" y="77739"/>
                    <a:pt x="44109" y="77739"/>
                  </a:cubicBezTo>
                  <a:cubicBezTo>
                    <a:pt x="44010" y="77739"/>
                    <a:pt x="43910" y="77744"/>
                    <a:pt x="43809" y="77754"/>
                  </a:cubicBezTo>
                  <a:cubicBezTo>
                    <a:pt x="42146" y="77917"/>
                    <a:pt x="40906" y="79417"/>
                    <a:pt x="41069" y="81113"/>
                  </a:cubicBezTo>
                  <a:lnTo>
                    <a:pt x="42896" y="99446"/>
                  </a:lnTo>
                  <a:cubicBezTo>
                    <a:pt x="40971" y="100490"/>
                    <a:pt x="39145" y="101794"/>
                    <a:pt x="37448" y="103360"/>
                  </a:cubicBezTo>
                  <a:cubicBezTo>
                    <a:pt x="36861" y="102316"/>
                    <a:pt x="36144" y="101370"/>
                    <a:pt x="35295" y="100490"/>
                  </a:cubicBezTo>
                  <a:cubicBezTo>
                    <a:pt x="32699" y="97919"/>
                    <a:pt x="29193" y="96568"/>
                    <a:pt x="25221" y="96568"/>
                  </a:cubicBezTo>
                  <a:cubicBezTo>
                    <a:pt x="24204" y="96568"/>
                    <a:pt x="23156" y="96657"/>
                    <a:pt x="22084" y="96836"/>
                  </a:cubicBezTo>
                  <a:cubicBezTo>
                    <a:pt x="17159" y="97619"/>
                    <a:pt x="12266" y="100261"/>
                    <a:pt x="8286" y="104241"/>
                  </a:cubicBezTo>
                  <a:cubicBezTo>
                    <a:pt x="4307" y="108221"/>
                    <a:pt x="1664" y="113113"/>
                    <a:pt x="849" y="118039"/>
                  </a:cubicBezTo>
                  <a:cubicBezTo>
                    <a:pt x="1" y="123324"/>
                    <a:pt x="1305" y="128021"/>
                    <a:pt x="4535" y="131250"/>
                  </a:cubicBezTo>
                  <a:cubicBezTo>
                    <a:pt x="7144" y="133827"/>
                    <a:pt x="10667" y="135197"/>
                    <a:pt x="14647" y="135197"/>
                  </a:cubicBezTo>
                  <a:cubicBezTo>
                    <a:pt x="15658" y="135197"/>
                    <a:pt x="16702" y="135099"/>
                    <a:pt x="17779" y="134936"/>
                  </a:cubicBezTo>
                  <a:cubicBezTo>
                    <a:pt x="22313" y="134186"/>
                    <a:pt x="26847" y="131870"/>
                    <a:pt x="30631" y="128380"/>
                  </a:cubicBezTo>
                  <a:cubicBezTo>
                    <a:pt x="31218" y="129456"/>
                    <a:pt x="31936" y="130402"/>
                    <a:pt x="32784" y="131250"/>
                  </a:cubicBezTo>
                  <a:cubicBezTo>
                    <a:pt x="35361" y="133827"/>
                    <a:pt x="38884" y="135197"/>
                    <a:pt x="42896" y="135197"/>
                  </a:cubicBezTo>
                  <a:cubicBezTo>
                    <a:pt x="43907" y="135197"/>
                    <a:pt x="44951" y="135099"/>
                    <a:pt x="45995" y="134936"/>
                  </a:cubicBezTo>
                  <a:cubicBezTo>
                    <a:pt x="49876" y="134284"/>
                    <a:pt x="53726" y="132522"/>
                    <a:pt x="57151" y="129847"/>
                  </a:cubicBezTo>
                  <a:lnTo>
                    <a:pt x="129599" y="129847"/>
                  </a:lnTo>
                  <a:cubicBezTo>
                    <a:pt x="131165" y="129847"/>
                    <a:pt x="132503" y="128673"/>
                    <a:pt x="132633" y="127107"/>
                  </a:cubicBezTo>
                  <a:lnTo>
                    <a:pt x="144931" y="3348"/>
                  </a:lnTo>
                  <a:cubicBezTo>
                    <a:pt x="145094" y="1684"/>
                    <a:pt x="143887" y="184"/>
                    <a:pt x="142191" y="20"/>
                  </a:cubicBezTo>
                  <a:cubicBezTo>
                    <a:pt x="142074" y="7"/>
                    <a:pt x="141959" y="0"/>
                    <a:pt x="141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24"/>
            <p:cNvSpPr/>
            <p:nvPr/>
          </p:nvSpPr>
          <p:spPr>
            <a:xfrm>
              <a:off x="3093975" y="2321700"/>
              <a:ext cx="1938475" cy="1937650"/>
            </a:xfrm>
            <a:custGeom>
              <a:avLst/>
              <a:gdLst/>
              <a:ahLst/>
              <a:cxnLst/>
              <a:rect l="l" t="t" r="r" b="b"/>
              <a:pathLst>
                <a:path w="77539" h="77506" extrusionOk="0">
                  <a:moveTo>
                    <a:pt x="38786" y="6101"/>
                  </a:moveTo>
                  <a:cubicBezTo>
                    <a:pt x="56792" y="6101"/>
                    <a:pt x="71438" y="20747"/>
                    <a:pt x="71438" y="38753"/>
                  </a:cubicBezTo>
                  <a:cubicBezTo>
                    <a:pt x="71438" y="56759"/>
                    <a:pt x="56792" y="71406"/>
                    <a:pt x="38786" y="71406"/>
                  </a:cubicBezTo>
                  <a:cubicBezTo>
                    <a:pt x="20780" y="71406"/>
                    <a:pt x="6133" y="56759"/>
                    <a:pt x="6133" y="38753"/>
                  </a:cubicBezTo>
                  <a:cubicBezTo>
                    <a:pt x="6133" y="20747"/>
                    <a:pt x="20780" y="6101"/>
                    <a:pt x="38786" y="6101"/>
                  </a:cubicBezTo>
                  <a:close/>
                  <a:moveTo>
                    <a:pt x="38786" y="1"/>
                  </a:moveTo>
                  <a:cubicBezTo>
                    <a:pt x="17420" y="1"/>
                    <a:pt x="1" y="17387"/>
                    <a:pt x="1" y="38753"/>
                  </a:cubicBezTo>
                  <a:cubicBezTo>
                    <a:pt x="1" y="60119"/>
                    <a:pt x="17420" y="77506"/>
                    <a:pt x="38786" y="77506"/>
                  </a:cubicBezTo>
                  <a:cubicBezTo>
                    <a:pt x="60152" y="77506"/>
                    <a:pt x="77538" y="60119"/>
                    <a:pt x="77538" y="38753"/>
                  </a:cubicBezTo>
                  <a:cubicBezTo>
                    <a:pt x="77538" y="17387"/>
                    <a:pt x="60152" y="1"/>
                    <a:pt x="38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24"/>
            <p:cNvSpPr/>
            <p:nvPr/>
          </p:nvSpPr>
          <p:spPr>
            <a:xfrm>
              <a:off x="2376350" y="238125"/>
              <a:ext cx="3374550" cy="3604500"/>
            </a:xfrm>
            <a:custGeom>
              <a:avLst/>
              <a:gdLst/>
              <a:ahLst/>
              <a:cxnLst/>
              <a:rect l="l" t="t" r="r" b="b"/>
              <a:pathLst>
                <a:path w="134982" h="144180" extrusionOk="0">
                  <a:moveTo>
                    <a:pt x="108592" y="6133"/>
                  </a:moveTo>
                  <a:lnTo>
                    <a:pt x="110060" y="8873"/>
                  </a:lnTo>
                  <a:lnTo>
                    <a:pt x="24922" y="8873"/>
                  </a:lnTo>
                  <a:lnTo>
                    <a:pt x="26390" y="6133"/>
                  </a:lnTo>
                  <a:close/>
                  <a:moveTo>
                    <a:pt x="113322" y="14973"/>
                  </a:moveTo>
                  <a:lnTo>
                    <a:pt x="116127" y="20224"/>
                  </a:lnTo>
                  <a:lnTo>
                    <a:pt x="18855" y="20224"/>
                  </a:lnTo>
                  <a:lnTo>
                    <a:pt x="21660" y="14973"/>
                  </a:lnTo>
                  <a:close/>
                  <a:moveTo>
                    <a:pt x="24530" y="0"/>
                  </a:moveTo>
                  <a:cubicBezTo>
                    <a:pt x="23421" y="0"/>
                    <a:pt x="22378" y="620"/>
                    <a:pt x="21856" y="1631"/>
                  </a:cubicBezTo>
                  <a:lnTo>
                    <a:pt x="11907" y="20224"/>
                  </a:lnTo>
                  <a:lnTo>
                    <a:pt x="3067" y="20224"/>
                  </a:lnTo>
                  <a:cubicBezTo>
                    <a:pt x="1370" y="20224"/>
                    <a:pt x="0" y="21594"/>
                    <a:pt x="0" y="23291"/>
                  </a:cubicBezTo>
                  <a:lnTo>
                    <a:pt x="0" y="29390"/>
                  </a:lnTo>
                  <a:cubicBezTo>
                    <a:pt x="0" y="31087"/>
                    <a:pt x="1370" y="32457"/>
                    <a:pt x="3067" y="32457"/>
                  </a:cubicBezTo>
                  <a:cubicBezTo>
                    <a:pt x="4763" y="32457"/>
                    <a:pt x="6133" y="31087"/>
                    <a:pt x="6133" y="29390"/>
                  </a:cubicBezTo>
                  <a:lnTo>
                    <a:pt x="6133" y="26324"/>
                  </a:lnTo>
                  <a:lnTo>
                    <a:pt x="128849" y="26324"/>
                  </a:lnTo>
                  <a:lnTo>
                    <a:pt x="128849" y="45276"/>
                  </a:lnTo>
                  <a:lnTo>
                    <a:pt x="6133" y="45276"/>
                  </a:lnTo>
                  <a:lnTo>
                    <a:pt x="6133" y="42634"/>
                  </a:lnTo>
                  <a:cubicBezTo>
                    <a:pt x="6133" y="40971"/>
                    <a:pt x="4763" y="39601"/>
                    <a:pt x="3067" y="39601"/>
                  </a:cubicBezTo>
                  <a:cubicBezTo>
                    <a:pt x="1370" y="39601"/>
                    <a:pt x="0" y="40971"/>
                    <a:pt x="0" y="42634"/>
                  </a:cubicBezTo>
                  <a:lnTo>
                    <a:pt x="0" y="48343"/>
                  </a:lnTo>
                  <a:cubicBezTo>
                    <a:pt x="0" y="50039"/>
                    <a:pt x="1370" y="51409"/>
                    <a:pt x="3067" y="51409"/>
                  </a:cubicBezTo>
                  <a:lnTo>
                    <a:pt x="9166" y="51409"/>
                  </a:lnTo>
                  <a:lnTo>
                    <a:pt x="18104" y="141407"/>
                  </a:lnTo>
                  <a:cubicBezTo>
                    <a:pt x="18267" y="142973"/>
                    <a:pt x="19572" y="144180"/>
                    <a:pt x="21138" y="144180"/>
                  </a:cubicBezTo>
                  <a:cubicBezTo>
                    <a:pt x="21236" y="144180"/>
                    <a:pt x="21334" y="144147"/>
                    <a:pt x="21432" y="144147"/>
                  </a:cubicBezTo>
                  <a:cubicBezTo>
                    <a:pt x="23128" y="143984"/>
                    <a:pt x="24367" y="142484"/>
                    <a:pt x="24172" y="140820"/>
                  </a:cubicBezTo>
                  <a:lnTo>
                    <a:pt x="15299" y="51409"/>
                  </a:lnTo>
                  <a:lnTo>
                    <a:pt x="119683" y="51409"/>
                  </a:lnTo>
                  <a:lnTo>
                    <a:pt x="118508" y="63054"/>
                  </a:lnTo>
                  <a:cubicBezTo>
                    <a:pt x="118345" y="64750"/>
                    <a:pt x="119585" y="66251"/>
                    <a:pt x="121248" y="66414"/>
                  </a:cubicBezTo>
                  <a:lnTo>
                    <a:pt x="121575" y="66414"/>
                  </a:lnTo>
                  <a:cubicBezTo>
                    <a:pt x="123108" y="66414"/>
                    <a:pt x="124445" y="65240"/>
                    <a:pt x="124608" y="63674"/>
                  </a:cubicBezTo>
                  <a:lnTo>
                    <a:pt x="125815" y="51409"/>
                  </a:lnTo>
                  <a:lnTo>
                    <a:pt x="131915" y="51409"/>
                  </a:lnTo>
                  <a:cubicBezTo>
                    <a:pt x="133611" y="51409"/>
                    <a:pt x="134981" y="50039"/>
                    <a:pt x="134981" y="48343"/>
                  </a:cubicBezTo>
                  <a:lnTo>
                    <a:pt x="134981" y="23291"/>
                  </a:lnTo>
                  <a:cubicBezTo>
                    <a:pt x="134981" y="21594"/>
                    <a:pt x="133611" y="20224"/>
                    <a:pt x="131915" y="20224"/>
                  </a:cubicBezTo>
                  <a:lnTo>
                    <a:pt x="123075" y="20224"/>
                  </a:lnTo>
                  <a:lnTo>
                    <a:pt x="113126" y="1631"/>
                  </a:lnTo>
                  <a:cubicBezTo>
                    <a:pt x="112604" y="620"/>
                    <a:pt x="111560" y="0"/>
                    <a:pt x="110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24"/>
            <p:cNvSpPr/>
            <p:nvPr/>
          </p:nvSpPr>
          <p:spPr>
            <a:xfrm>
              <a:off x="3719475" y="2731900"/>
              <a:ext cx="688300" cy="688300"/>
            </a:xfrm>
            <a:custGeom>
              <a:avLst/>
              <a:gdLst/>
              <a:ahLst/>
              <a:cxnLst/>
              <a:rect l="l" t="t" r="r" b="b"/>
              <a:pathLst>
                <a:path w="27532" h="27532" extrusionOk="0">
                  <a:moveTo>
                    <a:pt x="13766" y="6133"/>
                  </a:moveTo>
                  <a:cubicBezTo>
                    <a:pt x="17974" y="6133"/>
                    <a:pt x="21399" y="9558"/>
                    <a:pt x="21399" y="13766"/>
                  </a:cubicBezTo>
                  <a:cubicBezTo>
                    <a:pt x="21399" y="17974"/>
                    <a:pt x="17974" y="21399"/>
                    <a:pt x="13766" y="21399"/>
                  </a:cubicBezTo>
                  <a:cubicBezTo>
                    <a:pt x="9558" y="21399"/>
                    <a:pt x="6133" y="17974"/>
                    <a:pt x="6133" y="13766"/>
                  </a:cubicBezTo>
                  <a:cubicBezTo>
                    <a:pt x="6133" y="9558"/>
                    <a:pt x="9558" y="6133"/>
                    <a:pt x="13766" y="6133"/>
                  </a:cubicBezTo>
                  <a:close/>
                  <a:moveTo>
                    <a:pt x="13766" y="1"/>
                  </a:moveTo>
                  <a:cubicBezTo>
                    <a:pt x="6165" y="1"/>
                    <a:pt x="0" y="6198"/>
                    <a:pt x="0" y="13766"/>
                  </a:cubicBezTo>
                  <a:cubicBezTo>
                    <a:pt x="0" y="21367"/>
                    <a:pt x="6165" y="27532"/>
                    <a:pt x="13766" y="27532"/>
                  </a:cubicBezTo>
                  <a:cubicBezTo>
                    <a:pt x="21334" y="27532"/>
                    <a:pt x="27531" y="21367"/>
                    <a:pt x="27531" y="13766"/>
                  </a:cubicBezTo>
                  <a:cubicBezTo>
                    <a:pt x="27531" y="6198"/>
                    <a:pt x="21334" y="1"/>
                    <a:pt x="13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24"/>
            <p:cNvSpPr/>
            <p:nvPr/>
          </p:nvSpPr>
          <p:spPr>
            <a:xfrm>
              <a:off x="3400600" y="3213850"/>
              <a:ext cx="1326025" cy="739700"/>
            </a:xfrm>
            <a:custGeom>
              <a:avLst/>
              <a:gdLst/>
              <a:ahLst/>
              <a:cxnLst/>
              <a:rect l="l" t="t" r="r" b="b"/>
              <a:pathLst>
                <a:path w="53041" h="29588" extrusionOk="0">
                  <a:moveTo>
                    <a:pt x="3067" y="1"/>
                  </a:moveTo>
                  <a:cubicBezTo>
                    <a:pt x="1371" y="1"/>
                    <a:pt x="1" y="1371"/>
                    <a:pt x="1" y="3067"/>
                  </a:cubicBezTo>
                  <a:cubicBezTo>
                    <a:pt x="1" y="17681"/>
                    <a:pt x="11907" y="29587"/>
                    <a:pt x="26521" y="29587"/>
                  </a:cubicBezTo>
                  <a:cubicBezTo>
                    <a:pt x="41134" y="29587"/>
                    <a:pt x="53041" y="17681"/>
                    <a:pt x="53041" y="3067"/>
                  </a:cubicBezTo>
                  <a:cubicBezTo>
                    <a:pt x="53041" y="1371"/>
                    <a:pt x="51671" y="1"/>
                    <a:pt x="49974" y="1"/>
                  </a:cubicBezTo>
                  <a:cubicBezTo>
                    <a:pt x="48278" y="1"/>
                    <a:pt x="46908" y="1371"/>
                    <a:pt x="46908" y="3067"/>
                  </a:cubicBezTo>
                  <a:cubicBezTo>
                    <a:pt x="46908" y="14321"/>
                    <a:pt x="37775" y="23455"/>
                    <a:pt x="26521" y="23455"/>
                  </a:cubicBezTo>
                  <a:cubicBezTo>
                    <a:pt x="15267" y="23455"/>
                    <a:pt x="6133" y="14321"/>
                    <a:pt x="6133" y="3067"/>
                  </a:cubicBezTo>
                  <a:cubicBezTo>
                    <a:pt x="6133" y="1371"/>
                    <a:pt x="4763"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24"/>
            <p:cNvSpPr/>
            <p:nvPr/>
          </p:nvSpPr>
          <p:spPr>
            <a:xfrm>
              <a:off x="3873600" y="3544950"/>
              <a:ext cx="375975" cy="153350"/>
            </a:xfrm>
            <a:custGeom>
              <a:avLst/>
              <a:gdLst/>
              <a:ahLst/>
              <a:cxnLst/>
              <a:rect l="l" t="t" r="r" b="b"/>
              <a:pathLst>
                <a:path w="15039" h="6134" extrusionOk="0">
                  <a:moveTo>
                    <a:pt x="3067" y="1"/>
                  </a:moveTo>
                  <a:cubicBezTo>
                    <a:pt x="1370" y="1"/>
                    <a:pt x="0" y="1371"/>
                    <a:pt x="0" y="3067"/>
                  </a:cubicBezTo>
                  <a:cubicBezTo>
                    <a:pt x="0" y="4763"/>
                    <a:pt x="1370" y="6133"/>
                    <a:pt x="3067" y="6133"/>
                  </a:cubicBezTo>
                  <a:lnTo>
                    <a:pt x="11972" y="6133"/>
                  </a:lnTo>
                  <a:cubicBezTo>
                    <a:pt x="13668" y="6133"/>
                    <a:pt x="15038" y="4763"/>
                    <a:pt x="15038" y="3067"/>
                  </a:cubicBezTo>
                  <a:cubicBezTo>
                    <a:pt x="15038" y="1371"/>
                    <a:pt x="13668" y="1"/>
                    <a:pt x="11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24"/>
            <p:cNvSpPr/>
            <p:nvPr/>
          </p:nvSpPr>
          <p:spPr>
            <a:xfrm>
              <a:off x="3368800" y="1949850"/>
              <a:ext cx="1389625" cy="153325"/>
            </a:xfrm>
            <a:custGeom>
              <a:avLst/>
              <a:gdLst/>
              <a:ahLst/>
              <a:cxnLst/>
              <a:rect l="l" t="t" r="r" b="b"/>
              <a:pathLst>
                <a:path w="55585" h="6133" extrusionOk="0">
                  <a:moveTo>
                    <a:pt x="3067" y="0"/>
                  </a:moveTo>
                  <a:cubicBezTo>
                    <a:pt x="1371" y="0"/>
                    <a:pt x="1" y="1370"/>
                    <a:pt x="1" y="3066"/>
                  </a:cubicBezTo>
                  <a:cubicBezTo>
                    <a:pt x="1" y="4763"/>
                    <a:pt x="1371" y="6133"/>
                    <a:pt x="3067" y="6133"/>
                  </a:cubicBezTo>
                  <a:lnTo>
                    <a:pt x="52519" y="6133"/>
                  </a:lnTo>
                  <a:cubicBezTo>
                    <a:pt x="54215" y="6133"/>
                    <a:pt x="55585" y="4763"/>
                    <a:pt x="55585" y="3066"/>
                  </a:cubicBezTo>
                  <a:cubicBezTo>
                    <a:pt x="55585" y="1370"/>
                    <a:pt x="54215" y="0"/>
                    <a:pt x="52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 name="Google Shape;2253;p124"/>
          <p:cNvGrpSpPr/>
          <p:nvPr/>
        </p:nvGrpSpPr>
        <p:grpSpPr>
          <a:xfrm>
            <a:off x="6464160" y="4078996"/>
            <a:ext cx="314893" cy="564196"/>
            <a:chOff x="2343725" y="238125"/>
            <a:chExt cx="2912975" cy="5219200"/>
          </a:xfrm>
        </p:grpSpPr>
        <p:sp>
          <p:nvSpPr>
            <p:cNvPr id="2254" name="Google Shape;2254;p124"/>
            <p:cNvSpPr/>
            <p:nvPr/>
          </p:nvSpPr>
          <p:spPr>
            <a:xfrm>
              <a:off x="2343725" y="238125"/>
              <a:ext cx="2912975" cy="5219200"/>
            </a:xfrm>
            <a:custGeom>
              <a:avLst/>
              <a:gdLst/>
              <a:ahLst/>
              <a:cxnLst/>
              <a:rect l="l" t="t" r="r" b="b"/>
              <a:pathLst>
                <a:path w="116519" h="208768" extrusionOk="0">
                  <a:moveTo>
                    <a:pt x="51772" y="6115"/>
                  </a:moveTo>
                  <a:cubicBezTo>
                    <a:pt x="52168" y="6115"/>
                    <a:pt x="53216" y="6257"/>
                    <a:pt x="55454" y="7339"/>
                  </a:cubicBezTo>
                  <a:cubicBezTo>
                    <a:pt x="60478" y="9786"/>
                    <a:pt x="65958" y="15592"/>
                    <a:pt x="70101" y="22867"/>
                  </a:cubicBezTo>
                  <a:cubicBezTo>
                    <a:pt x="74080" y="29847"/>
                    <a:pt x="76461" y="37480"/>
                    <a:pt x="76788" y="44167"/>
                  </a:cubicBezTo>
                  <a:cubicBezTo>
                    <a:pt x="73265" y="45113"/>
                    <a:pt x="68470" y="46353"/>
                    <a:pt x="62957" y="47658"/>
                  </a:cubicBezTo>
                  <a:cubicBezTo>
                    <a:pt x="61326" y="48049"/>
                    <a:pt x="60315" y="49713"/>
                    <a:pt x="60706" y="51344"/>
                  </a:cubicBezTo>
                  <a:cubicBezTo>
                    <a:pt x="61041" y="52766"/>
                    <a:pt x="62281" y="53711"/>
                    <a:pt x="63673" y="53711"/>
                  </a:cubicBezTo>
                  <a:cubicBezTo>
                    <a:pt x="63910" y="53711"/>
                    <a:pt x="64151" y="53684"/>
                    <a:pt x="64392" y="53627"/>
                  </a:cubicBezTo>
                  <a:cubicBezTo>
                    <a:pt x="71275" y="51963"/>
                    <a:pt x="77049" y="50463"/>
                    <a:pt x="80735" y="49452"/>
                  </a:cubicBezTo>
                  <a:lnTo>
                    <a:pt x="80767" y="49452"/>
                  </a:lnTo>
                  <a:cubicBezTo>
                    <a:pt x="81583" y="49223"/>
                    <a:pt x="82300" y="49028"/>
                    <a:pt x="82920" y="48865"/>
                  </a:cubicBezTo>
                  <a:cubicBezTo>
                    <a:pt x="84910" y="52094"/>
                    <a:pt x="88955" y="59368"/>
                    <a:pt x="90194" y="67262"/>
                  </a:cubicBezTo>
                  <a:cubicBezTo>
                    <a:pt x="79952" y="70035"/>
                    <a:pt x="55911" y="76298"/>
                    <a:pt x="31022" y="80832"/>
                  </a:cubicBezTo>
                  <a:cubicBezTo>
                    <a:pt x="27825" y="81419"/>
                    <a:pt x="24987" y="82235"/>
                    <a:pt x="22476" y="83279"/>
                  </a:cubicBezTo>
                  <a:cubicBezTo>
                    <a:pt x="22019" y="78418"/>
                    <a:pt x="22215" y="71470"/>
                    <a:pt x="25770" y="66251"/>
                  </a:cubicBezTo>
                  <a:cubicBezTo>
                    <a:pt x="28282" y="62630"/>
                    <a:pt x="32196" y="60314"/>
                    <a:pt x="37415" y="59368"/>
                  </a:cubicBezTo>
                  <a:cubicBezTo>
                    <a:pt x="41819" y="58553"/>
                    <a:pt x="46386" y="57639"/>
                    <a:pt x="51051" y="56661"/>
                  </a:cubicBezTo>
                  <a:cubicBezTo>
                    <a:pt x="52682" y="56302"/>
                    <a:pt x="53758" y="54671"/>
                    <a:pt x="53399" y="53007"/>
                  </a:cubicBezTo>
                  <a:cubicBezTo>
                    <a:pt x="53085" y="51578"/>
                    <a:pt x="51793" y="50599"/>
                    <a:pt x="50380" y="50599"/>
                  </a:cubicBezTo>
                  <a:cubicBezTo>
                    <a:pt x="50181" y="50599"/>
                    <a:pt x="49980" y="50618"/>
                    <a:pt x="49778" y="50659"/>
                  </a:cubicBezTo>
                  <a:cubicBezTo>
                    <a:pt x="45179" y="51637"/>
                    <a:pt x="40677" y="52551"/>
                    <a:pt x="36339" y="53333"/>
                  </a:cubicBezTo>
                  <a:cubicBezTo>
                    <a:pt x="35491" y="53497"/>
                    <a:pt x="34708" y="53660"/>
                    <a:pt x="33925" y="53888"/>
                  </a:cubicBezTo>
                  <a:cubicBezTo>
                    <a:pt x="32979" y="48114"/>
                    <a:pt x="33697" y="40644"/>
                    <a:pt x="39960" y="33240"/>
                  </a:cubicBezTo>
                  <a:cubicBezTo>
                    <a:pt x="46745" y="25150"/>
                    <a:pt x="48604" y="16962"/>
                    <a:pt x="49844" y="11547"/>
                  </a:cubicBezTo>
                  <a:cubicBezTo>
                    <a:pt x="50333" y="9460"/>
                    <a:pt x="50985" y="6557"/>
                    <a:pt x="51572" y="6133"/>
                  </a:cubicBezTo>
                  <a:cubicBezTo>
                    <a:pt x="51572" y="6133"/>
                    <a:pt x="51631" y="6115"/>
                    <a:pt x="51772" y="6115"/>
                  </a:cubicBezTo>
                  <a:close/>
                  <a:moveTo>
                    <a:pt x="109636" y="116746"/>
                  </a:moveTo>
                  <a:cubicBezTo>
                    <a:pt x="110060" y="116746"/>
                    <a:pt x="110419" y="117105"/>
                    <a:pt x="110419" y="117529"/>
                  </a:cubicBezTo>
                  <a:lnTo>
                    <a:pt x="110419" y="138895"/>
                  </a:lnTo>
                  <a:cubicBezTo>
                    <a:pt x="110419" y="146822"/>
                    <a:pt x="103960" y="153248"/>
                    <a:pt x="96066" y="153248"/>
                  </a:cubicBezTo>
                  <a:lnTo>
                    <a:pt x="20453" y="153248"/>
                  </a:lnTo>
                  <a:cubicBezTo>
                    <a:pt x="12559" y="153248"/>
                    <a:pt x="6100" y="146822"/>
                    <a:pt x="6100" y="138895"/>
                  </a:cubicBezTo>
                  <a:lnTo>
                    <a:pt x="6100" y="117529"/>
                  </a:lnTo>
                  <a:cubicBezTo>
                    <a:pt x="6100" y="117105"/>
                    <a:pt x="6459" y="116746"/>
                    <a:pt x="6883" y="116746"/>
                  </a:cubicBezTo>
                  <a:close/>
                  <a:moveTo>
                    <a:pt x="51774" y="1"/>
                  </a:moveTo>
                  <a:cubicBezTo>
                    <a:pt x="50801" y="1"/>
                    <a:pt x="49839" y="180"/>
                    <a:pt x="48930" y="620"/>
                  </a:cubicBezTo>
                  <a:cubicBezTo>
                    <a:pt x="45701" y="2153"/>
                    <a:pt x="44885" y="5708"/>
                    <a:pt x="43874" y="10210"/>
                  </a:cubicBezTo>
                  <a:cubicBezTo>
                    <a:pt x="42700" y="15331"/>
                    <a:pt x="41102" y="22345"/>
                    <a:pt x="35263" y="29293"/>
                  </a:cubicBezTo>
                  <a:cubicBezTo>
                    <a:pt x="27075" y="39013"/>
                    <a:pt x="26618" y="48897"/>
                    <a:pt x="28119" y="56171"/>
                  </a:cubicBezTo>
                  <a:cubicBezTo>
                    <a:pt x="25118" y="57802"/>
                    <a:pt x="22639" y="60021"/>
                    <a:pt x="20747" y="62793"/>
                  </a:cubicBezTo>
                  <a:cubicBezTo>
                    <a:pt x="15430" y="70557"/>
                    <a:pt x="15886" y="80799"/>
                    <a:pt x="16702" y="86443"/>
                  </a:cubicBezTo>
                  <a:cubicBezTo>
                    <a:pt x="7144" y="93064"/>
                    <a:pt x="4763" y="103372"/>
                    <a:pt x="4502" y="111071"/>
                  </a:cubicBezTo>
                  <a:cubicBezTo>
                    <a:pt x="1860" y="112049"/>
                    <a:pt x="0" y="114594"/>
                    <a:pt x="0" y="117529"/>
                  </a:cubicBezTo>
                  <a:lnTo>
                    <a:pt x="0" y="138895"/>
                  </a:lnTo>
                  <a:cubicBezTo>
                    <a:pt x="0" y="150182"/>
                    <a:pt x="9167" y="159381"/>
                    <a:pt x="20453" y="159381"/>
                  </a:cubicBezTo>
                  <a:lnTo>
                    <a:pt x="24107" y="159381"/>
                  </a:lnTo>
                  <a:lnTo>
                    <a:pt x="24857" y="163165"/>
                  </a:lnTo>
                  <a:cubicBezTo>
                    <a:pt x="25150" y="164632"/>
                    <a:pt x="26423" y="165644"/>
                    <a:pt x="27858" y="165644"/>
                  </a:cubicBezTo>
                  <a:cubicBezTo>
                    <a:pt x="28054" y="165644"/>
                    <a:pt x="28249" y="165611"/>
                    <a:pt x="28445" y="165578"/>
                  </a:cubicBezTo>
                  <a:cubicBezTo>
                    <a:pt x="30109" y="165252"/>
                    <a:pt x="31185" y="163654"/>
                    <a:pt x="30859" y="161990"/>
                  </a:cubicBezTo>
                  <a:lnTo>
                    <a:pt x="30337" y="159381"/>
                  </a:lnTo>
                  <a:lnTo>
                    <a:pt x="86182" y="159381"/>
                  </a:lnTo>
                  <a:lnTo>
                    <a:pt x="77766" y="202635"/>
                  </a:lnTo>
                  <a:lnTo>
                    <a:pt x="38753" y="202635"/>
                  </a:lnTo>
                  <a:lnTo>
                    <a:pt x="33436" y="175267"/>
                  </a:lnTo>
                  <a:cubicBezTo>
                    <a:pt x="33149" y="173803"/>
                    <a:pt x="31878" y="172794"/>
                    <a:pt x="30444" y="172794"/>
                  </a:cubicBezTo>
                  <a:cubicBezTo>
                    <a:pt x="30248" y="172794"/>
                    <a:pt x="30048" y="172813"/>
                    <a:pt x="29848" y="172853"/>
                  </a:cubicBezTo>
                  <a:cubicBezTo>
                    <a:pt x="28184" y="173179"/>
                    <a:pt x="27108" y="174777"/>
                    <a:pt x="27434" y="176441"/>
                  </a:cubicBezTo>
                  <a:lnTo>
                    <a:pt x="33240" y="206288"/>
                  </a:lnTo>
                  <a:cubicBezTo>
                    <a:pt x="33534" y="207723"/>
                    <a:pt x="34773" y="208767"/>
                    <a:pt x="36241" y="208767"/>
                  </a:cubicBezTo>
                  <a:lnTo>
                    <a:pt x="80278" y="208767"/>
                  </a:lnTo>
                  <a:cubicBezTo>
                    <a:pt x="81746" y="208767"/>
                    <a:pt x="82985" y="207723"/>
                    <a:pt x="83279" y="206288"/>
                  </a:cubicBezTo>
                  <a:lnTo>
                    <a:pt x="92413" y="159381"/>
                  </a:lnTo>
                  <a:lnTo>
                    <a:pt x="96066" y="159381"/>
                  </a:lnTo>
                  <a:cubicBezTo>
                    <a:pt x="107352" y="159381"/>
                    <a:pt x="116519" y="150182"/>
                    <a:pt x="116519" y="138895"/>
                  </a:cubicBezTo>
                  <a:lnTo>
                    <a:pt x="116519" y="117529"/>
                  </a:lnTo>
                  <a:cubicBezTo>
                    <a:pt x="116519" y="114137"/>
                    <a:pt x="114040" y="111299"/>
                    <a:pt x="110810" y="110744"/>
                  </a:cubicBezTo>
                  <a:cubicBezTo>
                    <a:pt x="111919" y="106895"/>
                    <a:pt x="112278" y="102753"/>
                    <a:pt x="111919" y="98382"/>
                  </a:cubicBezTo>
                  <a:cubicBezTo>
                    <a:pt x="111796" y="96814"/>
                    <a:pt x="110458" y="95595"/>
                    <a:pt x="108912" y="95595"/>
                  </a:cubicBezTo>
                  <a:cubicBezTo>
                    <a:pt x="108817" y="95595"/>
                    <a:pt x="108721" y="95599"/>
                    <a:pt x="108625" y="95609"/>
                  </a:cubicBezTo>
                  <a:cubicBezTo>
                    <a:pt x="106961" y="95739"/>
                    <a:pt x="105689" y="97207"/>
                    <a:pt x="105819" y="98903"/>
                  </a:cubicBezTo>
                  <a:cubicBezTo>
                    <a:pt x="106178" y="103111"/>
                    <a:pt x="105689" y="107058"/>
                    <a:pt x="104417" y="110647"/>
                  </a:cubicBezTo>
                  <a:lnTo>
                    <a:pt x="10635" y="110647"/>
                  </a:lnTo>
                  <a:cubicBezTo>
                    <a:pt x="11026" y="101415"/>
                    <a:pt x="14647" y="94728"/>
                    <a:pt x="21399" y="90683"/>
                  </a:cubicBezTo>
                  <a:cubicBezTo>
                    <a:pt x="21530" y="90618"/>
                    <a:pt x="21660" y="90520"/>
                    <a:pt x="21758" y="90455"/>
                  </a:cubicBezTo>
                  <a:cubicBezTo>
                    <a:pt x="24661" y="88759"/>
                    <a:pt x="28119" y="87552"/>
                    <a:pt x="32131" y="86834"/>
                  </a:cubicBezTo>
                  <a:cubicBezTo>
                    <a:pt x="59532" y="81843"/>
                    <a:pt x="85954" y="74765"/>
                    <a:pt x="94305" y="72481"/>
                  </a:cubicBezTo>
                  <a:cubicBezTo>
                    <a:pt x="94337" y="72449"/>
                    <a:pt x="94370" y="72449"/>
                    <a:pt x="94435" y="72449"/>
                  </a:cubicBezTo>
                  <a:cubicBezTo>
                    <a:pt x="94631" y="72383"/>
                    <a:pt x="94826" y="72318"/>
                    <a:pt x="95022" y="72286"/>
                  </a:cubicBezTo>
                  <a:cubicBezTo>
                    <a:pt x="96784" y="74765"/>
                    <a:pt x="100241" y="80017"/>
                    <a:pt x="102786" y="86508"/>
                  </a:cubicBezTo>
                  <a:cubicBezTo>
                    <a:pt x="103261" y="87709"/>
                    <a:pt x="104428" y="88449"/>
                    <a:pt x="105652" y="88449"/>
                  </a:cubicBezTo>
                  <a:cubicBezTo>
                    <a:pt x="106024" y="88449"/>
                    <a:pt x="106401" y="88381"/>
                    <a:pt x="106765" y="88237"/>
                  </a:cubicBezTo>
                  <a:cubicBezTo>
                    <a:pt x="108331" y="87617"/>
                    <a:pt x="109114" y="85823"/>
                    <a:pt x="108494" y="84257"/>
                  </a:cubicBezTo>
                  <a:cubicBezTo>
                    <a:pt x="104547" y="74275"/>
                    <a:pt x="98806" y="67132"/>
                    <a:pt x="98578" y="66838"/>
                  </a:cubicBezTo>
                  <a:cubicBezTo>
                    <a:pt x="97982" y="66117"/>
                    <a:pt x="97145" y="65727"/>
                    <a:pt x="96240" y="65727"/>
                  </a:cubicBezTo>
                  <a:cubicBezTo>
                    <a:pt x="96204" y="65727"/>
                    <a:pt x="96168" y="65728"/>
                    <a:pt x="96131" y="65729"/>
                  </a:cubicBezTo>
                  <a:cubicBezTo>
                    <a:pt x="94109" y="53921"/>
                    <a:pt x="87063" y="43972"/>
                    <a:pt x="86737" y="43515"/>
                  </a:cubicBezTo>
                  <a:cubicBezTo>
                    <a:pt x="86157" y="42708"/>
                    <a:pt x="85227" y="42252"/>
                    <a:pt x="84262" y="42252"/>
                  </a:cubicBezTo>
                  <a:cubicBezTo>
                    <a:pt x="83978" y="42252"/>
                    <a:pt x="83691" y="42292"/>
                    <a:pt x="83409" y="42373"/>
                  </a:cubicBezTo>
                  <a:cubicBezTo>
                    <a:pt x="83377" y="42373"/>
                    <a:pt x="83181" y="42438"/>
                    <a:pt x="82822" y="42536"/>
                  </a:cubicBezTo>
                  <a:cubicBezTo>
                    <a:pt x="81452" y="25183"/>
                    <a:pt x="69318" y="7274"/>
                    <a:pt x="58129" y="1827"/>
                  </a:cubicBezTo>
                  <a:cubicBezTo>
                    <a:pt x="56251" y="922"/>
                    <a:pt x="53980" y="1"/>
                    <a:pt x="51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24"/>
            <p:cNvSpPr/>
            <p:nvPr/>
          </p:nvSpPr>
          <p:spPr>
            <a:xfrm>
              <a:off x="3354950" y="4327825"/>
              <a:ext cx="890525" cy="875875"/>
            </a:xfrm>
            <a:custGeom>
              <a:avLst/>
              <a:gdLst/>
              <a:ahLst/>
              <a:cxnLst/>
              <a:rect l="l" t="t" r="r" b="b"/>
              <a:pathLst>
                <a:path w="35621" h="35035" extrusionOk="0">
                  <a:moveTo>
                    <a:pt x="18593" y="14092"/>
                  </a:moveTo>
                  <a:lnTo>
                    <a:pt x="21236" y="16735"/>
                  </a:lnTo>
                  <a:lnTo>
                    <a:pt x="16930" y="21040"/>
                  </a:lnTo>
                  <a:lnTo>
                    <a:pt x="14288" y="18398"/>
                  </a:lnTo>
                  <a:lnTo>
                    <a:pt x="18593" y="14092"/>
                  </a:lnTo>
                  <a:close/>
                  <a:moveTo>
                    <a:pt x="25297" y="1"/>
                  </a:moveTo>
                  <a:cubicBezTo>
                    <a:pt x="24514" y="1"/>
                    <a:pt x="23731" y="294"/>
                    <a:pt x="23128" y="881"/>
                  </a:cubicBezTo>
                  <a:lnTo>
                    <a:pt x="18593" y="5448"/>
                  </a:lnTo>
                  <a:lnTo>
                    <a:pt x="16441" y="3295"/>
                  </a:lnTo>
                  <a:cubicBezTo>
                    <a:pt x="15837" y="2692"/>
                    <a:pt x="15054" y="2390"/>
                    <a:pt x="14271" y="2390"/>
                  </a:cubicBezTo>
                  <a:cubicBezTo>
                    <a:pt x="13488" y="2390"/>
                    <a:pt x="12706" y="2692"/>
                    <a:pt x="12102" y="3295"/>
                  </a:cubicBezTo>
                  <a:cubicBezTo>
                    <a:pt x="10928" y="4470"/>
                    <a:pt x="10928" y="6427"/>
                    <a:pt x="12102" y="7601"/>
                  </a:cubicBezTo>
                  <a:lnTo>
                    <a:pt x="14255" y="9754"/>
                  </a:lnTo>
                  <a:lnTo>
                    <a:pt x="9949" y="14060"/>
                  </a:lnTo>
                  <a:lnTo>
                    <a:pt x="7796" y="11907"/>
                  </a:lnTo>
                  <a:cubicBezTo>
                    <a:pt x="7205" y="11316"/>
                    <a:pt x="6416" y="11014"/>
                    <a:pt x="5627" y="11014"/>
                  </a:cubicBezTo>
                  <a:cubicBezTo>
                    <a:pt x="4850" y="11014"/>
                    <a:pt x="4074" y="11308"/>
                    <a:pt x="3490" y="11907"/>
                  </a:cubicBezTo>
                  <a:cubicBezTo>
                    <a:pt x="2284" y="13114"/>
                    <a:pt x="2284" y="15038"/>
                    <a:pt x="3490" y="16245"/>
                  </a:cubicBezTo>
                  <a:lnTo>
                    <a:pt x="5643" y="18398"/>
                  </a:lnTo>
                  <a:lnTo>
                    <a:pt x="1207" y="22835"/>
                  </a:lnTo>
                  <a:cubicBezTo>
                    <a:pt x="0" y="24009"/>
                    <a:pt x="0" y="25966"/>
                    <a:pt x="1207" y="27140"/>
                  </a:cubicBezTo>
                  <a:cubicBezTo>
                    <a:pt x="1794" y="27760"/>
                    <a:pt x="2577" y="28054"/>
                    <a:pt x="3360" y="28054"/>
                  </a:cubicBezTo>
                  <a:cubicBezTo>
                    <a:pt x="4143" y="28054"/>
                    <a:pt x="4926" y="27760"/>
                    <a:pt x="5513" y="27140"/>
                  </a:cubicBezTo>
                  <a:lnTo>
                    <a:pt x="9949" y="22704"/>
                  </a:lnTo>
                  <a:lnTo>
                    <a:pt x="12624" y="25346"/>
                  </a:lnTo>
                  <a:lnTo>
                    <a:pt x="8155" y="29815"/>
                  </a:lnTo>
                  <a:cubicBezTo>
                    <a:pt x="6981" y="30989"/>
                    <a:pt x="6981" y="32947"/>
                    <a:pt x="8155" y="34121"/>
                  </a:cubicBezTo>
                  <a:cubicBezTo>
                    <a:pt x="8775" y="34708"/>
                    <a:pt x="9558" y="35034"/>
                    <a:pt x="10341" y="35034"/>
                  </a:cubicBezTo>
                  <a:cubicBezTo>
                    <a:pt x="11123" y="35034"/>
                    <a:pt x="11906" y="34708"/>
                    <a:pt x="12494" y="34121"/>
                  </a:cubicBezTo>
                  <a:lnTo>
                    <a:pt x="16930" y="29685"/>
                  </a:lnTo>
                  <a:lnTo>
                    <a:pt x="20746" y="33501"/>
                  </a:lnTo>
                  <a:cubicBezTo>
                    <a:pt x="21334" y="34088"/>
                    <a:pt x="22116" y="34382"/>
                    <a:pt x="22899" y="34382"/>
                  </a:cubicBezTo>
                  <a:cubicBezTo>
                    <a:pt x="23682" y="34382"/>
                    <a:pt x="24465" y="34088"/>
                    <a:pt x="25052" y="33501"/>
                  </a:cubicBezTo>
                  <a:cubicBezTo>
                    <a:pt x="26259" y="32294"/>
                    <a:pt x="26259" y="30370"/>
                    <a:pt x="25052" y="29163"/>
                  </a:cubicBezTo>
                  <a:lnTo>
                    <a:pt x="21268" y="25346"/>
                  </a:lnTo>
                  <a:lnTo>
                    <a:pt x="25574" y="21073"/>
                  </a:lnTo>
                  <a:lnTo>
                    <a:pt x="29358" y="24857"/>
                  </a:lnTo>
                  <a:cubicBezTo>
                    <a:pt x="29945" y="25444"/>
                    <a:pt x="30728" y="25770"/>
                    <a:pt x="31511" y="25770"/>
                  </a:cubicBezTo>
                  <a:cubicBezTo>
                    <a:pt x="32294" y="25770"/>
                    <a:pt x="33077" y="25444"/>
                    <a:pt x="33696" y="24857"/>
                  </a:cubicBezTo>
                  <a:cubicBezTo>
                    <a:pt x="34871" y="23650"/>
                    <a:pt x="34871" y="21725"/>
                    <a:pt x="33696" y="20551"/>
                  </a:cubicBezTo>
                  <a:lnTo>
                    <a:pt x="29880" y="16735"/>
                  </a:lnTo>
                  <a:lnTo>
                    <a:pt x="34414" y="12200"/>
                  </a:lnTo>
                  <a:cubicBezTo>
                    <a:pt x="35621" y="10994"/>
                    <a:pt x="35621" y="9069"/>
                    <a:pt x="34414" y="7862"/>
                  </a:cubicBezTo>
                  <a:cubicBezTo>
                    <a:pt x="33827" y="7275"/>
                    <a:pt x="33044" y="6981"/>
                    <a:pt x="32261" y="6981"/>
                  </a:cubicBezTo>
                  <a:cubicBezTo>
                    <a:pt x="31478" y="6981"/>
                    <a:pt x="30695" y="7275"/>
                    <a:pt x="30108" y="7862"/>
                  </a:cubicBezTo>
                  <a:lnTo>
                    <a:pt x="25574" y="12396"/>
                  </a:lnTo>
                  <a:lnTo>
                    <a:pt x="22899" y="9754"/>
                  </a:lnTo>
                  <a:lnTo>
                    <a:pt x="27466" y="5220"/>
                  </a:lnTo>
                  <a:cubicBezTo>
                    <a:pt x="28640" y="4013"/>
                    <a:pt x="28640" y="2088"/>
                    <a:pt x="27466" y="881"/>
                  </a:cubicBezTo>
                  <a:cubicBezTo>
                    <a:pt x="26863" y="294"/>
                    <a:pt x="26080" y="1"/>
                    <a:pt x="25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24"/>
            <p:cNvSpPr/>
            <p:nvPr/>
          </p:nvSpPr>
          <p:spPr>
            <a:xfrm>
              <a:off x="2934150" y="3322325"/>
              <a:ext cx="1732125" cy="153325"/>
            </a:xfrm>
            <a:custGeom>
              <a:avLst/>
              <a:gdLst/>
              <a:ahLst/>
              <a:cxnLst/>
              <a:rect l="l" t="t" r="r" b="b"/>
              <a:pathLst>
                <a:path w="69285" h="6133" extrusionOk="0">
                  <a:moveTo>
                    <a:pt x="3067" y="0"/>
                  </a:moveTo>
                  <a:cubicBezTo>
                    <a:pt x="1370" y="0"/>
                    <a:pt x="0" y="1370"/>
                    <a:pt x="0" y="3067"/>
                  </a:cubicBezTo>
                  <a:cubicBezTo>
                    <a:pt x="0" y="4763"/>
                    <a:pt x="1370" y="6133"/>
                    <a:pt x="3067" y="6133"/>
                  </a:cubicBezTo>
                  <a:lnTo>
                    <a:pt x="66219" y="6133"/>
                  </a:lnTo>
                  <a:cubicBezTo>
                    <a:pt x="67915" y="6133"/>
                    <a:pt x="69285" y="4763"/>
                    <a:pt x="69285" y="3067"/>
                  </a:cubicBezTo>
                  <a:cubicBezTo>
                    <a:pt x="69285" y="1370"/>
                    <a:pt x="67915" y="0"/>
                    <a:pt x="66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24"/>
            <p:cNvSpPr/>
            <p:nvPr/>
          </p:nvSpPr>
          <p:spPr>
            <a:xfrm>
              <a:off x="3304375" y="3589000"/>
              <a:ext cx="991675" cy="153325"/>
            </a:xfrm>
            <a:custGeom>
              <a:avLst/>
              <a:gdLst/>
              <a:ahLst/>
              <a:cxnLst/>
              <a:rect l="l" t="t" r="r" b="b"/>
              <a:pathLst>
                <a:path w="39667" h="6133" extrusionOk="0">
                  <a:moveTo>
                    <a:pt x="3034" y="0"/>
                  </a:moveTo>
                  <a:cubicBezTo>
                    <a:pt x="1371" y="0"/>
                    <a:pt x="1" y="1370"/>
                    <a:pt x="1" y="3066"/>
                  </a:cubicBezTo>
                  <a:cubicBezTo>
                    <a:pt x="1" y="4763"/>
                    <a:pt x="1371" y="6133"/>
                    <a:pt x="3034" y="6133"/>
                  </a:cubicBezTo>
                  <a:lnTo>
                    <a:pt x="36633" y="6133"/>
                  </a:lnTo>
                  <a:cubicBezTo>
                    <a:pt x="38296" y="6133"/>
                    <a:pt x="39666" y="4763"/>
                    <a:pt x="39666" y="3066"/>
                  </a:cubicBezTo>
                  <a:cubicBezTo>
                    <a:pt x="39666" y="1370"/>
                    <a:pt x="38296" y="0"/>
                    <a:pt x="36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 name="Google Shape;2258;p124"/>
          <p:cNvGrpSpPr/>
          <p:nvPr/>
        </p:nvGrpSpPr>
        <p:grpSpPr>
          <a:xfrm>
            <a:off x="5332027" y="2242805"/>
            <a:ext cx="564196" cy="561393"/>
            <a:chOff x="1190625" y="251000"/>
            <a:chExt cx="5219200" cy="5193275"/>
          </a:xfrm>
        </p:grpSpPr>
        <p:sp>
          <p:nvSpPr>
            <p:cNvPr id="2259" name="Google Shape;2259;p124"/>
            <p:cNvSpPr/>
            <p:nvPr/>
          </p:nvSpPr>
          <p:spPr>
            <a:xfrm>
              <a:off x="1190625" y="251000"/>
              <a:ext cx="5219200" cy="5193275"/>
            </a:xfrm>
            <a:custGeom>
              <a:avLst/>
              <a:gdLst/>
              <a:ahLst/>
              <a:cxnLst/>
              <a:rect l="l" t="t" r="r" b="b"/>
              <a:pathLst>
                <a:path w="208768" h="207731" extrusionOk="0">
                  <a:moveTo>
                    <a:pt x="182736" y="37096"/>
                  </a:moveTo>
                  <a:lnTo>
                    <a:pt x="196143" y="44533"/>
                  </a:lnTo>
                  <a:cubicBezTo>
                    <a:pt x="200188" y="46784"/>
                    <a:pt x="202667" y="51024"/>
                    <a:pt x="202667" y="55656"/>
                  </a:cubicBezTo>
                  <a:cubicBezTo>
                    <a:pt x="202667" y="57593"/>
                    <a:pt x="202232" y="59557"/>
                    <a:pt x="201361" y="61299"/>
                  </a:cubicBezTo>
                  <a:lnTo>
                    <a:pt x="201361" y="61299"/>
                  </a:lnTo>
                  <a:cubicBezTo>
                    <a:pt x="201316" y="61371"/>
                    <a:pt x="201224" y="61523"/>
                    <a:pt x="201069" y="61789"/>
                  </a:cubicBezTo>
                  <a:cubicBezTo>
                    <a:pt x="200973" y="61968"/>
                    <a:pt x="200906" y="62096"/>
                    <a:pt x="200862" y="62182"/>
                  </a:cubicBezTo>
                  <a:lnTo>
                    <a:pt x="200862" y="62182"/>
                  </a:lnTo>
                  <a:cubicBezTo>
                    <a:pt x="199865" y="63850"/>
                    <a:pt x="198505" y="65255"/>
                    <a:pt x="196861" y="66290"/>
                  </a:cubicBezTo>
                  <a:cubicBezTo>
                    <a:pt x="196698" y="63550"/>
                    <a:pt x="195882" y="60778"/>
                    <a:pt x="194545" y="58364"/>
                  </a:cubicBezTo>
                  <a:lnTo>
                    <a:pt x="182736" y="37096"/>
                  </a:lnTo>
                  <a:close/>
                  <a:moveTo>
                    <a:pt x="128784" y="28361"/>
                  </a:moveTo>
                  <a:cubicBezTo>
                    <a:pt x="129949" y="28361"/>
                    <a:pt x="131122" y="28520"/>
                    <a:pt x="132274" y="28843"/>
                  </a:cubicBezTo>
                  <a:cubicBezTo>
                    <a:pt x="133741" y="29267"/>
                    <a:pt x="135046" y="29919"/>
                    <a:pt x="136253" y="30767"/>
                  </a:cubicBezTo>
                  <a:lnTo>
                    <a:pt x="161697" y="76631"/>
                  </a:lnTo>
                  <a:cubicBezTo>
                    <a:pt x="162806" y="78621"/>
                    <a:pt x="164274" y="80350"/>
                    <a:pt x="165937" y="81785"/>
                  </a:cubicBezTo>
                  <a:lnTo>
                    <a:pt x="166948" y="83612"/>
                  </a:lnTo>
                  <a:cubicBezTo>
                    <a:pt x="168579" y="86580"/>
                    <a:pt x="168971" y="90005"/>
                    <a:pt x="168058" y="93267"/>
                  </a:cubicBezTo>
                  <a:cubicBezTo>
                    <a:pt x="167112" y="96529"/>
                    <a:pt x="164959" y="99237"/>
                    <a:pt x="162023" y="100868"/>
                  </a:cubicBezTo>
                  <a:cubicBezTo>
                    <a:pt x="160062" y="101955"/>
                    <a:pt x="157945" y="102471"/>
                    <a:pt x="155857" y="102471"/>
                  </a:cubicBezTo>
                  <a:cubicBezTo>
                    <a:pt x="153187" y="102471"/>
                    <a:pt x="150566" y="101627"/>
                    <a:pt x="148388" y="100052"/>
                  </a:cubicBezTo>
                  <a:lnTo>
                    <a:pt x="122944" y="54221"/>
                  </a:lnTo>
                  <a:cubicBezTo>
                    <a:pt x="121835" y="52231"/>
                    <a:pt x="120400" y="50470"/>
                    <a:pt x="118704" y="49035"/>
                  </a:cubicBezTo>
                  <a:lnTo>
                    <a:pt x="117692" y="47240"/>
                  </a:lnTo>
                  <a:cubicBezTo>
                    <a:pt x="116029" y="44272"/>
                    <a:pt x="115637" y="40847"/>
                    <a:pt x="116583" y="37585"/>
                  </a:cubicBezTo>
                  <a:cubicBezTo>
                    <a:pt x="117529" y="34323"/>
                    <a:pt x="119650" y="31616"/>
                    <a:pt x="122618" y="29952"/>
                  </a:cubicBezTo>
                  <a:cubicBezTo>
                    <a:pt x="124538" y="28897"/>
                    <a:pt x="126650" y="28361"/>
                    <a:pt x="128784" y="28361"/>
                  </a:cubicBezTo>
                  <a:close/>
                  <a:moveTo>
                    <a:pt x="106504" y="50633"/>
                  </a:moveTo>
                  <a:cubicBezTo>
                    <a:pt x="107678" y="50633"/>
                    <a:pt x="108852" y="50796"/>
                    <a:pt x="109994" y="51155"/>
                  </a:cubicBezTo>
                  <a:cubicBezTo>
                    <a:pt x="111462" y="51546"/>
                    <a:pt x="112767" y="52199"/>
                    <a:pt x="113974" y="53047"/>
                  </a:cubicBezTo>
                  <a:lnTo>
                    <a:pt x="139417" y="98910"/>
                  </a:lnTo>
                  <a:cubicBezTo>
                    <a:pt x="140526" y="100900"/>
                    <a:pt x="141994" y="102629"/>
                    <a:pt x="143658" y="104064"/>
                  </a:cubicBezTo>
                  <a:lnTo>
                    <a:pt x="144669" y="105891"/>
                  </a:lnTo>
                  <a:cubicBezTo>
                    <a:pt x="146300" y="108859"/>
                    <a:pt x="146692" y="112284"/>
                    <a:pt x="145778" y="115546"/>
                  </a:cubicBezTo>
                  <a:cubicBezTo>
                    <a:pt x="144832" y="118808"/>
                    <a:pt x="142679" y="121516"/>
                    <a:pt x="139711" y="123147"/>
                  </a:cubicBezTo>
                  <a:cubicBezTo>
                    <a:pt x="137822" y="124217"/>
                    <a:pt x="135718" y="124761"/>
                    <a:pt x="133589" y="124761"/>
                  </a:cubicBezTo>
                  <a:cubicBezTo>
                    <a:pt x="132408" y="124761"/>
                    <a:pt x="131219" y="124593"/>
                    <a:pt x="130055" y="124256"/>
                  </a:cubicBezTo>
                  <a:cubicBezTo>
                    <a:pt x="128620" y="123865"/>
                    <a:pt x="127283" y="123212"/>
                    <a:pt x="126108" y="122364"/>
                  </a:cubicBezTo>
                  <a:lnTo>
                    <a:pt x="100665" y="76501"/>
                  </a:lnTo>
                  <a:cubicBezTo>
                    <a:pt x="99523" y="74478"/>
                    <a:pt x="98088" y="72749"/>
                    <a:pt x="96424" y="71347"/>
                  </a:cubicBezTo>
                  <a:lnTo>
                    <a:pt x="95413" y="69520"/>
                  </a:lnTo>
                  <a:cubicBezTo>
                    <a:pt x="93749" y="66551"/>
                    <a:pt x="93358" y="63126"/>
                    <a:pt x="94304" y="59864"/>
                  </a:cubicBezTo>
                  <a:cubicBezTo>
                    <a:pt x="95250" y="56602"/>
                    <a:pt x="97370" y="53895"/>
                    <a:pt x="100339" y="52231"/>
                  </a:cubicBezTo>
                  <a:cubicBezTo>
                    <a:pt x="102263" y="51187"/>
                    <a:pt x="104351" y="50633"/>
                    <a:pt x="106504" y="50633"/>
                  </a:cubicBezTo>
                  <a:close/>
                  <a:moveTo>
                    <a:pt x="84224" y="72945"/>
                  </a:moveTo>
                  <a:cubicBezTo>
                    <a:pt x="86899" y="72945"/>
                    <a:pt x="89509" y="73793"/>
                    <a:pt x="91694" y="75359"/>
                  </a:cubicBezTo>
                  <a:lnTo>
                    <a:pt x="117138" y="121190"/>
                  </a:lnTo>
                  <a:cubicBezTo>
                    <a:pt x="118247" y="123180"/>
                    <a:pt x="119682" y="124941"/>
                    <a:pt x="121379" y="126376"/>
                  </a:cubicBezTo>
                  <a:lnTo>
                    <a:pt x="122390" y="128170"/>
                  </a:lnTo>
                  <a:cubicBezTo>
                    <a:pt x="125782" y="134303"/>
                    <a:pt x="123564" y="142034"/>
                    <a:pt x="117432" y="145426"/>
                  </a:cubicBezTo>
                  <a:cubicBezTo>
                    <a:pt x="115543" y="146496"/>
                    <a:pt x="113439" y="147040"/>
                    <a:pt x="111309" y="147040"/>
                  </a:cubicBezTo>
                  <a:cubicBezTo>
                    <a:pt x="110128" y="147040"/>
                    <a:pt x="108940" y="146873"/>
                    <a:pt x="107776" y="146535"/>
                  </a:cubicBezTo>
                  <a:cubicBezTo>
                    <a:pt x="106341" y="146144"/>
                    <a:pt x="105003" y="145492"/>
                    <a:pt x="103829" y="144643"/>
                  </a:cubicBezTo>
                  <a:lnTo>
                    <a:pt x="78386" y="98780"/>
                  </a:lnTo>
                  <a:cubicBezTo>
                    <a:pt x="77276" y="96790"/>
                    <a:pt x="75841" y="95029"/>
                    <a:pt x="74145" y="93593"/>
                  </a:cubicBezTo>
                  <a:lnTo>
                    <a:pt x="73134" y="91799"/>
                  </a:lnTo>
                  <a:cubicBezTo>
                    <a:pt x="71470" y="88831"/>
                    <a:pt x="71079" y="85406"/>
                    <a:pt x="72025" y="82144"/>
                  </a:cubicBezTo>
                  <a:cubicBezTo>
                    <a:pt x="72971" y="78882"/>
                    <a:pt x="75091" y="76174"/>
                    <a:pt x="78059" y="74511"/>
                  </a:cubicBezTo>
                  <a:cubicBezTo>
                    <a:pt x="80017" y="73434"/>
                    <a:pt x="82137" y="72945"/>
                    <a:pt x="84224" y="72945"/>
                  </a:cubicBezTo>
                  <a:close/>
                  <a:moveTo>
                    <a:pt x="61910" y="95209"/>
                  </a:moveTo>
                  <a:cubicBezTo>
                    <a:pt x="63087" y="95209"/>
                    <a:pt x="64272" y="95376"/>
                    <a:pt x="65435" y="95714"/>
                  </a:cubicBezTo>
                  <a:cubicBezTo>
                    <a:pt x="66903" y="96105"/>
                    <a:pt x="68208" y="96757"/>
                    <a:pt x="69415" y="97606"/>
                  </a:cubicBezTo>
                  <a:lnTo>
                    <a:pt x="94859" y="143469"/>
                  </a:lnTo>
                  <a:cubicBezTo>
                    <a:pt x="95968" y="145459"/>
                    <a:pt x="97403" y="147220"/>
                    <a:pt x="99099" y="148656"/>
                  </a:cubicBezTo>
                  <a:lnTo>
                    <a:pt x="100110" y="150450"/>
                  </a:lnTo>
                  <a:cubicBezTo>
                    <a:pt x="101741" y="153418"/>
                    <a:pt x="102133" y="156843"/>
                    <a:pt x="101219" y="160105"/>
                  </a:cubicBezTo>
                  <a:cubicBezTo>
                    <a:pt x="100273" y="163367"/>
                    <a:pt x="98121" y="166075"/>
                    <a:pt x="95152" y="167706"/>
                  </a:cubicBezTo>
                  <a:cubicBezTo>
                    <a:pt x="93206" y="168793"/>
                    <a:pt x="91090" y="169310"/>
                    <a:pt x="89003" y="169310"/>
                  </a:cubicBezTo>
                  <a:cubicBezTo>
                    <a:pt x="86333" y="169310"/>
                    <a:pt x="83710" y="168465"/>
                    <a:pt x="81550" y="166890"/>
                  </a:cubicBezTo>
                  <a:lnTo>
                    <a:pt x="56106" y="121059"/>
                  </a:lnTo>
                  <a:cubicBezTo>
                    <a:pt x="54997" y="119069"/>
                    <a:pt x="53529" y="117308"/>
                    <a:pt x="51866" y="115873"/>
                  </a:cubicBezTo>
                  <a:lnTo>
                    <a:pt x="50854" y="114079"/>
                  </a:lnTo>
                  <a:cubicBezTo>
                    <a:pt x="49191" y="111110"/>
                    <a:pt x="48799" y="107685"/>
                    <a:pt x="49745" y="104423"/>
                  </a:cubicBezTo>
                  <a:cubicBezTo>
                    <a:pt x="50691" y="101161"/>
                    <a:pt x="52812" y="98454"/>
                    <a:pt x="55780" y="96823"/>
                  </a:cubicBezTo>
                  <a:cubicBezTo>
                    <a:pt x="57689" y="95753"/>
                    <a:pt x="59788" y="95209"/>
                    <a:pt x="61910" y="95209"/>
                  </a:cubicBezTo>
                  <a:close/>
                  <a:moveTo>
                    <a:pt x="151054" y="1"/>
                  </a:moveTo>
                  <a:cubicBezTo>
                    <a:pt x="147933" y="1"/>
                    <a:pt x="144807" y="781"/>
                    <a:pt x="141962" y="2356"/>
                  </a:cubicBezTo>
                  <a:cubicBezTo>
                    <a:pt x="135992" y="5683"/>
                    <a:pt x="132274" y="11978"/>
                    <a:pt x="132274" y="18796"/>
                  </a:cubicBezTo>
                  <a:cubicBezTo>
                    <a:pt x="132274" y="20101"/>
                    <a:pt x="132437" y="21406"/>
                    <a:pt x="132698" y="22710"/>
                  </a:cubicBezTo>
                  <a:cubicBezTo>
                    <a:pt x="131377" y="22419"/>
                    <a:pt x="130046" y="22275"/>
                    <a:pt x="128720" y="22275"/>
                  </a:cubicBezTo>
                  <a:cubicBezTo>
                    <a:pt x="125592" y="22275"/>
                    <a:pt x="122501" y="23077"/>
                    <a:pt x="119682" y="24635"/>
                  </a:cubicBezTo>
                  <a:cubicBezTo>
                    <a:pt x="115279" y="27081"/>
                    <a:pt x="112114" y="31094"/>
                    <a:pt x="110744" y="35889"/>
                  </a:cubicBezTo>
                  <a:cubicBezTo>
                    <a:pt x="109864" y="38922"/>
                    <a:pt x="109766" y="42021"/>
                    <a:pt x="110418" y="44990"/>
                  </a:cubicBezTo>
                  <a:cubicBezTo>
                    <a:pt x="109098" y="44698"/>
                    <a:pt x="107766" y="44555"/>
                    <a:pt x="106441" y="44555"/>
                  </a:cubicBezTo>
                  <a:cubicBezTo>
                    <a:pt x="103313" y="44555"/>
                    <a:pt x="100221" y="45356"/>
                    <a:pt x="97403" y="46914"/>
                  </a:cubicBezTo>
                  <a:cubicBezTo>
                    <a:pt x="92999" y="49361"/>
                    <a:pt x="89835" y="53373"/>
                    <a:pt x="88465" y="58168"/>
                  </a:cubicBezTo>
                  <a:cubicBezTo>
                    <a:pt x="87584" y="61202"/>
                    <a:pt x="87486" y="64301"/>
                    <a:pt x="88139" y="67269"/>
                  </a:cubicBezTo>
                  <a:cubicBezTo>
                    <a:pt x="86844" y="66992"/>
                    <a:pt x="85517" y="66850"/>
                    <a:pt x="84181" y="66850"/>
                  </a:cubicBezTo>
                  <a:cubicBezTo>
                    <a:pt x="81107" y="66850"/>
                    <a:pt x="77988" y="67602"/>
                    <a:pt x="75124" y="69194"/>
                  </a:cubicBezTo>
                  <a:cubicBezTo>
                    <a:pt x="70720" y="71640"/>
                    <a:pt x="67556" y="75652"/>
                    <a:pt x="66186" y="80480"/>
                  </a:cubicBezTo>
                  <a:cubicBezTo>
                    <a:pt x="65305" y="83481"/>
                    <a:pt x="65207" y="86580"/>
                    <a:pt x="65860" y="89548"/>
                  </a:cubicBezTo>
                  <a:cubicBezTo>
                    <a:pt x="64543" y="89268"/>
                    <a:pt x="63212" y="89128"/>
                    <a:pt x="61887" y="89128"/>
                  </a:cubicBezTo>
                  <a:cubicBezTo>
                    <a:pt x="58747" y="89128"/>
                    <a:pt x="55643" y="89913"/>
                    <a:pt x="52844" y="91473"/>
                  </a:cubicBezTo>
                  <a:cubicBezTo>
                    <a:pt x="48441" y="93920"/>
                    <a:pt x="45276" y="97932"/>
                    <a:pt x="43906" y="102759"/>
                  </a:cubicBezTo>
                  <a:cubicBezTo>
                    <a:pt x="43026" y="105761"/>
                    <a:pt x="42928" y="108859"/>
                    <a:pt x="43580" y="111828"/>
                  </a:cubicBezTo>
                  <a:cubicBezTo>
                    <a:pt x="42263" y="111547"/>
                    <a:pt x="40932" y="111407"/>
                    <a:pt x="39607" y="111407"/>
                  </a:cubicBezTo>
                  <a:cubicBezTo>
                    <a:pt x="36468" y="111407"/>
                    <a:pt x="33363" y="112193"/>
                    <a:pt x="30565" y="113752"/>
                  </a:cubicBezTo>
                  <a:cubicBezTo>
                    <a:pt x="21496" y="118808"/>
                    <a:pt x="18235" y="130258"/>
                    <a:pt x="23258" y="139326"/>
                  </a:cubicBezTo>
                  <a:lnTo>
                    <a:pt x="30369" y="152146"/>
                  </a:lnTo>
                  <a:lnTo>
                    <a:pt x="20061" y="162486"/>
                  </a:lnTo>
                  <a:cubicBezTo>
                    <a:pt x="18854" y="163693"/>
                    <a:pt x="18854" y="165618"/>
                    <a:pt x="20061" y="166792"/>
                  </a:cubicBezTo>
                  <a:cubicBezTo>
                    <a:pt x="20648" y="167379"/>
                    <a:pt x="21431" y="167673"/>
                    <a:pt x="22214" y="167673"/>
                  </a:cubicBezTo>
                  <a:cubicBezTo>
                    <a:pt x="22964" y="167673"/>
                    <a:pt x="23747" y="167379"/>
                    <a:pt x="24367" y="166792"/>
                  </a:cubicBezTo>
                  <a:lnTo>
                    <a:pt x="33468" y="157691"/>
                  </a:lnTo>
                  <a:lnTo>
                    <a:pt x="45309" y="179025"/>
                  </a:lnTo>
                  <a:lnTo>
                    <a:pt x="26129" y="198205"/>
                  </a:lnTo>
                  <a:cubicBezTo>
                    <a:pt x="23910" y="200423"/>
                    <a:pt x="20942" y="201663"/>
                    <a:pt x="17810" y="201663"/>
                  </a:cubicBezTo>
                  <a:cubicBezTo>
                    <a:pt x="14679" y="201663"/>
                    <a:pt x="11743" y="200423"/>
                    <a:pt x="9525" y="198205"/>
                  </a:cubicBezTo>
                  <a:cubicBezTo>
                    <a:pt x="7307" y="195987"/>
                    <a:pt x="6100" y="193051"/>
                    <a:pt x="6100" y="189920"/>
                  </a:cubicBezTo>
                  <a:cubicBezTo>
                    <a:pt x="6100" y="186788"/>
                    <a:pt x="7307" y="183852"/>
                    <a:pt x="9525" y="181634"/>
                  </a:cubicBezTo>
                  <a:lnTo>
                    <a:pt x="15005" y="176122"/>
                  </a:lnTo>
                  <a:cubicBezTo>
                    <a:pt x="16212" y="174947"/>
                    <a:pt x="16212" y="173023"/>
                    <a:pt x="15005" y="171816"/>
                  </a:cubicBezTo>
                  <a:cubicBezTo>
                    <a:pt x="14418" y="171229"/>
                    <a:pt x="13643" y="170935"/>
                    <a:pt x="12869" y="170935"/>
                  </a:cubicBezTo>
                  <a:cubicBezTo>
                    <a:pt x="12094" y="170935"/>
                    <a:pt x="11319" y="171229"/>
                    <a:pt x="10732" y="171816"/>
                  </a:cubicBezTo>
                  <a:lnTo>
                    <a:pt x="5219" y="177329"/>
                  </a:lnTo>
                  <a:cubicBezTo>
                    <a:pt x="1859" y="180688"/>
                    <a:pt x="0" y="185157"/>
                    <a:pt x="0" y="189920"/>
                  </a:cubicBezTo>
                  <a:cubicBezTo>
                    <a:pt x="0" y="194682"/>
                    <a:pt x="1859" y="199151"/>
                    <a:pt x="5219" y="202511"/>
                  </a:cubicBezTo>
                  <a:cubicBezTo>
                    <a:pt x="8579" y="205904"/>
                    <a:pt x="13048" y="207730"/>
                    <a:pt x="17810" y="207730"/>
                  </a:cubicBezTo>
                  <a:cubicBezTo>
                    <a:pt x="22573" y="207730"/>
                    <a:pt x="27042" y="205904"/>
                    <a:pt x="30434" y="202511"/>
                  </a:cubicBezTo>
                  <a:lnTo>
                    <a:pt x="48375" y="184570"/>
                  </a:lnTo>
                  <a:lnTo>
                    <a:pt x="50300" y="188028"/>
                  </a:lnTo>
                  <a:cubicBezTo>
                    <a:pt x="53627" y="193997"/>
                    <a:pt x="59890" y="197683"/>
                    <a:pt x="66740" y="197683"/>
                  </a:cubicBezTo>
                  <a:lnTo>
                    <a:pt x="66805" y="197683"/>
                  </a:lnTo>
                  <a:cubicBezTo>
                    <a:pt x="68045" y="197683"/>
                    <a:pt x="69154" y="196933"/>
                    <a:pt x="69611" y="195791"/>
                  </a:cubicBezTo>
                  <a:cubicBezTo>
                    <a:pt x="70100" y="194650"/>
                    <a:pt x="69839" y="193345"/>
                    <a:pt x="68958" y="192497"/>
                  </a:cubicBezTo>
                  <a:lnTo>
                    <a:pt x="68730" y="192268"/>
                  </a:lnTo>
                  <a:cubicBezTo>
                    <a:pt x="68140" y="191679"/>
                    <a:pt x="67361" y="191373"/>
                    <a:pt x="66579" y="191373"/>
                  </a:cubicBezTo>
                  <a:cubicBezTo>
                    <a:pt x="66237" y="191373"/>
                    <a:pt x="65894" y="191432"/>
                    <a:pt x="65566" y="191551"/>
                  </a:cubicBezTo>
                  <a:cubicBezTo>
                    <a:pt x="61423" y="191159"/>
                    <a:pt x="57672" y="188745"/>
                    <a:pt x="55617" y="185059"/>
                  </a:cubicBezTo>
                  <a:lnTo>
                    <a:pt x="36860" y="151298"/>
                  </a:lnTo>
                  <a:cubicBezTo>
                    <a:pt x="36860" y="151265"/>
                    <a:pt x="36828" y="151233"/>
                    <a:pt x="36828" y="151233"/>
                  </a:cubicBezTo>
                  <a:lnTo>
                    <a:pt x="28575" y="136358"/>
                  </a:lnTo>
                  <a:cubicBezTo>
                    <a:pt x="25183" y="130225"/>
                    <a:pt x="27401" y="122495"/>
                    <a:pt x="33501" y="119102"/>
                  </a:cubicBezTo>
                  <a:cubicBezTo>
                    <a:pt x="35410" y="118032"/>
                    <a:pt x="37508" y="117488"/>
                    <a:pt x="39631" y="117488"/>
                  </a:cubicBezTo>
                  <a:cubicBezTo>
                    <a:pt x="40808" y="117488"/>
                    <a:pt x="41992" y="117655"/>
                    <a:pt x="43156" y="117993"/>
                  </a:cubicBezTo>
                  <a:cubicBezTo>
                    <a:pt x="44624" y="118384"/>
                    <a:pt x="45929" y="119037"/>
                    <a:pt x="47136" y="119885"/>
                  </a:cubicBezTo>
                  <a:lnTo>
                    <a:pt x="72579" y="165748"/>
                  </a:lnTo>
                  <a:cubicBezTo>
                    <a:pt x="73688" y="167771"/>
                    <a:pt x="75156" y="169467"/>
                    <a:pt x="76820" y="170902"/>
                  </a:cubicBezTo>
                  <a:lnTo>
                    <a:pt x="77831" y="172729"/>
                  </a:lnTo>
                  <a:cubicBezTo>
                    <a:pt x="80277" y="177133"/>
                    <a:pt x="79886" y="182580"/>
                    <a:pt x="76820" y="186593"/>
                  </a:cubicBezTo>
                  <a:cubicBezTo>
                    <a:pt x="75809" y="187930"/>
                    <a:pt x="76070" y="189822"/>
                    <a:pt x="77407" y="190833"/>
                  </a:cubicBezTo>
                  <a:cubicBezTo>
                    <a:pt x="77962" y="191266"/>
                    <a:pt x="78618" y="191475"/>
                    <a:pt x="79268" y="191475"/>
                  </a:cubicBezTo>
                  <a:cubicBezTo>
                    <a:pt x="80185" y="191475"/>
                    <a:pt x="81089" y="191061"/>
                    <a:pt x="81680" y="190279"/>
                  </a:cubicBezTo>
                  <a:cubicBezTo>
                    <a:pt x="85040" y="185842"/>
                    <a:pt x="86214" y="180232"/>
                    <a:pt x="85105" y="174980"/>
                  </a:cubicBezTo>
                  <a:lnTo>
                    <a:pt x="85105" y="174980"/>
                  </a:lnTo>
                  <a:cubicBezTo>
                    <a:pt x="86377" y="175241"/>
                    <a:pt x="87715" y="175404"/>
                    <a:pt x="89020" y="175404"/>
                  </a:cubicBezTo>
                  <a:cubicBezTo>
                    <a:pt x="92119" y="175404"/>
                    <a:pt x="95250" y="174654"/>
                    <a:pt x="98121" y="173055"/>
                  </a:cubicBezTo>
                  <a:cubicBezTo>
                    <a:pt x="102492" y="170609"/>
                    <a:pt x="105688" y="166597"/>
                    <a:pt x="107058" y="161769"/>
                  </a:cubicBezTo>
                  <a:cubicBezTo>
                    <a:pt x="107907" y="158768"/>
                    <a:pt x="108004" y="155669"/>
                    <a:pt x="107385" y="152701"/>
                  </a:cubicBezTo>
                  <a:lnTo>
                    <a:pt x="107385" y="152701"/>
                  </a:lnTo>
                  <a:cubicBezTo>
                    <a:pt x="108689" y="152994"/>
                    <a:pt x="109994" y="153125"/>
                    <a:pt x="111299" y="153125"/>
                  </a:cubicBezTo>
                  <a:cubicBezTo>
                    <a:pt x="114463" y="153125"/>
                    <a:pt x="117562" y="152342"/>
                    <a:pt x="120400" y="150776"/>
                  </a:cubicBezTo>
                  <a:cubicBezTo>
                    <a:pt x="127772" y="146666"/>
                    <a:pt x="131328" y="138283"/>
                    <a:pt x="129664" y="130421"/>
                  </a:cubicBezTo>
                  <a:lnTo>
                    <a:pt x="129664" y="130421"/>
                  </a:lnTo>
                  <a:cubicBezTo>
                    <a:pt x="130969" y="130715"/>
                    <a:pt x="132274" y="130845"/>
                    <a:pt x="133578" y="130845"/>
                  </a:cubicBezTo>
                  <a:cubicBezTo>
                    <a:pt x="136742" y="130845"/>
                    <a:pt x="139841" y="130062"/>
                    <a:pt x="142679" y="128497"/>
                  </a:cubicBezTo>
                  <a:cubicBezTo>
                    <a:pt x="147083" y="126050"/>
                    <a:pt x="150247" y="122038"/>
                    <a:pt x="151617" y="117210"/>
                  </a:cubicBezTo>
                  <a:cubicBezTo>
                    <a:pt x="152498" y="114209"/>
                    <a:pt x="152596" y="111110"/>
                    <a:pt x="151943" y="108142"/>
                  </a:cubicBezTo>
                  <a:lnTo>
                    <a:pt x="151943" y="108142"/>
                  </a:lnTo>
                  <a:cubicBezTo>
                    <a:pt x="153216" y="108403"/>
                    <a:pt x="154553" y="108566"/>
                    <a:pt x="155858" y="108566"/>
                  </a:cubicBezTo>
                  <a:cubicBezTo>
                    <a:pt x="158957" y="108566"/>
                    <a:pt x="162088" y="107816"/>
                    <a:pt x="164959" y="106217"/>
                  </a:cubicBezTo>
                  <a:cubicBezTo>
                    <a:pt x="169362" y="103771"/>
                    <a:pt x="172526" y="99758"/>
                    <a:pt x="173896" y="94931"/>
                  </a:cubicBezTo>
                  <a:cubicBezTo>
                    <a:pt x="174777" y="91930"/>
                    <a:pt x="174875" y="88831"/>
                    <a:pt x="174223" y="85862"/>
                  </a:cubicBezTo>
                  <a:lnTo>
                    <a:pt x="174223" y="85862"/>
                  </a:lnTo>
                  <a:cubicBezTo>
                    <a:pt x="175495" y="86123"/>
                    <a:pt x="176832" y="86286"/>
                    <a:pt x="178137" y="86286"/>
                  </a:cubicBezTo>
                  <a:cubicBezTo>
                    <a:pt x="181236" y="86286"/>
                    <a:pt x="184367" y="85504"/>
                    <a:pt x="187238" y="83905"/>
                  </a:cubicBezTo>
                  <a:cubicBezTo>
                    <a:pt x="191348" y="81622"/>
                    <a:pt x="194447" y="77871"/>
                    <a:pt x="195948" y="73434"/>
                  </a:cubicBezTo>
                  <a:cubicBezTo>
                    <a:pt x="200351" y="71966"/>
                    <a:pt x="204135" y="68867"/>
                    <a:pt x="206419" y="64757"/>
                  </a:cubicBezTo>
                  <a:cubicBezTo>
                    <a:pt x="207952" y="61985"/>
                    <a:pt x="208767" y="58821"/>
                    <a:pt x="208767" y="55656"/>
                  </a:cubicBezTo>
                  <a:cubicBezTo>
                    <a:pt x="208767" y="48806"/>
                    <a:pt x="205048" y="42511"/>
                    <a:pt x="199112" y="39216"/>
                  </a:cubicBezTo>
                  <a:lnTo>
                    <a:pt x="177126" y="27016"/>
                  </a:lnTo>
                  <a:lnTo>
                    <a:pt x="170374" y="14849"/>
                  </a:lnTo>
                  <a:cubicBezTo>
                    <a:pt x="169819" y="13851"/>
                    <a:pt x="168781" y="13290"/>
                    <a:pt x="167713" y="13290"/>
                  </a:cubicBezTo>
                  <a:cubicBezTo>
                    <a:pt x="167210" y="13290"/>
                    <a:pt x="166700" y="13414"/>
                    <a:pt x="166231" y="13675"/>
                  </a:cubicBezTo>
                  <a:cubicBezTo>
                    <a:pt x="164763" y="14490"/>
                    <a:pt x="164241" y="16349"/>
                    <a:pt x="165057" y="17817"/>
                  </a:cubicBezTo>
                  <a:lnTo>
                    <a:pt x="172233" y="30702"/>
                  </a:lnTo>
                  <a:cubicBezTo>
                    <a:pt x="172233" y="30702"/>
                    <a:pt x="172233" y="30735"/>
                    <a:pt x="172233" y="30735"/>
                  </a:cubicBezTo>
                  <a:lnTo>
                    <a:pt x="189228" y="61332"/>
                  </a:lnTo>
                  <a:cubicBezTo>
                    <a:pt x="190272" y="63224"/>
                    <a:pt x="190826" y="65345"/>
                    <a:pt x="190826" y="67497"/>
                  </a:cubicBezTo>
                  <a:cubicBezTo>
                    <a:pt x="190826" y="68443"/>
                    <a:pt x="190728" y="69389"/>
                    <a:pt x="190500" y="70303"/>
                  </a:cubicBezTo>
                  <a:cubicBezTo>
                    <a:pt x="189717" y="73826"/>
                    <a:pt x="187434" y="76859"/>
                    <a:pt x="184302" y="78588"/>
                  </a:cubicBezTo>
                  <a:cubicBezTo>
                    <a:pt x="182342" y="79676"/>
                    <a:pt x="180224" y="80192"/>
                    <a:pt x="178137" y="80192"/>
                  </a:cubicBezTo>
                  <a:cubicBezTo>
                    <a:pt x="175466" y="80192"/>
                    <a:pt x="172846" y="79347"/>
                    <a:pt x="170667" y="77773"/>
                  </a:cubicBezTo>
                  <a:lnTo>
                    <a:pt x="145224" y="31942"/>
                  </a:lnTo>
                  <a:cubicBezTo>
                    <a:pt x="144115" y="29952"/>
                    <a:pt x="142679" y="28190"/>
                    <a:pt x="140983" y="26755"/>
                  </a:cubicBezTo>
                  <a:lnTo>
                    <a:pt x="139972" y="24961"/>
                  </a:lnTo>
                  <a:cubicBezTo>
                    <a:pt x="138928" y="23069"/>
                    <a:pt x="138373" y="20949"/>
                    <a:pt x="138373" y="18796"/>
                  </a:cubicBezTo>
                  <a:cubicBezTo>
                    <a:pt x="138373" y="14197"/>
                    <a:pt x="140885" y="9923"/>
                    <a:pt x="144897" y="7673"/>
                  </a:cubicBezTo>
                  <a:cubicBezTo>
                    <a:pt x="146817" y="6615"/>
                    <a:pt x="148933" y="6089"/>
                    <a:pt x="151046" y="6089"/>
                  </a:cubicBezTo>
                  <a:cubicBezTo>
                    <a:pt x="153495" y="6089"/>
                    <a:pt x="155940" y="6794"/>
                    <a:pt x="158076" y="8195"/>
                  </a:cubicBezTo>
                  <a:cubicBezTo>
                    <a:pt x="158588" y="8528"/>
                    <a:pt x="159165" y="8687"/>
                    <a:pt x="159736" y="8687"/>
                  </a:cubicBezTo>
                  <a:cubicBezTo>
                    <a:pt x="160729" y="8687"/>
                    <a:pt x="161704" y="8204"/>
                    <a:pt x="162284" y="7314"/>
                  </a:cubicBezTo>
                  <a:cubicBezTo>
                    <a:pt x="163197" y="5911"/>
                    <a:pt x="162806" y="4019"/>
                    <a:pt x="161403" y="3106"/>
                  </a:cubicBezTo>
                  <a:cubicBezTo>
                    <a:pt x="158256" y="1043"/>
                    <a:pt x="154659" y="1"/>
                    <a:pt x="15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24"/>
            <p:cNvSpPr/>
            <p:nvPr/>
          </p:nvSpPr>
          <p:spPr>
            <a:xfrm>
              <a:off x="6217325" y="1795700"/>
              <a:ext cx="850" cy="850"/>
            </a:xfrm>
            <a:custGeom>
              <a:avLst/>
              <a:gdLst/>
              <a:ahLst/>
              <a:cxnLst/>
              <a:rect l="l" t="t" r="r" b="b"/>
              <a:pathLst>
                <a:path w="34" h="34" extrusionOk="0">
                  <a:moveTo>
                    <a:pt x="1" y="1"/>
                  </a:moveTo>
                  <a:cubicBezTo>
                    <a:pt x="1" y="34"/>
                    <a:pt x="1" y="34"/>
                    <a:pt x="1" y="34"/>
                  </a:cubicBezTo>
                  <a:cubicBezTo>
                    <a:pt x="1" y="34"/>
                    <a:pt x="1" y="1"/>
                    <a:pt x="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124"/>
          <p:cNvGrpSpPr/>
          <p:nvPr/>
        </p:nvGrpSpPr>
        <p:grpSpPr>
          <a:xfrm>
            <a:off x="4303860" y="2294112"/>
            <a:ext cx="567457" cy="458779"/>
            <a:chOff x="1181650" y="725625"/>
            <a:chExt cx="5249375" cy="4244025"/>
          </a:xfrm>
        </p:grpSpPr>
        <p:sp>
          <p:nvSpPr>
            <p:cNvPr id="2262" name="Google Shape;2262;p124"/>
            <p:cNvSpPr/>
            <p:nvPr/>
          </p:nvSpPr>
          <p:spPr>
            <a:xfrm>
              <a:off x="4556975" y="1868725"/>
              <a:ext cx="162325" cy="169225"/>
            </a:xfrm>
            <a:custGeom>
              <a:avLst/>
              <a:gdLst/>
              <a:ahLst/>
              <a:cxnLst/>
              <a:rect l="l" t="t" r="r" b="b"/>
              <a:pathLst>
                <a:path w="6493" h="6769" extrusionOk="0">
                  <a:moveTo>
                    <a:pt x="3288" y="1"/>
                  </a:moveTo>
                  <a:cubicBezTo>
                    <a:pt x="1748" y="1"/>
                    <a:pt x="413" y="1161"/>
                    <a:pt x="229" y="2723"/>
                  </a:cubicBezTo>
                  <a:lnTo>
                    <a:pt x="164" y="3376"/>
                  </a:lnTo>
                  <a:cubicBezTo>
                    <a:pt x="1" y="5072"/>
                    <a:pt x="1208" y="6572"/>
                    <a:pt x="2904" y="6735"/>
                  </a:cubicBezTo>
                  <a:cubicBezTo>
                    <a:pt x="3002" y="6768"/>
                    <a:pt x="3100" y="6768"/>
                    <a:pt x="3198" y="6768"/>
                  </a:cubicBezTo>
                  <a:cubicBezTo>
                    <a:pt x="4763" y="6768"/>
                    <a:pt x="6101" y="5594"/>
                    <a:pt x="6264" y="4028"/>
                  </a:cubicBezTo>
                  <a:lnTo>
                    <a:pt x="6329" y="3376"/>
                  </a:lnTo>
                  <a:cubicBezTo>
                    <a:pt x="6492" y="1679"/>
                    <a:pt x="5285" y="179"/>
                    <a:pt x="3589" y="16"/>
                  </a:cubicBezTo>
                  <a:cubicBezTo>
                    <a:pt x="3488" y="6"/>
                    <a:pt x="3387" y="1"/>
                    <a:pt x="3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24"/>
            <p:cNvSpPr/>
            <p:nvPr/>
          </p:nvSpPr>
          <p:spPr>
            <a:xfrm>
              <a:off x="4258500" y="1969050"/>
              <a:ext cx="162325" cy="169200"/>
            </a:xfrm>
            <a:custGeom>
              <a:avLst/>
              <a:gdLst/>
              <a:ahLst/>
              <a:cxnLst/>
              <a:rect l="l" t="t" r="r" b="b"/>
              <a:pathLst>
                <a:path w="6493" h="6768" extrusionOk="0">
                  <a:moveTo>
                    <a:pt x="3288" y="0"/>
                  </a:moveTo>
                  <a:cubicBezTo>
                    <a:pt x="1748" y="0"/>
                    <a:pt x="413" y="1162"/>
                    <a:pt x="229" y="2755"/>
                  </a:cubicBezTo>
                  <a:lnTo>
                    <a:pt x="164" y="3375"/>
                  </a:lnTo>
                  <a:cubicBezTo>
                    <a:pt x="1" y="5071"/>
                    <a:pt x="1208" y="6572"/>
                    <a:pt x="2904" y="6735"/>
                  </a:cubicBezTo>
                  <a:cubicBezTo>
                    <a:pt x="3002" y="6767"/>
                    <a:pt x="3100" y="6767"/>
                    <a:pt x="3198" y="6767"/>
                  </a:cubicBezTo>
                  <a:cubicBezTo>
                    <a:pt x="4763" y="6767"/>
                    <a:pt x="6101" y="5593"/>
                    <a:pt x="6264" y="4027"/>
                  </a:cubicBezTo>
                  <a:lnTo>
                    <a:pt x="6329" y="3375"/>
                  </a:lnTo>
                  <a:cubicBezTo>
                    <a:pt x="6492" y="1711"/>
                    <a:pt x="5285" y="178"/>
                    <a:pt x="3589" y="15"/>
                  </a:cubicBezTo>
                  <a:cubicBezTo>
                    <a:pt x="3488" y="5"/>
                    <a:pt x="3388" y="0"/>
                    <a:pt x="3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24"/>
            <p:cNvSpPr/>
            <p:nvPr/>
          </p:nvSpPr>
          <p:spPr>
            <a:xfrm>
              <a:off x="1759825" y="1576800"/>
              <a:ext cx="162325" cy="169200"/>
            </a:xfrm>
            <a:custGeom>
              <a:avLst/>
              <a:gdLst/>
              <a:ahLst/>
              <a:cxnLst/>
              <a:rect l="l" t="t" r="r" b="b"/>
              <a:pathLst>
                <a:path w="6493" h="6768" extrusionOk="0">
                  <a:moveTo>
                    <a:pt x="3288" y="0"/>
                  </a:moveTo>
                  <a:cubicBezTo>
                    <a:pt x="1744" y="0"/>
                    <a:pt x="382" y="1162"/>
                    <a:pt x="229" y="2755"/>
                  </a:cubicBezTo>
                  <a:lnTo>
                    <a:pt x="164" y="3407"/>
                  </a:lnTo>
                  <a:cubicBezTo>
                    <a:pt x="1" y="5071"/>
                    <a:pt x="1208" y="6571"/>
                    <a:pt x="2871" y="6767"/>
                  </a:cubicBezTo>
                  <a:lnTo>
                    <a:pt x="3197" y="6767"/>
                  </a:lnTo>
                  <a:cubicBezTo>
                    <a:pt x="4763" y="6767"/>
                    <a:pt x="6068" y="5593"/>
                    <a:pt x="6231" y="4027"/>
                  </a:cubicBezTo>
                  <a:lnTo>
                    <a:pt x="6296" y="3375"/>
                  </a:lnTo>
                  <a:cubicBezTo>
                    <a:pt x="6492" y="1711"/>
                    <a:pt x="5252" y="178"/>
                    <a:pt x="3589" y="15"/>
                  </a:cubicBezTo>
                  <a:cubicBezTo>
                    <a:pt x="3488" y="5"/>
                    <a:pt x="3387" y="0"/>
                    <a:pt x="3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24"/>
            <p:cNvSpPr/>
            <p:nvPr/>
          </p:nvSpPr>
          <p:spPr>
            <a:xfrm>
              <a:off x="2140675" y="1756200"/>
              <a:ext cx="162300" cy="169200"/>
            </a:xfrm>
            <a:custGeom>
              <a:avLst/>
              <a:gdLst/>
              <a:ahLst/>
              <a:cxnLst/>
              <a:rect l="l" t="t" r="r" b="b"/>
              <a:pathLst>
                <a:path w="6492" h="6768" extrusionOk="0">
                  <a:moveTo>
                    <a:pt x="3287" y="0"/>
                  </a:moveTo>
                  <a:cubicBezTo>
                    <a:pt x="1747" y="0"/>
                    <a:pt x="412" y="1162"/>
                    <a:pt x="228" y="2755"/>
                  </a:cubicBezTo>
                  <a:lnTo>
                    <a:pt x="163" y="3408"/>
                  </a:lnTo>
                  <a:cubicBezTo>
                    <a:pt x="0" y="5071"/>
                    <a:pt x="1207" y="6572"/>
                    <a:pt x="2903" y="6768"/>
                  </a:cubicBezTo>
                  <a:lnTo>
                    <a:pt x="3230" y="6768"/>
                  </a:lnTo>
                  <a:cubicBezTo>
                    <a:pt x="4763" y="6768"/>
                    <a:pt x="6100" y="5593"/>
                    <a:pt x="6263" y="4027"/>
                  </a:cubicBezTo>
                  <a:lnTo>
                    <a:pt x="6328" y="3375"/>
                  </a:lnTo>
                  <a:cubicBezTo>
                    <a:pt x="6491" y="1711"/>
                    <a:pt x="5285" y="211"/>
                    <a:pt x="3588" y="15"/>
                  </a:cubicBezTo>
                  <a:cubicBezTo>
                    <a:pt x="3487" y="5"/>
                    <a:pt x="3387" y="0"/>
                    <a:pt x="3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24"/>
            <p:cNvSpPr/>
            <p:nvPr/>
          </p:nvSpPr>
          <p:spPr>
            <a:xfrm>
              <a:off x="3519675" y="1752125"/>
              <a:ext cx="163125" cy="169200"/>
            </a:xfrm>
            <a:custGeom>
              <a:avLst/>
              <a:gdLst/>
              <a:ahLst/>
              <a:cxnLst/>
              <a:rect l="l" t="t" r="r" b="b"/>
              <a:pathLst>
                <a:path w="6525" h="6768" extrusionOk="0">
                  <a:moveTo>
                    <a:pt x="3315" y="0"/>
                  </a:moveTo>
                  <a:cubicBezTo>
                    <a:pt x="1748" y="0"/>
                    <a:pt x="414" y="1162"/>
                    <a:pt x="261" y="2755"/>
                  </a:cubicBezTo>
                  <a:lnTo>
                    <a:pt x="196" y="3408"/>
                  </a:lnTo>
                  <a:cubicBezTo>
                    <a:pt x="0" y="5071"/>
                    <a:pt x="1240" y="6572"/>
                    <a:pt x="2904" y="6767"/>
                  </a:cubicBezTo>
                  <a:lnTo>
                    <a:pt x="3230" y="6767"/>
                  </a:lnTo>
                  <a:cubicBezTo>
                    <a:pt x="4763" y="6767"/>
                    <a:pt x="6100" y="5593"/>
                    <a:pt x="6263" y="4027"/>
                  </a:cubicBezTo>
                  <a:lnTo>
                    <a:pt x="6329" y="3375"/>
                  </a:lnTo>
                  <a:cubicBezTo>
                    <a:pt x="6524" y="1711"/>
                    <a:pt x="5285" y="211"/>
                    <a:pt x="3621" y="15"/>
                  </a:cubicBezTo>
                  <a:cubicBezTo>
                    <a:pt x="3518" y="5"/>
                    <a:pt x="3416"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24"/>
            <p:cNvSpPr/>
            <p:nvPr/>
          </p:nvSpPr>
          <p:spPr>
            <a:xfrm>
              <a:off x="5801975" y="3192925"/>
              <a:ext cx="44250" cy="14050"/>
            </a:xfrm>
            <a:custGeom>
              <a:avLst/>
              <a:gdLst/>
              <a:ahLst/>
              <a:cxnLst/>
              <a:rect l="l" t="t" r="r" b="b"/>
              <a:pathLst>
                <a:path w="1770" h="562" extrusionOk="0">
                  <a:moveTo>
                    <a:pt x="1763" y="0"/>
                  </a:moveTo>
                  <a:lnTo>
                    <a:pt x="1763" y="0"/>
                  </a:lnTo>
                  <a:cubicBezTo>
                    <a:pt x="1762" y="0"/>
                    <a:pt x="1652" y="35"/>
                    <a:pt x="1381" y="120"/>
                  </a:cubicBezTo>
                  <a:cubicBezTo>
                    <a:pt x="354" y="448"/>
                    <a:pt x="0" y="562"/>
                    <a:pt x="2" y="562"/>
                  </a:cubicBezTo>
                  <a:cubicBezTo>
                    <a:pt x="6" y="562"/>
                    <a:pt x="1769" y="0"/>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24"/>
            <p:cNvSpPr/>
            <p:nvPr/>
          </p:nvSpPr>
          <p:spPr>
            <a:xfrm>
              <a:off x="1181650" y="725625"/>
              <a:ext cx="5249375" cy="4244025"/>
            </a:xfrm>
            <a:custGeom>
              <a:avLst/>
              <a:gdLst/>
              <a:ahLst/>
              <a:cxnLst/>
              <a:rect l="l" t="t" r="r" b="b"/>
              <a:pathLst>
                <a:path w="209975" h="169761" extrusionOk="0">
                  <a:moveTo>
                    <a:pt x="32751" y="26527"/>
                  </a:moveTo>
                  <a:cubicBezTo>
                    <a:pt x="35491" y="29495"/>
                    <a:pt x="39242" y="31387"/>
                    <a:pt x="43319" y="31811"/>
                  </a:cubicBezTo>
                  <a:cubicBezTo>
                    <a:pt x="43898" y="31872"/>
                    <a:pt x="44478" y="31902"/>
                    <a:pt x="45055" y="31902"/>
                  </a:cubicBezTo>
                  <a:cubicBezTo>
                    <a:pt x="48515" y="31902"/>
                    <a:pt x="51913" y="30827"/>
                    <a:pt x="54736" y="28843"/>
                  </a:cubicBezTo>
                  <a:cubicBezTo>
                    <a:pt x="57509" y="31778"/>
                    <a:pt x="61260" y="33670"/>
                    <a:pt x="65305" y="34094"/>
                  </a:cubicBezTo>
                  <a:cubicBezTo>
                    <a:pt x="65889" y="34155"/>
                    <a:pt x="66472" y="34185"/>
                    <a:pt x="67053" y="34185"/>
                  </a:cubicBezTo>
                  <a:cubicBezTo>
                    <a:pt x="70533" y="34185"/>
                    <a:pt x="73932" y="33111"/>
                    <a:pt x="76755" y="31126"/>
                  </a:cubicBezTo>
                  <a:cubicBezTo>
                    <a:pt x="79495" y="34062"/>
                    <a:pt x="83246" y="35986"/>
                    <a:pt x="87324" y="36410"/>
                  </a:cubicBezTo>
                  <a:cubicBezTo>
                    <a:pt x="87891" y="36470"/>
                    <a:pt x="88460" y="36499"/>
                    <a:pt x="89027" y="36499"/>
                  </a:cubicBezTo>
                  <a:cubicBezTo>
                    <a:pt x="92498" y="36499"/>
                    <a:pt x="95908" y="35400"/>
                    <a:pt x="98741" y="33409"/>
                  </a:cubicBezTo>
                  <a:cubicBezTo>
                    <a:pt x="101513" y="36378"/>
                    <a:pt x="105264" y="38270"/>
                    <a:pt x="109309" y="38694"/>
                  </a:cubicBezTo>
                  <a:cubicBezTo>
                    <a:pt x="109893" y="38755"/>
                    <a:pt x="110476" y="38784"/>
                    <a:pt x="111057" y="38784"/>
                  </a:cubicBezTo>
                  <a:cubicBezTo>
                    <a:pt x="114538" y="38784"/>
                    <a:pt x="117936" y="37710"/>
                    <a:pt x="120759" y="35725"/>
                  </a:cubicBezTo>
                  <a:cubicBezTo>
                    <a:pt x="123499" y="38661"/>
                    <a:pt x="127250" y="40586"/>
                    <a:pt x="131328" y="41010"/>
                  </a:cubicBezTo>
                  <a:cubicBezTo>
                    <a:pt x="131873" y="41063"/>
                    <a:pt x="132418" y="41089"/>
                    <a:pt x="132963" y="41089"/>
                  </a:cubicBezTo>
                  <a:cubicBezTo>
                    <a:pt x="136457" y="41089"/>
                    <a:pt x="139894" y="40013"/>
                    <a:pt x="142745" y="38009"/>
                  </a:cubicBezTo>
                  <a:cubicBezTo>
                    <a:pt x="145485" y="40945"/>
                    <a:pt x="149269" y="42869"/>
                    <a:pt x="153314" y="43293"/>
                  </a:cubicBezTo>
                  <a:cubicBezTo>
                    <a:pt x="153901" y="43358"/>
                    <a:pt x="154488" y="43391"/>
                    <a:pt x="155075" y="43391"/>
                  </a:cubicBezTo>
                  <a:cubicBezTo>
                    <a:pt x="156445" y="43391"/>
                    <a:pt x="157750" y="43228"/>
                    <a:pt x="159022" y="42902"/>
                  </a:cubicBezTo>
                  <a:lnTo>
                    <a:pt x="159022" y="42902"/>
                  </a:lnTo>
                  <a:lnTo>
                    <a:pt x="157424" y="58298"/>
                  </a:lnTo>
                  <a:lnTo>
                    <a:pt x="139189" y="64137"/>
                  </a:lnTo>
                  <a:cubicBezTo>
                    <a:pt x="136514" y="61593"/>
                    <a:pt x="133089" y="60027"/>
                    <a:pt x="129371" y="59636"/>
                  </a:cubicBezTo>
                  <a:cubicBezTo>
                    <a:pt x="128783" y="59571"/>
                    <a:pt x="128196" y="59538"/>
                    <a:pt x="127609" y="59538"/>
                  </a:cubicBezTo>
                  <a:cubicBezTo>
                    <a:pt x="124119" y="59538"/>
                    <a:pt x="120759" y="60647"/>
                    <a:pt x="117954" y="62604"/>
                  </a:cubicBezTo>
                  <a:cubicBezTo>
                    <a:pt x="115181" y="59668"/>
                    <a:pt x="111430" y="57744"/>
                    <a:pt x="107352" y="57320"/>
                  </a:cubicBezTo>
                  <a:cubicBezTo>
                    <a:pt x="106765" y="57287"/>
                    <a:pt x="106178" y="57255"/>
                    <a:pt x="105623" y="57255"/>
                  </a:cubicBezTo>
                  <a:cubicBezTo>
                    <a:pt x="102133" y="57255"/>
                    <a:pt x="98741" y="58331"/>
                    <a:pt x="95935" y="60321"/>
                  </a:cubicBezTo>
                  <a:cubicBezTo>
                    <a:pt x="93195" y="57385"/>
                    <a:pt x="89444" y="55460"/>
                    <a:pt x="85366" y="55036"/>
                  </a:cubicBezTo>
                  <a:cubicBezTo>
                    <a:pt x="84779" y="54971"/>
                    <a:pt x="84192" y="54939"/>
                    <a:pt x="83605" y="54939"/>
                  </a:cubicBezTo>
                  <a:cubicBezTo>
                    <a:pt x="80147" y="54939"/>
                    <a:pt x="76755" y="56048"/>
                    <a:pt x="73949" y="58005"/>
                  </a:cubicBezTo>
                  <a:cubicBezTo>
                    <a:pt x="71177" y="55069"/>
                    <a:pt x="67425" y="53177"/>
                    <a:pt x="63348" y="52753"/>
                  </a:cubicBezTo>
                  <a:cubicBezTo>
                    <a:pt x="62765" y="52692"/>
                    <a:pt x="62182" y="52662"/>
                    <a:pt x="61602" y="52662"/>
                  </a:cubicBezTo>
                  <a:cubicBezTo>
                    <a:pt x="58128" y="52662"/>
                    <a:pt x="54754" y="53737"/>
                    <a:pt x="51931" y="55721"/>
                  </a:cubicBezTo>
                  <a:cubicBezTo>
                    <a:pt x="49191" y="52786"/>
                    <a:pt x="45440" y="50861"/>
                    <a:pt x="41395" y="50437"/>
                  </a:cubicBezTo>
                  <a:cubicBezTo>
                    <a:pt x="40808" y="50404"/>
                    <a:pt x="40220" y="50372"/>
                    <a:pt x="39601" y="50372"/>
                  </a:cubicBezTo>
                  <a:cubicBezTo>
                    <a:pt x="36143" y="50372"/>
                    <a:pt x="32751" y="51448"/>
                    <a:pt x="29945" y="53438"/>
                  </a:cubicBezTo>
                  <a:cubicBezTo>
                    <a:pt x="27205" y="50502"/>
                    <a:pt x="23421" y="48578"/>
                    <a:pt x="19376" y="48154"/>
                  </a:cubicBezTo>
                  <a:cubicBezTo>
                    <a:pt x="18757" y="48088"/>
                    <a:pt x="18169" y="48056"/>
                    <a:pt x="17615" y="48056"/>
                  </a:cubicBezTo>
                  <a:cubicBezTo>
                    <a:pt x="16245" y="48056"/>
                    <a:pt x="14907" y="48219"/>
                    <a:pt x="13668" y="48512"/>
                  </a:cubicBezTo>
                  <a:lnTo>
                    <a:pt x="15788" y="27962"/>
                  </a:lnTo>
                  <a:cubicBezTo>
                    <a:pt x="17484" y="28777"/>
                    <a:pt x="19344" y="29299"/>
                    <a:pt x="21334" y="29528"/>
                  </a:cubicBezTo>
                  <a:cubicBezTo>
                    <a:pt x="21901" y="29587"/>
                    <a:pt x="22470" y="29617"/>
                    <a:pt x="23037" y="29617"/>
                  </a:cubicBezTo>
                  <a:cubicBezTo>
                    <a:pt x="26508" y="29617"/>
                    <a:pt x="29918" y="28517"/>
                    <a:pt x="32751" y="26527"/>
                  </a:cubicBezTo>
                  <a:close/>
                  <a:moveTo>
                    <a:pt x="17615" y="54188"/>
                  </a:moveTo>
                  <a:cubicBezTo>
                    <a:pt x="17941" y="54188"/>
                    <a:pt x="18333" y="54188"/>
                    <a:pt x="18724" y="54254"/>
                  </a:cubicBezTo>
                  <a:cubicBezTo>
                    <a:pt x="22149" y="54612"/>
                    <a:pt x="25085" y="56504"/>
                    <a:pt x="26846" y="59440"/>
                  </a:cubicBezTo>
                  <a:cubicBezTo>
                    <a:pt x="27336" y="60288"/>
                    <a:pt x="28184" y="60810"/>
                    <a:pt x="29162" y="60941"/>
                  </a:cubicBezTo>
                  <a:cubicBezTo>
                    <a:pt x="29265" y="60951"/>
                    <a:pt x="29368" y="60956"/>
                    <a:pt x="29471" y="60956"/>
                  </a:cubicBezTo>
                  <a:cubicBezTo>
                    <a:pt x="30317" y="60956"/>
                    <a:pt x="31158" y="60602"/>
                    <a:pt x="31739" y="59962"/>
                  </a:cubicBezTo>
                  <a:cubicBezTo>
                    <a:pt x="33768" y="57730"/>
                    <a:pt x="36672" y="56477"/>
                    <a:pt x="39629" y="56477"/>
                  </a:cubicBezTo>
                  <a:cubicBezTo>
                    <a:pt x="40000" y="56477"/>
                    <a:pt x="40371" y="56497"/>
                    <a:pt x="40742" y="56537"/>
                  </a:cubicBezTo>
                  <a:cubicBezTo>
                    <a:pt x="44135" y="56896"/>
                    <a:pt x="47103" y="58788"/>
                    <a:pt x="48832" y="61723"/>
                  </a:cubicBezTo>
                  <a:cubicBezTo>
                    <a:pt x="49354" y="62572"/>
                    <a:pt x="50202" y="63126"/>
                    <a:pt x="51148" y="63224"/>
                  </a:cubicBezTo>
                  <a:cubicBezTo>
                    <a:pt x="51254" y="63235"/>
                    <a:pt x="51360" y="63240"/>
                    <a:pt x="51465" y="63240"/>
                  </a:cubicBezTo>
                  <a:cubicBezTo>
                    <a:pt x="52328" y="63240"/>
                    <a:pt x="53143" y="62885"/>
                    <a:pt x="53725" y="62245"/>
                  </a:cubicBezTo>
                  <a:cubicBezTo>
                    <a:pt x="55748" y="60027"/>
                    <a:pt x="58618" y="58788"/>
                    <a:pt x="61619" y="58788"/>
                  </a:cubicBezTo>
                  <a:cubicBezTo>
                    <a:pt x="61978" y="58788"/>
                    <a:pt x="62369" y="58788"/>
                    <a:pt x="62728" y="58820"/>
                  </a:cubicBezTo>
                  <a:cubicBezTo>
                    <a:pt x="66153" y="59179"/>
                    <a:pt x="69089" y="61071"/>
                    <a:pt x="70851" y="64039"/>
                  </a:cubicBezTo>
                  <a:cubicBezTo>
                    <a:pt x="71340" y="64855"/>
                    <a:pt x="72188" y="65410"/>
                    <a:pt x="73167" y="65507"/>
                  </a:cubicBezTo>
                  <a:cubicBezTo>
                    <a:pt x="73269" y="65518"/>
                    <a:pt x="73372" y="65523"/>
                    <a:pt x="73474" y="65523"/>
                  </a:cubicBezTo>
                  <a:cubicBezTo>
                    <a:pt x="74314" y="65523"/>
                    <a:pt x="75129" y="65169"/>
                    <a:pt x="75711" y="64529"/>
                  </a:cubicBezTo>
                  <a:cubicBezTo>
                    <a:pt x="77766" y="62343"/>
                    <a:pt x="80636" y="61071"/>
                    <a:pt x="83605" y="61071"/>
                  </a:cubicBezTo>
                  <a:cubicBezTo>
                    <a:pt x="83996" y="61071"/>
                    <a:pt x="84355" y="61104"/>
                    <a:pt x="84747" y="61136"/>
                  </a:cubicBezTo>
                  <a:cubicBezTo>
                    <a:pt x="88139" y="61495"/>
                    <a:pt x="91107" y="63387"/>
                    <a:pt x="92836" y="66323"/>
                  </a:cubicBezTo>
                  <a:cubicBezTo>
                    <a:pt x="93326" y="67171"/>
                    <a:pt x="94206" y="67693"/>
                    <a:pt x="95152" y="67823"/>
                  </a:cubicBezTo>
                  <a:cubicBezTo>
                    <a:pt x="95258" y="67834"/>
                    <a:pt x="95364" y="67839"/>
                    <a:pt x="95469" y="67839"/>
                  </a:cubicBezTo>
                  <a:cubicBezTo>
                    <a:pt x="96333" y="67839"/>
                    <a:pt x="97148" y="67485"/>
                    <a:pt x="97729" y="66845"/>
                  </a:cubicBezTo>
                  <a:cubicBezTo>
                    <a:pt x="99777" y="64622"/>
                    <a:pt x="102690" y="63369"/>
                    <a:pt x="105692" y="63369"/>
                  </a:cubicBezTo>
                  <a:cubicBezTo>
                    <a:pt x="106038" y="63369"/>
                    <a:pt x="106385" y="63386"/>
                    <a:pt x="106732" y="63420"/>
                  </a:cubicBezTo>
                  <a:cubicBezTo>
                    <a:pt x="110125" y="63779"/>
                    <a:pt x="113093" y="65670"/>
                    <a:pt x="114855" y="68606"/>
                  </a:cubicBezTo>
                  <a:cubicBezTo>
                    <a:pt x="115344" y="69454"/>
                    <a:pt x="116192" y="70009"/>
                    <a:pt x="117171" y="70107"/>
                  </a:cubicBezTo>
                  <a:cubicBezTo>
                    <a:pt x="117273" y="70117"/>
                    <a:pt x="117376" y="70123"/>
                    <a:pt x="117478" y="70123"/>
                  </a:cubicBezTo>
                  <a:cubicBezTo>
                    <a:pt x="118318" y="70123"/>
                    <a:pt x="119133" y="69768"/>
                    <a:pt x="119715" y="69128"/>
                  </a:cubicBezTo>
                  <a:cubicBezTo>
                    <a:pt x="121762" y="66905"/>
                    <a:pt x="124675" y="65653"/>
                    <a:pt x="127678" y="65653"/>
                  </a:cubicBezTo>
                  <a:cubicBezTo>
                    <a:pt x="128024" y="65653"/>
                    <a:pt x="128371" y="65669"/>
                    <a:pt x="128718" y="65703"/>
                  </a:cubicBezTo>
                  <a:cubicBezTo>
                    <a:pt x="129795" y="65834"/>
                    <a:pt x="130806" y="66095"/>
                    <a:pt x="131784" y="66486"/>
                  </a:cubicBezTo>
                  <a:lnTo>
                    <a:pt x="93978" y="78555"/>
                  </a:lnTo>
                  <a:lnTo>
                    <a:pt x="7340" y="69520"/>
                  </a:lnTo>
                  <a:cubicBezTo>
                    <a:pt x="6818" y="69454"/>
                    <a:pt x="6426" y="68998"/>
                    <a:pt x="6492" y="68476"/>
                  </a:cubicBezTo>
                  <a:lnTo>
                    <a:pt x="6981" y="63779"/>
                  </a:lnTo>
                  <a:cubicBezTo>
                    <a:pt x="7307" y="60549"/>
                    <a:pt x="9069" y="57776"/>
                    <a:pt x="11548" y="56048"/>
                  </a:cubicBezTo>
                  <a:cubicBezTo>
                    <a:pt x="11678" y="55982"/>
                    <a:pt x="11809" y="55885"/>
                    <a:pt x="11939" y="55819"/>
                  </a:cubicBezTo>
                  <a:cubicBezTo>
                    <a:pt x="13570" y="54775"/>
                    <a:pt x="15527" y="54188"/>
                    <a:pt x="17615" y="54188"/>
                  </a:cubicBezTo>
                  <a:close/>
                  <a:moveTo>
                    <a:pt x="185575" y="78327"/>
                  </a:moveTo>
                  <a:lnTo>
                    <a:pt x="191870" y="98029"/>
                  </a:lnTo>
                  <a:cubicBezTo>
                    <a:pt x="191681" y="98023"/>
                    <a:pt x="191492" y="98020"/>
                    <a:pt x="191302" y="98020"/>
                  </a:cubicBezTo>
                  <a:cubicBezTo>
                    <a:pt x="189594" y="98020"/>
                    <a:pt x="187868" y="98284"/>
                    <a:pt x="186194" y="98812"/>
                  </a:cubicBezTo>
                  <a:cubicBezTo>
                    <a:pt x="182313" y="100052"/>
                    <a:pt x="179018" y="102694"/>
                    <a:pt x="176930" y="106152"/>
                  </a:cubicBezTo>
                  <a:cubicBezTo>
                    <a:pt x="174823" y="105238"/>
                    <a:pt x="172545" y="104772"/>
                    <a:pt x="170249" y="104772"/>
                  </a:cubicBezTo>
                  <a:cubicBezTo>
                    <a:pt x="168529" y="104772"/>
                    <a:pt x="166799" y="105034"/>
                    <a:pt x="165122" y="105565"/>
                  </a:cubicBezTo>
                  <a:cubicBezTo>
                    <a:pt x="161240" y="106804"/>
                    <a:pt x="157946" y="109446"/>
                    <a:pt x="155858" y="112871"/>
                  </a:cubicBezTo>
                  <a:cubicBezTo>
                    <a:pt x="153751" y="111958"/>
                    <a:pt x="151473" y="111492"/>
                    <a:pt x="149177" y="111492"/>
                  </a:cubicBezTo>
                  <a:cubicBezTo>
                    <a:pt x="147457" y="111492"/>
                    <a:pt x="145726" y="111753"/>
                    <a:pt x="144050" y="112284"/>
                  </a:cubicBezTo>
                  <a:cubicBezTo>
                    <a:pt x="140168" y="113524"/>
                    <a:pt x="136873" y="116166"/>
                    <a:pt x="134785" y="119591"/>
                  </a:cubicBezTo>
                  <a:cubicBezTo>
                    <a:pt x="132678" y="118677"/>
                    <a:pt x="130401" y="118211"/>
                    <a:pt x="128105" y="118211"/>
                  </a:cubicBezTo>
                  <a:cubicBezTo>
                    <a:pt x="126384" y="118211"/>
                    <a:pt x="124654" y="118473"/>
                    <a:pt x="122977" y="119004"/>
                  </a:cubicBezTo>
                  <a:cubicBezTo>
                    <a:pt x="119095" y="120244"/>
                    <a:pt x="115801" y="122886"/>
                    <a:pt x="113713" y="126343"/>
                  </a:cubicBezTo>
                  <a:cubicBezTo>
                    <a:pt x="111585" y="125421"/>
                    <a:pt x="109284" y="124944"/>
                    <a:pt x="106965" y="124944"/>
                  </a:cubicBezTo>
                  <a:cubicBezTo>
                    <a:pt x="105267" y="124944"/>
                    <a:pt x="103559" y="125200"/>
                    <a:pt x="101905" y="125724"/>
                  </a:cubicBezTo>
                  <a:cubicBezTo>
                    <a:pt x="98023" y="126996"/>
                    <a:pt x="94728" y="129605"/>
                    <a:pt x="92641" y="133063"/>
                  </a:cubicBezTo>
                  <a:cubicBezTo>
                    <a:pt x="90533" y="132149"/>
                    <a:pt x="88256" y="131683"/>
                    <a:pt x="85960" y="131683"/>
                  </a:cubicBezTo>
                  <a:cubicBezTo>
                    <a:pt x="84239" y="131683"/>
                    <a:pt x="82509" y="131945"/>
                    <a:pt x="80832" y="132476"/>
                  </a:cubicBezTo>
                  <a:cubicBezTo>
                    <a:pt x="76950" y="133716"/>
                    <a:pt x="73656" y="136358"/>
                    <a:pt x="71568" y="139783"/>
                  </a:cubicBezTo>
                  <a:cubicBezTo>
                    <a:pt x="69461" y="138869"/>
                    <a:pt x="67183" y="138403"/>
                    <a:pt x="64893" y="138403"/>
                  </a:cubicBezTo>
                  <a:cubicBezTo>
                    <a:pt x="63178" y="138403"/>
                    <a:pt x="61455" y="138665"/>
                    <a:pt x="59792" y="139196"/>
                  </a:cubicBezTo>
                  <a:cubicBezTo>
                    <a:pt x="57900" y="139783"/>
                    <a:pt x="56204" y="140696"/>
                    <a:pt x="54704" y="141838"/>
                  </a:cubicBezTo>
                  <a:lnTo>
                    <a:pt x="48408" y="122135"/>
                  </a:lnTo>
                  <a:lnTo>
                    <a:pt x="48408" y="122135"/>
                  </a:lnTo>
                  <a:cubicBezTo>
                    <a:pt x="48597" y="122142"/>
                    <a:pt x="48787" y="122145"/>
                    <a:pt x="48977" y="122145"/>
                  </a:cubicBezTo>
                  <a:cubicBezTo>
                    <a:pt x="50690" y="122145"/>
                    <a:pt x="52440" y="121881"/>
                    <a:pt x="54084" y="121353"/>
                  </a:cubicBezTo>
                  <a:cubicBezTo>
                    <a:pt x="56661" y="120537"/>
                    <a:pt x="58944" y="119134"/>
                    <a:pt x="60836" y="117242"/>
                  </a:cubicBezTo>
                  <a:cubicBezTo>
                    <a:pt x="61815" y="116264"/>
                    <a:pt x="62630" y="115187"/>
                    <a:pt x="63348" y="114013"/>
                  </a:cubicBezTo>
                  <a:cubicBezTo>
                    <a:pt x="65462" y="114930"/>
                    <a:pt x="67747" y="115407"/>
                    <a:pt x="70051" y="115407"/>
                  </a:cubicBezTo>
                  <a:cubicBezTo>
                    <a:pt x="71764" y="115407"/>
                    <a:pt x="73487" y="115143"/>
                    <a:pt x="75156" y="114600"/>
                  </a:cubicBezTo>
                  <a:cubicBezTo>
                    <a:pt x="77701" y="113817"/>
                    <a:pt x="80017" y="112382"/>
                    <a:pt x="81909" y="110523"/>
                  </a:cubicBezTo>
                  <a:cubicBezTo>
                    <a:pt x="82855" y="109544"/>
                    <a:pt x="83703" y="108468"/>
                    <a:pt x="84420" y="107293"/>
                  </a:cubicBezTo>
                  <a:cubicBezTo>
                    <a:pt x="86528" y="108207"/>
                    <a:pt x="88805" y="108673"/>
                    <a:pt x="91101" y="108673"/>
                  </a:cubicBezTo>
                  <a:cubicBezTo>
                    <a:pt x="92822" y="108673"/>
                    <a:pt x="94552" y="108412"/>
                    <a:pt x="96229" y="107881"/>
                  </a:cubicBezTo>
                  <a:cubicBezTo>
                    <a:pt x="98773" y="107065"/>
                    <a:pt x="101089" y="105662"/>
                    <a:pt x="102981" y="103770"/>
                  </a:cubicBezTo>
                  <a:cubicBezTo>
                    <a:pt x="103927" y="102824"/>
                    <a:pt x="104775" y="101748"/>
                    <a:pt x="105493" y="100574"/>
                  </a:cubicBezTo>
                  <a:cubicBezTo>
                    <a:pt x="107600" y="101487"/>
                    <a:pt x="109888" y="101953"/>
                    <a:pt x="112187" y="101953"/>
                  </a:cubicBezTo>
                  <a:cubicBezTo>
                    <a:pt x="113910" y="101953"/>
                    <a:pt x="115639" y="101692"/>
                    <a:pt x="117301" y="101161"/>
                  </a:cubicBezTo>
                  <a:cubicBezTo>
                    <a:pt x="119846" y="100345"/>
                    <a:pt x="122162" y="98943"/>
                    <a:pt x="124054" y="97051"/>
                  </a:cubicBezTo>
                  <a:cubicBezTo>
                    <a:pt x="125000" y="96105"/>
                    <a:pt x="125848" y="94996"/>
                    <a:pt x="126565" y="93854"/>
                  </a:cubicBezTo>
                  <a:cubicBezTo>
                    <a:pt x="128685" y="94755"/>
                    <a:pt x="130978" y="95224"/>
                    <a:pt x="133289" y="95224"/>
                  </a:cubicBezTo>
                  <a:cubicBezTo>
                    <a:pt x="134995" y="95224"/>
                    <a:pt x="136711" y="94968"/>
                    <a:pt x="138374" y="94441"/>
                  </a:cubicBezTo>
                  <a:cubicBezTo>
                    <a:pt x="138667" y="94343"/>
                    <a:pt x="138993" y="94213"/>
                    <a:pt x="139320" y="94115"/>
                  </a:cubicBezTo>
                  <a:cubicBezTo>
                    <a:pt x="141473" y="93267"/>
                    <a:pt x="143462" y="91962"/>
                    <a:pt x="145126" y="90331"/>
                  </a:cubicBezTo>
                  <a:cubicBezTo>
                    <a:pt x="146072" y="89352"/>
                    <a:pt x="146920" y="88276"/>
                    <a:pt x="147638" y="87102"/>
                  </a:cubicBezTo>
                  <a:cubicBezTo>
                    <a:pt x="149752" y="88018"/>
                    <a:pt x="152037" y="88495"/>
                    <a:pt x="154341" y="88495"/>
                  </a:cubicBezTo>
                  <a:cubicBezTo>
                    <a:pt x="156054" y="88495"/>
                    <a:pt x="157777" y="88231"/>
                    <a:pt x="159446" y="87689"/>
                  </a:cubicBezTo>
                  <a:cubicBezTo>
                    <a:pt x="161958" y="86906"/>
                    <a:pt x="164306" y="85471"/>
                    <a:pt x="166198" y="83611"/>
                  </a:cubicBezTo>
                  <a:cubicBezTo>
                    <a:pt x="167144" y="82633"/>
                    <a:pt x="167992" y="81556"/>
                    <a:pt x="168710" y="80382"/>
                  </a:cubicBezTo>
                  <a:cubicBezTo>
                    <a:pt x="170817" y="81296"/>
                    <a:pt x="173095" y="81762"/>
                    <a:pt x="175385" y="81762"/>
                  </a:cubicBezTo>
                  <a:cubicBezTo>
                    <a:pt x="177101" y="81762"/>
                    <a:pt x="178823" y="81500"/>
                    <a:pt x="180486" y="80969"/>
                  </a:cubicBezTo>
                  <a:cubicBezTo>
                    <a:pt x="181204" y="80741"/>
                    <a:pt x="181856" y="80480"/>
                    <a:pt x="182508" y="80186"/>
                  </a:cubicBezTo>
                  <a:cubicBezTo>
                    <a:pt x="183617" y="79664"/>
                    <a:pt x="184629" y="79045"/>
                    <a:pt x="185575" y="78327"/>
                  </a:cubicBezTo>
                  <a:close/>
                  <a:moveTo>
                    <a:pt x="13836" y="1"/>
                  </a:moveTo>
                  <a:cubicBezTo>
                    <a:pt x="12213" y="1"/>
                    <a:pt x="10669" y="553"/>
                    <a:pt x="9395" y="1572"/>
                  </a:cubicBezTo>
                  <a:cubicBezTo>
                    <a:pt x="7927" y="2779"/>
                    <a:pt x="7013" y="4476"/>
                    <a:pt x="6818" y="6335"/>
                  </a:cubicBezTo>
                  <a:lnTo>
                    <a:pt x="6328" y="11032"/>
                  </a:lnTo>
                  <a:cubicBezTo>
                    <a:pt x="5839" y="15729"/>
                    <a:pt x="7340" y="20166"/>
                    <a:pt x="10112" y="23526"/>
                  </a:cubicBezTo>
                  <a:lnTo>
                    <a:pt x="7177" y="51677"/>
                  </a:lnTo>
                  <a:cubicBezTo>
                    <a:pt x="3719" y="54417"/>
                    <a:pt x="1370" y="58461"/>
                    <a:pt x="881" y="63159"/>
                  </a:cubicBezTo>
                  <a:lnTo>
                    <a:pt x="392" y="67823"/>
                  </a:lnTo>
                  <a:cubicBezTo>
                    <a:pt x="0" y="71705"/>
                    <a:pt x="2805" y="75195"/>
                    <a:pt x="6687" y="75620"/>
                  </a:cubicBezTo>
                  <a:lnTo>
                    <a:pt x="79462" y="83187"/>
                  </a:lnTo>
                  <a:lnTo>
                    <a:pt x="61097" y="89059"/>
                  </a:lnTo>
                  <a:cubicBezTo>
                    <a:pt x="59499" y="89581"/>
                    <a:pt x="58618" y="91310"/>
                    <a:pt x="59107" y="92908"/>
                  </a:cubicBezTo>
                  <a:cubicBezTo>
                    <a:pt x="59532" y="94208"/>
                    <a:pt x="60754" y="95033"/>
                    <a:pt x="62055" y="95033"/>
                  </a:cubicBezTo>
                  <a:cubicBezTo>
                    <a:pt x="62355" y="95033"/>
                    <a:pt x="62658" y="94989"/>
                    <a:pt x="62957" y="94898"/>
                  </a:cubicBezTo>
                  <a:lnTo>
                    <a:pt x="95152" y="84623"/>
                  </a:lnTo>
                  <a:cubicBezTo>
                    <a:pt x="95152" y="84623"/>
                    <a:pt x="95152" y="84623"/>
                    <a:pt x="95152" y="84590"/>
                  </a:cubicBezTo>
                  <a:lnTo>
                    <a:pt x="139124" y="70563"/>
                  </a:lnTo>
                  <a:lnTo>
                    <a:pt x="139157" y="70563"/>
                  </a:lnTo>
                  <a:lnTo>
                    <a:pt x="182965" y="56570"/>
                  </a:lnTo>
                  <a:cubicBezTo>
                    <a:pt x="183067" y="56535"/>
                    <a:pt x="183166" y="56521"/>
                    <a:pt x="183257" y="56521"/>
                  </a:cubicBezTo>
                  <a:cubicBezTo>
                    <a:pt x="183429" y="56521"/>
                    <a:pt x="183576" y="56571"/>
                    <a:pt x="183683" y="56635"/>
                  </a:cubicBezTo>
                  <a:cubicBezTo>
                    <a:pt x="183813" y="56700"/>
                    <a:pt x="184041" y="56863"/>
                    <a:pt x="184139" y="57189"/>
                  </a:cubicBezTo>
                  <a:lnTo>
                    <a:pt x="185575" y="61691"/>
                  </a:lnTo>
                  <a:cubicBezTo>
                    <a:pt x="185933" y="62735"/>
                    <a:pt x="186097" y="63844"/>
                    <a:pt x="186097" y="64953"/>
                  </a:cubicBezTo>
                  <a:cubicBezTo>
                    <a:pt x="186097" y="67008"/>
                    <a:pt x="185509" y="69030"/>
                    <a:pt x="184368" y="70792"/>
                  </a:cubicBezTo>
                  <a:cubicBezTo>
                    <a:pt x="182998" y="72879"/>
                    <a:pt x="181040" y="74380"/>
                    <a:pt x="178659" y="75130"/>
                  </a:cubicBezTo>
                  <a:cubicBezTo>
                    <a:pt x="177553" y="75481"/>
                    <a:pt x="176429" y="75655"/>
                    <a:pt x="175318" y="75655"/>
                  </a:cubicBezTo>
                  <a:cubicBezTo>
                    <a:pt x="173120" y="75655"/>
                    <a:pt x="170976" y="74973"/>
                    <a:pt x="169134" y="73630"/>
                  </a:cubicBezTo>
                  <a:cubicBezTo>
                    <a:pt x="168609" y="73258"/>
                    <a:pt x="167981" y="73062"/>
                    <a:pt x="167349" y="73062"/>
                  </a:cubicBezTo>
                  <a:cubicBezTo>
                    <a:pt x="167039" y="73062"/>
                    <a:pt x="166727" y="73109"/>
                    <a:pt x="166427" y="73206"/>
                  </a:cubicBezTo>
                  <a:cubicBezTo>
                    <a:pt x="165481" y="73499"/>
                    <a:pt x="164763" y="74217"/>
                    <a:pt x="164437" y="75130"/>
                  </a:cubicBezTo>
                  <a:cubicBezTo>
                    <a:pt x="163980" y="76500"/>
                    <a:pt x="163230" y="77740"/>
                    <a:pt x="162284" y="78816"/>
                  </a:cubicBezTo>
                  <a:cubicBezTo>
                    <a:pt x="162154" y="78979"/>
                    <a:pt x="162023" y="79110"/>
                    <a:pt x="161860" y="79273"/>
                  </a:cubicBezTo>
                  <a:cubicBezTo>
                    <a:pt x="160653" y="80480"/>
                    <a:pt x="159218" y="81361"/>
                    <a:pt x="157587" y="81883"/>
                  </a:cubicBezTo>
                  <a:cubicBezTo>
                    <a:pt x="156507" y="82228"/>
                    <a:pt x="155402" y="82398"/>
                    <a:pt x="154307" y="82398"/>
                  </a:cubicBezTo>
                  <a:cubicBezTo>
                    <a:pt x="152093" y="82398"/>
                    <a:pt x="149917" y="81702"/>
                    <a:pt x="148062" y="80349"/>
                  </a:cubicBezTo>
                  <a:cubicBezTo>
                    <a:pt x="147537" y="79977"/>
                    <a:pt x="146909" y="79782"/>
                    <a:pt x="146276" y="79782"/>
                  </a:cubicBezTo>
                  <a:cubicBezTo>
                    <a:pt x="145966" y="79782"/>
                    <a:pt x="145655" y="79829"/>
                    <a:pt x="145354" y="79925"/>
                  </a:cubicBezTo>
                  <a:cubicBezTo>
                    <a:pt x="144408" y="80219"/>
                    <a:pt x="143691" y="80937"/>
                    <a:pt x="143364" y="81850"/>
                  </a:cubicBezTo>
                  <a:cubicBezTo>
                    <a:pt x="142843" y="83416"/>
                    <a:pt x="141962" y="84851"/>
                    <a:pt x="140788" y="85993"/>
                  </a:cubicBezTo>
                  <a:cubicBezTo>
                    <a:pt x="140657" y="86156"/>
                    <a:pt x="140494" y="86286"/>
                    <a:pt x="140331" y="86449"/>
                  </a:cubicBezTo>
                  <a:cubicBezTo>
                    <a:pt x="139222" y="87428"/>
                    <a:pt x="137950" y="88146"/>
                    <a:pt x="136514" y="88602"/>
                  </a:cubicBezTo>
                  <a:cubicBezTo>
                    <a:pt x="136155" y="88700"/>
                    <a:pt x="135829" y="88798"/>
                    <a:pt x="135470" y="88863"/>
                  </a:cubicBezTo>
                  <a:cubicBezTo>
                    <a:pt x="134785" y="89026"/>
                    <a:pt x="134100" y="89092"/>
                    <a:pt x="133415" y="89124"/>
                  </a:cubicBezTo>
                  <a:cubicBezTo>
                    <a:pt x="133358" y="89125"/>
                    <a:pt x="133301" y="89126"/>
                    <a:pt x="133244" y="89126"/>
                  </a:cubicBezTo>
                  <a:cubicBezTo>
                    <a:pt x="131246" y="89126"/>
                    <a:pt x="129255" y="88571"/>
                    <a:pt x="127511" y="87461"/>
                  </a:cubicBezTo>
                  <a:cubicBezTo>
                    <a:pt x="127348" y="87330"/>
                    <a:pt x="127152" y="87232"/>
                    <a:pt x="126989" y="87102"/>
                  </a:cubicBezTo>
                  <a:cubicBezTo>
                    <a:pt x="126464" y="86730"/>
                    <a:pt x="125836" y="86534"/>
                    <a:pt x="125204" y="86534"/>
                  </a:cubicBezTo>
                  <a:cubicBezTo>
                    <a:pt x="124894" y="86534"/>
                    <a:pt x="124583" y="86581"/>
                    <a:pt x="124282" y="86678"/>
                  </a:cubicBezTo>
                  <a:cubicBezTo>
                    <a:pt x="123369" y="86971"/>
                    <a:pt x="122618" y="87656"/>
                    <a:pt x="122325" y="88570"/>
                  </a:cubicBezTo>
                  <a:cubicBezTo>
                    <a:pt x="121770" y="90135"/>
                    <a:pt x="120889" y="91571"/>
                    <a:pt x="119715" y="92712"/>
                  </a:cubicBezTo>
                  <a:cubicBezTo>
                    <a:pt x="118508" y="93919"/>
                    <a:pt x="117073" y="94800"/>
                    <a:pt x="115442" y="95322"/>
                  </a:cubicBezTo>
                  <a:cubicBezTo>
                    <a:pt x="114358" y="95669"/>
                    <a:pt x="113250" y="95839"/>
                    <a:pt x="112150" y="95839"/>
                  </a:cubicBezTo>
                  <a:cubicBezTo>
                    <a:pt x="109940" y="95839"/>
                    <a:pt x="107769" y="95150"/>
                    <a:pt x="105917" y="93821"/>
                  </a:cubicBezTo>
                  <a:cubicBezTo>
                    <a:pt x="105392" y="93449"/>
                    <a:pt x="104764" y="93254"/>
                    <a:pt x="104132" y="93254"/>
                  </a:cubicBezTo>
                  <a:cubicBezTo>
                    <a:pt x="103821" y="93254"/>
                    <a:pt x="103510" y="93301"/>
                    <a:pt x="103209" y="93397"/>
                  </a:cubicBezTo>
                  <a:cubicBezTo>
                    <a:pt x="102296" y="93691"/>
                    <a:pt x="101546" y="94409"/>
                    <a:pt x="101252" y="95322"/>
                  </a:cubicBezTo>
                  <a:cubicBezTo>
                    <a:pt x="100698" y="96888"/>
                    <a:pt x="99817" y="98290"/>
                    <a:pt x="98643" y="99465"/>
                  </a:cubicBezTo>
                  <a:cubicBezTo>
                    <a:pt x="97436" y="100672"/>
                    <a:pt x="96000" y="101520"/>
                    <a:pt x="94369" y="102074"/>
                  </a:cubicBezTo>
                  <a:cubicBezTo>
                    <a:pt x="93290" y="102409"/>
                    <a:pt x="92185" y="102576"/>
                    <a:pt x="91090" y="102576"/>
                  </a:cubicBezTo>
                  <a:cubicBezTo>
                    <a:pt x="88876" y="102576"/>
                    <a:pt x="86700" y="101894"/>
                    <a:pt x="84844" y="100541"/>
                  </a:cubicBezTo>
                  <a:cubicBezTo>
                    <a:pt x="84319" y="100169"/>
                    <a:pt x="83691" y="99973"/>
                    <a:pt x="83059" y="99973"/>
                  </a:cubicBezTo>
                  <a:cubicBezTo>
                    <a:pt x="82749" y="99973"/>
                    <a:pt x="82438" y="100020"/>
                    <a:pt x="82137" y="100117"/>
                  </a:cubicBezTo>
                  <a:cubicBezTo>
                    <a:pt x="81191" y="100411"/>
                    <a:pt x="80473" y="101128"/>
                    <a:pt x="80180" y="102042"/>
                  </a:cubicBezTo>
                  <a:cubicBezTo>
                    <a:pt x="79625" y="103607"/>
                    <a:pt x="78745" y="105043"/>
                    <a:pt x="77603" y="106184"/>
                  </a:cubicBezTo>
                  <a:cubicBezTo>
                    <a:pt x="76396" y="107391"/>
                    <a:pt x="74928" y="108272"/>
                    <a:pt x="73297" y="108794"/>
                  </a:cubicBezTo>
                  <a:cubicBezTo>
                    <a:pt x="72214" y="109141"/>
                    <a:pt x="71105" y="109311"/>
                    <a:pt x="70006" y="109311"/>
                  </a:cubicBezTo>
                  <a:cubicBezTo>
                    <a:pt x="67796" y="109311"/>
                    <a:pt x="65624" y="108622"/>
                    <a:pt x="63772" y="107293"/>
                  </a:cubicBezTo>
                  <a:cubicBezTo>
                    <a:pt x="63244" y="106897"/>
                    <a:pt x="62611" y="106694"/>
                    <a:pt x="61975" y="106694"/>
                  </a:cubicBezTo>
                  <a:cubicBezTo>
                    <a:pt x="61669" y="106694"/>
                    <a:pt x="61362" y="106741"/>
                    <a:pt x="61065" y="106837"/>
                  </a:cubicBezTo>
                  <a:cubicBezTo>
                    <a:pt x="60934" y="106902"/>
                    <a:pt x="60836" y="106935"/>
                    <a:pt x="60738" y="106967"/>
                  </a:cubicBezTo>
                  <a:cubicBezTo>
                    <a:pt x="59955" y="107326"/>
                    <a:pt x="59368" y="107978"/>
                    <a:pt x="59107" y="108761"/>
                  </a:cubicBezTo>
                  <a:cubicBezTo>
                    <a:pt x="58553" y="110327"/>
                    <a:pt x="57672" y="111762"/>
                    <a:pt x="56530" y="112904"/>
                  </a:cubicBezTo>
                  <a:cubicBezTo>
                    <a:pt x="55323" y="114111"/>
                    <a:pt x="53856" y="114992"/>
                    <a:pt x="52225" y="115514"/>
                  </a:cubicBezTo>
                  <a:cubicBezTo>
                    <a:pt x="51139" y="115856"/>
                    <a:pt x="50033" y="116028"/>
                    <a:pt x="48929" y="116028"/>
                  </a:cubicBezTo>
                  <a:cubicBezTo>
                    <a:pt x="47610" y="116028"/>
                    <a:pt x="46294" y="115782"/>
                    <a:pt x="45016" y="115285"/>
                  </a:cubicBezTo>
                  <a:cubicBezTo>
                    <a:pt x="42015" y="114078"/>
                    <a:pt x="39731" y="111632"/>
                    <a:pt x="38753" y="108566"/>
                  </a:cubicBezTo>
                  <a:lnTo>
                    <a:pt x="37317" y="104064"/>
                  </a:lnTo>
                  <a:cubicBezTo>
                    <a:pt x="37219" y="103738"/>
                    <a:pt x="37317" y="103477"/>
                    <a:pt x="37383" y="103346"/>
                  </a:cubicBezTo>
                  <a:cubicBezTo>
                    <a:pt x="37448" y="103216"/>
                    <a:pt x="37611" y="102988"/>
                    <a:pt x="37937" y="102890"/>
                  </a:cubicBezTo>
                  <a:lnTo>
                    <a:pt x="50822" y="98780"/>
                  </a:lnTo>
                  <a:cubicBezTo>
                    <a:pt x="52420" y="98258"/>
                    <a:pt x="53334" y="96529"/>
                    <a:pt x="52812" y="94930"/>
                  </a:cubicBezTo>
                  <a:cubicBezTo>
                    <a:pt x="52392" y="93617"/>
                    <a:pt x="51189" y="92791"/>
                    <a:pt x="49902" y="92791"/>
                  </a:cubicBezTo>
                  <a:cubicBezTo>
                    <a:pt x="49591" y="92791"/>
                    <a:pt x="49274" y="92839"/>
                    <a:pt x="48963" y="92941"/>
                  </a:cubicBezTo>
                  <a:lnTo>
                    <a:pt x="36078" y="97051"/>
                  </a:lnTo>
                  <a:cubicBezTo>
                    <a:pt x="34284" y="97638"/>
                    <a:pt x="32816" y="98877"/>
                    <a:pt x="31935" y="100541"/>
                  </a:cubicBezTo>
                  <a:cubicBezTo>
                    <a:pt x="31087" y="102237"/>
                    <a:pt x="30924" y="104129"/>
                    <a:pt x="31478" y="105923"/>
                  </a:cubicBezTo>
                  <a:lnTo>
                    <a:pt x="32914" y="110425"/>
                  </a:lnTo>
                  <a:cubicBezTo>
                    <a:pt x="34316" y="114796"/>
                    <a:pt x="37383" y="118319"/>
                    <a:pt x="41395" y="120341"/>
                  </a:cubicBezTo>
                  <a:lnTo>
                    <a:pt x="50039" y="147351"/>
                  </a:lnTo>
                  <a:cubicBezTo>
                    <a:pt x="50006" y="147416"/>
                    <a:pt x="49974" y="147448"/>
                    <a:pt x="49941" y="147514"/>
                  </a:cubicBezTo>
                  <a:cubicBezTo>
                    <a:pt x="47886" y="151493"/>
                    <a:pt x="47495" y="156060"/>
                    <a:pt x="48865" y="160333"/>
                  </a:cubicBezTo>
                  <a:lnTo>
                    <a:pt x="50300" y="164835"/>
                  </a:lnTo>
                  <a:cubicBezTo>
                    <a:pt x="51246" y="167836"/>
                    <a:pt x="54051" y="169760"/>
                    <a:pt x="57052" y="169760"/>
                  </a:cubicBezTo>
                  <a:cubicBezTo>
                    <a:pt x="57737" y="169760"/>
                    <a:pt x="58488" y="169663"/>
                    <a:pt x="59173" y="169434"/>
                  </a:cubicBezTo>
                  <a:lnTo>
                    <a:pt x="81713" y="162225"/>
                  </a:lnTo>
                  <a:cubicBezTo>
                    <a:pt x="83311" y="161703"/>
                    <a:pt x="84192" y="160007"/>
                    <a:pt x="83703" y="158376"/>
                  </a:cubicBezTo>
                  <a:cubicBezTo>
                    <a:pt x="83283" y="157090"/>
                    <a:pt x="82081" y="156269"/>
                    <a:pt x="80795" y="156269"/>
                  </a:cubicBezTo>
                  <a:cubicBezTo>
                    <a:pt x="80483" y="156269"/>
                    <a:pt x="80166" y="156317"/>
                    <a:pt x="79854" y="156419"/>
                  </a:cubicBezTo>
                  <a:lnTo>
                    <a:pt x="57313" y="163595"/>
                  </a:lnTo>
                  <a:cubicBezTo>
                    <a:pt x="57221" y="163626"/>
                    <a:pt x="57127" y="163641"/>
                    <a:pt x="57035" y="163641"/>
                  </a:cubicBezTo>
                  <a:cubicBezTo>
                    <a:pt x="56640" y="163641"/>
                    <a:pt x="56271" y="163372"/>
                    <a:pt x="56139" y="162976"/>
                  </a:cubicBezTo>
                  <a:lnTo>
                    <a:pt x="54704" y="158474"/>
                  </a:lnTo>
                  <a:cubicBezTo>
                    <a:pt x="53823" y="155767"/>
                    <a:pt x="54051" y="152863"/>
                    <a:pt x="55389" y="150319"/>
                  </a:cubicBezTo>
                  <a:cubicBezTo>
                    <a:pt x="55552" y="149993"/>
                    <a:pt x="55715" y="149699"/>
                    <a:pt x="55911" y="149406"/>
                  </a:cubicBezTo>
                  <a:cubicBezTo>
                    <a:pt x="55911" y="149373"/>
                    <a:pt x="55943" y="149373"/>
                    <a:pt x="55943" y="149340"/>
                  </a:cubicBezTo>
                  <a:cubicBezTo>
                    <a:pt x="57281" y="147285"/>
                    <a:pt x="59270" y="145785"/>
                    <a:pt x="61652" y="145035"/>
                  </a:cubicBezTo>
                  <a:cubicBezTo>
                    <a:pt x="62735" y="144688"/>
                    <a:pt x="63840" y="144518"/>
                    <a:pt x="64935" y="144518"/>
                  </a:cubicBezTo>
                  <a:cubicBezTo>
                    <a:pt x="67135" y="144518"/>
                    <a:pt x="69292" y="145206"/>
                    <a:pt x="71144" y="146535"/>
                  </a:cubicBezTo>
                  <a:cubicBezTo>
                    <a:pt x="71669" y="146907"/>
                    <a:pt x="72297" y="147103"/>
                    <a:pt x="72929" y="147103"/>
                  </a:cubicBezTo>
                  <a:cubicBezTo>
                    <a:pt x="73240" y="147103"/>
                    <a:pt x="73551" y="147056"/>
                    <a:pt x="73852" y="146959"/>
                  </a:cubicBezTo>
                  <a:cubicBezTo>
                    <a:pt x="74798" y="146666"/>
                    <a:pt x="75515" y="145948"/>
                    <a:pt x="75841" y="145035"/>
                  </a:cubicBezTo>
                  <a:cubicBezTo>
                    <a:pt x="76950" y="141805"/>
                    <a:pt x="79462" y="139326"/>
                    <a:pt x="82724" y="138282"/>
                  </a:cubicBezTo>
                  <a:cubicBezTo>
                    <a:pt x="83804" y="137937"/>
                    <a:pt x="84905" y="137766"/>
                    <a:pt x="85996" y="137766"/>
                  </a:cubicBezTo>
                  <a:cubicBezTo>
                    <a:pt x="88200" y="137766"/>
                    <a:pt x="90362" y="138462"/>
                    <a:pt x="92217" y="139815"/>
                  </a:cubicBezTo>
                  <a:cubicBezTo>
                    <a:pt x="92742" y="140187"/>
                    <a:pt x="93370" y="140383"/>
                    <a:pt x="94002" y="140383"/>
                  </a:cubicBezTo>
                  <a:cubicBezTo>
                    <a:pt x="94312" y="140383"/>
                    <a:pt x="94623" y="140336"/>
                    <a:pt x="94924" y="140239"/>
                  </a:cubicBezTo>
                  <a:cubicBezTo>
                    <a:pt x="95870" y="139946"/>
                    <a:pt x="96588" y="139228"/>
                    <a:pt x="96914" y="138315"/>
                  </a:cubicBezTo>
                  <a:cubicBezTo>
                    <a:pt x="98023" y="135053"/>
                    <a:pt x="100535" y="132606"/>
                    <a:pt x="103797" y="131563"/>
                  </a:cubicBezTo>
                  <a:cubicBezTo>
                    <a:pt x="104869" y="131216"/>
                    <a:pt x="105971" y="131046"/>
                    <a:pt x="107065" y="131046"/>
                  </a:cubicBezTo>
                  <a:cubicBezTo>
                    <a:pt x="109265" y="131046"/>
                    <a:pt x="111437" y="131734"/>
                    <a:pt x="113289" y="133063"/>
                  </a:cubicBezTo>
                  <a:cubicBezTo>
                    <a:pt x="113804" y="133450"/>
                    <a:pt x="114419" y="133638"/>
                    <a:pt x="115039" y="133638"/>
                  </a:cubicBezTo>
                  <a:cubicBezTo>
                    <a:pt x="115361" y="133638"/>
                    <a:pt x="115684" y="133587"/>
                    <a:pt x="115996" y="133487"/>
                  </a:cubicBezTo>
                  <a:cubicBezTo>
                    <a:pt x="116942" y="133194"/>
                    <a:pt x="117660" y="132509"/>
                    <a:pt x="117986" y="131595"/>
                  </a:cubicBezTo>
                  <a:cubicBezTo>
                    <a:pt x="119095" y="128333"/>
                    <a:pt x="121574" y="125887"/>
                    <a:pt x="124836" y="124843"/>
                  </a:cubicBezTo>
                  <a:cubicBezTo>
                    <a:pt x="125920" y="124496"/>
                    <a:pt x="127029" y="124326"/>
                    <a:pt x="128128" y="124326"/>
                  </a:cubicBezTo>
                  <a:cubicBezTo>
                    <a:pt x="130338" y="124326"/>
                    <a:pt x="132510" y="125015"/>
                    <a:pt x="134361" y="126343"/>
                  </a:cubicBezTo>
                  <a:cubicBezTo>
                    <a:pt x="134887" y="126715"/>
                    <a:pt x="135515" y="126911"/>
                    <a:pt x="136147" y="126911"/>
                  </a:cubicBezTo>
                  <a:cubicBezTo>
                    <a:pt x="136457" y="126911"/>
                    <a:pt x="136768" y="126864"/>
                    <a:pt x="137069" y="126767"/>
                  </a:cubicBezTo>
                  <a:cubicBezTo>
                    <a:pt x="138015" y="126474"/>
                    <a:pt x="138732" y="125756"/>
                    <a:pt x="139059" y="124843"/>
                  </a:cubicBezTo>
                  <a:cubicBezTo>
                    <a:pt x="140168" y="121614"/>
                    <a:pt x="142647" y="119134"/>
                    <a:pt x="145909" y="118123"/>
                  </a:cubicBezTo>
                  <a:cubicBezTo>
                    <a:pt x="147004" y="117773"/>
                    <a:pt x="148125" y="117599"/>
                    <a:pt x="149235" y="117599"/>
                  </a:cubicBezTo>
                  <a:cubicBezTo>
                    <a:pt x="151433" y="117599"/>
                    <a:pt x="153592" y="118280"/>
                    <a:pt x="155434" y="119624"/>
                  </a:cubicBezTo>
                  <a:cubicBezTo>
                    <a:pt x="155959" y="119996"/>
                    <a:pt x="156587" y="120192"/>
                    <a:pt x="157219" y="120192"/>
                  </a:cubicBezTo>
                  <a:cubicBezTo>
                    <a:pt x="157529" y="120192"/>
                    <a:pt x="157841" y="120144"/>
                    <a:pt x="158141" y="120048"/>
                  </a:cubicBezTo>
                  <a:cubicBezTo>
                    <a:pt x="159087" y="119754"/>
                    <a:pt x="159805" y="119037"/>
                    <a:pt x="160098" y="118123"/>
                  </a:cubicBezTo>
                  <a:cubicBezTo>
                    <a:pt x="161240" y="114894"/>
                    <a:pt x="163719" y="112415"/>
                    <a:pt x="166981" y="111371"/>
                  </a:cubicBezTo>
                  <a:cubicBezTo>
                    <a:pt x="168065" y="111024"/>
                    <a:pt x="169173" y="110854"/>
                    <a:pt x="170273" y="110854"/>
                  </a:cubicBezTo>
                  <a:cubicBezTo>
                    <a:pt x="172483" y="110854"/>
                    <a:pt x="174655" y="111543"/>
                    <a:pt x="176506" y="112871"/>
                  </a:cubicBezTo>
                  <a:cubicBezTo>
                    <a:pt x="177035" y="113268"/>
                    <a:pt x="177667" y="113471"/>
                    <a:pt x="178303" y="113471"/>
                  </a:cubicBezTo>
                  <a:cubicBezTo>
                    <a:pt x="178609" y="113471"/>
                    <a:pt x="178917" y="113424"/>
                    <a:pt x="179214" y="113328"/>
                  </a:cubicBezTo>
                  <a:cubicBezTo>
                    <a:pt x="180127" y="113035"/>
                    <a:pt x="180877" y="112317"/>
                    <a:pt x="181171" y="111404"/>
                  </a:cubicBezTo>
                  <a:cubicBezTo>
                    <a:pt x="182280" y="108142"/>
                    <a:pt x="184792" y="105695"/>
                    <a:pt x="188054" y="104651"/>
                  </a:cubicBezTo>
                  <a:cubicBezTo>
                    <a:pt x="189134" y="104306"/>
                    <a:pt x="190249" y="104134"/>
                    <a:pt x="191357" y="104134"/>
                  </a:cubicBezTo>
                  <a:cubicBezTo>
                    <a:pt x="192658" y="104134"/>
                    <a:pt x="193949" y="104371"/>
                    <a:pt x="195165" y="104847"/>
                  </a:cubicBezTo>
                  <a:cubicBezTo>
                    <a:pt x="195524" y="105010"/>
                    <a:pt x="195882" y="105141"/>
                    <a:pt x="196241" y="105336"/>
                  </a:cubicBezTo>
                  <a:cubicBezTo>
                    <a:pt x="198786" y="106641"/>
                    <a:pt x="200645" y="108859"/>
                    <a:pt x="201526" y="111599"/>
                  </a:cubicBezTo>
                  <a:lnTo>
                    <a:pt x="202961" y="116101"/>
                  </a:lnTo>
                  <a:cubicBezTo>
                    <a:pt x="203124" y="116590"/>
                    <a:pt x="202830" y="117112"/>
                    <a:pt x="202341" y="117275"/>
                  </a:cubicBezTo>
                  <a:lnTo>
                    <a:pt x="94076" y="151852"/>
                  </a:lnTo>
                  <a:cubicBezTo>
                    <a:pt x="92445" y="152374"/>
                    <a:pt x="91564" y="154103"/>
                    <a:pt x="92086" y="155701"/>
                  </a:cubicBezTo>
                  <a:cubicBezTo>
                    <a:pt x="92480" y="157014"/>
                    <a:pt x="93677" y="157841"/>
                    <a:pt x="94980" y="157841"/>
                  </a:cubicBezTo>
                  <a:cubicBezTo>
                    <a:pt x="95296" y="157841"/>
                    <a:pt x="95617" y="157793"/>
                    <a:pt x="95935" y="157691"/>
                  </a:cubicBezTo>
                  <a:lnTo>
                    <a:pt x="204201" y="123114"/>
                  </a:lnTo>
                  <a:cubicBezTo>
                    <a:pt x="207919" y="121940"/>
                    <a:pt x="209974" y="117960"/>
                    <a:pt x="208800" y="114241"/>
                  </a:cubicBezTo>
                  <a:lnTo>
                    <a:pt x="207365" y="109740"/>
                  </a:lnTo>
                  <a:cubicBezTo>
                    <a:pt x="205995" y="105467"/>
                    <a:pt x="203026" y="101976"/>
                    <a:pt x="199047" y="99889"/>
                  </a:cubicBezTo>
                  <a:cubicBezTo>
                    <a:pt x="198981" y="99856"/>
                    <a:pt x="198916" y="99856"/>
                    <a:pt x="198883" y="99823"/>
                  </a:cubicBezTo>
                  <a:lnTo>
                    <a:pt x="190239" y="72814"/>
                  </a:lnTo>
                  <a:cubicBezTo>
                    <a:pt x="191544" y="70400"/>
                    <a:pt x="192229" y="67693"/>
                    <a:pt x="192229" y="64953"/>
                  </a:cubicBezTo>
                  <a:cubicBezTo>
                    <a:pt x="192229" y="63224"/>
                    <a:pt x="191935" y="61495"/>
                    <a:pt x="191414" y="59832"/>
                  </a:cubicBezTo>
                  <a:lnTo>
                    <a:pt x="189978" y="55330"/>
                  </a:lnTo>
                  <a:cubicBezTo>
                    <a:pt x="189424" y="53536"/>
                    <a:pt x="188152" y="52068"/>
                    <a:pt x="186488" y="51187"/>
                  </a:cubicBezTo>
                  <a:cubicBezTo>
                    <a:pt x="185453" y="50670"/>
                    <a:pt x="184345" y="50407"/>
                    <a:pt x="183231" y="50407"/>
                  </a:cubicBezTo>
                  <a:cubicBezTo>
                    <a:pt x="182519" y="50407"/>
                    <a:pt x="181805" y="50514"/>
                    <a:pt x="181106" y="50731"/>
                  </a:cubicBezTo>
                  <a:lnTo>
                    <a:pt x="163785" y="56276"/>
                  </a:lnTo>
                  <a:lnTo>
                    <a:pt x="165513" y="39738"/>
                  </a:lnTo>
                  <a:cubicBezTo>
                    <a:pt x="168938" y="36998"/>
                    <a:pt x="171320" y="32985"/>
                    <a:pt x="171809" y="28288"/>
                  </a:cubicBezTo>
                  <a:lnTo>
                    <a:pt x="172298" y="23591"/>
                  </a:lnTo>
                  <a:cubicBezTo>
                    <a:pt x="172690" y="19742"/>
                    <a:pt x="169884" y="16251"/>
                    <a:pt x="166003" y="15827"/>
                  </a:cubicBezTo>
                  <a:lnTo>
                    <a:pt x="149595" y="14131"/>
                  </a:lnTo>
                  <a:cubicBezTo>
                    <a:pt x="149494" y="14121"/>
                    <a:pt x="149393" y="14116"/>
                    <a:pt x="149294" y="14116"/>
                  </a:cubicBezTo>
                  <a:cubicBezTo>
                    <a:pt x="147754" y="14116"/>
                    <a:pt x="146419" y="15278"/>
                    <a:pt x="146235" y="16871"/>
                  </a:cubicBezTo>
                  <a:cubicBezTo>
                    <a:pt x="146072" y="18535"/>
                    <a:pt x="147279" y="20035"/>
                    <a:pt x="148975" y="20231"/>
                  </a:cubicBezTo>
                  <a:lnTo>
                    <a:pt x="165350" y="21927"/>
                  </a:lnTo>
                  <a:cubicBezTo>
                    <a:pt x="165872" y="21992"/>
                    <a:pt x="166264" y="22449"/>
                    <a:pt x="166198" y="22971"/>
                  </a:cubicBezTo>
                  <a:lnTo>
                    <a:pt x="165709" y="27668"/>
                  </a:lnTo>
                  <a:cubicBezTo>
                    <a:pt x="165160" y="33160"/>
                    <a:pt x="160502" y="37253"/>
                    <a:pt x="155098" y="37253"/>
                  </a:cubicBezTo>
                  <a:cubicBezTo>
                    <a:pt x="154724" y="37253"/>
                    <a:pt x="154346" y="37233"/>
                    <a:pt x="153966" y="37193"/>
                  </a:cubicBezTo>
                  <a:cubicBezTo>
                    <a:pt x="150541" y="36867"/>
                    <a:pt x="147605" y="34943"/>
                    <a:pt x="145844" y="32007"/>
                  </a:cubicBezTo>
                  <a:cubicBezTo>
                    <a:pt x="145354" y="31159"/>
                    <a:pt x="144506" y="30637"/>
                    <a:pt x="143528" y="30539"/>
                  </a:cubicBezTo>
                  <a:cubicBezTo>
                    <a:pt x="143425" y="30528"/>
                    <a:pt x="143321" y="30523"/>
                    <a:pt x="143218" y="30523"/>
                  </a:cubicBezTo>
                  <a:cubicBezTo>
                    <a:pt x="142372" y="30523"/>
                    <a:pt x="141532" y="30874"/>
                    <a:pt x="140951" y="31485"/>
                  </a:cubicBezTo>
                  <a:cubicBezTo>
                    <a:pt x="138897" y="33741"/>
                    <a:pt x="136075" y="34971"/>
                    <a:pt x="133097" y="34971"/>
                  </a:cubicBezTo>
                  <a:cubicBezTo>
                    <a:pt x="132716" y="34971"/>
                    <a:pt x="132332" y="34951"/>
                    <a:pt x="131948" y="34910"/>
                  </a:cubicBezTo>
                  <a:cubicBezTo>
                    <a:pt x="128555" y="34551"/>
                    <a:pt x="125587" y="32659"/>
                    <a:pt x="123858" y="29723"/>
                  </a:cubicBezTo>
                  <a:cubicBezTo>
                    <a:pt x="123336" y="28875"/>
                    <a:pt x="122488" y="28321"/>
                    <a:pt x="121542" y="28223"/>
                  </a:cubicBezTo>
                  <a:cubicBezTo>
                    <a:pt x="121436" y="28212"/>
                    <a:pt x="121330" y="28207"/>
                    <a:pt x="121225" y="28207"/>
                  </a:cubicBezTo>
                  <a:cubicBezTo>
                    <a:pt x="120362" y="28207"/>
                    <a:pt x="119547" y="28562"/>
                    <a:pt x="118965" y="29201"/>
                  </a:cubicBezTo>
                  <a:cubicBezTo>
                    <a:pt x="116907" y="31433"/>
                    <a:pt x="114077" y="32686"/>
                    <a:pt x="111092" y="32686"/>
                  </a:cubicBezTo>
                  <a:cubicBezTo>
                    <a:pt x="110717" y="32686"/>
                    <a:pt x="110340" y="32667"/>
                    <a:pt x="109962" y="32627"/>
                  </a:cubicBezTo>
                  <a:cubicBezTo>
                    <a:pt x="106537" y="32268"/>
                    <a:pt x="103601" y="30376"/>
                    <a:pt x="101839" y="27407"/>
                  </a:cubicBezTo>
                  <a:cubicBezTo>
                    <a:pt x="101350" y="26592"/>
                    <a:pt x="100502" y="26037"/>
                    <a:pt x="99523" y="25939"/>
                  </a:cubicBezTo>
                  <a:cubicBezTo>
                    <a:pt x="99421" y="25929"/>
                    <a:pt x="99318" y="25924"/>
                    <a:pt x="99215" y="25924"/>
                  </a:cubicBezTo>
                  <a:cubicBezTo>
                    <a:pt x="98369" y="25924"/>
                    <a:pt x="97528" y="26278"/>
                    <a:pt x="96946" y="26918"/>
                  </a:cubicBezTo>
                  <a:cubicBezTo>
                    <a:pt x="94893" y="29145"/>
                    <a:pt x="92097" y="30371"/>
                    <a:pt x="89103" y="30371"/>
                  </a:cubicBezTo>
                  <a:cubicBezTo>
                    <a:pt x="88719" y="30371"/>
                    <a:pt x="88332" y="30351"/>
                    <a:pt x="87943" y="30311"/>
                  </a:cubicBezTo>
                  <a:cubicBezTo>
                    <a:pt x="84551" y="29952"/>
                    <a:pt x="81582" y="28060"/>
                    <a:pt x="79854" y="25124"/>
                  </a:cubicBezTo>
                  <a:cubicBezTo>
                    <a:pt x="79364" y="24276"/>
                    <a:pt x="78484" y="23754"/>
                    <a:pt x="77538" y="23656"/>
                  </a:cubicBezTo>
                  <a:cubicBezTo>
                    <a:pt x="77412" y="23639"/>
                    <a:pt x="77286" y="23631"/>
                    <a:pt x="77162" y="23631"/>
                  </a:cubicBezTo>
                  <a:cubicBezTo>
                    <a:pt x="76321" y="23631"/>
                    <a:pt x="75529" y="24005"/>
                    <a:pt x="74961" y="24602"/>
                  </a:cubicBezTo>
                  <a:cubicBezTo>
                    <a:pt x="72907" y="26858"/>
                    <a:pt x="70085" y="28088"/>
                    <a:pt x="67107" y="28088"/>
                  </a:cubicBezTo>
                  <a:cubicBezTo>
                    <a:pt x="66726" y="28088"/>
                    <a:pt x="66342" y="28068"/>
                    <a:pt x="65958" y="28027"/>
                  </a:cubicBezTo>
                  <a:cubicBezTo>
                    <a:pt x="62532" y="27668"/>
                    <a:pt x="59597" y="25776"/>
                    <a:pt x="57835" y="22841"/>
                  </a:cubicBezTo>
                  <a:cubicBezTo>
                    <a:pt x="57346" y="21992"/>
                    <a:pt x="56498" y="21438"/>
                    <a:pt x="55519" y="21340"/>
                  </a:cubicBezTo>
                  <a:cubicBezTo>
                    <a:pt x="55417" y="21329"/>
                    <a:pt x="55314" y="21324"/>
                    <a:pt x="55212" y="21324"/>
                  </a:cubicBezTo>
                  <a:cubicBezTo>
                    <a:pt x="54372" y="21324"/>
                    <a:pt x="53557" y="21679"/>
                    <a:pt x="52975" y="22319"/>
                  </a:cubicBezTo>
                  <a:cubicBezTo>
                    <a:pt x="50888" y="24550"/>
                    <a:pt x="48080" y="25803"/>
                    <a:pt x="45078" y="25803"/>
                  </a:cubicBezTo>
                  <a:cubicBezTo>
                    <a:pt x="44701" y="25803"/>
                    <a:pt x="44321" y="25784"/>
                    <a:pt x="43939" y="25744"/>
                  </a:cubicBezTo>
                  <a:cubicBezTo>
                    <a:pt x="40547" y="25385"/>
                    <a:pt x="37578" y="23493"/>
                    <a:pt x="35849" y="20525"/>
                  </a:cubicBezTo>
                  <a:cubicBezTo>
                    <a:pt x="35360" y="19709"/>
                    <a:pt x="34479" y="19155"/>
                    <a:pt x="33533" y="19057"/>
                  </a:cubicBezTo>
                  <a:cubicBezTo>
                    <a:pt x="33427" y="19046"/>
                    <a:pt x="33322" y="19041"/>
                    <a:pt x="33217" y="19041"/>
                  </a:cubicBezTo>
                  <a:cubicBezTo>
                    <a:pt x="32353" y="19041"/>
                    <a:pt x="31538" y="19395"/>
                    <a:pt x="30956" y="20035"/>
                  </a:cubicBezTo>
                  <a:cubicBezTo>
                    <a:pt x="28903" y="22262"/>
                    <a:pt x="26081" y="23489"/>
                    <a:pt x="23104" y="23489"/>
                  </a:cubicBezTo>
                  <a:cubicBezTo>
                    <a:pt x="22723" y="23489"/>
                    <a:pt x="22339" y="23468"/>
                    <a:pt x="21953" y="23428"/>
                  </a:cubicBezTo>
                  <a:cubicBezTo>
                    <a:pt x="16082" y="22841"/>
                    <a:pt x="11809" y="17556"/>
                    <a:pt x="12396" y="11685"/>
                  </a:cubicBezTo>
                  <a:lnTo>
                    <a:pt x="12885" y="6987"/>
                  </a:lnTo>
                  <a:cubicBezTo>
                    <a:pt x="12950" y="6629"/>
                    <a:pt x="13146" y="6433"/>
                    <a:pt x="13244" y="6335"/>
                  </a:cubicBezTo>
                  <a:cubicBezTo>
                    <a:pt x="13360" y="6248"/>
                    <a:pt x="13581" y="6134"/>
                    <a:pt x="13859" y="6134"/>
                  </a:cubicBezTo>
                  <a:cubicBezTo>
                    <a:pt x="13893" y="6134"/>
                    <a:pt x="13927" y="6136"/>
                    <a:pt x="13961" y="6139"/>
                  </a:cubicBezTo>
                  <a:lnTo>
                    <a:pt x="135764" y="18828"/>
                  </a:lnTo>
                  <a:cubicBezTo>
                    <a:pt x="135880" y="18842"/>
                    <a:pt x="135996" y="18849"/>
                    <a:pt x="136110" y="18849"/>
                  </a:cubicBezTo>
                  <a:cubicBezTo>
                    <a:pt x="137631" y="18849"/>
                    <a:pt x="138942" y="17668"/>
                    <a:pt x="139124" y="16121"/>
                  </a:cubicBezTo>
                  <a:cubicBezTo>
                    <a:pt x="139287" y="14425"/>
                    <a:pt x="138080" y="12924"/>
                    <a:pt x="136384" y="12761"/>
                  </a:cubicBezTo>
                  <a:lnTo>
                    <a:pt x="14581" y="39"/>
                  </a:lnTo>
                  <a:cubicBezTo>
                    <a:pt x="14332" y="13"/>
                    <a:pt x="14083" y="1"/>
                    <a:pt x="13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24"/>
            <p:cNvSpPr/>
            <p:nvPr/>
          </p:nvSpPr>
          <p:spPr>
            <a:xfrm>
              <a:off x="5319475" y="2949950"/>
              <a:ext cx="176175" cy="168525"/>
            </a:xfrm>
            <a:custGeom>
              <a:avLst/>
              <a:gdLst/>
              <a:ahLst/>
              <a:cxnLst/>
              <a:rect l="l" t="t" r="r" b="b"/>
              <a:pathLst>
                <a:path w="7047" h="6741" extrusionOk="0">
                  <a:moveTo>
                    <a:pt x="3451" y="1"/>
                  </a:moveTo>
                  <a:cubicBezTo>
                    <a:pt x="3140" y="1"/>
                    <a:pt x="2824" y="49"/>
                    <a:pt x="2512" y="151"/>
                  </a:cubicBezTo>
                  <a:cubicBezTo>
                    <a:pt x="881" y="673"/>
                    <a:pt x="0" y="2369"/>
                    <a:pt x="522" y="4000"/>
                  </a:cubicBezTo>
                  <a:lnTo>
                    <a:pt x="718" y="4620"/>
                  </a:lnTo>
                  <a:cubicBezTo>
                    <a:pt x="1142" y="5925"/>
                    <a:pt x="2349" y="6740"/>
                    <a:pt x="3621" y="6740"/>
                  </a:cubicBezTo>
                  <a:cubicBezTo>
                    <a:pt x="3947" y="6740"/>
                    <a:pt x="4241" y="6708"/>
                    <a:pt x="4567" y="6610"/>
                  </a:cubicBezTo>
                  <a:cubicBezTo>
                    <a:pt x="6166" y="6088"/>
                    <a:pt x="7046" y="4359"/>
                    <a:pt x="6557" y="2761"/>
                  </a:cubicBezTo>
                  <a:lnTo>
                    <a:pt x="6329" y="2141"/>
                  </a:lnTo>
                  <a:cubicBezTo>
                    <a:pt x="5935" y="828"/>
                    <a:pt x="4737"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24"/>
            <p:cNvSpPr/>
            <p:nvPr/>
          </p:nvSpPr>
          <p:spPr>
            <a:xfrm>
              <a:off x="5086250" y="3161975"/>
              <a:ext cx="176975" cy="168525"/>
            </a:xfrm>
            <a:custGeom>
              <a:avLst/>
              <a:gdLst/>
              <a:ahLst/>
              <a:cxnLst/>
              <a:rect l="l" t="t" r="r" b="b"/>
              <a:pathLst>
                <a:path w="7079" h="6741" extrusionOk="0">
                  <a:moveTo>
                    <a:pt x="3454" y="1"/>
                  </a:moveTo>
                  <a:cubicBezTo>
                    <a:pt x="3141" y="1"/>
                    <a:pt x="2824" y="49"/>
                    <a:pt x="2512" y="151"/>
                  </a:cubicBezTo>
                  <a:cubicBezTo>
                    <a:pt x="913" y="641"/>
                    <a:pt x="0" y="2369"/>
                    <a:pt x="522" y="3968"/>
                  </a:cubicBezTo>
                  <a:lnTo>
                    <a:pt x="718" y="4588"/>
                  </a:lnTo>
                  <a:cubicBezTo>
                    <a:pt x="1142" y="5892"/>
                    <a:pt x="2349" y="6741"/>
                    <a:pt x="3621" y="6741"/>
                  </a:cubicBezTo>
                  <a:cubicBezTo>
                    <a:pt x="3947" y="6741"/>
                    <a:pt x="4273" y="6675"/>
                    <a:pt x="4567" y="6577"/>
                  </a:cubicBezTo>
                  <a:cubicBezTo>
                    <a:pt x="6165" y="6056"/>
                    <a:pt x="7079" y="4359"/>
                    <a:pt x="6557" y="2728"/>
                  </a:cubicBezTo>
                  <a:lnTo>
                    <a:pt x="6361" y="2109"/>
                  </a:lnTo>
                  <a:cubicBezTo>
                    <a:pt x="5941" y="822"/>
                    <a:pt x="4740" y="1"/>
                    <a:pt x="3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24"/>
            <p:cNvSpPr/>
            <p:nvPr/>
          </p:nvSpPr>
          <p:spPr>
            <a:xfrm>
              <a:off x="2640575" y="3805425"/>
              <a:ext cx="176175" cy="168500"/>
            </a:xfrm>
            <a:custGeom>
              <a:avLst/>
              <a:gdLst/>
              <a:ahLst/>
              <a:cxnLst/>
              <a:rect l="l" t="t" r="r" b="b"/>
              <a:pathLst>
                <a:path w="7047" h="6740" extrusionOk="0">
                  <a:moveTo>
                    <a:pt x="3431" y="0"/>
                  </a:moveTo>
                  <a:cubicBezTo>
                    <a:pt x="3117" y="0"/>
                    <a:pt x="2797" y="49"/>
                    <a:pt x="2479" y="150"/>
                  </a:cubicBezTo>
                  <a:cubicBezTo>
                    <a:pt x="881" y="672"/>
                    <a:pt x="0" y="2369"/>
                    <a:pt x="489" y="4000"/>
                  </a:cubicBezTo>
                  <a:lnTo>
                    <a:pt x="718" y="4619"/>
                  </a:lnTo>
                  <a:cubicBezTo>
                    <a:pt x="1109" y="5924"/>
                    <a:pt x="2316" y="6740"/>
                    <a:pt x="3621" y="6740"/>
                  </a:cubicBezTo>
                  <a:cubicBezTo>
                    <a:pt x="3915" y="6740"/>
                    <a:pt x="4241" y="6707"/>
                    <a:pt x="4534" y="6609"/>
                  </a:cubicBezTo>
                  <a:cubicBezTo>
                    <a:pt x="6165" y="6087"/>
                    <a:pt x="7046" y="4358"/>
                    <a:pt x="6524" y="2760"/>
                  </a:cubicBezTo>
                  <a:lnTo>
                    <a:pt x="6328" y="2140"/>
                  </a:lnTo>
                  <a:cubicBezTo>
                    <a:pt x="5908" y="827"/>
                    <a:pt x="4727" y="0"/>
                    <a:pt x="3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24"/>
            <p:cNvSpPr/>
            <p:nvPr/>
          </p:nvSpPr>
          <p:spPr>
            <a:xfrm>
              <a:off x="3061350" y="3816825"/>
              <a:ext cx="176175" cy="168525"/>
            </a:xfrm>
            <a:custGeom>
              <a:avLst/>
              <a:gdLst/>
              <a:ahLst/>
              <a:cxnLst/>
              <a:rect l="l" t="t" r="r" b="b"/>
              <a:pathLst>
                <a:path w="7047" h="6741" extrusionOk="0">
                  <a:moveTo>
                    <a:pt x="3452" y="1"/>
                  </a:moveTo>
                  <a:cubicBezTo>
                    <a:pt x="3141" y="1"/>
                    <a:pt x="2824" y="49"/>
                    <a:pt x="2513" y="151"/>
                  </a:cubicBezTo>
                  <a:cubicBezTo>
                    <a:pt x="882" y="673"/>
                    <a:pt x="1" y="2402"/>
                    <a:pt x="523" y="4000"/>
                  </a:cubicBezTo>
                  <a:lnTo>
                    <a:pt x="719" y="4620"/>
                  </a:lnTo>
                  <a:cubicBezTo>
                    <a:pt x="1143" y="5925"/>
                    <a:pt x="2317" y="6740"/>
                    <a:pt x="3622" y="6740"/>
                  </a:cubicBezTo>
                  <a:cubicBezTo>
                    <a:pt x="3948" y="6740"/>
                    <a:pt x="4242" y="6708"/>
                    <a:pt x="4568" y="6610"/>
                  </a:cubicBezTo>
                  <a:cubicBezTo>
                    <a:pt x="6166" y="6088"/>
                    <a:pt x="7047" y="4359"/>
                    <a:pt x="6558" y="2761"/>
                  </a:cubicBezTo>
                  <a:lnTo>
                    <a:pt x="6329" y="2141"/>
                  </a:lnTo>
                  <a:cubicBezTo>
                    <a:pt x="5935" y="828"/>
                    <a:pt x="4738" y="1"/>
                    <a:pt x="3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24"/>
            <p:cNvSpPr/>
            <p:nvPr/>
          </p:nvSpPr>
          <p:spPr>
            <a:xfrm>
              <a:off x="4322925" y="3259850"/>
              <a:ext cx="176175" cy="168500"/>
            </a:xfrm>
            <a:custGeom>
              <a:avLst/>
              <a:gdLst/>
              <a:ahLst/>
              <a:cxnLst/>
              <a:rect l="l" t="t" r="r" b="b"/>
              <a:pathLst>
                <a:path w="7047" h="6740" extrusionOk="0">
                  <a:moveTo>
                    <a:pt x="3454" y="0"/>
                  </a:moveTo>
                  <a:cubicBezTo>
                    <a:pt x="3142" y="0"/>
                    <a:pt x="2825" y="49"/>
                    <a:pt x="2513" y="151"/>
                  </a:cubicBezTo>
                  <a:cubicBezTo>
                    <a:pt x="882" y="640"/>
                    <a:pt x="1" y="2369"/>
                    <a:pt x="523" y="3967"/>
                  </a:cubicBezTo>
                  <a:lnTo>
                    <a:pt x="719" y="4587"/>
                  </a:lnTo>
                  <a:cubicBezTo>
                    <a:pt x="1143" y="5892"/>
                    <a:pt x="2350" y="6740"/>
                    <a:pt x="3622" y="6740"/>
                  </a:cubicBezTo>
                  <a:cubicBezTo>
                    <a:pt x="3948" y="6740"/>
                    <a:pt x="4241" y="6675"/>
                    <a:pt x="4568" y="6577"/>
                  </a:cubicBezTo>
                  <a:cubicBezTo>
                    <a:pt x="6166" y="6055"/>
                    <a:pt x="7047" y="4359"/>
                    <a:pt x="6557" y="2728"/>
                  </a:cubicBezTo>
                  <a:lnTo>
                    <a:pt x="6362" y="2108"/>
                  </a:lnTo>
                  <a:cubicBezTo>
                    <a:pt x="5942" y="822"/>
                    <a:pt x="4740" y="0"/>
                    <a:pt x="3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 name="Google Shape;2274;p124"/>
          <p:cNvGrpSpPr/>
          <p:nvPr/>
        </p:nvGrpSpPr>
        <p:grpSpPr>
          <a:xfrm>
            <a:off x="6339508" y="2327706"/>
            <a:ext cx="564196" cy="391590"/>
            <a:chOff x="1190625" y="1036475"/>
            <a:chExt cx="5219200" cy="3622475"/>
          </a:xfrm>
        </p:grpSpPr>
        <p:sp>
          <p:nvSpPr>
            <p:cNvPr id="2275" name="Google Shape;2275;p124"/>
            <p:cNvSpPr/>
            <p:nvPr/>
          </p:nvSpPr>
          <p:spPr>
            <a:xfrm>
              <a:off x="1190625" y="1036475"/>
              <a:ext cx="5219200" cy="3622475"/>
            </a:xfrm>
            <a:custGeom>
              <a:avLst/>
              <a:gdLst/>
              <a:ahLst/>
              <a:cxnLst/>
              <a:rect l="l" t="t" r="r" b="b"/>
              <a:pathLst>
                <a:path w="208768" h="144899" extrusionOk="0">
                  <a:moveTo>
                    <a:pt x="135438" y="36731"/>
                  </a:moveTo>
                  <a:cubicBezTo>
                    <a:pt x="137036" y="38003"/>
                    <a:pt x="139091" y="38753"/>
                    <a:pt x="141244" y="38753"/>
                  </a:cubicBezTo>
                  <a:lnTo>
                    <a:pt x="142060" y="38753"/>
                  </a:lnTo>
                  <a:cubicBezTo>
                    <a:pt x="144082" y="38753"/>
                    <a:pt x="145941" y="38101"/>
                    <a:pt x="147474" y="36992"/>
                  </a:cubicBezTo>
                  <a:lnTo>
                    <a:pt x="151845" y="57934"/>
                  </a:lnTo>
                  <a:cubicBezTo>
                    <a:pt x="151845" y="57966"/>
                    <a:pt x="151845" y="57999"/>
                    <a:pt x="151878" y="58032"/>
                  </a:cubicBezTo>
                  <a:lnTo>
                    <a:pt x="161338" y="103373"/>
                  </a:lnTo>
                  <a:cubicBezTo>
                    <a:pt x="162023" y="106798"/>
                    <a:pt x="161175" y="110321"/>
                    <a:pt x="158957" y="113029"/>
                  </a:cubicBezTo>
                  <a:cubicBezTo>
                    <a:pt x="156771" y="115769"/>
                    <a:pt x="153476" y="117302"/>
                    <a:pt x="149986" y="117302"/>
                  </a:cubicBezTo>
                  <a:lnTo>
                    <a:pt x="58781" y="117302"/>
                  </a:lnTo>
                  <a:cubicBezTo>
                    <a:pt x="55291" y="117302"/>
                    <a:pt x="51996" y="115769"/>
                    <a:pt x="49811" y="113029"/>
                  </a:cubicBezTo>
                  <a:cubicBezTo>
                    <a:pt x="47592" y="110321"/>
                    <a:pt x="46744" y="106798"/>
                    <a:pt x="47429" y="103373"/>
                  </a:cubicBezTo>
                  <a:lnTo>
                    <a:pt x="59401" y="45995"/>
                  </a:lnTo>
                  <a:cubicBezTo>
                    <a:pt x="61717" y="49714"/>
                    <a:pt x="65827" y="52160"/>
                    <a:pt x="70524" y="52160"/>
                  </a:cubicBezTo>
                  <a:cubicBezTo>
                    <a:pt x="74014" y="52160"/>
                    <a:pt x="77309" y="50790"/>
                    <a:pt x="79756" y="48343"/>
                  </a:cubicBezTo>
                  <a:cubicBezTo>
                    <a:pt x="82235" y="45864"/>
                    <a:pt x="83605" y="42570"/>
                    <a:pt x="83605" y="39079"/>
                  </a:cubicBezTo>
                  <a:lnTo>
                    <a:pt x="83605" y="38492"/>
                  </a:lnTo>
                  <a:cubicBezTo>
                    <a:pt x="84224" y="38623"/>
                    <a:pt x="84844" y="38688"/>
                    <a:pt x="85497" y="38688"/>
                  </a:cubicBezTo>
                  <a:lnTo>
                    <a:pt x="86312" y="38688"/>
                  </a:lnTo>
                  <a:cubicBezTo>
                    <a:pt x="86932" y="38688"/>
                    <a:pt x="87584" y="38623"/>
                    <a:pt x="88204" y="38492"/>
                  </a:cubicBezTo>
                  <a:lnTo>
                    <a:pt x="88204" y="58847"/>
                  </a:lnTo>
                  <a:cubicBezTo>
                    <a:pt x="88204" y="64197"/>
                    <a:pt x="92543" y="68535"/>
                    <a:pt x="97892" y="68535"/>
                  </a:cubicBezTo>
                  <a:cubicBezTo>
                    <a:pt x="103242" y="68535"/>
                    <a:pt x="107580" y="64197"/>
                    <a:pt x="107580" y="58847"/>
                  </a:cubicBezTo>
                  <a:lnTo>
                    <a:pt x="107580" y="50855"/>
                  </a:lnTo>
                  <a:cubicBezTo>
                    <a:pt x="109342" y="51703"/>
                    <a:pt x="111266" y="52160"/>
                    <a:pt x="113289" y="52160"/>
                  </a:cubicBezTo>
                  <a:cubicBezTo>
                    <a:pt x="120498" y="52160"/>
                    <a:pt x="126369" y="46288"/>
                    <a:pt x="126369" y="39079"/>
                  </a:cubicBezTo>
                  <a:lnTo>
                    <a:pt x="126369" y="38427"/>
                  </a:lnTo>
                  <a:cubicBezTo>
                    <a:pt x="127152" y="38623"/>
                    <a:pt x="128000" y="38753"/>
                    <a:pt x="128816" y="38753"/>
                  </a:cubicBezTo>
                  <a:lnTo>
                    <a:pt x="129631" y="38753"/>
                  </a:lnTo>
                  <a:cubicBezTo>
                    <a:pt x="131817" y="38753"/>
                    <a:pt x="133839" y="38003"/>
                    <a:pt x="135438" y="36731"/>
                  </a:cubicBezTo>
                  <a:close/>
                  <a:moveTo>
                    <a:pt x="41786" y="110680"/>
                  </a:moveTo>
                  <a:cubicBezTo>
                    <a:pt x="42438" y="112898"/>
                    <a:pt x="43515" y="115018"/>
                    <a:pt x="45048" y="116910"/>
                  </a:cubicBezTo>
                  <a:cubicBezTo>
                    <a:pt x="48408" y="121053"/>
                    <a:pt x="53431" y="123434"/>
                    <a:pt x="58781" y="123434"/>
                  </a:cubicBezTo>
                  <a:lnTo>
                    <a:pt x="149986" y="123434"/>
                  </a:lnTo>
                  <a:cubicBezTo>
                    <a:pt x="155336" y="123434"/>
                    <a:pt x="160359" y="121053"/>
                    <a:pt x="163719" y="116910"/>
                  </a:cubicBezTo>
                  <a:cubicBezTo>
                    <a:pt x="164437" y="116030"/>
                    <a:pt x="165024" y="115116"/>
                    <a:pt x="165546" y="114138"/>
                  </a:cubicBezTo>
                  <a:cubicBezTo>
                    <a:pt x="167242" y="114399"/>
                    <a:pt x="168938" y="114562"/>
                    <a:pt x="170635" y="114562"/>
                  </a:cubicBezTo>
                  <a:cubicBezTo>
                    <a:pt x="174549" y="114562"/>
                    <a:pt x="178300" y="113844"/>
                    <a:pt x="181791" y="112572"/>
                  </a:cubicBezTo>
                  <a:cubicBezTo>
                    <a:pt x="196045" y="114790"/>
                    <a:pt x="200710" y="117041"/>
                    <a:pt x="202178" y="118020"/>
                  </a:cubicBezTo>
                  <a:cubicBezTo>
                    <a:pt x="200449" y="119226"/>
                    <a:pt x="194153" y="122162"/>
                    <a:pt x="172592" y="124772"/>
                  </a:cubicBezTo>
                  <a:cubicBezTo>
                    <a:pt x="153966" y="126990"/>
                    <a:pt x="129729" y="128230"/>
                    <a:pt x="104384" y="128230"/>
                  </a:cubicBezTo>
                  <a:cubicBezTo>
                    <a:pt x="79038" y="128230"/>
                    <a:pt x="54801" y="126990"/>
                    <a:pt x="36175" y="124772"/>
                  </a:cubicBezTo>
                  <a:cubicBezTo>
                    <a:pt x="14483" y="122162"/>
                    <a:pt x="8253" y="119194"/>
                    <a:pt x="6589" y="118020"/>
                  </a:cubicBezTo>
                  <a:cubicBezTo>
                    <a:pt x="9068" y="116225"/>
                    <a:pt x="18593" y="113061"/>
                    <a:pt x="41786" y="110680"/>
                  </a:cubicBezTo>
                  <a:close/>
                  <a:moveTo>
                    <a:pt x="79005" y="1"/>
                  </a:moveTo>
                  <a:cubicBezTo>
                    <a:pt x="69578" y="1"/>
                    <a:pt x="61358" y="6688"/>
                    <a:pt x="59433" y="15887"/>
                  </a:cubicBezTo>
                  <a:lnTo>
                    <a:pt x="57476" y="25281"/>
                  </a:lnTo>
                  <a:lnTo>
                    <a:pt x="41460" y="102134"/>
                  </a:lnTo>
                  <a:cubicBezTo>
                    <a:pt x="41297" y="102949"/>
                    <a:pt x="41166" y="103765"/>
                    <a:pt x="41134" y="104580"/>
                  </a:cubicBezTo>
                  <a:cubicBezTo>
                    <a:pt x="29717" y="105787"/>
                    <a:pt x="20224" y="107288"/>
                    <a:pt x="13537" y="108984"/>
                  </a:cubicBezTo>
                  <a:cubicBezTo>
                    <a:pt x="4045" y="111398"/>
                    <a:pt x="0" y="114105"/>
                    <a:pt x="0" y="118020"/>
                  </a:cubicBezTo>
                  <a:cubicBezTo>
                    <a:pt x="0" y="122064"/>
                    <a:pt x="3849" y="126696"/>
                    <a:pt x="32326" y="130448"/>
                  </a:cubicBezTo>
                  <a:cubicBezTo>
                    <a:pt x="32522" y="130480"/>
                    <a:pt x="32718" y="130480"/>
                    <a:pt x="32913" y="130513"/>
                  </a:cubicBezTo>
                  <a:lnTo>
                    <a:pt x="32913" y="132177"/>
                  </a:lnTo>
                  <a:cubicBezTo>
                    <a:pt x="32913" y="139190"/>
                    <a:pt x="38622" y="144898"/>
                    <a:pt x="45635" y="144898"/>
                  </a:cubicBezTo>
                  <a:lnTo>
                    <a:pt x="146561" y="144898"/>
                  </a:lnTo>
                  <a:cubicBezTo>
                    <a:pt x="148225" y="144898"/>
                    <a:pt x="149595" y="143528"/>
                    <a:pt x="149595" y="141832"/>
                  </a:cubicBezTo>
                  <a:cubicBezTo>
                    <a:pt x="149595" y="140168"/>
                    <a:pt x="148225" y="138798"/>
                    <a:pt x="146561" y="138798"/>
                  </a:cubicBezTo>
                  <a:lnTo>
                    <a:pt x="45635" y="138798"/>
                  </a:lnTo>
                  <a:cubicBezTo>
                    <a:pt x="42014" y="138798"/>
                    <a:pt x="39046" y="135830"/>
                    <a:pt x="39046" y="132177"/>
                  </a:cubicBezTo>
                  <a:lnTo>
                    <a:pt x="39046" y="131231"/>
                  </a:lnTo>
                  <a:cubicBezTo>
                    <a:pt x="57346" y="133253"/>
                    <a:pt x="80245" y="134362"/>
                    <a:pt x="104384" y="134362"/>
                  </a:cubicBezTo>
                  <a:cubicBezTo>
                    <a:pt x="128522" y="134362"/>
                    <a:pt x="151421" y="133253"/>
                    <a:pt x="169721" y="131231"/>
                  </a:cubicBezTo>
                  <a:lnTo>
                    <a:pt x="169721" y="132177"/>
                  </a:lnTo>
                  <a:cubicBezTo>
                    <a:pt x="169721" y="135830"/>
                    <a:pt x="166753" y="138798"/>
                    <a:pt x="163132" y="138798"/>
                  </a:cubicBezTo>
                  <a:lnTo>
                    <a:pt x="159805" y="138798"/>
                  </a:lnTo>
                  <a:cubicBezTo>
                    <a:pt x="158108" y="138798"/>
                    <a:pt x="156738" y="140168"/>
                    <a:pt x="156738" y="141832"/>
                  </a:cubicBezTo>
                  <a:cubicBezTo>
                    <a:pt x="156738" y="143528"/>
                    <a:pt x="158108" y="144898"/>
                    <a:pt x="159805" y="144898"/>
                  </a:cubicBezTo>
                  <a:lnTo>
                    <a:pt x="163132" y="144898"/>
                  </a:lnTo>
                  <a:cubicBezTo>
                    <a:pt x="170145" y="144898"/>
                    <a:pt x="175854" y="139190"/>
                    <a:pt x="175854" y="132177"/>
                  </a:cubicBezTo>
                  <a:lnTo>
                    <a:pt x="175854" y="130513"/>
                  </a:lnTo>
                  <a:cubicBezTo>
                    <a:pt x="176049" y="130480"/>
                    <a:pt x="176245" y="130480"/>
                    <a:pt x="176441" y="130448"/>
                  </a:cubicBezTo>
                  <a:cubicBezTo>
                    <a:pt x="204918" y="126696"/>
                    <a:pt x="208767" y="122064"/>
                    <a:pt x="208767" y="118020"/>
                  </a:cubicBezTo>
                  <a:cubicBezTo>
                    <a:pt x="208767" y="114790"/>
                    <a:pt x="206353" y="111137"/>
                    <a:pt x="190304" y="107875"/>
                  </a:cubicBezTo>
                  <a:cubicBezTo>
                    <a:pt x="198003" y="101938"/>
                    <a:pt x="203026" y="92641"/>
                    <a:pt x="203026" y="82170"/>
                  </a:cubicBezTo>
                  <a:cubicBezTo>
                    <a:pt x="203026" y="76951"/>
                    <a:pt x="201786" y="71960"/>
                    <a:pt x="199405" y="67361"/>
                  </a:cubicBezTo>
                  <a:cubicBezTo>
                    <a:pt x="198876" y="66302"/>
                    <a:pt x="197794" y="65698"/>
                    <a:pt x="196675" y="65698"/>
                  </a:cubicBezTo>
                  <a:cubicBezTo>
                    <a:pt x="196209" y="65698"/>
                    <a:pt x="195737" y="65803"/>
                    <a:pt x="195295" y="66023"/>
                  </a:cubicBezTo>
                  <a:cubicBezTo>
                    <a:pt x="193795" y="66806"/>
                    <a:pt x="193207" y="68666"/>
                    <a:pt x="193990" y="70166"/>
                  </a:cubicBezTo>
                  <a:cubicBezTo>
                    <a:pt x="195915" y="73885"/>
                    <a:pt x="196894" y="77930"/>
                    <a:pt x="196894" y="82170"/>
                  </a:cubicBezTo>
                  <a:cubicBezTo>
                    <a:pt x="196894" y="96654"/>
                    <a:pt x="185118" y="108429"/>
                    <a:pt x="170635" y="108429"/>
                  </a:cubicBezTo>
                  <a:cubicBezTo>
                    <a:pt x="169591" y="108429"/>
                    <a:pt x="168547" y="108364"/>
                    <a:pt x="167503" y="108234"/>
                  </a:cubicBezTo>
                  <a:cubicBezTo>
                    <a:pt x="167797" y="106244"/>
                    <a:pt x="167731" y="104189"/>
                    <a:pt x="167307" y="102134"/>
                  </a:cubicBezTo>
                  <a:lnTo>
                    <a:pt x="158304" y="58978"/>
                  </a:lnTo>
                  <a:cubicBezTo>
                    <a:pt x="162088" y="56955"/>
                    <a:pt x="166296" y="55911"/>
                    <a:pt x="170635" y="55911"/>
                  </a:cubicBezTo>
                  <a:cubicBezTo>
                    <a:pt x="176310" y="55911"/>
                    <a:pt x="181725" y="57673"/>
                    <a:pt x="186259" y="61065"/>
                  </a:cubicBezTo>
                  <a:cubicBezTo>
                    <a:pt x="186814" y="61457"/>
                    <a:pt x="187466" y="61652"/>
                    <a:pt x="188086" y="61652"/>
                  </a:cubicBezTo>
                  <a:cubicBezTo>
                    <a:pt x="189032" y="61652"/>
                    <a:pt x="189945" y="61228"/>
                    <a:pt x="190533" y="60445"/>
                  </a:cubicBezTo>
                  <a:cubicBezTo>
                    <a:pt x="191544" y="59075"/>
                    <a:pt x="191250" y="57151"/>
                    <a:pt x="189913" y="56140"/>
                  </a:cubicBezTo>
                  <a:cubicBezTo>
                    <a:pt x="184302" y="51997"/>
                    <a:pt x="177615" y="49779"/>
                    <a:pt x="170635" y="49779"/>
                  </a:cubicBezTo>
                  <a:cubicBezTo>
                    <a:pt x="165905" y="49779"/>
                    <a:pt x="161273" y="50823"/>
                    <a:pt x="157032" y="52780"/>
                  </a:cubicBezTo>
                  <a:lnTo>
                    <a:pt x="151291" y="25281"/>
                  </a:lnTo>
                  <a:lnTo>
                    <a:pt x="149334" y="15887"/>
                  </a:lnTo>
                  <a:cubicBezTo>
                    <a:pt x="147409" y="6688"/>
                    <a:pt x="139189" y="1"/>
                    <a:pt x="129762" y="1"/>
                  </a:cubicBezTo>
                  <a:lnTo>
                    <a:pt x="94304" y="1"/>
                  </a:lnTo>
                  <a:cubicBezTo>
                    <a:pt x="92608" y="1"/>
                    <a:pt x="91238" y="1371"/>
                    <a:pt x="91238" y="3067"/>
                  </a:cubicBezTo>
                  <a:cubicBezTo>
                    <a:pt x="91238" y="4731"/>
                    <a:pt x="92608" y="6101"/>
                    <a:pt x="94304" y="6101"/>
                  </a:cubicBezTo>
                  <a:lnTo>
                    <a:pt x="129762" y="6101"/>
                  </a:lnTo>
                  <a:cubicBezTo>
                    <a:pt x="136286" y="6101"/>
                    <a:pt x="141994" y="10733"/>
                    <a:pt x="143332" y="17126"/>
                  </a:cubicBezTo>
                  <a:lnTo>
                    <a:pt x="145224" y="26227"/>
                  </a:lnTo>
                  <a:lnTo>
                    <a:pt x="145224" y="29457"/>
                  </a:lnTo>
                  <a:cubicBezTo>
                    <a:pt x="145224" y="31218"/>
                    <a:pt x="143821" y="32621"/>
                    <a:pt x="142060" y="32621"/>
                  </a:cubicBezTo>
                  <a:lnTo>
                    <a:pt x="141244" y="32621"/>
                  </a:lnTo>
                  <a:cubicBezTo>
                    <a:pt x="139939" y="32621"/>
                    <a:pt x="138765" y="31838"/>
                    <a:pt x="138308" y="30598"/>
                  </a:cubicBezTo>
                  <a:cubicBezTo>
                    <a:pt x="137819" y="29424"/>
                    <a:pt x="136710" y="28641"/>
                    <a:pt x="135438" y="28641"/>
                  </a:cubicBezTo>
                  <a:cubicBezTo>
                    <a:pt x="134166" y="28641"/>
                    <a:pt x="133056" y="29424"/>
                    <a:pt x="132600" y="30598"/>
                  </a:cubicBezTo>
                  <a:cubicBezTo>
                    <a:pt x="132110" y="31838"/>
                    <a:pt x="130936" y="32621"/>
                    <a:pt x="129631" y="32621"/>
                  </a:cubicBezTo>
                  <a:lnTo>
                    <a:pt x="128816" y="32621"/>
                  </a:lnTo>
                  <a:cubicBezTo>
                    <a:pt x="127642" y="32621"/>
                    <a:pt x="126565" y="31968"/>
                    <a:pt x="126011" y="30924"/>
                  </a:cubicBezTo>
                  <a:cubicBezTo>
                    <a:pt x="125474" y="29905"/>
                    <a:pt x="124431" y="29305"/>
                    <a:pt x="123315" y="29305"/>
                  </a:cubicBezTo>
                  <a:cubicBezTo>
                    <a:pt x="123074" y="29305"/>
                    <a:pt x="122829" y="29333"/>
                    <a:pt x="122585" y="29391"/>
                  </a:cubicBezTo>
                  <a:cubicBezTo>
                    <a:pt x="121215" y="29750"/>
                    <a:pt x="120269" y="30957"/>
                    <a:pt x="120269" y="32360"/>
                  </a:cubicBezTo>
                  <a:lnTo>
                    <a:pt x="120269" y="39079"/>
                  </a:lnTo>
                  <a:cubicBezTo>
                    <a:pt x="120269" y="42929"/>
                    <a:pt x="117138" y="46060"/>
                    <a:pt x="113289" y="46060"/>
                  </a:cubicBezTo>
                  <a:cubicBezTo>
                    <a:pt x="110777" y="46060"/>
                    <a:pt x="108428" y="44690"/>
                    <a:pt x="107189" y="42472"/>
                  </a:cubicBezTo>
                  <a:cubicBezTo>
                    <a:pt x="106638" y="41502"/>
                    <a:pt x="105624" y="40932"/>
                    <a:pt x="104553" y="40932"/>
                  </a:cubicBezTo>
                  <a:cubicBezTo>
                    <a:pt x="104291" y="40932"/>
                    <a:pt x="104026" y="40966"/>
                    <a:pt x="103764" y="41037"/>
                  </a:cubicBezTo>
                  <a:cubicBezTo>
                    <a:pt x="102426" y="41363"/>
                    <a:pt x="101480" y="42602"/>
                    <a:pt x="101480" y="43972"/>
                  </a:cubicBezTo>
                  <a:lnTo>
                    <a:pt x="101480" y="58847"/>
                  </a:lnTo>
                  <a:cubicBezTo>
                    <a:pt x="101480" y="60804"/>
                    <a:pt x="99882" y="62403"/>
                    <a:pt x="97892" y="62403"/>
                  </a:cubicBezTo>
                  <a:cubicBezTo>
                    <a:pt x="95902" y="62403"/>
                    <a:pt x="94304" y="60804"/>
                    <a:pt x="94304" y="58847"/>
                  </a:cubicBezTo>
                  <a:lnTo>
                    <a:pt x="94304" y="33175"/>
                  </a:lnTo>
                  <a:cubicBezTo>
                    <a:pt x="94304" y="31838"/>
                    <a:pt x="93489" y="30696"/>
                    <a:pt x="92216" y="30272"/>
                  </a:cubicBezTo>
                  <a:cubicBezTo>
                    <a:pt x="91895" y="30162"/>
                    <a:pt x="91565" y="30109"/>
                    <a:pt x="91239" y="30109"/>
                  </a:cubicBezTo>
                  <a:cubicBezTo>
                    <a:pt x="90306" y="30109"/>
                    <a:pt x="89404" y="30542"/>
                    <a:pt x="88824" y="31316"/>
                  </a:cubicBezTo>
                  <a:cubicBezTo>
                    <a:pt x="88204" y="32099"/>
                    <a:pt x="87291" y="32555"/>
                    <a:pt x="86312" y="32555"/>
                  </a:cubicBezTo>
                  <a:lnTo>
                    <a:pt x="85497" y="32555"/>
                  </a:lnTo>
                  <a:cubicBezTo>
                    <a:pt x="84518" y="32555"/>
                    <a:pt x="83572" y="32099"/>
                    <a:pt x="82985" y="31316"/>
                  </a:cubicBezTo>
                  <a:cubicBezTo>
                    <a:pt x="82381" y="30542"/>
                    <a:pt x="81472" y="30109"/>
                    <a:pt x="80537" y="30109"/>
                  </a:cubicBezTo>
                  <a:cubicBezTo>
                    <a:pt x="80211" y="30109"/>
                    <a:pt x="79881" y="30162"/>
                    <a:pt x="79560" y="30272"/>
                  </a:cubicBezTo>
                  <a:cubicBezTo>
                    <a:pt x="78320" y="30696"/>
                    <a:pt x="77472" y="31838"/>
                    <a:pt x="77472" y="33175"/>
                  </a:cubicBezTo>
                  <a:lnTo>
                    <a:pt x="77472" y="39079"/>
                  </a:lnTo>
                  <a:cubicBezTo>
                    <a:pt x="77472" y="40939"/>
                    <a:pt x="76755" y="42700"/>
                    <a:pt x="75450" y="44005"/>
                  </a:cubicBezTo>
                  <a:cubicBezTo>
                    <a:pt x="74112" y="45310"/>
                    <a:pt x="72383" y="46060"/>
                    <a:pt x="70524" y="46060"/>
                  </a:cubicBezTo>
                  <a:cubicBezTo>
                    <a:pt x="66675" y="46060"/>
                    <a:pt x="63543" y="42929"/>
                    <a:pt x="63543" y="39079"/>
                  </a:cubicBezTo>
                  <a:lnTo>
                    <a:pt x="63543" y="26227"/>
                  </a:lnTo>
                  <a:lnTo>
                    <a:pt x="65435" y="17126"/>
                  </a:lnTo>
                  <a:cubicBezTo>
                    <a:pt x="66773" y="10733"/>
                    <a:pt x="72481" y="6101"/>
                    <a:pt x="79005" y="6101"/>
                  </a:cubicBezTo>
                  <a:lnTo>
                    <a:pt x="81028" y="6101"/>
                  </a:lnTo>
                  <a:cubicBezTo>
                    <a:pt x="82724" y="6101"/>
                    <a:pt x="84094" y="4731"/>
                    <a:pt x="84094" y="3067"/>
                  </a:cubicBezTo>
                  <a:cubicBezTo>
                    <a:pt x="84094" y="1371"/>
                    <a:pt x="82724" y="1"/>
                    <a:pt x="810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24"/>
            <p:cNvSpPr/>
            <p:nvPr/>
          </p:nvSpPr>
          <p:spPr>
            <a:xfrm>
              <a:off x="5379825" y="2535375"/>
              <a:ext cx="153325" cy="250375"/>
            </a:xfrm>
            <a:custGeom>
              <a:avLst/>
              <a:gdLst/>
              <a:ahLst/>
              <a:cxnLst/>
              <a:rect l="l" t="t" r="r" b="b"/>
              <a:pathLst>
                <a:path w="6133" h="10015" extrusionOk="0">
                  <a:moveTo>
                    <a:pt x="3067" y="0"/>
                  </a:moveTo>
                  <a:cubicBezTo>
                    <a:pt x="1370" y="0"/>
                    <a:pt x="0" y="1370"/>
                    <a:pt x="0" y="3066"/>
                  </a:cubicBezTo>
                  <a:lnTo>
                    <a:pt x="0" y="6981"/>
                  </a:lnTo>
                  <a:cubicBezTo>
                    <a:pt x="0" y="8644"/>
                    <a:pt x="1370" y="10014"/>
                    <a:pt x="3067" y="10014"/>
                  </a:cubicBezTo>
                  <a:cubicBezTo>
                    <a:pt x="4763" y="10014"/>
                    <a:pt x="6133" y="8644"/>
                    <a:pt x="6133" y="6981"/>
                  </a:cubicBezTo>
                  <a:lnTo>
                    <a:pt x="6133" y="3066"/>
                  </a:lnTo>
                  <a:cubicBezTo>
                    <a:pt x="6133" y="1370"/>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24"/>
            <p:cNvSpPr/>
            <p:nvPr/>
          </p:nvSpPr>
          <p:spPr>
            <a:xfrm>
              <a:off x="5379825" y="3394900"/>
              <a:ext cx="153325" cy="251200"/>
            </a:xfrm>
            <a:custGeom>
              <a:avLst/>
              <a:gdLst/>
              <a:ahLst/>
              <a:cxnLst/>
              <a:rect l="l" t="t" r="r" b="b"/>
              <a:pathLst>
                <a:path w="6133" h="10048" extrusionOk="0">
                  <a:moveTo>
                    <a:pt x="3067" y="0"/>
                  </a:moveTo>
                  <a:cubicBezTo>
                    <a:pt x="1370" y="0"/>
                    <a:pt x="0" y="1371"/>
                    <a:pt x="0" y="3067"/>
                  </a:cubicBezTo>
                  <a:lnTo>
                    <a:pt x="0" y="6981"/>
                  </a:lnTo>
                  <a:cubicBezTo>
                    <a:pt x="0" y="8677"/>
                    <a:pt x="1370" y="10047"/>
                    <a:pt x="3067" y="10047"/>
                  </a:cubicBezTo>
                  <a:cubicBezTo>
                    <a:pt x="4763" y="10047"/>
                    <a:pt x="6133" y="8677"/>
                    <a:pt x="6133" y="6981"/>
                  </a:cubicBezTo>
                  <a:lnTo>
                    <a:pt x="6133" y="3067"/>
                  </a:lnTo>
                  <a:cubicBezTo>
                    <a:pt x="6133" y="1371"/>
                    <a:pt x="4763"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24"/>
            <p:cNvSpPr/>
            <p:nvPr/>
          </p:nvSpPr>
          <p:spPr>
            <a:xfrm>
              <a:off x="5760650" y="3014075"/>
              <a:ext cx="250400" cy="153325"/>
            </a:xfrm>
            <a:custGeom>
              <a:avLst/>
              <a:gdLst/>
              <a:ahLst/>
              <a:cxnLst/>
              <a:rect l="l" t="t" r="r" b="b"/>
              <a:pathLst>
                <a:path w="10016" h="6133" extrusionOk="0">
                  <a:moveTo>
                    <a:pt x="3067" y="0"/>
                  </a:moveTo>
                  <a:cubicBezTo>
                    <a:pt x="1371" y="0"/>
                    <a:pt x="1" y="1370"/>
                    <a:pt x="1" y="3066"/>
                  </a:cubicBezTo>
                  <a:cubicBezTo>
                    <a:pt x="1" y="4763"/>
                    <a:pt x="1371" y="6133"/>
                    <a:pt x="3067" y="6133"/>
                  </a:cubicBezTo>
                  <a:lnTo>
                    <a:pt x="6981" y="6133"/>
                  </a:lnTo>
                  <a:cubicBezTo>
                    <a:pt x="8645" y="6133"/>
                    <a:pt x="10015" y="4763"/>
                    <a:pt x="10015" y="3066"/>
                  </a:cubicBezTo>
                  <a:cubicBezTo>
                    <a:pt x="10015" y="1370"/>
                    <a:pt x="8678" y="0"/>
                    <a:pt x="69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24"/>
            <p:cNvSpPr/>
            <p:nvPr/>
          </p:nvSpPr>
          <p:spPr>
            <a:xfrm>
              <a:off x="4620600" y="3314175"/>
              <a:ext cx="153325" cy="169650"/>
            </a:xfrm>
            <a:custGeom>
              <a:avLst/>
              <a:gdLst/>
              <a:ahLst/>
              <a:cxnLst/>
              <a:rect l="l" t="t" r="r" b="b"/>
              <a:pathLst>
                <a:path w="6133" h="6786" extrusionOk="0">
                  <a:moveTo>
                    <a:pt x="3066" y="0"/>
                  </a:moveTo>
                  <a:cubicBezTo>
                    <a:pt x="1370" y="0"/>
                    <a:pt x="0" y="1370"/>
                    <a:pt x="0" y="3066"/>
                  </a:cubicBezTo>
                  <a:lnTo>
                    <a:pt x="0" y="3719"/>
                  </a:lnTo>
                  <a:cubicBezTo>
                    <a:pt x="0" y="5415"/>
                    <a:pt x="1370" y="6785"/>
                    <a:pt x="3066" y="6785"/>
                  </a:cubicBezTo>
                  <a:cubicBezTo>
                    <a:pt x="4763" y="6785"/>
                    <a:pt x="6133" y="5415"/>
                    <a:pt x="6133" y="3719"/>
                  </a:cubicBezTo>
                  <a:lnTo>
                    <a:pt x="6133" y="3066"/>
                  </a:lnTo>
                  <a:cubicBezTo>
                    <a:pt x="6133" y="1370"/>
                    <a:pt x="4763" y="0"/>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24"/>
            <p:cNvSpPr/>
            <p:nvPr/>
          </p:nvSpPr>
          <p:spPr>
            <a:xfrm>
              <a:off x="2969200" y="3462575"/>
              <a:ext cx="153350" cy="169650"/>
            </a:xfrm>
            <a:custGeom>
              <a:avLst/>
              <a:gdLst/>
              <a:ahLst/>
              <a:cxnLst/>
              <a:rect l="l" t="t" r="r" b="b"/>
              <a:pathLst>
                <a:path w="6134" h="6786" extrusionOk="0">
                  <a:moveTo>
                    <a:pt x="3067" y="1"/>
                  </a:moveTo>
                  <a:cubicBezTo>
                    <a:pt x="1371" y="1"/>
                    <a:pt x="1" y="1371"/>
                    <a:pt x="1" y="3067"/>
                  </a:cubicBezTo>
                  <a:lnTo>
                    <a:pt x="1" y="3752"/>
                  </a:lnTo>
                  <a:cubicBezTo>
                    <a:pt x="1" y="5416"/>
                    <a:pt x="1371" y="6786"/>
                    <a:pt x="3067" y="6786"/>
                  </a:cubicBezTo>
                  <a:cubicBezTo>
                    <a:pt x="4763" y="6786"/>
                    <a:pt x="6133" y="5416"/>
                    <a:pt x="6133" y="3752"/>
                  </a:cubicBezTo>
                  <a:lnTo>
                    <a:pt x="6133" y="3067"/>
                  </a:lnTo>
                  <a:cubicBezTo>
                    <a:pt x="6133" y="1371"/>
                    <a:pt x="4763"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24"/>
            <p:cNvSpPr/>
            <p:nvPr/>
          </p:nvSpPr>
          <p:spPr>
            <a:xfrm>
              <a:off x="4284600" y="3095625"/>
              <a:ext cx="152525" cy="169625"/>
            </a:xfrm>
            <a:custGeom>
              <a:avLst/>
              <a:gdLst/>
              <a:ahLst/>
              <a:cxnLst/>
              <a:rect l="l" t="t" r="r" b="b"/>
              <a:pathLst>
                <a:path w="6101" h="6785" extrusionOk="0">
                  <a:moveTo>
                    <a:pt x="3067" y="0"/>
                  </a:moveTo>
                  <a:cubicBezTo>
                    <a:pt x="1371" y="0"/>
                    <a:pt x="1" y="1370"/>
                    <a:pt x="1" y="3034"/>
                  </a:cubicBezTo>
                  <a:lnTo>
                    <a:pt x="1" y="3719"/>
                  </a:lnTo>
                  <a:cubicBezTo>
                    <a:pt x="1" y="5415"/>
                    <a:pt x="1371" y="6785"/>
                    <a:pt x="3067" y="6785"/>
                  </a:cubicBezTo>
                  <a:cubicBezTo>
                    <a:pt x="4731" y="6785"/>
                    <a:pt x="6101" y="5415"/>
                    <a:pt x="6101" y="3719"/>
                  </a:cubicBezTo>
                  <a:lnTo>
                    <a:pt x="6101" y="3034"/>
                  </a:lnTo>
                  <a:cubicBezTo>
                    <a:pt x="6101" y="1370"/>
                    <a:pt x="4731"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24"/>
            <p:cNvSpPr/>
            <p:nvPr/>
          </p:nvSpPr>
          <p:spPr>
            <a:xfrm>
              <a:off x="2857500" y="3103775"/>
              <a:ext cx="152500" cy="169650"/>
            </a:xfrm>
            <a:custGeom>
              <a:avLst/>
              <a:gdLst/>
              <a:ahLst/>
              <a:cxnLst/>
              <a:rect l="l" t="t" r="r" b="b"/>
              <a:pathLst>
                <a:path w="6100" h="6786" extrusionOk="0">
                  <a:moveTo>
                    <a:pt x="3066" y="0"/>
                  </a:moveTo>
                  <a:cubicBezTo>
                    <a:pt x="1370" y="0"/>
                    <a:pt x="0" y="1370"/>
                    <a:pt x="0" y="3066"/>
                  </a:cubicBezTo>
                  <a:lnTo>
                    <a:pt x="0" y="3719"/>
                  </a:lnTo>
                  <a:cubicBezTo>
                    <a:pt x="0" y="5415"/>
                    <a:pt x="1370" y="6785"/>
                    <a:pt x="3066" y="6785"/>
                  </a:cubicBezTo>
                  <a:cubicBezTo>
                    <a:pt x="4730" y="6785"/>
                    <a:pt x="6100" y="5415"/>
                    <a:pt x="6100" y="3719"/>
                  </a:cubicBezTo>
                  <a:lnTo>
                    <a:pt x="6100" y="3066"/>
                  </a:lnTo>
                  <a:cubicBezTo>
                    <a:pt x="6100" y="1370"/>
                    <a:pt x="4730" y="0"/>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24"/>
            <p:cNvSpPr/>
            <p:nvPr/>
          </p:nvSpPr>
          <p:spPr>
            <a:xfrm>
              <a:off x="4366150" y="3322325"/>
              <a:ext cx="152525" cy="169650"/>
            </a:xfrm>
            <a:custGeom>
              <a:avLst/>
              <a:gdLst/>
              <a:ahLst/>
              <a:cxnLst/>
              <a:rect l="l" t="t" r="r" b="b"/>
              <a:pathLst>
                <a:path w="6101" h="6786" extrusionOk="0">
                  <a:moveTo>
                    <a:pt x="3067" y="0"/>
                  </a:moveTo>
                  <a:cubicBezTo>
                    <a:pt x="1371" y="0"/>
                    <a:pt x="1" y="1370"/>
                    <a:pt x="1" y="3067"/>
                  </a:cubicBezTo>
                  <a:lnTo>
                    <a:pt x="1" y="3719"/>
                  </a:lnTo>
                  <a:cubicBezTo>
                    <a:pt x="1" y="5415"/>
                    <a:pt x="1371" y="6785"/>
                    <a:pt x="3067" y="6785"/>
                  </a:cubicBezTo>
                  <a:cubicBezTo>
                    <a:pt x="4731" y="6785"/>
                    <a:pt x="6101" y="5415"/>
                    <a:pt x="6101" y="3719"/>
                  </a:cubicBezTo>
                  <a:lnTo>
                    <a:pt x="6101" y="3067"/>
                  </a:lnTo>
                  <a:cubicBezTo>
                    <a:pt x="6101" y="1370"/>
                    <a:pt x="4731"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24"/>
            <p:cNvSpPr/>
            <p:nvPr/>
          </p:nvSpPr>
          <p:spPr>
            <a:xfrm>
              <a:off x="4060350" y="3462575"/>
              <a:ext cx="152525" cy="169650"/>
            </a:xfrm>
            <a:custGeom>
              <a:avLst/>
              <a:gdLst/>
              <a:ahLst/>
              <a:cxnLst/>
              <a:rect l="l" t="t" r="r" b="b"/>
              <a:pathLst>
                <a:path w="6101" h="6786" extrusionOk="0">
                  <a:moveTo>
                    <a:pt x="3067" y="1"/>
                  </a:moveTo>
                  <a:cubicBezTo>
                    <a:pt x="1370" y="1"/>
                    <a:pt x="0" y="1371"/>
                    <a:pt x="0" y="3067"/>
                  </a:cubicBezTo>
                  <a:lnTo>
                    <a:pt x="0" y="3752"/>
                  </a:lnTo>
                  <a:cubicBezTo>
                    <a:pt x="0" y="5416"/>
                    <a:pt x="1370" y="6786"/>
                    <a:pt x="3067" y="6786"/>
                  </a:cubicBezTo>
                  <a:cubicBezTo>
                    <a:pt x="4730" y="6786"/>
                    <a:pt x="6100" y="5416"/>
                    <a:pt x="6100" y="3752"/>
                  </a:cubicBezTo>
                  <a:lnTo>
                    <a:pt x="6100" y="3067"/>
                  </a:lnTo>
                  <a:cubicBezTo>
                    <a:pt x="6100" y="1371"/>
                    <a:pt x="4730"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 name="Google Shape;2285;p124"/>
          <p:cNvGrpSpPr/>
          <p:nvPr/>
        </p:nvGrpSpPr>
        <p:grpSpPr>
          <a:xfrm>
            <a:off x="3244393" y="2257182"/>
            <a:ext cx="564196" cy="532638"/>
            <a:chOff x="1190625" y="384075"/>
            <a:chExt cx="5219200" cy="4927275"/>
          </a:xfrm>
        </p:grpSpPr>
        <p:sp>
          <p:nvSpPr>
            <p:cNvPr id="2286" name="Google Shape;2286;p124"/>
            <p:cNvSpPr/>
            <p:nvPr/>
          </p:nvSpPr>
          <p:spPr>
            <a:xfrm>
              <a:off x="1190625" y="1425475"/>
              <a:ext cx="5219200" cy="3885875"/>
            </a:xfrm>
            <a:custGeom>
              <a:avLst/>
              <a:gdLst/>
              <a:ahLst/>
              <a:cxnLst/>
              <a:rect l="l" t="t" r="r" b="b"/>
              <a:pathLst>
                <a:path w="208768" h="155435" extrusionOk="0">
                  <a:moveTo>
                    <a:pt x="80571" y="6100"/>
                  </a:moveTo>
                  <a:cubicBezTo>
                    <a:pt x="82398" y="6100"/>
                    <a:pt x="83866" y="7601"/>
                    <a:pt x="83866" y="9428"/>
                  </a:cubicBezTo>
                  <a:lnTo>
                    <a:pt x="83866" y="10178"/>
                  </a:lnTo>
                  <a:lnTo>
                    <a:pt x="77244" y="10178"/>
                  </a:lnTo>
                  <a:lnTo>
                    <a:pt x="77244" y="9428"/>
                  </a:lnTo>
                  <a:cubicBezTo>
                    <a:pt x="77244" y="7601"/>
                    <a:pt x="78744" y="6100"/>
                    <a:pt x="80571" y="6100"/>
                  </a:cubicBezTo>
                  <a:close/>
                  <a:moveTo>
                    <a:pt x="71144" y="16278"/>
                  </a:moveTo>
                  <a:lnTo>
                    <a:pt x="71144" y="24661"/>
                  </a:lnTo>
                  <a:lnTo>
                    <a:pt x="48114" y="24661"/>
                  </a:lnTo>
                  <a:lnTo>
                    <a:pt x="48114" y="20747"/>
                  </a:lnTo>
                  <a:cubicBezTo>
                    <a:pt x="48114" y="18300"/>
                    <a:pt x="50104" y="16278"/>
                    <a:pt x="52583" y="16278"/>
                  </a:cubicBezTo>
                  <a:close/>
                  <a:moveTo>
                    <a:pt x="87682" y="45310"/>
                  </a:moveTo>
                  <a:cubicBezTo>
                    <a:pt x="89215" y="45310"/>
                    <a:pt x="90455" y="46516"/>
                    <a:pt x="90455" y="48050"/>
                  </a:cubicBezTo>
                  <a:lnTo>
                    <a:pt x="90455" y="54574"/>
                  </a:lnTo>
                  <a:cubicBezTo>
                    <a:pt x="84975" y="58521"/>
                    <a:pt x="75124" y="62859"/>
                    <a:pt x="57933" y="63642"/>
                  </a:cubicBezTo>
                  <a:lnTo>
                    <a:pt x="57933" y="48050"/>
                  </a:lnTo>
                  <a:cubicBezTo>
                    <a:pt x="57933" y="46516"/>
                    <a:pt x="59172" y="45310"/>
                    <a:pt x="60673" y="45310"/>
                  </a:cubicBezTo>
                  <a:close/>
                  <a:moveTo>
                    <a:pt x="171417" y="50202"/>
                  </a:moveTo>
                  <a:cubicBezTo>
                    <a:pt x="179572" y="50202"/>
                    <a:pt x="186194" y="56824"/>
                    <a:pt x="186194" y="64979"/>
                  </a:cubicBezTo>
                  <a:cubicBezTo>
                    <a:pt x="186194" y="73134"/>
                    <a:pt x="179572" y="79756"/>
                    <a:pt x="171417" y="79756"/>
                  </a:cubicBezTo>
                  <a:lnTo>
                    <a:pt x="166753" y="79756"/>
                  </a:lnTo>
                  <a:lnTo>
                    <a:pt x="166753" y="50202"/>
                  </a:lnTo>
                  <a:close/>
                  <a:moveTo>
                    <a:pt x="90455" y="61815"/>
                  </a:moveTo>
                  <a:lnTo>
                    <a:pt x="90455" y="85334"/>
                  </a:lnTo>
                  <a:cubicBezTo>
                    <a:pt x="90455" y="86867"/>
                    <a:pt x="89215" y="88107"/>
                    <a:pt x="87682" y="88107"/>
                  </a:cubicBezTo>
                  <a:lnTo>
                    <a:pt x="60673" y="88107"/>
                  </a:lnTo>
                  <a:cubicBezTo>
                    <a:pt x="59172" y="88107"/>
                    <a:pt x="57933" y="86867"/>
                    <a:pt x="57933" y="85334"/>
                  </a:cubicBezTo>
                  <a:lnTo>
                    <a:pt x="57933" y="69774"/>
                  </a:lnTo>
                  <a:cubicBezTo>
                    <a:pt x="73558" y="69089"/>
                    <a:pt x="83833" y="65566"/>
                    <a:pt x="90455" y="61815"/>
                  </a:cubicBezTo>
                  <a:close/>
                  <a:moveTo>
                    <a:pt x="171417" y="33762"/>
                  </a:moveTo>
                  <a:cubicBezTo>
                    <a:pt x="188641" y="33762"/>
                    <a:pt x="202667" y="47756"/>
                    <a:pt x="202667" y="64979"/>
                  </a:cubicBezTo>
                  <a:cubicBezTo>
                    <a:pt x="202667" y="82203"/>
                    <a:pt x="188641" y="96197"/>
                    <a:pt x="171417" y="96197"/>
                  </a:cubicBezTo>
                  <a:lnTo>
                    <a:pt x="166753" y="96197"/>
                  </a:lnTo>
                  <a:lnTo>
                    <a:pt x="166753" y="85889"/>
                  </a:lnTo>
                  <a:lnTo>
                    <a:pt x="171417" y="85889"/>
                  </a:lnTo>
                  <a:cubicBezTo>
                    <a:pt x="182932" y="85889"/>
                    <a:pt x="192327" y="76494"/>
                    <a:pt x="192327" y="64979"/>
                  </a:cubicBezTo>
                  <a:cubicBezTo>
                    <a:pt x="192327" y="53464"/>
                    <a:pt x="182932" y="44070"/>
                    <a:pt x="171417" y="44070"/>
                  </a:cubicBezTo>
                  <a:lnTo>
                    <a:pt x="166753" y="44070"/>
                  </a:lnTo>
                  <a:lnTo>
                    <a:pt x="166753" y="33762"/>
                  </a:lnTo>
                  <a:close/>
                  <a:moveTo>
                    <a:pt x="169721" y="141766"/>
                  </a:moveTo>
                  <a:lnTo>
                    <a:pt x="169721" y="142712"/>
                  </a:lnTo>
                  <a:cubicBezTo>
                    <a:pt x="169721" y="146366"/>
                    <a:pt x="166753" y="149302"/>
                    <a:pt x="163132" y="149302"/>
                  </a:cubicBezTo>
                  <a:lnTo>
                    <a:pt x="45635" y="149302"/>
                  </a:lnTo>
                  <a:cubicBezTo>
                    <a:pt x="42014" y="149302"/>
                    <a:pt x="39046" y="146366"/>
                    <a:pt x="39046" y="142712"/>
                  </a:cubicBezTo>
                  <a:lnTo>
                    <a:pt x="39046" y="141766"/>
                  </a:lnTo>
                  <a:cubicBezTo>
                    <a:pt x="57346" y="143789"/>
                    <a:pt x="80375" y="144865"/>
                    <a:pt x="104384" y="144865"/>
                  </a:cubicBezTo>
                  <a:cubicBezTo>
                    <a:pt x="128392" y="144865"/>
                    <a:pt x="151421" y="143789"/>
                    <a:pt x="169721" y="141766"/>
                  </a:cubicBezTo>
                  <a:close/>
                  <a:moveTo>
                    <a:pt x="80571" y="1"/>
                  </a:moveTo>
                  <a:cubicBezTo>
                    <a:pt x="75352" y="1"/>
                    <a:pt x="71144" y="4208"/>
                    <a:pt x="71144" y="9428"/>
                  </a:cubicBezTo>
                  <a:lnTo>
                    <a:pt x="71144" y="10178"/>
                  </a:lnTo>
                  <a:lnTo>
                    <a:pt x="52583" y="10178"/>
                  </a:lnTo>
                  <a:cubicBezTo>
                    <a:pt x="46744" y="10178"/>
                    <a:pt x="42014" y="14908"/>
                    <a:pt x="42014" y="20747"/>
                  </a:cubicBezTo>
                  <a:lnTo>
                    <a:pt x="42014" y="100209"/>
                  </a:lnTo>
                  <a:cubicBezTo>
                    <a:pt x="42014" y="101905"/>
                    <a:pt x="43384" y="103275"/>
                    <a:pt x="45048" y="103275"/>
                  </a:cubicBezTo>
                  <a:cubicBezTo>
                    <a:pt x="46744" y="103275"/>
                    <a:pt x="48114" y="101905"/>
                    <a:pt x="48114" y="100209"/>
                  </a:cubicBezTo>
                  <a:lnTo>
                    <a:pt x="48114" y="30794"/>
                  </a:lnTo>
                  <a:lnTo>
                    <a:pt x="71144" y="30794"/>
                  </a:lnTo>
                  <a:lnTo>
                    <a:pt x="71144" y="39177"/>
                  </a:lnTo>
                  <a:lnTo>
                    <a:pt x="60673" y="39177"/>
                  </a:lnTo>
                  <a:cubicBezTo>
                    <a:pt x="55780" y="39177"/>
                    <a:pt x="51800" y="43157"/>
                    <a:pt x="51800" y="48050"/>
                  </a:cubicBezTo>
                  <a:lnTo>
                    <a:pt x="51800" y="85334"/>
                  </a:lnTo>
                  <a:cubicBezTo>
                    <a:pt x="51800" y="90227"/>
                    <a:pt x="55780" y="94207"/>
                    <a:pt x="60673" y="94207"/>
                  </a:cubicBezTo>
                  <a:lnTo>
                    <a:pt x="87682" y="94207"/>
                  </a:lnTo>
                  <a:cubicBezTo>
                    <a:pt x="92575" y="94207"/>
                    <a:pt x="96555" y="90227"/>
                    <a:pt x="96555" y="85334"/>
                  </a:cubicBezTo>
                  <a:lnTo>
                    <a:pt x="96555" y="48050"/>
                  </a:lnTo>
                  <a:cubicBezTo>
                    <a:pt x="96555" y="43157"/>
                    <a:pt x="92575" y="39177"/>
                    <a:pt x="87682" y="39177"/>
                  </a:cubicBezTo>
                  <a:lnTo>
                    <a:pt x="77244" y="39177"/>
                  </a:lnTo>
                  <a:lnTo>
                    <a:pt x="77244" y="30794"/>
                  </a:lnTo>
                  <a:lnTo>
                    <a:pt x="160653" y="30794"/>
                  </a:lnTo>
                  <a:lnTo>
                    <a:pt x="160653" y="47104"/>
                  </a:lnTo>
                  <a:cubicBezTo>
                    <a:pt x="160653" y="47136"/>
                    <a:pt x="160653" y="47136"/>
                    <a:pt x="160653" y="47136"/>
                  </a:cubicBezTo>
                  <a:cubicBezTo>
                    <a:pt x="160653" y="47136"/>
                    <a:pt x="160653" y="47136"/>
                    <a:pt x="160653" y="47169"/>
                  </a:cubicBezTo>
                  <a:lnTo>
                    <a:pt x="160653" y="82790"/>
                  </a:lnTo>
                  <a:cubicBezTo>
                    <a:pt x="160653" y="82790"/>
                    <a:pt x="160653" y="82822"/>
                    <a:pt x="160653" y="82822"/>
                  </a:cubicBezTo>
                  <a:lnTo>
                    <a:pt x="160653" y="99263"/>
                  </a:lnTo>
                  <a:cubicBezTo>
                    <a:pt x="160653" y="99263"/>
                    <a:pt x="160653" y="99295"/>
                    <a:pt x="160653" y="99295"/>
                  </a:cubicBezTo>
                  <a:lnTo>
                    <a:pt x="160653" y="103634"/>
                  </a:lnTo>
                  <a:cubicBezTo>
                    <a:pt x="160653" y="117530"/>
                    <a:pt x="149366" y="128816"/>
                    <a:pt x="135470" y="128816"/>
                  </a:cubicBezTo>
                  <a:lnTo>
                    <a:pt x="73297" y="128816"/>
                  </a:lnTo>
                  <a:cubicBezTo>
                    <a:pt x="62826" y="128816"/>
                    <a:pt x="53333" y="122227"/>
                    <a:pt x="49680" y="112409"/>
                  </a:cubicBezTo>
                  <a:cubicBezTo>
                    <a:pt x="49222" y="111188"/>
                    <a:pt x="48052" y="110424"/>
                    <a:pt x="46816" y="110424"/>
                  </a:cubicBezTo>
                  <a:cubicBezTo>
                    <a:pt x="46466" y="110424"/>
                    <a:pt x="46111" y="110485"/>
                    <a:pt x="45766" y="110614"/>
                  </a:cubicBezTo>
                  <a:cubicBezTo>
                    <a:pt x="44167" y="111202"/>
                    <a:pt x="43384" y="112963"/>
                    <a:pt x="43972" y="114561"/>
                  </a:cubicBezTo>
                  <a:cubicBezTo>
                    <a:pt x="44004" y="114627"/>
                    <a:pt x="44037" y="114725"/>
                    <a:pt x="44069" y="114822"/>
                  </a:cubicBezTo>
                  <a:cubicBezTo>
                    <a:pt x="32098" y="115964"/>
                    <a:pt x="22051" y="117465"/>
                    <a:pt x="14842" y="119194"/>
                  </a:cubicBezTo>
                  <a:cubicBezTo>
                    <a:pt x="4436" y="121673"/>
                    <a:pt x="0" y="124445"/>
                    <a:pt x="0" y="128555"/>
                  </a:cubicBezTo>
                  <a:cubicBezTo>
                    <a:pt x="0" y="133122"/>
                    <a:pt x="5904" y="135406"/>
                    <a:pt x="11091" y="136939"/>
                  </a:cubicBezTo>
                  <a:cubicBezTo>
                    <a:pt x="16408" y="138472"/>
                    <a:pt x="23747" y="139875"/>
                    <a:pt x="32913" y="141049"/>
                  </a:cubicBezTo>
                  <a:lnTo>
                    <a:pt x="32913" y="142712"/>
                  </a:lnTo>
                  <a:cubicBezTo>
                    <a:pt x="32913" y="149726"/>
                    <a:pt x="38622" y="155434"/>
                    <a:pt x="45635" y="155434"/>
                  </a:cubicBezTo>
                  <a:lnTo>
                    <a:pt x="163132" y="155434"/>
                  </a:lnTo>
                  <a:cubicBezTo>
                    <a:pt x="170145" y="155434"/>
                    <a:pt x="175854" y="149726"/>
                    <a:pt x="175854" y="142712"/>
                  </a:cubicBezTo>
                  <a:lnTo>
                    <a:pt x="175854" y="141049"/>
                  </a:lnTo>
                  <a:cubicBezTo>
                    <a:pt x="185020" y="139875"/>
                    <a:pt x="192359" y="138472"/>
                    <a:pt x="197676" y="136939"/>
                  </a:cubicBezTo>
                  <a:cubicBezTo>
                    <a:pt x="202863" y="135406"/>
                    <a:pt x="208767" y="133122"/>
                    <a:pt x="208767" y="128555"/>
                  </a:cubicBezTo>
                  <a:cubicBezTo>
                    <a:pt x="208767" y="124054"/>
                    <a:pt x="203254" y="121020"/>
                    <a:pt x="190337" y="118378"/>
                  </a:cubicBezTo>
                  <a:cubicBezTo>
                    <a:pt x="190136" y="118339"/>
                    <a:pt x="189936" y="118320"/>
                    <a:pt x="189739" y="118320"/>
                  </a:cubicBezTo>
                  <a:cubicBezTo>
                    <a:pt x="188299" y="118320"/>
                    <a:pt x="187003" y="119329"/>
                    <a:pt x="186716" y="120792"/>
                  </a:cubicBezTo>
                  <a:cubicBezTo>
                    <a:pt x="186390" y="122423"/>
                    <a:pt x="187434" y="124054"/>
                    <a:pt x="189097" y="124380"/>
                  </a:cubicBezTo>
                  <a:cubicBezTo>
                    <a:pt x="197742" y="126142"/>
                    <a:pt x="201004" y="127740"/>
                    <a:pt x="202178" y="128555"/>
                  </a:cubicBezTo>
                  <a:cubicBezTo>
                    <a:pt x="200449" y="129730"/>
                    <a:pt x="194153" y="132698"/>
                    <a:pt x="172429" y="135308"/>
                  </a:cubicBezTo>
                  <a:cubicBezTo>
                    <a:pt x="153835" y="137526"/>
                    <a:pt x="129664" y="138765"/>
                    <a:pt x="104384" y="138765"/>
                  </a:cubicBezTo>
                  <a:cubicBezTo>
                    <a:pt x="79103" y="138765"/>
                    <a:pt x="54932" y="137526"/>
                    <a:pt x="36339" y="135308"/>
                  </a:cubicBezTo>
                  <a:cubicBezTo>
                    <a:pt x="14646" y="132698"/>
                    <a:pt x="8318" y="129730"/>
                    <a:pt x="6589" y="128555"/>
                  </a:cubicBezTo>
                  <a:cubicBezTo>
                    <a:pt x="7698" y="127805"/>
                    <a:pt x="10699" y="126305"/>
                    <a:pt x="18365" y="124674"/>
                  </a:cubicBezTo>
                  <a:cubicBezTo>
                    <a:pt x="25607" y="123108"/>
                    <a:pt x="35490" y="121738"/>
                    <a:pt x="47070" y="120694"/>
                  </a:cubicBezTo>
                  <a:cubicBezTo>
                    <a:pt x="52746" y="129404"/>
                    <a:pt x="62630" y="134949"/>
                    <a:pt x="73297" y="134949"/>
                  </a:cubicBezTo>
                  <a:lnTo>
                    <a:pt x="135470" y="134949"/>
                  </a:lnTo>
                  <a:cubicBezTo>
                    <a:pt x="146431" y="134949"/>
                    <a:pt x="156119" y="129240"/>
                    <a:pt x="161697" y="120661"/>
                  </a:cubicBezTo>
                  <a:cubicBezTo>
                    <a:pt x="166818" y="121151"/>
                    <a:pt x="171646" y="121673"/>
                    <a:pt x="176049" y="122260"/>
                  </a:cubicBezTo>
                  <a:cubicBezTo>
                    <a:pt x="176180" y="122260"/>
                    <a:pt x="176310" y="122292"/>
                    <a:pt x="176441" y="122292"/>
                  </a:cubicBezTo>
                  <a:cubicBezTo>
                    <a:pt x="177974" y="122292"/>
                    <a:pt x="179279" y="121151"/>
                    <a:pt x="179474" y="119618"/>
                  </a:cubicBezTo>
                  <a:cubicBezTo>
                    <a:pt x="179703" y="117954"/>
                    <a:pt x="178529" y="116421"/>
                    <a:pt x="176832" y="116192"/>
                  </a:cubicBezTo>
                  <a:cubicBezTo>
                    <a:pt x="173048" y="115671"/>
                    <a:pt x="168971" y="115214"/>
                    <a:pt x="164698" y="114822"/>
                  </a:cubicBezTo>
                  <a:cubicBezTo>
                    <a:pt x="166035" y="111332"/>
                    <a:pt x="166753" y="107581"/>
                    <a:pt x="166753" y="103634"/>
                  </a:cubicBezTo>
                  <a:lnTo>
                    <a:pt x="166753" y="102329"/>
                  </a:lnTo>
                  <a:lnTo>
                    <a:pt x="171417" y="102329"/>
                  </a:lnTo>
                  <a:cubicBezTo>
                    <a:pt x="192001" y="102329"/>
                    <a:pt x="208767" y="85562"/>
                    <a:pt x="208767" y="64979"/>
                  </a:cubicBezTo>
                  <a:cubicBezTo>
                    <a:pt x="208767" y="44396"/>
                    <a:pt x="192001" y="27630"/>
                    <a:pt x="171417" y="27630"/>
                  </a:cubicBezTo>
                  <a:lnTo>
                    <a:pt x="166753" y="27630"/>
                  </a:lnTo>
                  <a:lnTo>
                    <a:pt x="166753" y="20747"/>
                  </a:lnTo>
                  <a:cubicBezTo>
                    <a:pt x="166753" y="14908"/>
                    <a:pt x="162023" y="10178"/>
                    <a:pt x="156184" y="10178"/>
                  </a:cubicBezTo>
                  <a:lnTo>
                    <a:pt x="150312" y="10178"/>
                  </a:lnTo>
                  <a:cubicBezTo>
                    <a:pt x="148616" y="10178"/>
                    <a:pt x="147246" y="11548"/>
                    <a:pt x="147246" y="13212"/>
                  </a:cubicBezTo>
                  <a:cubicBezTo>
                    <a:pt x="147246" y="14908"/>
                    <a:pt x="148616" y="16278"/>
                    <a:pt x="150312" y="16278"/>
                  </a:cubicBezTo>
                  <a:lnTo>
                    <a:pt x="156184" y="16278"/>
                  </a:lnTo>
                  <a:cubicBezTo>
                    <a:pt x="158663" y="16278"/>
                    <a:pt x="160653" y="18300"/>
                    <a:pt x="160653" y="20747"/>
                  </a:cubicBezTo>
                  <a:lnTo>
                    <a:pt x="160653" y="24661"/>
                  </a:lnTo>
                  <a:lnTo>
                    <a:pt x="77244" y="24661"/>
                  </a:lnTo>
                  <a:lnTo>
                    <a:pt x="77244" y="16278"/>
                  </a:lnTo>
                  <a:lnTo>
                    <a:pt x="137036" y="16278"/>
                  </a:lnTo>
                  <a:cubicBezTo>
                    <a:pt x="138732" y="16278"/>
                    <a:pt x="140102" y="14908"/>
                    <a:pt x="140102" y="13212"/>
                  </a:cubicBezTo>
                  <a:cubicBezTo>
                    <a:pt x="140102" y="11548"/>
                    <a:pt x="138732" y="10178"/>
                    <a:pt x="137036" y="10178"/>
                  </a:cubicBezTo>
                  <a:lnTo>
                    <a:pt x="89998" y="10178"/>
                  </a:lnTo>
                  <a:lnTo>
                    <a:pt x="89998" y="9428"/>
                  </a:lnTo>
                  <a:cubicBezTo>
                    <a:pt x="89998" y="4208"/>
                    <a:pt x="85758" y="1"/>
                    <a:pt x="805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24"/>
            <p:cNvSpPr/>
            <p:nvPr/>
          </p:nvSpPr>
          <p:spPr>
            <a:xfrm>
              <a:off x="3690925" y="945975"/>
              <a:ext cx="152525" cy="559450"/>
            </a:xfrm>
            <a:custGeom>
              <a:avLst/>
              <a:gdLst/>
              <a:ahLst/>
              <a:cxnLst/>
              <a:rect l="l" t="t" r="r" b="b"/>
              <a:pathLst>
                <a:path w="6101" h="22378" extrusionOk="0">
                  <a:moveTo>
                    <a:pt x="3034" y="0"/>
                  </a:moveTo>
                  <a:cubicBezTo>
                    <a:pt x="1371" y="0"/>
                    <a:pt x="1" y="1370"/>
                    <a:pt x="1" y="3066"/>
                  </a:cubicBezTo>
                  <a:lnTo>
                    <a:pt x="1" y="19311"/>
                  </a:lnTo>
                  <a:cubicBezTo>
                    <a:pt x="1" y="21007"/>
                    <a:pt x="1371" y="22377"/>
                    <a:pt x="3034" y="22377"/>
                  </a:cubicBezTo>
                  <a:cubicBezTo>
                    <a:pt x="4730" y="22377"/>
                    <a:pt x="6100" y="21007"/>
                    <a:pt x="6100" y="19311"/>
                  </a:cubicBezTo>
                  <a:lnTo>
                    <a:pt x="6100" y="3066"/>
                  </a:lnTo>
                  <a:cubicBezTo>
                    <a:pt x="6100" y="1370"/>
                    <a:pt x="4730" y="0"/>
                    <a:pt x="30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24"/>
            <p:cNvSpPr/>
            <p:nvPr/>
          </p:nvSpPr>
          <p:spPr>
            <a:xfrm>
              <a:off x="4425700" y="945975"/>
              <a:ext cx="153325" cy="559450"/>
            </a:xfrm>
            <a:custGeom>
              <a:avLst/>
              <a:gdLst/>
              <a:ahLst/>
              <a:cxnLst/>
              <a:rect l="l" t="t" r="r" b="b"/>
              <a:pathLst>
                <a:path w="6133" h="22378" extrusionOk="0">
                  <a:moveTo>
                    <a:pt x="3066" y="0"/>
                  </a:moveTo>
                  <a:cubicBezTo>
                    <a:pt x="1370" y="0"/>
                    <a:pt x="0" y="1370"/>
                    <a:pt x="0" y="3066"/>
                  </a:cubicBezTo>
                  <a:lnTo>
                    <a:pt x="0" y="19311"/>
                  </a:lnTo>
                  <a:cubicBezTo>
                    <a:pt x="0" y="21007"/>
                    <a:pt x="1370" y="22377"/>
                    <a:pt x="3066" y="22377"/>
                  </a:cubicBezTo>
                  <a:cubicBezTo>
                    <a:pt x="4763" y="22377"/>
                    <a:pt x="6133" y="21007"/>
                    <a:pt x="6133" y="19311"/>
                  </a:cubicBezTo>
                  <a:lnTo>
                    <a:pt x="6133" y="3066"/>
                  </a:lnTo>
                  <a:cubicBezTo>
                    <a:pt x="6133" y="1370"/>
                    <a:pt x="4763" y="0"/>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24"/>
            <p:cNvSpPr/>
            <p:nvPr/>
          </p:nvSpPr>
          <p:spPr>
            <a:xfrm>
              <a:off x="2660125" y="1282775"/>
              <a:ext cx="152525" cy="222650"/>
            </a:xfrm>
            <a:custGeom>
              <a:avLst/>
              <a:gdLst/>
              <a:ahLst/>
              <a:cxnLst/>
              <a:rect l="l" t="t" r="r" b="b"/>
              <a:pathLst>
                <a:path w="6101" h="8906" extrusionOk="0">
                  <a:moveTo>
                    <a:pt x="3067" y="0"/>
                  </a:moveTo>
                  <a:cubicBezTo>
                    <a:pt x="1371" y="0"/>
                    <a:pt x="1" y="1370"/>
                    <a:pt x="1" y="3066"/>
                  </a:cubicBezTo>
                  <a:lnTo>
                    <a:pt x="1" y="5839"/>
                  </a:lnTo>
                  <a:cubicBezTo>
                    <a:pt x="1" y="7535"/>
                    <a:pt x="1371" y="8905"/>
                    <a:pt x="3067" y="8905"/>
                  </a:cubicBezTo>
                  <a:cubicBezTo>
                    <a:pt x="4731" y="8905"/>
                    <a:pt x="6101" y="7535"/>
                    <a:pt x="6101" y="5839"/>
                  </a:cubicBezTo>
                  <a:lnTo>
                    <a:pt x="6101" y="3066"/>
                  </a:lnTo>
                  <a:cubicBezTo>
                    <a:pt x="6101" y="1370"/>
                    <a:pt x="4731" y="0"/>
                    <a:pt x="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24"/>
            <p:cNvSpPr/>
            <p:nvPr/>
          </p:nvSpPr>
          <p:spPr>
            <a:xfrm>
              <a:off x="2969200" y="1089500"/>
              <a:ext cx="152525" cy="223450"/>
            </a:xfrm>
            <a:custGeom>
              <a:avLst/>
              <a:gdLst/>
              <a:ahLst/>
              <a:cxnLst/>
              <a:rect l="l" t="t" r="r" b="b"/>
              <a:pathLst>
                <a:path w="6101" h="8938" extrusionOk="0">
                  <a:moveTo>
                    <a:pt x="3035" y="0"/>
                  </a:moveTo>
                  <a:cubicBezTo>
                    <a:pt x="1371" y="0"/>
                    <a:pt x="1" y="1370"/>
                    <a:pt x="1" y="3066"/>
                  </a:cubicBezTo>
                  <a:lnTo>
                    <a:pt x="1" y="5872"/>
                  </a:lnTo>
                  <a:cubicBezTo>
                    <a:pt x="1" y="7568"/>
                    <a:pt x="1371" y="8938"/>
                    <a:pt x="3035" y="8938"/>
                  </a:cubicBezTo>
                  <a:cubicBezTo>
                    <a:pt x="4731" y="8938"/>
                    <a:pt x="6101" y="7568"/>
                    <a:pt x="6101" y="5872"/>
                  </a:cubicBezTo>
                  <a:lnTo>
                    <a:pt x="6101" y="3066"/>
                  </a:lnTo>
                  <a:cubicBezTo>
                    <a:pt x="6101" y="1370"/>
                    <a:pt x="4731" y="0"/>
                    <a:pt x="3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24"/>
            <p:cNvSpPr/>
            <p:nvPr/>
          </p:nvSpPr>
          <p:spPr>
            <a:xfrm>
              <a:off x="4005700" y="384075"/>
              <a:ext cx="152525" cy="1121350"/>
            </a:xfrm>
            <a:custGeom>
              <a:avLst/>
              <a:gdLst/>
              <a:ahLst/>
              <a:cxnLst/>
              <a:rect l="l" t="t" r="r" b="b"/>
              <a:pathLst>
                <a:path w="6101" h="44854" extrusionOk="0">
                  <a:moveTo>
                    <a:pt x="3067" y="1"/>
                  </a:moveTo>
                  <a:cubicBezTo>
                    <a:pt x="1371" y="1"/>
                    <a:pt x="1" y="1371"/>
                    <a:pt x="1" y="3067"/>
                  </a:cubicBezTo>
                  <a:lnTo>
                    <a:pt x="1" y="41787"/>
                  </a:lnTo>
                  <a:cubicBezTo>
                    <a:pt x="1" y="43483"/>
                    <a:pt x="1371" y="44853"/>
                    <a:pt x="3067" y="44853"/>
                  </a:cubicBezTo>
                  <a:cubicBezTo>
                    <a:pt x="4731" y="44853"/>
                    <a:pt x="6101" y="43483"/>
                    <a:pt x="6101" y="41787"/>
                  </a:cubicBezTo>
                  <a:lnTo>
                    <a:pt x="6101" y="3067"/>
                  </a:lnTo>
                  <a:cubicBezTo>
                    <a:pt x="6101" y="1371"/>
                    <a:pt x="4731" y="1"/>
                    <a:pt x="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 name="Google Shape;2292;p124"/>
          <p:cNvGrpSpPr/>
          <p:nvPr/>
        </p:nvGrpSpPr>
        <p:grpSpPr>
          <a:xfrm>
            <a:off x="1414395" y="2241403"/>
            <a:ext cx="325297" cy="564196"/>
            <a:chOff x="2295600" y="238125"/>
            <a:chExt cx="3009225" cy="5219200"/>
          </a:xfrm>
        </p:grpSpPr>
        <p:sp>
          <p:nvSpPr>
            <p:cNvPr id="2293" name="Google Shape;2293;p124"/>
            <p:cNvSpPr/>
            <p:nvPr/>
          </p:nvSpPr>
          <p:spPr>
            <a:xfrm>
              <a:off x="2295600" y="238125"/>
              <a:ext cx="3009225" cy="5219200"/>
            </a:xfrm>
            <a:custGeom>
              <a:avLst/>
              <a:gdLst/>
              <a:ahLst/>
              <a:cxnLst/>
              <a:rect l="l" t="t" r="r" b="b"/>
              <a:pathLst>
                <a:path w="120369" h="208768" extrusionOk="0">
                  <a:moveTo>
                    <a:pt x="61342" y="6126"/>
                  </a:moveTo>
                  <a:cubicBezTo>
                    <a:pt x="62147" y="6126"/>
                    <a:pt x="63590" y="6389"/>
                    <a:pt x="64295" y="9264"/>
                  </a:cubicBezTo>
                  <a:cubicBezTo>
                    <a:pt x="61932" y="10353"/>
                    <a:pt x="59958" y="10879"/>
                    <a:pt x="58408" y="10879"/>
                  </a:cubicBezTo>
                  <a:cubicBezTo>
                    <a:pt x="58054" y="10879"/>
                    <a:pt x="57721" y="10852"/>
                    <a:pt x="57412" y="10797"/>
                  </a:cubicBezTo>
                  <a:cubicBezTo>
                    <a:pt x="57184" y="10732"/>
                    <a:pt x="56923" y="10667"/>
                    <a:pt x="56694" y="10569"/>
                  </a:cubicBezTo>
                  <a:cubicBezTo>
                    <a:pt x="57477" y="8253"/>
                    <a:pt x="58815" y="6165"/>
                    <a:pt x="61098" y="6133"/>
                  </a:cubicBezTo>
                  <a:cubicBezTo>
                    <a:pt x="61170" y="6129"/>
                    <a:pt x="61252" y="6126"/>
                    <a:pt x="61342" y="6126"/>
                  </a:cubicBezTo>
                  <a:close/>
                  <a:moveTo>
                    <a:pt x="46842" y="10284"/>
                  </a:moveTo>
                  <a:cubicBezTo>
                    <a:pt x="47325" y="10284"/>
                    <a:pt x="47759" y="10600"/>
                    <a:pt x="49094" y="12102"/>
                  </a:cubicBezTo>
                  <a:cubicBezTo>
                    <a:pt x="49648" y="12754"/>
                    <a:pt x="50236" y="13342"/>
                    <a:pt x="50855" y="13896"/>
                  </a:cubicBezTo>
                  <a:cubicBezTo>
                    <a:pt x="51051" y="14157"/>
                    <a:pt x="51279" y="14353"/>
                    <a:pt x="51540" y="14516"/>
                  </a:cubicBezTo>
                  <a:cubicBezTo>
                    <a:pt x="53324" y="15963"/>
                    <a:pt x="55473" y="16994"/>
                    <a:pt x="58394" y="16994"/>
                  </a:cubicBezTo>
                  <a:cubicBezTo>
                    <a:pt x="61135" y="16994"/>
                    <a:pt x="64555" y="16087"/>
                    <a:pt x="68992" y="13766"/>
                  </a:cubicBezTo>
                  <a:cubicBezTo>
                    <a:pt x="69025" y="13766"/>
                    <a:pt x="69057" y="13733"/>
                    <a:pt x="69057" y="13733"/>
                  </a:cubicBezTo>
                  <a:cubicBezTo>
                    <a:pt x="69514" y="13505"/>
                    <a:pt x="69938" y="13276"/>
                    <a:pt x="70395" y="13015"/>
                  </a:cubicBezTo>
                  <a:cubicBezTo>
                    <a:pt x="74125" y="10903"/>
                    <a:pt x="76010" y="10613"/>
                    <a:pt x="76768" y="10613"/>
                  </a:cubicBezTo>
                  <a:cubicBezTo>
                    <a:pt x="76911" y="10613"/>
                    <a:pt x="77014" y="10624"/>
                    <a:pt x="77082" y="10634"/>
                  </a:cubicBezTo>
                  <a:cubicBezTo>
                    <a:pt x="77701" y="12461"/>
                    <a:pt x="74537" y="20061"/>
                    <a:pt x="68959" y="23878"/>
                  </a:cubicBezTo>
                  <a:cubicBezTo>
                    <a:pt x="68927" y="23910"/>
                    <a:pt x="68894" y="23943"/>
                    <a:pt x="68861" y="23976"/>
                  </a:cubicBezTo>
                  <a:lnTo>
                    <a:pt x="68796" y="23976"/>
                  </a:lnTo>
                  <a:cubicBezTo>
                    <a:pt x="66240" y="25695"/>
                    <a:pt x="63767" y="26283"/>
                    <a:pt x="61581" y="26283"/>
                  </a:cubicBezTo>
                  <a:cubicBezTo>
                    <a:pt x="57381" y="26283"/>
                    <a:pt x="54239" y="24110"/>
                    <a:pt x="53595" y="23617"/>
                  </a:cubicBezTo>
                  <a:cubicBezTo>
                    <a:pt x="53595" y="23617"/>
                    <a:pt x="53563" y="23617"/>
                    <a:pt x="53563" y="23584"/>
                  </a:cubicBezTo>
                  <a:cubicBezTo>
                    <a:pt x="53563" y="23584"/>
                    <a:pt x="53530" y="23552"/>
                    <a:pt x="53530" y="23552"/>
                  </a:cubicBezTo>
                  <a:cubicBezTo>
                    <a:pt x="52845" y="22834"/>
                    <a:pt x="50562" y="20453"/>
                    <a:pt x="48572" y="17713"/>
                  </a:cubicBezTo>
                  <a:cubicBezTo>
                    <a:pt x="44723" y="12493"/>
                    <a:pt x="45245" y="10797"/>
                    <a:pt x="45245" y="10765"/>
                  </a:cubicBezTo>
                  <a:cubicBezTo>
                    <a:pt x="45310" y="10699"/>
                    <a:pt x="45669" y="10471"/>
                    <a:pt x="46582" y="10308"/>
                  </a:cubicBezTo>
                  <a:cubicBezTo>
                    <a:pt x="46673" y="10293"/>
                    <a:pt x="46759" y="10284"/>
                    <a:pt x="46842" y="10284"/>
                  </a:cubicBezTo>
                  <a:close/>
                  <a:moveTo>
                    <a:pt x="50921" y="29227"/>
                  </a:moveTo>
                  <a:cubicBezTo>
                    <a:pt x="53400" y="30826"/>
                    <a:pt x="57216" y="32392"/>
                    <a:pt x="61652" y="32392"/>
                  </a:cubicBezTo>
                  <a:cubicBezTo>
                    <a:pt x="64523" y="32392"/>
                    <a:pt x="67655" y="31707"/>
                    <a:pt x="70819" y="29912"/>
                  </a:cubicBezTo>
                  <a:cubicBezTo>
                    <a:pt x="72482" y="30858"/>
                    <a:pt x="74015" y="32033"/>
                    <a:pt x="75385" y="33403"/>
                  </a:cubicBezTo>
                  <a:cubicBezTo>
                    <a:pt x="75418" y="33435"/>
                    <a:pt x="75451" y="33468"/>
                    <a:pt x="75483" y="33501"/>
                  </a:cubicBezTo>
                  <a:lnTo>
                    <a:pt x="75483" y="176245"/>
                  </a:lnTo>
                  <a:cubicBezTo>
                    <a:pt x="75483" y="176376"/>
                    <a:pt x="75483" y="176506"/>
                    <a:pt x="75483" y="176637"/>
                  </a:cubicBezTo>
                  <a:cubicBezTo>
                    <a:pt x="74244" y="177876"/>
                    <a:pt x="72874" y="178985"/>
                    <a:pt x="71373" y="179899"/>
                  </a:cubicBezTo>
                  <a:cubicBezTo>
                    <a:pt x="68937" y="178191"/>
                    <a:pt x="64854" y="176383"/>
                    <a:pt x="60113" y="176383"/>
                  </a:cubicBezTo>
                  <a:cubicBezTo>
                    <a:pt x="56791" y="176383"/>
                    <a:pt x="53146" y="177270"/>
                    <a:pt x="49518" y="179703"/>
                  </a:cubicBezTo>
                  <a:cubicBezTo>
                    <a:pt x="49387" y="179801"/>
                    <a:pt x="49257" y="179899"/>
                    <a:pt x="49126" y="179964"/>
                  </a:cubicBezTo>
                  <a:cubicBezTo>
                    <a:pt x="47561" y="179050"/>
                    <a:pt x="46158" y="177909"/>
                    <a:pt x="44886" y="176637"/>
                  </a:cubicBezTo>
                  <a:cubicBezTo>
                    <a:pt x="44886" y="176506"/>
                    <a:pt x="44886" y="176376"/>
                    <a:pt x="44886" y="176245"/>
                  </a:cubicBezTo>
                  <a:lnTo>
                    <a:pt x="44886" y="33501"/>
                  </a:lnTo>
                  <a:cubicBezTo>
                    <a:pt x="46647" y="31739"/>
                    <a:pt x="48670" y="30271"/>
                    <a:pt x="50921" y="29227"/>
                  </a:cubicBezTo>
                  <a:close/>
                  <a:moveTo>
                    <a:pt x="60158" y="182484"/>
                  </a:moveTo>
                  <a:cubicBezTo>
                    <a:pt x="64359" y="182484"/>
                    <a:pt x="67500" y="184657"/>
                    <a:pt x="68144" y="185150"/>
                  </a:cubicBezTo>
                  <a:cubicBezTo>
                    <a:pt x="68274" y="185248"/>
                    <a:pt x="68437" y="185444"/>
                    <a:pt x="68666" y="185705"/>
                  </a:cubicBezTo>
                  <a:lnTo>
                    <a:pt x="68698" y="185705"/>
                  </a:lnTo>
                  <a:cubicBezTo>
                    <a:pt x="69644" y="186716"/>
                    <a:pt x="71504" y="188771"/>
                    <a:pt x="73200" y="191055"/>
                  </a:cubicBezTo>
                  <a:cubicBezTo>
                    <a:pt x="77016" y="196274"/>
                    <a:pt x="76495" y="197970"/>
                    <a:pt x="76495" y="198003"/>
                  </a:cubicBezTo>
                  <a:cubicBezTo>
                    <a:pt x="76429" y="198068"/>
                    <a:pt x="76070" y="198296"/>
                    <a:pt x="75190" y="198459"/>
                  </a:cubicBezTo>
                  <a:cubicBezTo>
                    <a:pt x="75093" y="198474"/>
                    <a:pt x="75004" y="198483"/>
                    <a:pt x="74917" y="198483"/>
                  </a:cubicBezTo>
                  <a:cubicBezTo>
                    <a:pt x="74414" y="198483"/>
                    <a:pt x="73980" y="198167"/>
                    <a:pt x="72645" y="196665"/>
                  </a:cubicBezTo>
                  <a:cubicBezTo>
                    <a:pt x="72091" y="196013"/>
                    <a:pt x="71504" y="195426"/>
                    <a:pt x="70884" y="194838"/>
                  </a:cubicBezTo>
                  <a:cubicBezTo>
                    <a:pt x="70688" y="194610"/>
                    <a:pt x="70460" y="194414"/>
                    <a:pt x="70199" y="194251"/>
                  </a:cubicBezTo>
                  <a:cubicBezTo>
                    <a:pt x="68405" y="192816"/>
                    <a:pt x="66284" y="191772"/>
                    <a:pt x="63349" y="191772"/>
                  </a:cubicBezTo>
                  <a:cubicBezTo>
                    <a:pt x="60609" y="191772"/>
                    <a:pt x="57184" y="192686"/>
                    <a:pt x="52715" y="195002"/>
                  </a:cubicBezTo>
                  <a:cubicBezTo>
                    <a:pt x="52715" y="195034"/>
                    <a:pt x="52715" y="195034"/>
                    <a:pt x="52682" y="195034"/>
                  </a:cubicBezTo>
                  <a:cubicBezTo>
                    <a:pt x="52258" y="195263"/>
                    <a:pt x="51801" y="195491"/>
                    <a:pt x="51377" y="195752"/>
                  </a:cubicBezTo>
                  <a:cubicBezTo>
                    <a:pt x="47619" y="197864"/>
                    <a:pt x="45753" y="198154"/>
                    <a:pt x="44982" y="198154"/>
                  </a:cubicBezTo>
                  <a:cubicBezTo>
                    <a:pt x="44837" y="198154"/>
                    <a:pt x="44730" y="198143"/>
                    <a:pt x="44658" y="198133"/>
                  </a:cubicBezTo>
                  <a:cubicBezTo>
                    <a:pt x="44103" y="196469"/>
                    <a:pt x="46647" y="190076"/>
                    <a:pt x="51279" y="186064"/>
                  </a:cubicBezTo>
                  <a:cubicBezTo>
                    <a:pt x="51377" y="185998"/>
                    <a:pt x="51442" y="185933"/>
                    <a:pt x="51508" y="185868"/>
                  </a:cubicBezTo>
                  <a:cubicBezTo>
                    <a:pt x="51964" y="185477"/>
                    <a:pt x="52454" y="185118"/>
                    <a:pt x="52943" y="184792"/>
                  </a:cubicBezTo>
                  <a:cubicBezTo>
                    <a:pt x="55500" y="183072"/>
                    <a:pt x="57972" y="182484"/>
                    <a:pt x="60158" y="182484"/>
                  </a:cubicBezTo>
                  <a:close/>
                  <a:moveTo>
                    <a:pt x="63334" y="197888"/>
                  </a:moveTo>
                  <a:cubicBezTo>
                    <a:pt x="63687" y="197888"/>
                    <a:pt x="64018" y="197915"/>
                    <a:pt x="64327" y="197970"/>
                  </a:cubicBezTo>
                  <a:cubicBezTo>
                    <a:pt x="64588" y="198035"/>
                    <a:pt x="64817" y="198100"/>
                    <a:pt x="65045" y="198198"/>
                  </a:cubicBezTo>
                  <a:cubicBezTo>
                    <a:pt x="64262" y="200514"/>
                    <a:pt x="62925" y="202602"/>
                    <a:pt x="60641" y="202635"/>
                  </a:cubicBezTo>
                  <a:cubicBezTo>
                    <a:pt x="60572" y="202638"/>
                    <a:pt x="60493" y="202641"/>
                    <a:pt x="60405" y="202641"/>
                  </a:cubicBezTo>
                  <a:cubicBezTo>
                    <a:pt x="59619" y="202641"/>
                    <a:pt x="58152" y="202379"/>
                    <a:pt x="57477" y="199503"/>
                  </a:cubicBezTo>
                  <a:cubicBezTo>
                    <a:pt x="59840" y="198415"/>
                    <a:pt x="61793" y="197888"/>
                    <a:pt x="63334" y="197888"/>
                  </a:cubicBezTo>
                  <a:close/>
                  <a:moveTo>
                    <a:pt x="61000" y="0"/>
                  </a:moveTo>
                  <a:cubicBezTo>
                    <a:pt x="57086" y="65"/>
                    <a:pt x="53922" y="2283"/>
                    <a:pt x="51932" y="6230"/>
                  </a:cubicBezTo>
                  <a:cubicBezTo>
                    <a:pt x="50651" y="5113"/>
                    <a:pt x="49052" y="4155"/>
                    <a:pt x="46887" y="4155"/>
                  </a:cubicBezTo>
                  <a:cubicBezTo>
                    <a:pt x="46460" y="4155"/>
                    <a:pt x="46011" y="4193"/>
                    <a:pt x="45538" y="4273"/>
                  </a:cubicBezTo>
                  <a:cubicBezTo>
                    <a:pt x="41493" y="4958"/>
                    <a:pt x="39993" y="7176"/>
                    <a:pt x="39438" y="8938"/>
                  </a:cubicBezTo>
                  <a:cubicBezTo>
                    <a:pt x="37905" y="13766"/>
                    <a:pt x="42602" y="20485"/>
                    <a:pt x="46289" y="24726"/>
                  </a:cubicBezTo>
                  <a:cubicBezTo>
                    <a:pt x="45114" y="25411"/>
                    <a:pt x="44005" y="26194"/>
                    <a:pt x="42961" y="27042"/>
                  </a:cubicBezTo>
                  <a:cubicBezTo>
                    <a:pt x="41363" y="25085"/>
                    <a:pt x="38916" y="23845"/>
                    <a:pt x="36209" y="23845"/>
                  </a:cubicBezTo>
                  <a:lnTo>
                    <a:pt x="27467" y="23845"/>
                  </a:lnTo>
                  <a:cubicBezTo>
                    <a:pt x="12331" y="23845"/>
                    <a:pt x="1" y="36175"/>
                    <a:pt x="1" y="51311"/>
                  </a:cubicBezTo>
                  <a:lnTo>
                    <a:pt x="1" y="80832"/>
                  </a:lnTo>
                  <a:cubicBezTo>
                    <a:pt x="1" y="82528"/>
                    <a:pt x="1371" y="83898"/>
                    <a:pt x="3067" y="83898"/>
                  </a:cubicBezTo>
                  <a:cubicBezTo>
                    <a:pt x="4731" y="83898"/>
                    <a:pt x="6101" y="82528"/>
                    <a:pt x="6101" y="80832"/>
                  </a:cubicBezTo>
                  <a:lnTo>
                    <a:pt x="6101" y="51311"/>
                  </a:lnTo>
                  <a:cubicBezTo>
                    <a:pt x="6101" y="39535"/>
                    <a:pt x="15691" y="29945"/>
                    <a:pt x="27467" y="29945"/>
                  </a:cubicBezTo>
                  <a:lnTo>
                    <a:pt x="36209" y="29945"/>
                  </a:lnTo>
                  <a:cubicBezTo>
                    <a:pt x="37644" y="29945"/>
                    <a:pt x="38786" y="31087"/>
                    <a:pt x="38786" y="32522"/>
                  </a:cubicBezTo>
                  <a:lnTo>
                    <a:pt x="38786" y="176245"/>
                  </a:lnTo>
                  <a:cubicBezTo>
                    <a:pt x="38786" y="176441"/>
                    <a:pt x="38753" y="176637"/>
                    <a:pt x="38721" y="176832"/>
                  </a:cubicBezTo>
                  <a:cubicBezTo>
                    <a:pt x="38721" y="176832"/>
                    <a:pt x="38721" y="176865"/>
                    <a:pt x="38688" y="176865"/>
                  </a:cubicBezTo>
                  <a:cubicBezTo>
                    <a:pt x="38427" y="177974"/>
                    <a:pt x="37416" y="178822"/>
                    <a:pt x="36209" y="178822"/>
                  </a:cubicBezTo>
                  <a:lnTo>
                    <a:pt x="27467" y="178822"/>
                  </a:lnTo>
                  <a:cubicBezTo>
                    <a:pt x="15691" y="178822"/>
                    <a:pt x="6101" y="169232"/>
                    <a:pt x="6101" y="157456"/>
                  </a:cubicBezTo>
                  <a:lnTo>
                    <a:pt x="6101" y="94108"/>
                  </a:lnTo>
                  <a:cubicBezTo>
                    <a:pt x="6101" y="92412"/>
                    <a:pt x="4731" y="91042"/>
                    <a:pt x="3067" y="91042"/>
                  </a:cubicBezTo>
                  <a:cubicBezTo>
                    <a:pt x="1371" y="91042"/>
                    <a:pt x="1" y="92412"/>
                    <a:pt x="1" y="94108"/>
                  </a:cubicBezTo>
                  <a:lnTo>
                    <a:pt x="1" y="157456"/>
                  </a:lnTo>
                  <a:cubicBezTo>
                    <a:pt x="1" y="172592"/>
                    <a:pt x="12331" y="184922"/>
                    <a:pt x="27467" y="184922"/>
                  </a:cubicBezTo>
                  <a:lnTo>
                    <a:pt x="36209" y="184922"/>
                  </a:lnTo>
                  <a:cubicBezTo>
                    <a:pt x="38558" y="184922"/>
                    <a:pt x="40645" y="184009"/>
                    <a:pt x="42211" y="182508"/>
                  </a:cubicBezTo>
                  <a:cubicBezTo>
                    <a:pt x="42929" y="183128"/>
                    <a:pt x="43712" y="183715"/>
                    <a:pt x="44494" y="184270"/>
                  </a:cubicBezTo>
                  <a:cubicBezTo>
                    <a:pt x="39765" y="189750"/>
                    <a:pt x="36894" y="197187"/>
                    <a:pt x="39504" y="201460"/>
                  </a:cubicBezTo>
                  <a:cubicBezTo>
                    <a:pt x="40416" y="202967"/>
                    <a:pt x="42027" y="204282"/>
                    <a:pt x="44851" y="204282"/>
                  </a:cubicBezTo>
                  <a:cubicBezTo>
                    <a:pt x="46672" y="204282"/>
                    <a:pt x="48997" y="203735"/>
                    <a:pt x="51964" y="202341"/>
                  </a:cubicBezTo>
                  <a:cubicBezTo>
                    <a:pt x="53400" y="206419"/>
                    <a:pt x="56466" y="208767"/>
                    <a:pt x="60576" y="208767"/>
                  </a:cubicBezTo>
                  <a:lnTo>
                    <a:pt x="60739" y="208767"/>
                  </a:lnTo>
                  <a:cubicBezTo>
                    <a:pt x="64719" y="208702"/>
                    <a:pt x="67818" y="206516"/>
                    <a:pt x="69840" y="202537"/>
                  </a:cubicBezTo>
                  <a:cubicBezTo>
                    <a:pt x="71080" y="203646"/>
                    <a:pt x="72678" y="204592"/>
                    <a:pt x="74831" y="204592"/>
                  </a:cubicBezTo>
                  <a:cubicBezTo>
                    <a:pt x="75288" y="204592"/>
                    <a:pt x="75712" y="204559"/>
                    <a:pt x="76201" y="204494"/>
                  </a:cubicBezTo>
                  <a:cubicBezTo>
                    <a:pt x="80246" y="203809"/>
                    <a:pt x="81746" y="201591"/>
                    <a:pt x="82301" y="199829"/>
                  </a:cubicBezTo>
                  <a:cubicBezTo>
                    <a:pt x="83801" y="195132"/>
                    <a:pt x="79365" y="188641"/>
                    <a:pt x="75744" y="184367"/>
                  </a:cubicBezTo>
                  <a:cubicBezTo>
                    <a:pt x="76560" y="183780"/>
                    <a:pt x="77375" y="183161"/>
                    <a:pt x="78158" y="182508"/>
                  </a:cubicBezTo>
                  <a:cubicBezTo>
                    <a:pt x="79724" y="184009"/>
                    <a:pt x="81812" y="184922"/>
                    <a:pt x="84160" y="184922"/>
                  </a:cubicBezTo>
                  <a:lnTo>
                    <a:pt x="89281" y="184922"/>
                  </a:lnTo>
                  <a:cubicBezTo>
                    <a:pt x="90978" y="184922"/>
                    <a:pt x="92348" y="183552"/>
                    <a:pt x="92348" y="181888"/>
                  </a:cubicBezTo>
                  <a:cubicBezTo>
                    <a:pt x="92348" y="180192"/>
                    <a:pt x="90978" y="178822"/>
                    <a:pt x="89281" y="178822"/>
                  </a:cubicBezTo>
                  <a:lnTo>
                    <a:pt x="84160" y="178822"/>
                  </a:lnTo>
                  <a:cubicBezTo>
                    <a:pt x="82953" y="178822"/>
                    <a:pt x="81942" y="178007"/>
                    <a:pt x="81681" y="176865"/>
                  </a:cubicBezTo>
                  <a:cubicBezTo>
                    <a:pt x="81648" y="176865"/>
                    <a:pt x="81648" y="176865"/>
                    <a:pt x="81648" y="176832"/>
                  </a:cubicBezTo>
                  <a:cubicBezTo>
                    <a:pt x="81616" y="176637"/>
                    <a:pt x="81583" y="176441"/>
                    <a:pt x="81583" y="176245"/>
                  </a:cubicBezTo>
                  <a:lnTo>
                    <a:pt x="81583" y="32522"/>
                  </a:lnTo>
                  <a:cubicBezTo>
                    <a:pt x="81583" y="32489"/>
                    <a:pt x="81583" y="32489"/>
                    <a:pt x="81583" y="32457"/>
                  </a:cubicBezTo>
                  <a:cubicBezTo>
                    <a:pt x="81616" y="31054"/>
                    <a:pt x="82758" y="29945"/>
                    <a:pt x="84160" y="29945"/>
                  </a:cubicBezTo>
                  <a:lnTo>
                    <a:pt x="92902" y="29945"/>
                  </a:lnTo>
                  <a:cubicBezTo>
                    <a:pt x="104678" y="29945"/>
                    <a:pt x="114268" y="39535"/>
                    <a:pt x="114268" y="51311"/>
                  </a:cubicBezTo>
                  <a:lnTo>
                    <a:pt x="114268" y="55552"/>
                  </a:lnTo>
                  <a:cubicBezTo>
                    <a:pt x="114268" y="57248"/>
                    <a:pt x="115638" y="58618"/>
                    <a:pt x="117302" y="58618"/>
                  </a:cubicBezTo>
                  <a:cubicBezTo>
                    <a:pt x="118998" y="58618"/>
                    <a:pt x="120368" y="57248"/>
                    <a:pt x="120368" y="55552"/>
                  </a:cubicBezTo>
                  <a:lnTo>
                    <a:pt x="120368" y="51311"/>
                  </a:lnTo>
                  <a:cubicBezTo>
                    <a:pt x="120368" y="36175"/>
                    <a:pt x="108038" y="23845"/>
                    <a:pt x="92902" y="23845"/>
                  </a:cubicBezTo>
                  <a:lnTo>
                    <a:pt x="84160" y="23845"/>
                  </a:lnTo>
                  <a:cubicBezTo>
                    <a:pt x="81453" y="23845"/>
                    <a:pt x="79006" y="25085"/>
                    <a:pt x="77408" y="27042"/>
                  </a:cubicBezTo>
                  <a:cubicBezTo>
                    <a:pt x="76951" y="26650"/>
                    <a:pt x="76462" y="26292"/>
                    <a:pt x="75940" y="25933"/>
                  </a:cubicBezTo>
                  <a:cubicBezTo>
                    <a:pt x="81420" y="20355"/>
                    <a:pt x="85106" y="11939"/>
                    <a:pt x="82236" y="7307"/>
                  </a:cubicBezTo>
                  <a:cubicBezTo>
                    <a:pt x="81323" y="5800"/>
                    <a:pt x="79712" y="4485"/>
                    <a:pt x="76888" y="4485"/>
                  </a:cubicBezTo>
                  <a:cubicBezTo>
                    <a:pt x="75067" y="4485"/>
                    <a:pt x="72742" y="5032"/>
                    <a:pt x="69775" y="6426"/>
                  </a:cubicBezTo>
                  <a:cubicBezTo>
                    <a:pt x="68340" y="2349"/>
                    <a:pt x="65306" y="0"/>
                    <a:pt x="6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24"/>
            <p:cNvSpPr/>
            <p:nvPr/>
          </p:nvSpPr>
          <p:spPr>
            <a:xfrm>
              <a:off x="4773100" y="1882150"/>
              <a:ext cx="531725" cy="2929300"/>
            </a:xfrm>
            <a:custGeom>
              <a:avLst/>
              <a:gdLst/>
              <a:ahLst/>
              <a:cxnLst/>
              <a:rect l="l" t="t" r="r" b="b"/>
              <a:pathLst>
                <a:path w="21269" h="117172" extrusionOk="0">
                  <a:moveTo>
                    <a:pt x="18202" y="1"/>
                  </a:moveTo>
                  <a:cubicBezTo>
                    <a:pt x="16538" y="1"/>
                    <a:pt x="15168" y="1371"/>
                    <a:pt x="15168" y="3067"/>
                  </a:cubicBezTo>
                  <a:lnTo>
                    <a:pt x="15168" y="91695"/>
                  </a:lnTo>
                  <a:cubicBezTo>
                    <a:pt x="15168" y="100209"/>
                    <a:pt x="10080" y="107940"/>
                    <a:pt x="2251" y="111300"/>
                  </a:cubicBezTo>
                  <a:cubicBezTo>
                    <a:pt x="685" y="111985"/>
                    <a:pt x="0" y="113779"/>
                    <a:pt x="652" y="115344"/>
                  </a:cubicBezTo>
                  <a:cubicBezTo>
                    <a:pt x="1142" y="116486"/>
                    <a:pt x="2283" y="117171"/>
                    <a:pt x="3458" y="117171"/>
                  </a:cubicBezTo>
                  <a:cubicBezTo>
                    <a:pt x="3882" y="117171"/>
                    <a:pt x="4273" y="117106"/>
                    <a:pt x="4665" y="116943"/>
                  </a:cubicBezTo>
                  <a:cubicBezTo>
                    <a:pt x="14744" y="112572"/>
                    <a:pt x="21268" y="102655"/>
                    <a:pt x="21268" y="91695"/>
                  </a:cubicBezTo>
                  <a:lnTo>
                    <a:pt x="21268" y="3067"/>
                  </a:lnTo>
                  <a:cubicBezTo>
                    <a:pt x="21268" y="1371"/>
                    <a:pt x="19898" y="1"/>
                    <a:pt x="18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24"/>
            <p:cNvSpPr/>
            <p:nvPr/>
          </p:nvSpPr>
          <p:spPr>
            <a:xfrm>
              <a:off x="3515600" y="1474400"/>
              <a:ext cx="569225" cy="2652025"/>
            </a:xfrm>
            <a:custGeom>
              <a:avLst/>
              <a:gdLst/>
              <a:ahLst/>
              <a:cxnLst/>
              <a:rect l="l" t="t" r="r" b="b"/>
              <a:pathLst>
                <a:path w="22769" h="106081" extrusionOk="0">
                  <a:moveTo>
                    <a:pt x="11385" y="1"/>
                  </a:moveTo>
                  <a:cubicBezTo>
                    <a:pt x="5089" y="1"/>
                    <a:pt x="0" y="5089"/>
                    <a:pt x="0" y="11385"/>
                  </a:cubicBezTo>
                  <a:cubicBezTo>
                    <a:pt x="0" y="17648"/>
                    <a:pt x="5089" y="22769"/>
                    <a:pt x="11385" y="22769"/>
                  </a:cubicBezTo>
                  <a:cubicBezTo>
                    <a:pt x="14288" y="22769"/>
                    <a:pt x="16669" y="25151"/>
                    <a:pt x="16669" y="28054"/>
                  </a:cubicBezTo>
                  <a:cubicBezTo>
                    <a:pt x="16669" y="30957"/>
                    <a:pt x="14288" y="33306"/>
                    <a:pt x="11385" y="33306"/>
                  </a:cubicBezTo>
                  <a:cubicBezTo>
                    <a:pt x="5089" y="33306"/>
                    <a:pt x="0" y="38427"/>
                    <a:pt x="0" y="44690"/>
                  </a:cubicBezTo>
                  <a:cubicBezTo>
                    <a:pt x="0" y="50986"/>
                    <a:pt x="5089" y="56107"/>
                    <a:pt x="11385" y="56107"/>
                  </a:cubicBezTo>
                  <a:cubicBezTo>
                    <a:pt x="14288" y="56107"/>
                    <a:pt x="16669" y="58456"/>
                    <a:pt x="16669" y="61359"/>
                  </a:cubicBezTo>
                  <a:cubicBezTo>
                    <a:pt x="16669" y="64262"/>
                    <a:pt x="14288" y="66643"/>
                    <a:pt x="11385" y="66643"/>
                  </a:cubicBezTo>
                  <a:cubicBezTo>
                    <a:pt x="5089" y="66643"/>
                    <a:pt x="0" y="71764"/>
                    <a:pt x="0" y="78027"/>
                  </a:cubicBezTo>
                  <a:cubicBezTo>
                    <a:pt x="0" y="84323"/>
                    <a:pt x="5089" y="89412"/>
                    <a:pt x="11385" y="89412"/>
                  </a:cubicBezTo>
                  <a:cubicBezTo>
                    <a:pt x="14288" y="89412"/>
                    <a:pt x="16669" y="91793"/>
                    <a:pt x="16669" y="94696"/>
                  </a:cubicBezTo>
                  <a:cubicBezTo>
                    <a:pt x="16669" y="97599"/>
                    <a:pt x="14288" y="99981"/>
                    <a:pt x="11385" y="99981"/>
                  </a:cubicBezTo>
                  <a:cubicBezTo>
                    <a:pt x="9688" y="99981"/>
                    <a:pt x="8318" y="101318"/>
                    <a:pt x="8318" y="103014"/>
                  </a:cubicBezTo>
                  <a:cubicBezTo>
                    <a:pt x="8318" y="104710"/>
                    <a:pt x="9688" y="106081"/>
                    <a:pt x="11385" y="106081"/>
                  </a:cubicBezTo>
                  <a:cubicBezTo>
                    <a:pt x="17680" y="106081"/>
                    <a:pt x="22769" y="100959"/>
                    <a:pt x="22769" y="94696"/>
                  </a:cubicBezTo>
                  <a:cubicBezTo>
                    <a:pt x="22769" y="88401"/>
                    <a:pt x="17680" y="83312"/>
                    <a:pt x="11385" y="83312"/>
                  </a:cubicBezTo>
                  <a:cubicBezTo>
                    <a:pt x="8481" y="83312"/>
                    <a:pt x="6100" y="80931"/>
                    <a:pt x="6100" y="78027"/>
                  </a:cubicBezTo>
                  <a:cubicBezTo>
                    <a:pt x="6100" y="75124"/>
                    <a:pt x="8481" y="72743"/>
                    <a:pt x="11385" y="72743"/>
                  </a:cubicBezTo>
                  <a:cubicBezTo>
                    <a:pt x="17680" y="72743"/>
                    <a:pt x="22769" y="67654"/>
                    <a:pt x="22769" y="61359"/>
                  </a:cubicBezTo>
                  <a:cubicBezTo>
                    <a:pt x="22769" y="55096"/>
                    <a:pt x="17680" y="49974"/>
                    <a:pt x="11385" y="49974"/>
                  </a:cubicBezTo>
                  <a:cubicBezTo>
                    <a:pt x="8481" y="49974"/>
                    <a:pt x="6100" y="47626"/>
                    <a:pt x="6100" y="44690"/>
                  </a:cubicBezTo>
                  <a:cubicBezTo>
                    <a:pt x="6100" y="41787"/>
                    <a:pt x="8481" y="39438"/>
                    <a:pt x="11385" y="39438"/>
                  </a:cubicBezTo>
                  <a:cubicBezTo>
                    <a:pt x="17680" y="39438"/>
                    <a:pt x="22769" y="34317"/>
                    <a:pt x="22769" y="28054"/>
                  </a:cubicBezTo>
                  <a:cubicBezTo>
                    <a:pt x="22769" y="21758"/>
                    <a:pt x="17680" y="16637"/>
                    <a:pt x="11385" y="16637"/>
                  </a:cubicBezTo>
                  <a:cubicBezTo>
                    <a:pt x="8481" y="16637"/>
                    <a:pt x="6100" y="14288"/>
                    <a:pt x="6100" y="11385"/>
                  </a:cubicBezTo>
                  <a:cubicBezTo>
                    <a:pt x="6100" y="8482"/>
                    <a:pt x="8481" y="6101"/>
                    <a:pt x="11385" y="6101"/>
                  </a:cubicBezTo>
                  <a:cubicBezTo>
                    <a:pt x="13081" y="6101"/>
                    <a:pt x="14451" y="4731"/>
                    <a:pt x="14451" y="3034"/>
                  </a:cubicBezTo>
                  <a:cubicBezTo>
                    <a:pt x="14451" y="1371"/>
                    <a:pt x="13081" y="1"/>
                    <a:pt x="1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 name="Google Shape;2296;p124"/>
          <p:cNvGrpSpPr/>
          <p:nvPr/>
        </p:nvGrpSpPr>
        <p:grpSpPr>
          <a:xfrm>
            <a:off x="7340903" y="1286273"/>
            <a:ext cx="485739" cy="564171"/>
            <a:chOff x="1553500" y="238350"/>
            <a:chExt cx="4493425" cy="5218975"/>
          </a:xfrm>
        </p:grpSpPr>
        <p:sp>
          <p:nvSpPr>
            <p:cNvPr id="2297" name="Google Shape;2297;p124"/>
            <p:cNvSpPr/>
            <p:nvPr/>
          </p:nvSpPr>
          <p:spPr>
            <a:xfrm>
              <a:off x="5411625" y="2140675"/>
              <a:ext cx="180250" cy="165550"/>
            </a:xfrm>
            <a:custGeom>
              <a:avLst/>
              <a:gdLst/>
              <a:ahLst/>
              <a:cxnLst/>
              <a:rect l="l" t="t" r="r" b="b"/>
              <a:pathLst>
                <a:path w="7210" h="6622" extrusionOk="0">
                  <a:moveTo>
                    <a:pt x="3344" y="0"/>
                  </a:moveTo>
                  <a:cubicBezTo>
                    <a:pt x="2561" y="0"/>
                    <a:pt x="1778" y="294"/>
                    <a:pt x="1175" y="881"/>
                  </a:cubicBezTo>
                  <a:cubicBezTo>
                    <a:pt x="0" y="2088"/>
                    <a:pt x="0" y="4012"/>
                    <a:pt x="1175" y="5219"/>
                  </a:cubicBezTo>
                  <a:lnTo>
                    <a:pt x="1697" y="5741"/>
                  </a:lnTo>
                  <a:cubicBezTo>
                    <a:pt x="2316" y="6328"/>
                    <a:pt x="3099" y="6622"/>
                    <a:pt x="3882" y="6622"/>
                  </a:cubicBezTo>
                  <a:cubicBezTo>
                    <a:pt x="4665" y="6622"/>
                    <a:pt x="5448" y="6328"/>
                    <a:pt x="6035" y="5741"/>
                  </a:cubicBezTo>
                  <a:cubicBezTo>
                    <a:pt x="7209" y="4534"/>
                    <a:pt x="7209" y="2610"/>
                    <a:pt x="6035" y="1403"/>
                  </a:cubicBezTo>
                  <a:lnTo>
                    <a:pt x="5513" y="881"/>
                  </a:lnTo>
                  <a:cubicBezTo>
                    <a:pt x="4910" y="294"/>
                    <a:pt x="4127" y="0"/>
                    <a:pt x="3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24"/>
            <p:cNvSpPr/>
            <p:nvPr/>
          </p:nvSpPr>
          <p:spPr>
            <a:xfrm>
              <a:off x="5142500" y="2339850"/>
              <a:ext cx="181075" cy="166175"/>
            </a:xfrm>
            <a:custGeom>
              <a:avLst/>
              <a:gdLst/>
              <a:ahLst/>
              <a:cxnLst/>
              <a:rect l="l" t="t" r="r" b="b"/>
              <a:pathLst>
                <a:path w="7243" h="6647" extrusionOk="0">
                  <a:moveTo>
                    <a:pt x="3377" y="1"/>
                  </a:moveTo>
                  <a:cubicBezTo>
                    <a:pt x="2594" y="1"/>
                    <a:pt x="1811" y="302"/>
                    <a:pt x="1208" y="906"/>
                  </a:cubicBezTo>
                  <a:cubicBezTo>
                    <a:pt x="1" y="2113"/>
                    <a:pt x="1" y="4037"/>
                    <a:pt x="1208" y="5212"/>
                  </a:cubicBezTo>
                  <a:lnTo>
                    <a:pt x="1730" y="5766"/>
                  </a:lnTo>
                  <a:cubicBezTo>
                    <a:pt x="2317" y="6353"/>
                    <a:pt x="3100" y="6647"/>
                    <a:pt x="3883" y="6647"/>
                  </a:cubicBezTo>
                  <a:cubicBezTo>
                    <a:pt x="4666" y="6647"/>
                    <a:pt x="5448" y="6353"/>
                    <a:pt x="6068" y="5766"/>
                  </a:cubicBezTo>
                  <a:cubicBezTo>
                    <a:pt x="7242" y="4559"/>
                    <a:pt x="7242" y="2635"/>
                    <a:pt x="6068" y="1428"/>
                  </a:cubicBezTo>
                  <a:lnTo>
                    <a:pt x="5546" y="906"/>
                  </a:lnTo>
                  <a:cubicBezTo>
                    <a:pt x="4943" y="302"/>
                    <a:pt x="4160" y="1"/>
                    <a:pt x="3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24"/>
            <p:cNvSpPr/>
            <p:nvPr/>
          </p:nvSpPr>
          <p:spPr>
            <a:xfrm>
              <a:off x="5448325" y="2431175"/>
              <a:ext cx="181050" cy="166200"/>
            </a:xfrm>
            <a:custGeom>
              <a:avLst/>
              <a:gdLst/>
              <a:ahLst/>
              <a:cxnLst/>
              <a:rect l="l" t="t" r="r" b="b"/>
              <a:pathLst>
                <a:path w="7242" h="6648" extrusionOk="0">
                  <a:moveTo>
                    <a:pt x="3344" y="1"/>
                  </a:moveTo>
                  <a:cubicBezTo>
                    <a:pt x="2561" y="1"/>
                    <a:pt x="1778" y="303"/>
                    <a:pt x="1175" y="906"/>
                  </a:cubicBezTo>
                  <a:cubicBezTo>
                    <a:pt x="0" y="2080"/>
                    <a:pt x="0" y="4038"/>
                    <a:pt x="1175" y="5212"/>
                  </a:cubicBezTo>
                  <a:lnTo>
                    <a:pt x="1697" y="5734"/>
                  </a:lnTo>
                  <a:cubicBezTo>
                    <a:pt x="2316" y="6354"/>
                    <a:pt x="3099" y="6647"/>
                    <a:pt x="3882" y="6647"/>
                  </a:cubicBezTo>
                  <a:cubicBezTo>
                    <a:pt x="4665" y="6647"/>
                    <a:pt x="5448" y="6354"/>
                    <a:pt x="6035" y="5734"/>
                  </a:cubicBezTo>
                  <a:cubicBezTo>
                    <a:pt x="7242" y="4560"/>
                    <a:pt x="7242" y="2602"/>
                    <a:pt x="6035" y="1428"/>
                  </a:cubicBezTo>
                  <a:lnTo>
                    <a:pt x="5513" y="906"/>
                  </a:lnTo>
                  <a:cubicBezTo>
                    <a:pt x="4910" y="303"/>
                    <a:pt x="4127" y="1"/>
                    <a:pt x="3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24"/>
            <p:cNvSpPr/>
            <p:nvPr/>
          </p:nvSpPr>
          <p:spPr>
            <a:xfrm>
              <a:off x="4078275" y="2563200"/>
              <a:ext cx="181075" cy="154850"/>
            </a:xfrm>
            <a:custGeom>
              <a:avLst/>
              <a:gdLst/>
              <a:ahLst/>
              <a:cxnLst/>
              <a:rect l="l" t="t" r="r" b="b"/>
              <a:pathLst>
                <a:path w="7243" h="6194" extrusionOk="0">
                  <a:moveTo>
                    <a:pt x="4035" y="0"/>
                  </a:moveTo>
                  <a:cubicBezTo>
                    <a:pt x="3899" y="0"/>
                    <a:pt x="3761" y="10"/>
                    <a:pt x="3622" y="29"/>
                  </a:cubicBezTo>
                  <a:lnTo>
                    <a:pt x="2871" y="94"/>
                  </a:lnTo>
                  <a:cubicBezTo>
                    <a:pt x="1208" y="322"/>
                    <a:pt x="1" y="1856"/>
                    <a:pt x="229" y="3519"/>
                  </a:cubicBezTo>
                  <a:cubicBezTo>
                    <a:pt x="425" y="5085"/>
                    <a:pt x="1730" y="6194"/>
                    <a:pt x="3263" y="6194"/>
                  </a:cubicBezTo>
                  <a:cubicBezTo>
                    <a:pt x="3393" y="6194"/>
                    <a:pt x="3524" y="6194"/>
                    <a:pt x="3654" y="6161"/>
                  </a:cubicBezTo>
                  <a:lnTo>
                    <a:pt x="4372" y="6096"/>
                  </a:lnTo>
                  <a:cubicBezTo>
                    <a:pt x="6068" y="5868"/>
                    <a:pt x="7243" y="4335"/>
                    <a:pt x="7014" y="2671"/>
                  </a:cubicBezTo>
                  <a:cubicBezTo>
                    <a:pt x="6835" y="1117"/>
                    <a:pt x="5532" y="0"/>
                    <a:pt x="4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24"/>
            <p:cNvSpPr/>
            <p:nvPr/>
          </p:nvSpPr>
          <p:spPr>
            <a:xfrm>
              <a:off x="4337625" y="2377275"/>
              <a:ext cx="181050" cy="155675"/>
            </a:xfrm>
            <a:custGeom>
              <a:avLst/>
              <a:gdLst/>
              <a:ahLst/>
              <a:cxnLst/>
              <a:rect l="l" t="t" r="r" b="b"/>
              <a:pathLst>
                <a:path w="7242" h="6227" extrusionOk="0">
                  <a:moveTo>
                    <a:pt x="4001" y="1"/>
                  </a:moveTo>
                  <a:cubicBezTo>
                    <a:pt x="3865" y="1"/>
                    <a:pt x="3727" y="10"/>
                    <a:pt x="3588" y="29"/>
                  </a:cubicBezTo>
                  <a:lnTo>
                    <a:pt x="2871" y="126"/>
                  </a:lnTo>
                  <a:cubicBezTo>
                    <a:pt x="1174" y="322"/>
                    <a:pt x="0" y="1855"/>
                    <a:pt x="228" y="3551"/>
                  </a:cubicBezTo>
                  <a:cubicBezTo>
                    <a:pt x="424" y="5085"/>
                    <a:pt x="1729" y="6226"/>
                    <a:pt x="3262" y="6226"/>
                  </a:cubicBezTo>
                  <a:cubicBezTo>
                    <a:pt x="3360" y="6226"/>
                    <a:pt x="3490" y="6194"/>
                    <a:pt x="3621" y="6194"/>
                  </a:cubicBezTo>
                  <a:lnTo>
                    <a:pt x="4371" y="6096"/>
                  </a:lnTo>
                  <a:cubicBezTo>
                    <a:pt x="6035" y="5867"/>
                    <a:pt x="7242" y="4367"/>
                    <a:pt x="7013" y="2671"/>
                  </a:cubicBezTo>
                  <a:cubicBezTo>
                    <a:pt x="6834" y="1143"/>
                    <a:pt x="5526" y="1"/>
                    <a:pt x="4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24"/>
            <p:cNvSpPr/>
            <p:nvPr/>
          </p:nvSpPr>
          <p:spPr>
            <a:xfrm>
              <a:off x="3781450" y="2038250"/>
              <a:ext cx="181875" cy="169300"/>
            </a:xfrm>
            <a:custGeom>
              <a:avLst/>
              <a:gdLst/>
              <a:ahLst/>
              <a:cxnLst/>
              <a:rect l="l" t="t" r="r" b="b"/>
              <a:pathLst>
                <a:path w="7275" h="6772" extrusionOk="0">
                  <a:moveTo>
                    <a:pt x="3463" y="1"/>
                  </a:moveTo>
                  <a:cubicBezTo>
                    <a:pt x="3013" y="1"/>
                    <a:pt x="2555" y="101"/>
                    <a:pt x="2121" y="313"/>
                  </a:cubicBezTo>
                  <a:cubicBezTo>
                    <a:pt x="620" y="1063"/>
                    <a:pt x="0" y="2890"/>
                    <a:pt x="718" y="4391"/>
                  </a:cubicBezTo>
                  <a:lnTo>
                    <a:pt x="1044" y="5076"/>
                  </a:lnTo>
                  <a:cubicBezTo>
                    <a:pt x="1566" y="6152"/>
                    <a:pt x="2675" y="6772"/>
                    <a:pt x="3817" y="6772"/>
                  </a:cubicBezTo>
                  <a:cubicBezTo>
                    <a:pt x="4241" y="6772"/>
                    <a:pt x="4698" y="6674"/>
                    <a:pt x="5154" y="6478"/>
                  </a:cubicBezTo>
                  <a:cubicBezTo>
                    <a:pt x="6655" y="5728"/>
                    <a:pt x="7275" y="3901"/>
                    <a:pt x="6557" y="2401"/>
                  </a:cubicBezTo>
                  <a:lnTo>
                    <a:pt x="6231" y="1716"/>
                  </a:lnTo>
                  <a:cubicBezTo>
                    <a:pt x="5693" y="640"/>
                    <a:pt x="4602" y="1"/>
                    <a:pt x="3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24"/>
            <p:cNvSpPr/>
            <p:nvPr/>
          </p:nvSpPr>
          <p:spPr>
            <a:xfrm>
              <a:off x="3462575" y="2139375"/>
              <a:ext cx="181900" cy="169300"/>
            </a:xfrm>
            <a:custGeom>
              <a:avLst/>
              <a:gdLst/>
              <a:ahLst/>
              <a:cxnLst/>
              <a:rect l="l" t="t" r="r" b="b"/>
              <a:pathLst>
                <a:path w="7276" h="6772" extrusionOk="0">
                  <a:moveTo>
                    <a:pt x="3464" y="1"/>
                  </a:moveTo>
                  <a:cubicBezTo>
                    <a:pt x="3013" y="1"/>
                    <a:pt x="2556" y="101"/>
                    <a:pt x="2121" y="313"/>
                  </a:cubicBezTo>
                  <a:cubicBezTo>
                    <a:pt x="621" y="1063"/>
                    <a:pt x="1" y="2890"/>
                    <a:pt x="719" y="4391"/>
                  </a:cubicBezTo>
                  <a:lnTo>
                    <a:pt x="1045" y="5076"/>
                  </a:lnTo>
                  <a:cubicBezTo>
                    <a:pt x="1567" y="6152"/>
                    <a:pt x="2676" y="6772"/>
                    <a:pt x="3817" y="6772"/>
                  </a:cubicBezTo>
                  <a:cubicBezTo>
                    <a:pt x="4242" y="6772"/>
                    <a:pt x="4698" y="6674"/>
                    <a:pt x="5155" y="6478"/>
                  </a:cubicBezTo>
                  <a:cubicBezTo>
                    <a:pt x="6655" y="5728"/>
                    <a:pt x="7275" y="3901"/>
                    <a:pt x="6558" y="2401"/>
                  </a:cubicBezTo>
                  <a:lnTo>
                    <a:pt x="6231" y="1716"/>
                  </a:lnTo>
                  <a:cubicBezTo>
                    <a:pt x="5694" y="640"/>
                    <a:pt x="4603" y="1"/>
                    <a:pt x="3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24"/>
            <p:cNvSpPr/>
            <p:nvPr/>
          </p:nvSpPr>
          <p:spPr>
            <a:xfrm>
              <a:off x="3721100" y="2325175"/>
              <a:ext cx="182700" cy="169450"/>
            </a:xfrm>
            <a:custGeom>
              <a:avLst/>
              <a:gdLst/>
              <a:ahLst/>
              <a:cxnLst/>
              <a:rect l="l" t="t" r="r" b="b"/>
              <a:pathLst>
                <a:path w="7308" h="6778" extrusionOk="0">
                  <a:moveTo>
                    <a:pt x="3516" y="0"/>
                  </a:moveTo>
                  <a:cubicBezTo>
                    <a:pt x="3059" y="0"/>
                    <a:pt x="2594" y="103"/>
                    <a:pt x="2153" y="318"/>
                  </a:cubicBezTo>
                  <a:cubicBezTo>
                    <a:pt x="653" y="1036"/>
                    <a:pt x="0" y="2895"/>
                    <a:pt x="751" y="4396"/>
                  </a:cubicBezTo>
                  <a:lnTo>
                    <a:pt x="1077" y="5081"/>
                  </a:lnTo>
                  <a:cubicBezTo>
                    <a:pt x="1599" y="6157"/>
                    <a:pt x="2675" y="6777"/>
                    <a:pt x="3817" y="6777"/>
                  </a:cubicBezTo>
                  <a:cubicBezTo>
                    <a:pt x="4274" y="6777"/>
                    <a:pt x="4730" y="6679"/>
                    <a:pt x="5154" y="6484"/>
                  </a:cubicBezTo>
                  <a:cubicBezTo>
                    <a:pt x="6688" y="5733"/>
                    <a:pt x="7307" y="3907"/>
                    <a:pt x="6557" y="2373"/>
                  </a:cubicBezTo>
                  <a:lnTo>
                    <a:pt x="6231" y="1721"/>
                  </a:lnTo>
                  <a:cubicBezTo>
                    <a:pt x="5720" y="629"/>
                    <a:pt x="4645" y="0"/>
                    <a:pt x="3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24"/>
            <p:cNvSpPr/>
            <p:nvPr/>
          </p:nvSpPr>
          <p:spPr>
            <a:xfrm>
              <a:off x="2346975" y="1832375"/>
              <a:ext cx="186775" cy="157450"/>
            </a:xfrm>
            <a:custGeom>
              <a:avLst/>
              <a:gdLst/>
              <a:ahLst/>
              <a:cxnLst/>
              <a:rect l="l" t="t" r="r" b="b"/>
              <a:pathLst>
                <a:path w="7471" h="6298" extrusionOk="0">
                  <a:moveTo>
                    <a:pt x="3374" y="1"/>
                  </a:moveTo>
                  <a:cubicBezTo>
                    <a:pt x="2011" y="1"/>
                    <a:pt x="755" y="916"/>
                    <a:pt x="425" y="2318"/>
                  </a:cubicBezTo>
                  <a:cubicBezTo>
                    <a:pt x="1" y="3949"/>
                    <a:pt x="980" y="5612"/>
                    <a:pt x="2611" y="6037"/>
                  </a:cubicBezTo>
                  <a:lnTo>
                    <a:pt x="3328" y="6200"/>
                  </a:lnTo>
                  <a:cubicBezTo>
                    <a:pt x="3589" y="6265"/>
                    <a:pt x="3850" y="6297"/>
                    <a:pt x="4078" y="6297"/>
                  </a:cubicBezTo>
                  <a:cubicBezTo>
                    <a:pt x="5448" y="6297"/>
                    <a:pt x="6688" y="5384"/>
                    <a:pt x="7047" y="4014"/>
                  </a:cubicBezTo>
                  <a:cubicBezTo>
                    <a:pt x="7471" y="2383"/>
                    <a:pt x="6492" y="719"/>
                    <a:pt x="4861" y="295"/>
                  </a:cubicBezTo>
                  <a:lnTo>
                    <a:pt x="4144" y="100"/>
                  </a:lnTo>
                  <a:cubicBezTo>
                    <a:pt x="3887" y="33"/>
                    <a:pt x="3628" y="1"/>
                    <a:pt x="3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24"/>
            <p:cNvSpPr/>
            <p:nvPr/>
          </p:nvSpPr>
          <p:spPr>
            <a:xfrm>
              <a:off x="2217325" y="2140700"/>
              <a:ext cx="186775" cy="157375"/>
            </a:xfrm>
            <a:custGeom>
              <a:avLst/>
              <a:gdLst/>
              <a:ahLst/>
              <a:cxnLst/>
              <a:rect l="l" t="t" r="r" b="b"/>
              <a:pathLst>
                <a:path w="7471" h="6295" extrusionOk="0">
                  <a:moveTo>
                    <a:pt x="3389" y="0"/>
                  </a:moveTo>
                  <a:cubicBezTo>
                    <a:pt x="2028" y="0"/>
                    <a:pt x="783" y="936"/>
                    <a:pt x="424" y="2315"/>
                  </a:cubicBezTo>
                  <a:cubicBezTo>
                    <a:pt x="0" y="3946"/>
                    <a:pt x="979" y="5610"/>
                    <a:pt x="2610" y="6034"/>
                  </a:cubicBezTo>
                  <a:lnTo>
                    <a:pt x="3328" y="6230"/>
                  </a:lnTo>
                  <a:cubicBezTo>
                    <a:pt x="3589" y="6295"/>
                    <a:pt x="3850" y="6295"/>
                    <a:pt x="4111" y="6295"/>
                  </a:cubicBezTo>
                  <a:cubicBezTo>
                    <a:pt x="5448" y="6295"/>
                    <a:pt x="6720" y="5381"/>
                    <a:pt x="7046" y="4011"/>
                  </a:cubicBezTo>
                  <a:cubicBezTo>
                    <a:pt x="7470" y="2380"/>
                    <a:pt x="6492" y="717"/>
                    <a:pt x="4861" y="293"/>
                  </a:cubicBezTo>
                  <a:lnTo>
                    <a:pt x="4143" y="97"/>
                  </a:lnTo>
                  <a:cubicBezTo>
                    <a:pt x="3891" y="31"/>
                    <a:pt x="3638" y="0"/>
                    <a:pt x="3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24"/>
            <p:cNvSpPr/>
            <p:nvPr/>
          </p:nvSpPr>
          <p:spPr>
            <a:xfrm>
              <a:off x="2526400" y="2063975"/>
              <a:ext cx="187575" cy="157450"/>
            </a:xfrm>
            <a:custGeom>
              <a:avLst/>
              <a:gdLst/>
              <a:ahLst/>
              <a:cxnLst/>
              <a:rect l="l" t="t" r="r" b="b"/>
              <a:pathLst>
                <a:path w="7503" h="6298" extrusionOk="0">
                  <a:moveTo>
                    <a:pt x="3373" y="1"/>
                  </a:moveTo>
                  <a:cubicBezTo>
                    <a:pt x="2018" y="1"/>
                    <a:pt x="782" y="912"/>
                    <a:pt x="424" y="2285"/>
                  </a:cubicBezTo>
                  <a:cubicBezTo>
                    <a:pt x="0" y="3949"/>
                    <a:pt x="979" y="5612"/>
                    <a:pt x="2643" y="6004"/>
                  </a:cubicBezTo>
                  <a:lnTo>
                    <a:pt x="3360" y="6200"/>
                  </a:lnTo>
                  <a:cubicBezTo>
                    <a:pt x="3589" y="6265"/>
                    <a:pt x="3849" y="6298"/>
                    <a:pt x="4110" y="6298"/>
                  </a:cubicBezTo>
                  <a:cubicBezTo>
                    <a:pt x="5480" y="6298"/>
                    <a:pt x="6720" y="5384"/>
                    <a:pt x="7079" y="4014"/>
                  </a:cubicBezTo>
                  <a:cubicBezTo>
                    <a:pt x="7503" y="2351"/>
                    <a:pt x="6492" y="687"/>
                    <a:pt x="4861" y="263"/>
                  </a:cubicBezTo>
                  <a:lnTo>
                    <a:pt x="4143" y="100"/>
                  </a:lnTo>
                  <a:cubicBezTo>
                    <a:pt x="3886" y="33"/>
                    <a:pt x="3627" y="1"/>
                    <a:pt x="33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24"/>
            <p:cNvSpPr/>
            <p:nvPr/>
          </p:nvSpPr>
          <p:spPr>
            <a:xfrm>
              <a:off x="2336375" y="4566675"/>
              <a:ext cx="3458550" cy="890650"/>
            </a:xfrm>
            <a:custGeom>
              <a:avLst/>
              <a:gdLst/>
              <a:ahLst/>
              <a:cxnLst/>
              <a:rect l="l" t="t" r="r" b="b"/>
              <a:pathLst>
                <a:path w="138342" h="35626" extrusionOk="0">
                  <a:moveTo>
                    <a:pt x="134853" y="1"/>
                  </a:moveTo>
                  <a:cubicBezTo>
                    <a:pt x="133857" y="1"/>
                    <a:pt x="132875" y="484"/>
                    <a:pt x="132274" y="1374"/>
                  </a:cubicBezTo>
                  <a:cubicBezTo>
                    <a:pt x="120792" y="18989"/>
                    <a:pt x="101383" y="29525"/>
                    <a:pt x="80376" y="29525"/>
                  </a:cubicBezTo>
                  <a:lnTo>
                    <a:pt x="36731" y="29525"/>
                  </a:lnTo>
                  <a:cubicBezTo>
                    <a:pt x="25542" y="29525"/>
                    <a:pt x="14582" y="26492"/>
                    <a:pt x="5057" y="20816"/>
                  </a:cubicBezTo>
                  <a:cubicBezTo>
                    <a:pt x="4559" y="20517"/>
                    <a:pt x="4016" y="20376"/>
                    <a:pt x="3481" y="20376"/>
                  </a:cubicBezTo>
                  <a:cubicBezTo>
                    <a:pt x="2440" y="20376"/>
                    <a:pt x="1431" y="20911"/>
                    <a:pt x="849" y="21860"/>
                  </a:cubicBezTo>
                  <a:cubicBezTo>
                    <a:pt x="1" y="23295"/>
                    <a:pt x="458" y="25187"/>
                    <a:pt x="1925" y="26068"/>
                  </a:cubicBezTo>
                  <a:cubicBezTo>
                    <a:pt x="12396" y="32331"/>
                    <a:pt x="24433" y="35625"/>
                    <a:pt x="36731" y="35625"/>
                  </a:cubicBezTo>
                  <a:lnTo>
                    <a:pt x="80376" y="35625"/>
                  </a:lnTo>
                  <a:cubicBezTo>
                    <a:pt x="103471" y="35625"/>
                    <a:pt x="124772" y="24078"/>
                    <a:pt x="137396" y="4734"/>
                  </a:cubicBezTo>
                  <a:cubicBezTo>
                    <a:pt x="138342" y="3299"/>
                    <a:pt x="137918" y="1407"/>
                    <a:pt x="136515" y="494"/>
                  </a:cubicBezTo>
                  <a:cubicBezTo>
                    <a:pt x="136003" y="160"/>
                    <a:pt x="135426" y="1"/>
                    <a:pt x="134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24"/>
            <p:cNvSpPr/>
            <p:nvPr/>
          </p:nvSpPr>
          <p:spPr>
            <a:xfrm>
              <a:off x="1553500" y="1352050"/>
              <a:ext cx="4493425" cy="3676325"/>
            </a:xfrm>
            <a:custGeom>
              <a:avLst/>
              <a:gdLst/>
              <a:ahLst/>
              <a:cxnLst/>
              <a:rect l="l" t="t" r="r" b="b"/>
              <a:pathLst>
                <a:path w="179737" h="147053" extrusionOk="0">
                  <a:moveTo>
                    <a:pt x="33365" y="6137"/>
                  </a:moveTo>
                  <a:cubicBezTo>
                    <a:pt x="34206" y="6137"/>
                    <a:pt x="35634" y="6379"/>
                    <a:pt x="36568" y="7961"/>
                  </a:cubicBezTo>
                  <a:lnTo>
                    <a:pt x="53726" y="36960"/>
                  </a:lnTo>
                  <a:lnTo>
                    <a:pt x="59956" y="47496"/>
                  </a:lnTo>
                  <a:cubicBezTo>
                    <a:pt x="61000" y="49258"/>
                    <a:pt x="60413" y="51509"/>
                    <a:pt x="58651" y="52552"/>
                  </a:cubicBezTo>
                  <a:lnTo>
                    <a:pt x="47104" y="59403"/>
                  </a:lnTo>
                  <a:lnTo>
                    <a:pt x="16833" y="59403"/>
                  </a:lnTo>
                  <a:lnTo>
                    <a:pt x="29783" y="8907"/>
                  </a:lnTo>
                  <a:cubicBezTo>
                    <a:pt x="30370" y="6689"/>
                    <a:pt x="32295" y="6265"/>
                    <a:pt x="32849" y="6167"/>
                  </a:cubicBezTo>
                  <a:cubicBezTo>
                    <a:pt x="32970" y="6154"/>
                    <a:pt x="33148" y="6137"/>
                    <a:pt x="33365" y="6137"/>
                  </a:cubicBezTo>
                  <a:close/>
                  <a:moveTo>
                    <a:pt x="100970" y="17411"/>
                  </a:moveTo>
                  <a:cubicBezTo>
                    <a:pt x="102205" y="17411"/>
                    <a:pt x="103104" y="18088"/>
                    <a:pt x="103406" y="18367"/>
                  </a:cubicBezTo>
                  <a:cubicBezTo>
                    <a:pt x="103830" y="18758"/>
                    <a:pt x="105200" y="20161"/>
                    <a:pt x="104450" y="22346"/>
                  </a:cubicBezTo>
                  <a:lnTo>
                    <a:pt x="103830" y="24140"/>
                  </a:lnTo>
                  <a:cubicBezTo>
                    <a:pt x="103830" y="24140"/>
                    <a:pt x="103830" y="24173"/>
                    <a:pt x="103830" y="24173"/>
                  </a:cubicBezTo>
                  <a:lnTo>
                    <a:pt x="91695" y="59403"/>
                  </a:lnTo>
                  <a:lnTo>
                    <a:pt x="59108" y="59403"/>
                  </a:lnTo>
                  <a:lnTo>
                    <a:pt x="61783" y="57837"/>
                  </a:lnTo>
                  <a:cubicBezTo>
                    <a:pt x="64034" y="56499"/>
                    <a:pt x="65632" y="54346"/>
                    <a:pt x="66284" y="51802"/>
                  </a:cubicBezTo>
                  <a:cubicBezTo>
                    <a:pt x="66937" y="49258"/>
                    <a:pt x="66578" y="46616"/>
                    <a:pt x="65241" y="44365"/>
                  </a:cubicBezTo>
                  <a:lnTo>
                    <a:pt x="60641" y="36634"/>
                  </a:lnTo>
                  <a:lnTo>
                    <a:pt x="99328" y="17812"/>
                  </a:lnTo>
                  <a:cubicBezTo>
                    <a:pt x="99919" y="17521"/>
                    <a:pt x="100472" y="17411"/>
                    <a:pt x="100970" y="17411"/>
                  </a:cubicBezTo>
                  <a:close/>
                  <a:moveTo>
                    <a:pt x="108201" y="30240"/>
                  </a:moveTo>
                  <a:lnTo>
                    <a:pt x="129567" y="46811"/>
                  </a:lnTo>
                  <a:lnTo>
                    <a:pt x="129600" y="46811"/>
                  </a:lnTo>
                  <a:lnTo>
                    <a:pt x="136906" y="52487"/>
                  </a:lnTo>
                  <a:cubicBezTo>
                    <a:pt x="137689" y="53074"/>
                    <a:pt x="138179" y="53955"/>
                    <a:pt x="138309" y="54934"/>
                  </a:cubicBezTo>
                  <a:cubicBezTo>
                    <a:pt x="138440" y="55912"/>
                    <a:pt x="138179" y="56891"/>
                    <a:pt x="137559" y="57674"/>
                  </a:cubicBezTo>
                  <a:lnTo>
                    <a:pt x="136221" y="59403"/>
                  </a:lnTo>
                  <a:lnTo>
                    <a:pt x="98154" y="59403"/>
                  </a:lnTo>
                  <a:lnTo>
                    <a:pt x="104384" y="41266"/>
                  </a:lnTo>
                  <a:lnTo>
                    <a:pt x="104515" y="41266"/>
                  </a:lnTo>
                  <a:cubicBezTo>
                    <a:pt x="104645" y="41266"/>
                    <a:pt x="104776" y="41266"/>
                    <a:pt x="104906" y="41233"/>
                  </a:cubicBezTo>
                  <a:lnTo>
                    <a:pt x="105624" y="41168"/>
                  </a:lnTo>
                  <a:cubicBezTo>
                    <a:pt x="107320" y="40940"/>
                    <a:pt x="108495" y="39407"/>
                    <a:pt x="108299" y="37743"/>
                  </a:cubicBezTo>
                  <a:cubicBezTo>
                    <a:pt x="108136" y="36634"/>
                    <a:pt x="107418" y="35720"/>
                    <a:pt x="106439" y="35296"/>
                  </a:cubicBezTo>
                  <a:lnTo>
                    <a:pt x="108201" y="30240"/>
                  </a:lnTo>
                  <a:close/>
                  <a:moveTo>
                    <a:pt x="162454" y="19281"/>
                  </a:moveTo>
                  <a:cubicBezTo>
                    <a:pt x="163127" y="19281"/>
                    <a:pt x="163671" y="19467"/>
                    <a:pt x="163916" y="19574"/>
                  </a:cubicBezTo>
                  <a:cubicBezTo>
                    <a:pt x="164470" y="19802"/>
                    <a:pt x="166232" y="20715"/>
                    <a:pt x="166232" y="22999"/>
                  </a:cubicBezTo>
                  <a:lnTo>
                    <a:pt x="166232" y="59403"/>
                  </a:lnTo>
                  <a:lnTo>
                    <a:pt x="143626" y="59403"/>
                  </a:lnTo>
                  <a:cubicBezTo>
                    <a:pt x="144344" y="57772"/>
                    <a:pt x="144605" y="55977"/>
                    <a:pt x="144376" y="54183"/>
                  </a:cubicBezTo>
                  <a:cubicBezTo>
                    <a:pt x="144050" y="51574"/>
                    <a:pt x="142745" y="49258"/>
                    <a:pt x="140658" y="47627"/>
                  </a:cubicBezTo>
                  <a:lnTo>
                    <a:pt x="136124" y="44136"/>
                  </a:lnTo>
                  <a:lnTo>
                    <a:pt x="159903" y="20389"/>
                  </a:lnTo>
                  <a:cubicBezTo>
                    <a:pt x="160754" y="19521"/>
                    <a:pt x="161688" y="19281"/>
                    <a:pt x="162454" y="19281"/>
                  </a:cubicBezTo>
                  <a:close/>
                  <a:moveTo>
                    <a:pt x="173636" y="65535"/>
                  </a:moveTo>
                  <a:lnTo>
                    <a:pt x="173636" y="78713"/>
                  </a:lnTo>
                  <a:lnTo>
                    <a:pt x="6101" y="78713"/>
                  </a:lnTo>
                  <a:lnTo>
                    <a:pt x="6101" y="65535"/>
                  </a:lnTo>
                  <a:close/>
                  <a:moveTo>
                    <a:pt x="173636" y="84846"/>
                  </a:moveTo>
                  <a:lnTo>
                    <a:pt x="173636" y="93099"/>
                  </a:lnTo>
                  <a:lnTo>
                    <a:pt x="6101" y="93099"/>
                  </a:lnTo>
                  <a:lnTo>
                    <a:pt x="6101" y="84846"/>
                  </a:lnTo>
                  <a:close/>
                  <a:moveTo>
                    <a:pt x="33432" y="0"/>
                  </a:moveTo>
                  <a:cubicBezTo>
                    <a:pt x="32961" y="0"/>
                    <a:pt x="32483" y="33"/>
                    <a:pt x="32001" y="100"/>
                  </a:cubicBezTo>
                  <a:cubicBezTo>
                    <a:pt x="27989" y="687"/>
                    <a:pt x="24857" y="3492"/>
                    <a:pt x="23879" y="7406"/>
                  </a:cubicBezTo>
                  <a:lnTo>
                    <a:pt x="10537" y="59403"/>
                  </a:lnTo>
                  <a:lnTo>
                    <a:pt x="3034" y="59403"/>
                  </a:lnTo>
                  <a:cubicBezTo>
                    <a:pt x="1371" y="59403"/>
                    <a:pt x="1" y="60773"/>
                    <a:pt x="1" y="62469"/>
                  </a:cubicBezTo>
                  <a:lnTo>
                    <a:pt x="1" y="81780"/>
                  </a:lnTo>
                  <a:lnTo>
                    <a:pt x="1" y="96165"/>
                  </a:lnTo>
                  <a:cubicBezTo>
                    <a:pt x="1" y="115150"/>
                    <a:pt x="7993" y="133384"/>
                    <a:pt x="21987" y="146237"/>
                  </a:cubicBezTo>
                  <a:cubicBezTo>
                    <a:pt x="22574" y="146791"/>
                    <a:pt x="23291" y="147052"/>
                    <a:pt x="24042" y="147052"/>
                  </a:cubicBezTo>
                  <a:cubicBezTo>
                    <a:pt x="24857" y="147052"/>
                    <a:pt x="25705" y="146726"/>
                    <a:pt x="26292" y="146073"/>
                  </a:cubicBezTo>
                  <a:cubicBezTo>
                    <a:pt x="27434" y="144834"/>
                    <a:pt x="27369" y="142877"/>
                    <a:pt x="26129" y="141735"/>
                  </a:cubicBezTo>
                  <a:cubicBezTo>
                    <a:pt x="14158" y="130742"/>
                    <a:pt x="6981" y="115378"/>
                    <a:pt x="6199" y="99231"/>
                  </a:cubicBezTo>
                  <a:lnTo>
                    <a:pt x="173539" y="99231"/>
                  </a:lnTo>
                  <a:cubicBezTo>
                    <a:pt x="173245" y="105723"/>
                    <a:pt x="171908" y="112051"/>
                    <a:pt x="169624" y="118118"/>
                  </a:cubicBezTo>
                  <a:cubicBezTo>
                    <a:pt x="169037" y="119684"/>
                    <a:pt x="169820" y="121445"/>
                    <a:pt x="171386" y="122065"/>
                  </a:cubicBezTo>
                  <a:cubicBezTo>
                    <a:pt x="171744" y="122197"/>
                    <a:pt x="172111" y="122260"/>
                    <a:pt x="172472" y="122260"/>
                  </a:cubicBezTo>
                  <a:cubicBezTo>
                    <a:pt x="173716" y="122260"/>
                    <a:pt x="174877" y="121511"/>
                    <a:pt x="175333" y="120271"/>
                  </a:cubicBezTo>
                  <a:cubicBezTo>
                    <a:pt x="178268" y="112573"/>
                    <a:pt x="179736" y="104451"/>
                    <a:pt x="179736" y="96165"/>
                  </a:cubicBezTo>
                  <a:lnTo>
                    <a:pt x="179736" y="81780"/>
                  </a:lnTo>
                  <a:lnTo>
                    <a:pt x="179736" y="62469"/>
                  </a:lnTo>
                  <a:cubicBezTo>
                    <a:pt x="179736" y="60773"/>
                    <a:pt x="178366" y="59403"/>
                    <a:pt x="176703" y="59403"/>
                  </a:cubicBezTo>
                  <a:lnTo>
                    <a:pt x="172332" y="59403"/>
                  </a:lnTo>
                  <a:lnTo>
                    <a:pt x="172332" y="22999"/>
                  </a:lnTo>
                  <a:cubicBezTo>
                    <a:pt x="172332" y="18954"/>
                    <a:pt x="170016" y="15496"/>
                    <a:pt x="166264" y="13930"/>
                  </a:cubicBezTo>
                  <a:cubicBezTo>
                    <a:pt x="165022" y="13418"/>
                    <a:pt x="163735" y="13168"/>
                    <a:pt x="162466" y="13168"/>
                  </a:cubicBezTo>
                  <a:cubicBezTo>
                    <a:pt x="159937" y="13168"/>
                    <a:pt x="157476" y="14161"/>
                    <a:pt x="155565" y="16051"/>
                  </a:cubicBezTo>
                  <a:lnTo>
                    <a:pt x="131263" y="40353"/>
                  </a:lnTo>
                  <a:lnTo>
                    <a:pt x="110289" y="24140"/>
                  </a:lnTo>
                  <a:cubicBezTo>
                    <a:pt x="111496" y="20357"/>
                    <a:pt x="110452" y="16410"/>
                    <a:pt x="107451" y="13767"/>
                  </a:cubicBezTo>
                  <a:cubicBezTo>
                    <a:pt x="105590" y="12127"/>
                    <a:pt x="103312" y="11284"/>
                    <a:pt x="100993" y="11284"/>
                  </a:cubicBezTo>
                  <a:cubicBezTo>
                    <a:pt x="99531" y="11284"/>
                    <a:pt x="98053" y="11618"/>
                    <a:pt x="96654" y="12299"/>
                  </a:cubicBezTo>
                  <a:lnTo>
                    <a:pt x="57542" y="31382"/>
                  </a:lnTo>
                  <a:lnTo>
                    <a:pt x="41820" y="4829"/>
                  </a:lnTo>
                  <a:cubicBezTo>
                    <a:pt x="40011" y="1758"/>
                    <a:pt x="36889" y="0"/>
                    <a:pt x="33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24"/>
            <p:cNvSpPr/>
            <p:nvPr/>
          </p:nvSpPr>
          <p:spPr>
            <a:xfrm>
              <a:off x="2889300" y="238350"/>
              <a:ext cx="1983300" cy="1573700"/>
            </a:xfrm>
            <a:custGeom>
              <a:avLst/>
              <a:gdLst/>
              <a:ahLst/>
              <a:cxnLst/>
              <a:rect l="l" t="t" r="r" b="b"/>
              <a:pathLst>
                <a:path w="79332" h="62948" extrusionOk="0">
                  <a:moveTo>
                    <a:pt x="26038" y="0"/>
                  </a:moveTo>
                  <a:cubicBezTo>
                    <a:pt x="24611" y="0"/>
                    <a:pt x="23192" y="314"/>
                    <a:pt x="21855" y="937"/>
                  </a:cubicBezTo>
                  <a:cubicBezTo>
                    <a:pt x="19474" y="2079"/>
                    <a:pt x="17680" y="4036"/>
                    <a:pt x="16799" y="6515"/>
                  </a:cubicBezTo>
                  <a:lnTo>
                    <a:pt x="1370" y="49769"/>
                  </a:lnTo>
                  <a:cubicBezTo>
                    <a:pt x="0" y="53585"/>
                    <a:pt x="1011" y="57630"/>
                    <a:pt x="4012" y="60370"/>
                  </a:cubicBezTo>
                  <a:cubicBezTo>
                    <a:pt x="5872" y="62067"/>
                    <a:pt x="8188" y="62947"/>
                    <a:pt x="10569" y="62947"/>
                  </a:cubicBezTo>
                  <a:cubicBezTo>
                    <a:pt x="11972" y="62947"/>
                    <a:pt x="13440" y="62621"/>
                    <a:pt x="14810" y="61969"/>
                  </a:cubicBezTo>
                  <a:lnTo>
                    <a:pt x="52192" y="44256"/>
                  </a:lnTo>
                  <a:cubicBezTo>
                    <a:pt x="53725" y="43539"/>
                    <a:pt x="54377" y="41712"/>
                    <a:pt x="53660" y="40179"/>
                  </a:cubicBezTo>
                  <a:cubicBezTo>
                    <a:pt x="53116" y="39068"/>
                    <a:pt x="52025" y="38419"/>
                    <a:pt x="50881" y="38419"/>
                  </a:cubicBezTo>
                  <a:cubicBezTo>
                    <a:pt x="50447" y="38419"/>
                    <a:pt x="50005" y="38513"/>
                    <a:pt x="49582" y="38711"/>
                  </a:cubicBezTo>
                  <a:lnTo>
                    <a:pt x="12200" y="56423"/>
                  </a:lnTo>
                  <a:cubicBezTo>
                    <a:pt x="11613" y="56699"/>
                    <a:pt x="11067" y="56803"/>
                    <a:pt x="10577" y="56803"/>
                  </a:cubicBezTo>
                  <a:cubicBezTo>
                    <a:pt x="9322" y="56803"/>
                    <a:pt x="8427" y="56118"/>
                    <a:pt x="8123" y="55836"/>
                  </a:cubicBezTo>
                  <a:cubicBezTo>
                    <a:pt x="7698" y="55445"/>
                    <a:pt x="6328" y="54009"/>
                    <a:pt x="7111" y="51824"/>
                  </a:cubicBezTo>
                  <a:lnTo>
                    <a:pt x="22573" y="8570"/>
                  </a:lnTo>
                  <a:cubicBezTo>
                    <a:pt x="22899" y="7624"/>
                    <a:pt x="23584" y="6906"/>
                    <a:pt x="24465" y="6482"/>
                  </a:cubicBezTo>
                  <a:cubicBezTo>
                    <a:pt x="24991" y="6238"/>
                    <a:pt x="25549" y="6113"/>
                    <a:pt x="26103" y="6113"/>
                  </a:cubicBezTo>
                  <a:cubicBezTo>
                    <a:pt x="26511" y="6113"/>
                    <a:pt x="26916" y="6181"/>
                    <a:pt x="27303" y="6319"/>
                  </a:cubicBezTo>
                  <a:lnTo>
                    <a:pt x="70557" y="21781"/>
                  </a:lnTo>
                  <a:cubicBezTo>
                    <a:pt x="72742" y="22564"/>
                    <a:pt x="73003" y="24521"/>
                    <a:pt x="73036" y="25076"/>
                  </a:cubicBezTo>
                  <a:cubicBezTo>
                    <a:pt x="73036" y="25663"/>
                    <a:pt x="72971" y="27653"/>
                    <a:pt x="70916" y="28631"/>
                  </a:cubicBezTo>
                  <a:lnTo>
                    <a:pt x="62304" y="32709"/>
                  </a:lnTo>
                  <a:cubicBezTo>
                    <a:pt x="60771" y="33426"/>
                    <a:pt x="60119" y="35253"/>
                    <a:pt x="60836" y="36786"/>
                  </a:cubicBezTo>
                  <a:cubicBezTo>
                    <a:pt x="61379" y="37872"/>
                    <a:pt x="62485" y="38514"/>
                    <a:pt x="63624" y="38514"/>
                  </a:cubicBezTo>
                  <a:cubicBezTo>
                    <a:pt x="64059" y="38514"/>
                    <a:pt x="64499" y="38420"/>
                    <a:pt x="64914" y="38221"/>
                  </a:cubicBezTo>
                  <a:lnTo>
                    <a:pt x="73525" y="34144"/>
                  </a:lnTo>
                  <a:cubicBezTo>
                    <a:pt x="77179" y="32415"/>
                    <a:pt x="79332" y="28827"/>
                    <a:pt x="79136" y="24782"/>
                  </a:cubicBezTo>
                  <a:cubicBezTo>
                    <a:pt x="78940" y="20737"/>
                    <a:pt x="76429" y="17377"/>
                    <a:pt x="72612" y="16007"/>
                  </a:cubicBezTo>
                  <a:lnTo>
                    <a:pt x="29358" y="578"/>
                  </a:lnTo>
                  <a:cubicBezTo>
                    <a:pt x="28271" y="192"/>
                    <a:pt x="27152" y="0"/>
                    <a:pt x="260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24"/>
            <p:cNvSpPr/>
            <p:nvPr/>
          </p:nvSpPr>
          <p:spPr>
            <a:xfrm>
              <a:off x="3270950" y="1240250"/>
              <a:ext cx="181875" cy="169750"/>
            </a:xfrm>
            <a:custGeom>
              <a:avLst/>
              <a:gdLst/>
              <a:ahLst/>
              <a:cxnLst/>
              <a:rect l="l" t="t" r="r" b="b"/>
              <a:pathLst>
                <a:path w="7275" h="6790" extrusionOk="0">
                  <a:moveTo>
                    <a:pt x="3495" y="1"/>
                  </a:moveTo>
                  <a:cubicBezTo>
                    <a:pt x="3054" y="1"/>
                    <a:pt x="2607" y="97"/>
                    <a:pt x="2186" y="298"/>
                  </a:cubicBezTo>
                  <a:cubicBezTo>
                    <a:pt x="653" y="1016"/>
                    <a:pt x="0" y="2843"/>
                    <a:pt x="718" y="4376"/>
                  </a:cubicBezTo>
                  <a:lnTo>
                    <a:pt x="1044" y="5028"/>
                  </a:lnTo>
                  <a:cubicBezTo>
                    <a:pt x="1566" y="6137"/>
                    <a:pt x="2642" y="6790"/>
                    <a:pt x="3817" y="6790"/>
                  </a:cubicBezTo>
                  <a:cubicBezTo>
                    <a:pt x="4241" y="6790"/>
                    <a:pt x="4698" y="6692"/>
                    <a:pt x="5122" y="6496"/>
                  </a:cubicBezTo>
                  <a:cubicBezTo>
                    <a:pt x="6622" y="5746"/>
                    <a:pt x="7275" y="3952"/>
                    <a:pt x="6557" y="2419"/>
                  </a:cubicBezTo>
                  <a:lnTo>
                    <a:pt x="6231" y="1734"/>
                  </a:lnTo>
                  <a:cubicBezTo>
                    <a:pt x="5715" y="631"/>
                    <a:pt x="4625" y="1"/>
                    <a:pt x="34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24"/>
            <p:cNvSpPr/>
            <p:nvPr/>
          </p:nvSpPr>
          <p:spPr>
            <a:xfrm>
              <a:off x="3590625" y="1142550"/>
              <a:ext cx="182700" cy="169600"/>
            </a:xfrm>
            <a:custGeom>
              <a:avLst/>
              <a:gdLst/>
              <a:ahLst/>
              <a:cxnLst/>
              <a:rect l="l" t="t" r="r" b="b"/>
              <a:pathLst>
                <a:path w="7308" h="6784" extrusionOk="0">
                  <a:moveTo>
                    <a:pt x="3490" y="1"/>
                  </a:moveTo>
                  <a:cubicBezTo>
                    <a:pt x="3053" y="1"/>
                    <a:pt x="2608" y="94"/>
                    <a:pt x="2186" y="292"/>
                  </a:cubicBezTo>
                  <a:cubicBezTo>
                    <a:pt x="653" y="1010"/>
                    <a:pt x="0" y="2836"/>
                    <a:pt x="718" y="4369"/>
                  </a:cubicBezTo>
                  <a:lnTo>
                    <a:pt x="1044" y="5022"/>
                  </a:lnTo>
                  <a:cubicBezTo>
                    <a:pt x="1566" y="6131"/>
                    <a:pt x="2675" y="6783"/>
                    <a:pt x="3817" y="6783"/>
                  </a:cubicBezTo>
                  <a:cubicBezTo>
                    <a:pt x="4241" y="6783"/>
                    <a:pt x="4698" y="6686"/>
                    <a:pt x="5122" y="6490"/>
                  </a:cubicBezTo>
                  <a:cubicBezTo>
                    <a:pt x="6655" y="5772"/>
                    <a:pt x="7307" y="3945"/>
                    <a:pt x="6589" y="2412"/>
                  </a:cubicBezTo>
                  <a:lnTo>
                    <a:pt x="6263" y="1760"/>
                  </a:lnTo>
                  <a:cubicBezTo>
                    <a:pt x="5743" y="649"/>
                    <a:pt x="4641" y="1"/>
                    <a:pt x="34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24"/>
            <p:cNvSpPr/>
            <p:nvPr/>
          </p:nvSpPr>
          <p:spPr>
            <a:xfrm>
              <a:off x="3333750" y="954150"/>
              <a:ext cx="182675" cy="169625"/>
            </a:xfrm>
            <a:custGeom>
              <a:avLst/>
              <a:gdLst/>
              <a:ahLst/>
              <a:cxnLst/>
              <a:rect l="l" t="t" r="r" b="b"/>
              <a:pathLst>
                <a:path w="7307" h="6785" extrusionOk="0">
                  <a:moveTo>
                    <a:pt x="3495" y="1"/>
                  </a:moveTo>
                  <a:cubicBezTo>
                    <a:pt x="3056" y="1"/>
                    <a:pt x="2609" y="94"/>
                    <a:pt x="2186" y="293"/>
                  </a:cubicBezTo>
                  <a:cubicBezTo>
                    <a:pt x="652" y="1010"/>
                    <a:pt x="0" y="2837"/>
                    <a:pt x="718" y="4370"/>
                  </a:cubicBezTo>
                  <a:lnTo>
                    <a:pt x="1044" y="5023"/>
                  </a:lnTo>
                  <a:cubicBezTo>
                    <a:pt x="1566" y="6132"/>
                    <a:pt x="2675" y="6784"/>
                    <a:pt x="3817" y="6784"/>
                  </a:cubicBezTo>
                  <a:cubicBezTo>
                    <a:pt x="4241" y="6784"/>
                    <a:pt x="4697" y="6686"/>
                    <a:pt x="5121" y="6491"/>
                  </a:cubicBezTo>
                  <a:cubicBezTo>
                    <a:pt x="6654" y="5773"/>
                    <a:pt x="7307" y="3946"/>
                    <a:pt x="6589" y="2413"/>
                  </a:cubicBezTo>
                  <a:lnTo>
                    <a:pt x="6263" y="1728"/>
                  </a:lnTo>
                  <a:cubicBezTo>
                    <a:pt x="5744" y="642"/>
                    <a:pt x="4644" y="1"/>
                    <a:pt x="34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4" name="Google Shape;2314;p124"/>
          <p:cNvSpPr/>
          <p:nvPr/>
        </p:nvSpPr>
        <p:spPr>
          <a:xfrm>
            <a:off x="6339479" y="1374551"/>
            <a:ext cx="564196" cy="387563"/>
          </a:xfrm>
          <a:custGeom>
            <a:avLst/>
            <a:gdLst/>
            <a:ahLst/>
            <a:cxnLst/>
            <a:rect l="l" t="t" r="r" b="b"/>
            <a:pathLst>
              <a:path w="208768" h="143409" extrusionOk="0">
                <a:moveTo>
                  <a:pt x="124543" y="11950"/>
                </a:moveTo>
                <a:cubicBezTo>
                  <a:pt x="124771" y="12048"/>
                  <a:pt x="125032" y="12146"/>
                  <a:pt x="125326" y="12309"/>
                </a:cubicBezTo>
                <a:cubicBezTo>
                  <a:pt x="129697" y="14396"/>
                  <a:pt x="135144" y="21932"/>
                  <a:pt x="136318" y="29793"/>
                </a:cubicBezTo>
                <a:cubicBezTo>
                  <a:pt x="136742" y="32729"/>
                  <a:pt x="136514" y="35371"/>
                  <a:pt x="135601" y="37491"/>
                </a:cubicBezTo>
                <a:cubicBezTo>
                  <a:pt x="134143" y="40873"/>
                  <a:pt x="129508" y="41707"/>
                  <a:pt x="125298" y="41707"/>
                </a:cubicBezTo>
                <a:cubicBezTo>
                  <a:pt x="123010" y="41707"/>
                  <a:pt x="120847" y="41461"/>
                  <a:pt x="119389" y="41243"/>
                </a:cubicBezTo>
                <a:cubicBezTo>
                  <a:pt x="118736" y="41145"/>
                  <a:pt x="118117" y="40916"/>
                  <a:pt x="117562" y="40590"/>
                </a:cubicBezTo>
                <a:cubicBezTo>
                  <a:pt x="119454" y="37589"/>
                  <a:pt x="120530" y="34099"/>
                  <a:pt x="120530" y="30315"/>
                </a:cubicBezTo>
                <a:cubicBezTo>
                  <a:pt x="120530" y="28325"/>
                  <a:pt x="120237" y="26433"/>
                  <a:pt x="119682" y="24639"/>
                </a:cubicBezTo>
                <a:cubicBezTo>
                  <a:pt x="122553" y="20496"/>
                  <a:pt x="123499" y="16484"/>
                  <a:pt x="124119" y="13744"/>
                </a:cubicBezTo>
                <a:cubicBezTo>
                  <a:pt x="124249" y="13190"/>
                  <a:pt x="124412" y="12472"/>
                  <a:pt x="124543" y="11950"/>
                </a:cubicBezTo>
                <a:close/>
                <a:moveTo>
                  <a:pt x="81745" y="11950"/>
                </a:moveTo>
                <a:cubicBezTo>
                  <a:pt x="81941" y="12048"/>
                  <a:pt x="82202" y="12146"/>
                  <a:pt x="82528" y="12309"/>
                </a:cubicBezTo>
                <a:cubicBezTo>
                  <a:pt x="84127" y="13092"/>
                  <a:pt x="85888" y="14592"/>
                  <a:pt x="87486" y="16582"/>
                </a:cubicBezTo>
                <a:cubicBezTo>
                  <a:pt x="83964" y="20105"/>
                  <a:pt x="81778" y="24965"/>
                  <a:pt x="81778" y="30315"/>
                </a:cubicBezTo>
                <a:cubicBezTo>
                  <a:pt x="81778" y="34523"/>
                  <a:pt x="83115" y="38405"/>
                  <a:pt x="85399" y="41569"/>
                </a:cubicBezTo>
                <a:cubicBezTo>
                  <a:pt x="84500" y="41662"/>
                  <a:pt x="83543" y="41710"/>
                  <a:pt x="82532" y="41710"/>
                </a:cubicBezTo>
                <a:cubicBezTo>
                  <a:pt x="80717" y="41710"/>
                  <a:pt x="78728" y="41557"/>
                  <a:pt x="76591" y="41243"/>
                </a:cubicBezTo>
                <a:cubicBezTo>
                  <a:pt x="74536" y="40949"/>
                  <a:pt x="72873" y="39351"/>
                  <a:pt x="72481" y="37296"/>
                </a:cubicBezTo>
                <a:cubicBezTo>
                  <a:pt x="72383" y="36708"/>
                  <a:pt x="72286" y="36121"/>
                  <a:pt x="72253" y="35534"/>
                </a:cubicBezTo>
                <a:cubicBezTo>
                  <a:pt x="72057" y="32240"/>
                  <a:pt x="73166" y="29173"/>
                  <a:pt x="75482" y="26433"/>
                </a:cubicBezTo>
                <a:cubicBezTo>
                  <a:pt x="79495" y="21671"/>
                  <a:pt x="80571" y="16908"/>
                  <a:pt x="81289" y="13744"/>
                </a:cubicBezTo>
                <a:cubicBezTo>
                  <a:pt x="81419" y="13190"/>
                  <a:pt x="81582" y="12472"/>
                  <a:pt x="81745" y="11950"/>
                </a:cubicBezTo>
                <a:close/>
                <a:moveTo>
                  <a:pt x="160033" y="11950"/>
                </a:moveTo>
                <a:cubicBezTo>
                  <a:pt x="160229" y="12048"/>
                  <a:pt x="160490" y="12146"/>
                  <a:pt x="160816" y="12309"/>
                </a:cubicBezTo>
                <a:cubicBezTo>
                  <a:pt x="165154" y="14396"/>
                  <a:pt x="170602" y="21932"/>
                  <a:pt x="171776" y="29793"/>
                </a:cubicBezTo>
                <a:cubicBezTo>
                  <a:pt x="172233" y="32729"/>
                  <a:pt x="171972" y="35371"/>
                  <a:pt x="171059" y="37491"/>
                </a:cubicBezTo>
                <a:cubicBezTo>
                  <a:pt x="169606" y="40880"/>
                  <a:pt x="165004" y="41715"/>
                  <a:pt x="160817" y="41715"/>
                </a:cubicBezTo>
                <a:cubicBezTo>
                  <a:pt x="158515" y="41715"/>
                  <a:pt x="156338" y="41463"/>
                  <a:pt x="154879" y="41243"/>
                </a:cubicBezTo>
                <a:cubicBezTo>
                  <a:pt x="152824" y="40949"/>
                  <a:pt x="151160" y="39351"/>
                  <a:pt x="150769" y="37328"/>
                </a:cubicBezTo>
                <a:cubicBezTo>
                  <a:pt x="150671" y="36708"/>
                  <a:pt x="150573" y="36121"/>
                  <a:pt x="150541" y="35534"/>
                </a:cubicBezTo>
                <a:cubicBezTo>
                  <a:pt x="150345" y="32240"/>
                  <a:pt x="151454" y="29173"/>
                  <a:pt x="153770" y="26433"/>
                </a:cubicBezTo>
                <a:cubicBezTo>
                  <a:pt x="157782" y="21671"/>
                  <a:pt x="158859" y="16908"/>
                  <a:pt x="159576" y="13744"/>
                </a:cubicBezTo>
                <a:cubicBezTo>
                  <a:pt x="159707" y="13190"/>
                  <a:pt x="159870" y="12472"/>
                  <a:pt x="160033" y="11950"/>
                </a:cubicBezTo>
                <a:close/>
                <a:moveTo>
                  <a:pt x="101154" y="17071"/>
                </a:moveTo>
                <a:cubicBezTo>
                  <a:pt x="102035" y="17071"/>
                  <a:pt x="102883" y="17137"/>
                  <a:pt x="103731" y="17300"/>
                </a:cubicBezTo>
                <a:cubicBezTo>
                  <a:pt x="102981" y="19518"/>
                  <a:pt x="102753" y="21051"/>
                  <a:pt x="102720" y="21247"/>
                </a:cubicBezTo>
                <a:cubicBezTo>
                  <a:pt x="102492" y="22910"/>
                  <a:pt x="103666" y="24443"/>
                  <a:pt x="105330" y="24672"/>
                </a:cubicBezTo>
                <a:cubicBezTo>
                  <a:pt x="105460" y="24704"/>
                  <a:pt x="105623" y="24704"/>
                  <a:pt x="105754" y="24704"/>
                </a:cubicBezTo>
                <a:cubicBezTo>
                  <a:pt x="107254" y="24704"/>
                  <a:pt x="108559" y="23595"/>
                  <a:pt x="108787" y="22062"/>
                </a:cubicBezTo>
                <a:cubicBezTo>
                  <a:pt x="108787" y="21964"/>
                  <a:pt x="108918" y="21116"/>
                  <a:pt x="109309" y="19877"/>
                </a:cubicBezTo>
                <a:cubicBezTo>
                  <a:pt x="112408" y="22323"/>
                  <a:pt x="114398" y="26074"/>
                  <a:pt x="114398" y="30315"/>
                </a:cubicBezTo>
                <a:cubicBezTo>
                  <a:pt x="114398" y="37622"/>
                  <a:pt x="108461" y="43591"/>
                  <a:pt x="101154" y="43591"/>
                </a:cubicBezTo>
                <a:cubicBezTo>
                  <a:pt x="93847" y="43591"/>
                  <a:pt x="87878" y="37622"/>
                  <a:pt x="87878" y="30315"/>
                </a:cubicBezTo>
                <a:cubicBezTo>
                  <a:pt x="87878" y="23008"/>
                  <a:pt x="93847" y="17071"/>
                  <a:pt x="101154" y="17071"/>
                </a:cubicBezTo>
                <a:close/>
                <a:moveTo>
                  <a:pt x="146659" y="42841"/>
                </a:moveTo>
                <a:cubicBezTo>
                  <a:pt x="148388" y="45190"/>
                  <a:pt x="150997" y="46853"/>
                  <a:pt x="153966" y="47310"/>
                </a:cubicBezTo>
                <a:cubicBezTo>
                  <a:pt x="156380" y="47669"/>
                  <a:pt x="158630" y="47832"/>
                  <a:pt x="160718" y="47832"/>
                </a:cubicBezTo>
                <a:cubicBezTo>
                  <a:pt x="167079" y="47832"/>
                  <a:pt x="171841" y="46168"/>
                  <a:pt x="174712" y="42971"/>
                </a:cubicBezTo>
                <a:cubicBezTo>
                  <a:pt x="177680" y="43591"/>
                  <a:pt x="179931" y="46233"/>
                  <a:pt x="179931" y="49365"/>
                </a:cubicBezTo>
                <a:lnTo>
                  <a:pt x="179931" y="54291"/>
                </a:lnTo>
                <a:lnTo>
                  <a:pt x="28869" y="54291"/>
                </a:lnTo>
                <a:lnTo>
                  <a:pt x="28869" y="49365"/>
                </a:lnTo>
                <a:cubicBezTo>
                  <a:pt x="28869" y="46560"/>
                  <a:pt x="30663" y="44146"/>
                  <a:pt x="33207" y="43232"/>
                </a:cubicBezTo>
                <a:cubicBezTo>
                  <a:pt x="34903" y="45385"/>
                  <a:pt x="37382" y="46886"/>
                  <a:pt x="40220" y="47310"/>
                </a:cubicBezTo>
                <a:cubicBezTo>
                  <a:pt x="42634" y="47669"/>
                  <a:pt x="44885" y="47832"/>
                  <a:pt x="46940" y="47832"/>
                </a:cubicBezTo>
                <a:cubicBezTo>
                  <a:pt x="53399" y="47832"/>
                  <a:pt x="58226" y="46136"/>
                  <a:pt x="61064" y="42841"/>
                </a:cubicBezTo>
                <a:lnTo>
                  <a:pt x="68371" y="42841"/>
                </a:lnTo>
                <a:cubicBezTo>
                  <a:pt x="70100" y="45190"/>
                  <a:pt x="72710" y="46853"/>
                  <a:pt x="75678" y="47310"/>
                </a:cubicBezTo>
                <a:cubicBezTo>
                  <a:pt x="77701" y="47603"/>
                  <a:pt x="80017" y="47832"/>
                  <a:pt x="82430" y="47832"/>
                </a:cubicBezTo>
                <a:cubicBezTo>
                  <a:pt x="85236" y="47832"/>
                  <a:pt x="88106" y="47506"/>
                  <a:pt x="90716" y="46625"/>
                </a:cubicBezTo>
                <a:cubicBezTo>
                  <a:pt x="93717" y="48549"/>
                  <a:pt x="97305" y="49691"/>
                  <a:pt x="101154" y="49691"/>
                </a:cubicBezTo>
                <a:cubicBezTo>
                  <a:pt x="105851" y="49691"/>
                  <a:pt x="110157" y="47995"/>
                  <a:pt x="113517" y="45222"/>
                </a:cubicBezTo>
                <a:cubicBezTo>
                  <a:pt x="114985" y="46299"/>
                  <a:pt x="116681" y="47049"/>
                  <a:pt x="118508" y="47310"/>
                </a:cubicBezTo>
                <a:cubicBezTo>
                  <a:pt x="120922" y="47669"/>
                  <a:pt x="123140" y="47832"/>
                  <a:pt x="125228" y="47832"/>
                </a:cubicBezTo>
                <a:cubicBezTo>
                  <a:pt x="131686" y="47832"/>
                  <a:pt x="136514" y="46136"/>
                  <a:pt x="139352" y="42841"/>
                </a:cubicBezTo>
                <a:close/>
                <a:moveTo>
                  <a:pt x="103992" y="75820"/>
                </a:moveTo>
                <a:cubicBezTo>
                  <a:pt x="105688" y="77190"/>
                  <a:pt x="107809" y="77973"/>
                  <a:pt x="110059" y="77973"/>
                </a:cubicBezTo>
                <a:lnTo>
                  <a:pt x="110908" y="77973"/>
                </a:lnTo>
                <a:cubicBezTo>
                  <a:pt x="112114" y="77973"/>
                  <a:pt x="113289" y="77744"/>
                  <a:pt x="114365" y="77320"/>
                </a:cubicBezTo>
                <a:lnTo>
                  <a:pt x="114365" y="78429"/>
                </a:lnTo>
                <a:cubicBezTo>
                  <a:pt x="114365" y="85899"/>
                  <a:pt x="120433" y="91967"/>
                  <a:pt x="127870" y="91967"/>
                </a:cubicBezTo>
                <a:cubicBezTo>
                  <a:pt x="131491" y="91967"/>
                  <a:pt x="134883" y="90564"/>
                  <a:pt x="137460" y="88019"/>
                </a:cubicBezTo>
                <a:cubicBezTo>
                  <a:pt x="140004" y="85443"/>
                  <a:pt x="141407" y="82050"/>
                  <a:pt x="141407" y="78429"/>
                </a:cubicBezTo>
                <a:lnTo>
                  <a:pt x="141407" y="77679"/>
                </a:lnTo>
                <a:cubicBezTo>
                  <a:pt x="142092" y="77809"/>
                  <a:pt x="142810" y="77907"/>
                  <a:pt x="143527" y="77907"/>
                </a:cubicBezTo>
                <a:lnTo>
                  <a:pt x="144343" y="77907"/>
                </a:lnTo>
                <a:cubicBezTo>
                  <a:pt x="145061" y="77907"/>
                  <a:pt x="145778" y="77809"/>
                  <a:pt x="146463" y="77679"/>
                </a:cubicBezTo>
                <a:lnTo>
                  <a:pt x="146463" y="99078"/>
                </a:lnTo>
                <a:cubicBezTo>
                  <a:pt x="146463" y="104558"/>
                  <a:pt x="150932" y="109059"/>
                  <a:pt x="156445" y="109059"/>
                </a:cubicBezTo>
                <a:cubicBezTo>
                  <a:pt x="161958" y="109059"/>
                  <a:pt x="166427" y="104558"/>
                  <a:pt x="166427" y="99078"/>
                </a:cubicBezTo>
                <a:lnTo>
                  <a:pt x="166427" y="90531"/>
                </a:lnTo>
                <a:cubicBezTo>
                  <a:pt x="168286" y="91445"/>
                  <a:pt x="170374" y="91967"/>
                  <a:pt x="172494" y="91967"/>
                </a:cubicBezTo>
                <a:cubicBezTo>
                  <a:pt x="175234" y="91967"/>
                  <a:pt x="177778" y="91151"/>
                  <a:pt x="179931" y="89748"/>
                </a:cubicBezTo>
                <a:lnTo>
                  <a:pt x="179931" y="106939"/>
                </a:lnTo>
                <a:cubicBezTo>
                  <a:pt x="179931" y="110560"/>
                  <a:pt x="176995" y="113496"/>
                  <a:pt x="173375" y="113496"/>
                </a:cubicBezTo>
                <a:lnTo>
                  <a:pt x="35393" y="113496"/>
                </a:lnTo>
                <a:cubicBezTo>
                  <a:pt x="31772" y="113496"/>
                  <a:pt x="28836" y="110560"/>
                  <a:pt x="28836" y="106939"/>
                </a:cubicBezTo>
                <a:lnTo>
                  <a:pt x="28836" y="89748"/>
                </a:lnTo>
                <a:cubicBezTo>
                  <a:pt x="30989" y="91151"/>
                  <a:pt x="33533" y="91967"/>
                  <a:pt x="36273" y="91967"/>
                </a:cubicBezTo>
                <a:cubicBezTo>
                  <a:pt x="39861" y="91967"/>
                  <a:pt x="43287" y="90564"/>
                  <a:pt x="45831" y="88019"/>
                </a:cubicBezTo>
                <a:cubicBezTo>
                  <a:pt x="48375" y="85443"/>
                  <a:pt x="49778" y="82050"/>
                  <a:pt x="49778" y="78429"/>
                </a:cubicBezTo>
                <a:lnTo>
                  <a:pt x="49778" y="77679"/>
                </a:lnTo>
                <a:cubicBezTo>
                  <a:pt x="50463" y="77809"/>
                  <a:pt x="51181" y="77907"/>
                  <a:pt x="51898" y="77907"/>
                </a:cubicBezTo>
                <a:lnTo>
                  <a:pt x="52746" y="77907"/>
                </a:lnTo>
                <a:cubicBezTo>
                  <a:pt x="53464" y="77907"/>
                  <a:pt x="54149" y="77809"/>
                  <a:pt x="54834" y="77679"/>
                </a:cubicBezTo>
                <a:lnTo>
                  <a:pt x="54834" y="99078"/>
                </a:lnTo>
                <a:cubicBezTo>
                  <a:pt x="54834" y="104558"/>
                  <a:pt x="59336" y="109059"/>
                  <a:pt x="64816" y="109059"/>
                </a:cubicBezTo>
                <a:cubicBezTo>
                  <a:pt x="70328" y="109059"/>
                  <a:pt x="74830" y="104558"/>
                  <a:pt x="74830" y="99078"/>
                </a:cubicBezTo>
                <a:lnTo>
                  <a:pt x="74830" y="90531"/>
                </a:lnTo>
                <a:cubicBezTo>
                  <a:pt x="76657" y="91445"/>
                  <a:pt x="78744" y="91967"/>
                  <a:pt x="80897" y="91967"/>
                </a:cubicBezTo>
                <a:cubicBezTo>
                  <a:pt x="88335" y="91967"/>
                  <a:pt x="94402" y="85899"/>
                  <a:pt x="94402" y="78429"/>
                </a:cubicBezTo>
                <a:lnTo>
                  <a:pt x="94402" y="77581"/>
                </a:lnTo>
                <a:cubicBezTo>
                  <a:pt x="95283" y="77842"/>
                  <a:pt x="96196" y="77973"/>
                  <a:pt x="97109" y="77973"/>
                </a:cubicBezTo>
                <a:lnTo>
                  <a:pt x="97957" y="77973"/>
                </a:lnTo>
                <a:cubicBezTo>
                  <a:pt x="100208" y="77973"/>
                  <a:pt x="102329" y="77190"/>
                  <a:pt x="103992" y="75820"/>
                </a:cubicBezTo>
                <a:close/>
                <a:moveTo>
                  <a:pt x="185150" y="111636"/>
                </a:moveTo>
                <a:cubicBezTo>
                  <a:pt x="196796" y="113691"/>
                  <a:pt x="200841" y="115649"/>
                  <a:pt x="202178" y="116529"/>
                </a:cubicBezTo>
                <a:cubicBezTo>
                  <a:pt x="200449" y="117736"/>
                  <a:pt x="194153" y="120672"/>
                  <a:pt x="172592" y="123282"/>
                </a:cubicBezTo>
                <a:cubicBezTo>
                  <a:pt x="153966" y="125500"/>
                  <a:pt x="129729" y="126739"/>
                  <a:pt x="104384" y="126739"/>
                </a:cubicBezTo>
                <a:cubicBezTo>
                  <a:pt x="79038" y="126739"/>
                  <a:pt x="54801" y="125500"/>
                  <a:pt x="36175" y="123282"/>
                </a:cubicBezTo>
                <a:cubicBezTo>
                  <a:pt x="14614" y="120672"/>
                  <a:pt x="8318" y="117736"/>
                  <a:pt x="6589" y="116529"/>
                </a:cubicBezTo>
                <a:cubicBezTo>
                  <a:pt x="7927" y="115649"/>
                  <a:pt x="11971" y="113691"/>
                  <a:pt x="23649" y="111636"/>
                </a:cubicBezTo>
                <a:cubicBezTo>
                  <a:pt x="25509" y="116301"/>
                  <a:pt x="30076" y="119596"/>
                  <a:pt x="35393" y="119596"/>
                </a:cubicBezTo>
                <a:lnTo>
                  <a:pt x="173375" y="119596"/>
                </a:lnTo>
                <a:cubicBezTo>
                  <a:pt x="178692" y="119596"/>
                  <a:pt x="183258" y="116301"/>
                  <a:pt x="185150" y="111636"/>
                </a:cubicBezTo>
                <a:close/>
                <a:moveTo>
                  <a:pt x="119608" y="0"/>
                </a:moveTo>
                <a:cubicBezTo>
                  <a:pt x="119124" y="0"/>
                  <a:pt x="118634" y="118"/>
                  <a:pt x="118182" y="370"/>
                </a:cubicBezTo>
                <a:cubicBezTo>
                  <a:pt x="112278" y="3534"/>
                  <a:pt x="108624" y="7807"/>
                  <a:pt x="106341" y="11656"/>
                </a:cubicBezTo>
                <a:cubicBezTo>
                  <a:pt x="104677" y="11200"/>
                  <a:pt x="102948" y="10939"/>
                  <a:pt x="101154" y="10939"/>
                </a:cubicBezTo>
                <a:cubicBezTo>
                  <a:pt x="98023" y="10939"/>
                  <a:pt x="95087" y="11689"/>
                  <a:pt x="92477" y="12994"/>
                </a:cubicBezTo>
                <a:cubicBezTo>
                  <a:pt x="90194" y="10189"/>
                  <a:pt x="87682" y="8003"/>
                  <a:pt x="85203" y="6796"/>
                </a:cubicBezTo>
                <a:cubicBezTo>
                  <a:pt x="83999" y="6205"/>
                  <a:pt x="82546" y="5629"/>
                  <a:pt x="81060" y="5629"/>
                </a:cubicBezTo>
                <a:cubicBezTo>
                  <a:pt x="80331" y="5629"/>
                  <a:pt x="79594" y="5768"/>
                  <a:pt x="78875" y="6111"/>
                </a:cubicBezTo>
                <a:cubicBezTo>
                  <a:pt x="76494" y="7253"/>
                  <a:pt x="75939" y="9764"/>
                  <a:pt x="75319" y="12374"/>
                </a:cubicBezTo>
                <a:cubicBezTo>
                  <a:pt x="74667" y="15277"/>
                  <a:pt x="73851" y="18865"/>
                  <a:pt x="70818" y="22486"/>
                </a:cubicBezTo>
                <a:cubicBezTo>
                  <a:pt x="67491" y="26433"/>
                  <a:pt x="65892" y="31065"/>
                  <a:pt x="66153" y="35893"/>
                </a:cubicBezTo>
                <a:cubicBezTo>
                  <a:pt x="66186" y="36187"/>
                  <a:pt x="66218" y="36447"/>
                  <a:pt x="66251" y="36741"/>
                </a:cubicBezTo>
                <a:lnTo>
                  <a:pt x="63935" y="36741"/>
                </a:lnTo>
                <a:cubicBezTo>
                  <a:pt x="64457" y="34327"/>
                  <a:pt x="64489" y="31685"/>
                  <a:pt x="64065" y="28880"/>
                </a:cubicBezTo>
                <a:cubicBezTo>
                  <a:pt x="62695" y="19746"/>
                  <a:pt x="56400" y="10025"/>
                  <a:pt x="49713" y="6796"/>
                </a:cubicBezTo>
                <a:cubicBezTo>
                  <a:pt x="48509" y="6205"/>
                  <a:pt x="47070" y="5629"/>
                  <a:pt x="45594" y="5629"/>
                </a:cubicBezTo>
                <a:cubicBezTo>
                  <a:pt x="44870" y="5629"/>
                  <a:pt x="44136" y="5768"/>
                  <a:pt x="43417" y="6111"/>
                </a:cubicBezTo>
                <a:cubicBezTo>
                  <a:pt x="41036" y="7253"/>
                  <a:pt x="40449" y="9764"/>
                  <a:pt x="39861" y="12374"/>
                </a:cubicBezTo>
                <a:cubicBezTo>
                  <a:pt x="39503" y="13907"/>
                  <a:pt x="39111" y="15603"/>
                  <a:pt x="38394" y="17397"/>
                </a:cubicBezTo>
                <a:cubicBezTo>
                  <a:pt x="37741" y="18963"/>
                  <a:pt x="38491" y="20757"/>
                  <a:pt x="40057" y="21410"/>
                </a:cubicBezTo>
                <a:cubicBezTo>
                  <a:pt x="40429" y="21557"/>
                  <a:pt x="40814" y="21627"/>
                  <a:pt x="41194" y="21627"/>
                </a:cubicBezTo>
                <a:cubicBezTo>
                  <a:pt x="42411" y="21627"/>
                  <a:pt x="43572" y="20907"/>
                  <a:pt x="44069" y="19714"/>
                </a:cubicBezTo>
                <a:cubicBezTo>
                  <a:pt x="44983" y="17430"/>
                  <a:pt x="45439" y="15408"/>
                  <a:pt x="45831" y="13744"/>
                </a:cubicBezTo>
                <a:cubicBezTo>
                  <a:pt x="45961" y="13190"/>
                  <a:pt x="46092" y="12472"/>
                  <a:pt x="46255" y="11950"/>
                </a:cubicBezTo>
                <a:cubicBezTo>
                  <a:pt x="46451" y="12048"/>
                  <a:pt x="46744" y="12146"/>
                  <a:pt x="47038" y="12309"/>
                </a:cubicBezTo>
                <a:cubicBezTo>
                  <a:pt x="51409" y="14396"/>
                  <a:pt x="56856" y="21932"/>
                  <a:pt x="58031" y="29793"/>
                </a:cubicBezTo>
                <a:cubicBezTo>
                  <a:pt x="58455" y="32729"/>
                  <a:pt x="58226" y="35371"/>
                  <a:pt x="57313" y="37491"/>
                </a:cubicBezTo>
                <a:cubicBezTo>
                  <a:pt x="55861" y="40880"/>
                  <a:pt x="51259" y="41715"/>
                  <a:pt x="47072" y="41715"/>
                </a:cubicBezTo>
                <a:cubicBezTo>
                  <a:pt x="44769" y="41715"/>
                  <a:pt x="42592" y="41463"/>
                  <a:pt x="41134" y="41243"/>
                </a:cubicBezTo>
                <a:cubicBezTo>
                  <a:pt x="39437" y="41014"/>
                  <a:pt x="38035" y="39905"/>
                  <a:pt x="37382" y="38405"/>
                </a:cubicBezTo>
                <a:lnTo>
                  <a:pt x="37350" y="38405"/>
                </a:lnTo>
                <a:cubicBezTo>
                  <a:pt x="37219" y="38078"/>
                  <a:pt x="37089" y="37687"/>
                  <a:pt x="37024" y="37328"/>
                </a:cubicBezTo>
                <a:cubicBezTo>
                  <a:pt x="36893" y="36708"/>
                  <a:pt x="36828" y="36121"/>
                  <a:pt x="36795" y="35534"/>
                </a:cubicBezTo>
                <a:cubicBezTo>
                  <a:pt x="36697" y="34066"/>
                  <a:pt x="36893" y="32598"/>
                  <a:pt x="37317" y="31196"/>
                </a:cubicBezTo>
                <a:cubicBezTo>
                  <a:pt x="37806" y="29597"/>
                  <a:pt x="36926" y="27868"/>
                  <a:pt x="35295" y="27379"/>
                </a:cubicBezTo>
                <a:cubicBezTo>
                  <a:pt x="34997" y="27288"/>
                  <a:pt x="34694" y="27244"/>
                  <a:pt x="34396" y="27244"/>
                </a:cubicBezTo>
                <a:cubicBezTo>
                  <a:pt x="33095" y="27244"/>
                  <a:pt x="31876" y="28075"/>
                  <a:pt x="31478" y="29402"/>
                </a:cubicBezTo>
                <a:cubicBezTo>
                  <a:pt x="30826" y="31489"/>
                  <a:pt x="30565" y="33675"/>
                  <a:pt x="30695" y="35893"/>
                </a:cubicBezTo>
                <a:cubicBezTo>
                  <a:pt x="30728" y="36447"/>
                  <a:pt x="30793" y="37002"/>
                  <a:pt x="30858" y="37557"/>
                </a:cubicBezTo>
                <a:cubicBezTo>
                  <a:pt x="26096" y="39416"/>
                  <a:pt x="22736" y="44048"/>
                  <a:pt x="22736" y="49365"/>
                </a:cubicBezTo>
                <a:lnTo>
                  <a:pt x="22736" y="57292"/>
                </a:lnTo>
                <a:cubicBezTo>
                  <a:pt x="22736" y="57324"/>
                  <a:pt x="22736" y="57324"/>
                  <a:pt x="22736" y="57324"/>
                </a:cubicBezTo>
                <a:lnTo>
                  <a:pt x="22736" y="78429"/>
                </a:lnTo>
                <a:cubicBezTo>
                  <a:pt x="22736" y="78462"/>
                  <a:pt x="22736" y="78494"/>
                  <a:pt x="22736" y="78527"/>
                </a:cubicBezTo>
                <a:lnTo>
                  <a:pt x="22736" y="105569"/>
                </a:lnTo>
                <a:cubicBezTo>
                  <a:pt x="16571" y="106645"/>
                  <a:pt x="11645" y="107852"/>
                  <a:pt x="8090" y="109125"/>
                </a:cubicBezTo>
                <a:cubicBezTo>
                  <a:pt x="4599" y="110397"/>
                  <a:pt x="0" y="112517"/>
                  <a:pt x="0" y="116529"/>
                </a:cubicBezTo>
                <a:cubicBezTo>
                  <a:pt x="0" y="120574"/>
                  <a:pt x="3849" y="125206"/>
                  <a:pt x="32326" y="128957"/>
                </a:cubicBezTo>
                <a:cubicBezTo>
                  <a:pt x="32522" y="128990"/>
                  <a:pt x="32718" y="128990"/>
                  <a:pt x="32913" y="129023"/>
                </a:cubicBezTo>
                <a:lnTo>
                  <a:pt x="32913" y="130686"/>
                </a:lnTo>
                <a:cubicBezTo>
                  <a:pt x="32913" y="137700"/>
                  <a:pt x="38622" y="143408"/>
                  <a:pt x="45635" y="143408"/>
                </a:cubicBezTo>
                <a:lnTo>
                  <a:pt x="52779" y="143408"/>
                </a:lnTo>
                <a:cubicBezTo>
                  <a:pt x="54443" y="143408"/>
                  <a:pt x="55813" y="142038"/>
                  <a:pt x="55813" y="140374"/>
                </a:cubicBezTo>
                <a:cubicBezTo>
                  <a:pt x="55813" y="138678"/>
                  <a:pt x="54443" y="137308"/>
                  <a:pt x="52779" y="137308"/>
                </a:cubicBezTo>
                <a:lnTo>
                  <a:pt x="45635" y="137308"/>
                </a:lnTo>
                <a:cubicBezTo>
                  <a:pt x="42014" y="137308"/>
                  <a:pt x="39046" y="134340"/>
                  <a:pt x="39046" y="130686"/>
                </a:cubicBezTo>
                <a:lnTo>
                  <a:pt x="39046" y="129740"/>
                </a:lnTo>
                <a:cubicBezTo>
                  <a:pt x="57346" y="131763"/>
                  <a:pt x="80245" y="132872"/>
                  <a:pt x="104384" y="132872"/>
                </a:cubicBezTo>
                <a:cubicBezTo>
                  <a:pt x="128522" y="132872"/>
                  <a:pt x="151421" y="131763"/>
                  <a:pt x="169721" y="129773"/>
                </a:cubicBezTo>
                <a:lnTo>
                  <a:pt x="169721" y="130686"/>
                </a:lnTo>
                <a:cubicBezTo>
                  <a:pt x="169721" y="134340"/>
                  <a:pt x="166753" y="137308"/>
                  <a:pt x="163132" y="137308"/>
                </a:cubicBezTo>
                <a:lnTo>
                  <a:pt x="66023" y="137308"/>
                </a:lnTo>
                <a:cubicBezTo>
                  <a:pt x="64326" y="137308"/>
                  <a:pt x="62956" y="138678"/>
                  <a:pt x="62956" y="140374"/>
                </a:cubicBezTo>
                <a:cubicBezTo>
                  <a:pt x="62956" y="142038"/>
                  <a:pt x="64326" y="143408"/>
                  <a:pt x="66023" y="143408"/>
                </a:cubicBezTo>
                <a:lnTo>
                  <a:pt x="163132" y="143408"/>
                </a:lnTo>
                <a:cubicBezTo>
                  <a:pt x="170145" y="143408"/>
                  <a:pt x="175854" y="137700"/>
                  <a:pt x="175854" y="130686"/>
                </a:cubicBezTo>
                <a:lnTo>
                  <a:pt x="175854" y="129023"/>
                </a:lnTo>
                <a:cubicBezTo>
                  <a:pt x="176049" y="128990"/>
                  <a:pt x="176245" y="128990"/>
                  <a:pt x="176441" y="128957"/>
                </a:cubicBezTo>
                <a:cubicBezTo>
                  <a:pt x="204918" y="125206"/>
                  <a:pt x="208767" y="120574"/>
                  <a:pt x="208767" y="116529"/>
                </a:cubicBezTo>
                <a:cubicBezTo>
                  <a:pt x="208767" y="112517"/>
                  <a:pt x="204168" y="110397"/>
                  <a:pt x="200677" y="109125"/>
                </a:cubicBezTo>
                <a:cubicBezTo>
                  <a:pt x="197122" y="107852"/>
                  <a:pt x="192196" y="106645"/>
                  <a:pt x="186031" y="105569"/>
                </a:cubicBezTo>
                <a:lnTo>
                  <a:pt x="186031" y="73667"/>
                </a:lnTo>
                <a:cubicBezTo>
                  <a:pt x="186031" y="72721"/>
                  <a:pt x="185607" y="71873"/>
                  <a:pt x="184922" y="71318"/>
                </a:cubicBezTo>
                <a:cubicBezTo>
                  <a:pt x="184400" y="70861"/>
                  <a:pt x="183715" y="70600"/>
                  <a:pt x="182965" y="70600"/>
                </a:cubicBezTo>
                <a:cubicBezTo>
                  <a:pt x="181301" y="70600"/>
                  <a:pt x="179931" y="71971"/>
                  <a:pt x="179931" y="73667"/>
                </a:cubicBezTo>
                <a:lnTo>
                  <a:pt x="179931" y="78429"/>
                </a:lnTo>
                <a:cubicBezTo>
                  <a:pt x="179931" y="82539"/>
                  <a:pt x="176604" y="85867"/>
                  <a:pt x="172494" y="85867"/>
                </a:cubicBezTo>
                <a:cubicBezTo>
                  <a:pt x="169819" y="85867"/>
                  <a:pt x="167340" y="84399"/>
                  <a:pt x="166035" y="82083"/>
                </a:cubicBezTo>
                <a:cubicBezTo>
                  <a:pt x="165484" y="81086"/>
                  <a:pt x="164469" y="80511"/>
                  <a:pt x="163396" y="80511"/>
                </a:cubicBezTo>
                <a:cubicBezTo>
                  <a:pt x="163136" y="80511"/>
                  <a:pt x="162872" y="80545"/>
                  <a:pt x="162610" y="80615"/>
                </a:cubicBezTo>
                <a:cubicBezTo>
                  <a:pt x="161240" y="80974"/>
                  <a:pt x="160327" y="82181"/>
                  <a:pt x="160327" y="83551"/>
                </a:cubicBezTo>
                <a:lnTo>
                  <a:pt x="160327" y="99078"/>
                </a:lnTo>
                <a:cubicBezTo>
                  <a:pt x="160327" y="101198"/>
                  <a:pt x="158565" y="102927"/>
                  <a:pt x="156445" y="102927"/>
                </a:cubicBezTo>
                <a:cubicBezTo>
                  <a:pt x="154325" y="102927"/>
                  <a:pt x="152563" y="101198"/>
                  <a:pt x="152563" y="99078"/>
                </a:cubicBezTo>
                <a:lnTo>
                  <a:pt x="152563" y="72264"/>
                </a:lnTo>
                <a:cubicBezTo>
                  <a:pt x="152563" y="70959"/>
                  <a:pt x="151748" y="69785"/>
                  <a:pt x="150508" y="69394"/>
                </a:cubicBezTo>
                <a:cubicBezTo>
                  <a:pt x="150187" y="69284"/>
                  <a:pt x="149857" y="69231"/>
                  <a:pt x="149530" y="69231"/>
                </a:cubicBezTo>
                <a:cubicBezTo>
                  <a:pt x="148596" y="69231"/>
                  <a:pt x="147687" y="69664"/>
                  <a:pt x="147083" y="70437"/>
                </a:cubicBezTo>
                <a:cubicBezTo>
                  <a:pt x="146431" y="71286"/>
                  <a:pt x="145419" y="71775"/>
                  <a:pt x="144343" y="71775"/>
                </a:cubicBezTo>
                <a:lnTo>
                  <a:pt x="143527" y="71775"/>
                </a:lnTo>
                <a:cubicBezTo>
                  <a:pt x="142451" y="71775"/>
                  <a:pt x="141440" y="71286"/>
                  <a:pt x="140787" y="70405"/>
                </a:cubicBezTo>
                <a:cubicBezTo>
                  <a:pt x="140190" y="69640"/>
                  <a:pt x="139294" y="69225"/>
                  <a:pt x="138371" y="69225"/>
                </a:cubicBezTo>
                <a:cubicBezTo>
                  <a:pt x="138034" y="69225"/>
                  <a:pt x="137693" y="69280"/>
                  <a:pt x="137362" y="69394"/>
                </a:cubicBezTo>
                <a:cubicBezTo>
                  <a:pt x="136123" y="69785"/>
                  <a:pt x="135275" y="70959"/>
                  <a:pt x="135275" y="72264"/>
                </a:cubicBezTo>
                <a:lnTo>
                  <a:pt x="135275" y="78429"/>
                </a:lnTo>
                <a:cubicBezTo>
                  <a:pt x="135275" y="80419"/>
                  <a:pt x="134524" y="82278"/>
                  <a:pt x="133122" y="83681"/>
                </a:cubicBezTo>
                <a:cubicBezTo>
                  <a:pt x="131719" y="85084"/>
                  <a:pt x="129860" y="85867"/>
                  <a:pt x="127870" y="85867"/>
                </a:cubicBezTo>
                <a:cubicBezTo>
                  <a:pt x="123792" y="85867"/>
                  <a:pt x="120465" y="82539"/>
                  <a:pt x="120465" y="78429"/>
                </a:cubicBezTo>
                <a:lnTo>
                  <a:pt x="120465" y="68415"/>
                </a:lnTo>
                <a:cubicBezTo>
                  <a:pt x="120465" y="66719"/>
                  <a:pt x="119095" y="65349"/>
                  <a:pt x="117399" y="65349"/>
                </a:cubicBezTo>
                <a:cubicBezTo>
                  <a:pt x="115735" y="65349"/>
                  <a:pt x="114365" y="66719"/>
                  <a:pt x="114365" y="68415"/>
                </a:cubicBezTo>
                <a:cubicBezTo>
                  <a:pt x="114365" y="70307"/>
                  <a:pt x="112799" y="71840"/>
                  <a:pt x="110908" y="71840"/>
                </a:cubicBezTo>
                <a:lnTo>
                  <a:pt x="110059" y="71840"/>
                </a:lnTo>
                <a:cubicBezTo>
                  <a:pt x="108624" y="71840"/>
                  <a:pt x="107385" y="70992"/>
                  <a:pt x="106863" y="69655"/>
                </a:cubicBezTo>
                <a:cubicBezTo>
                  <a:pt x="106406" y="68480"/>
                  <a:pt x="105264" y="67697"/>
                  <a:pt x="103992" y="67697"/>
                </a:cubicBezTo>
                <a:cubicBezTo>
                  <a:pt x="102753" y="67697"/>
                  <a:pt x="101611" y="68480"/>
                  <a:pt x="101154" y="69655"/>
                </a:cubicBezTo>
                <a:cubicBezTo>
                  <a:pt x="100632" y="70992"/>
                  <a:pt x="99360" y="71840"/>
                  <a:pt x="97957" y="71840"/>
                </a:cubicBezTo>
                <a:lnTo>
                  <a:pt x="97109" y="71840"/>
                </a:lnTo>
                <a:cubicBezTo>
                  <a:pt x="95837" y="71840"/>
                  <a:pt x="94663" y="71155"/>
                  <a:pt x="94043" y="70013"/>
                </a:cubicBezTo>
                <a:cubicBezTo>
                  <a:pt x="93507" y="68994"/>
                  <a:pt x="92463" y="68394"/>
                  <a:pt x="91348" y="68394"/>
                </a:cubicBezTo>
                <a:cubicBezTo>
                  <a:pt x="91106" y="68394"/>
                  <a:pt x="90862" y="68422"/>
                  <a:pt x="90618" y="68480"/>
                </a:cubicBezTo>
                <a:cubicBezTo>
                  <a:pt x="89248" y="68806"/>
                  <a:pt x="88302" y="70046"/>
                  <a:pt x="88302" y="71449"/>
                </a:cubicBezTo>
                <a:lnTo>
                  <a:pt x="88302" y="78429"/>
                </a:lnTo>
                <a:cubicBezTo>
                  <a:pt x="88302" y="82539"/>
                  <a:pt x="84975" y="85867"/>
                  <a:pt x="80897" y="85867"/>
                </a:cubicBezTo>
                <a:cubicBezTo>
                  <a:pt x="78222" y="85867"/>
                  <a:pt x="75743" y="84399"/>
                  <a:pt x="74439" y="82083"/>
                </a:cubicBezTo>
                <a:cubicBezTo>
                  <a:pt x="73887" y="81086"/>
                  <a:pt x="72851" y="80511"/>
                  <a:pt x="71770" y="80511"/>
                </a:cubicBezTo>
                <a:cubicBezTo>
                  <a:pt x="71508" y="80511"/>
                  <a:pt x="71242" y="80545"/>
                  <a:pt x="70981" y="80615"/>
                </a:cubicBezTo>
                <a:cubicBezTo>
                  <a:pt x="69643" y="80974"/>
                  <a:pt x="68697" y="82181"/>
                  <a:pt x="68697" y="83551"/>
                </a:cubicBezTo>
                <a:lnTo>
                  <a:pt x="68697" y="99078"/>
                </a:lnTo>
                <a:cubicBezTo>
                  <a:pt x="68697" y="101198"/>
                  <a:pt x="66969" y="102927"/>
                  <a:pt x="64816" y="102927"/>
                </a:cubicBezTo>
                <a:cubicBezTo>
                  <a:pt x="62695" y="102927"/>
                  <a:pt x="60967" y="101198"/>
                  <a:pt x="60967" y="99078"/>
                </a:cubicBezTo>
                <a:lnTo>
                  <a:pt x="60967" y="72264"/>
                </a:lnTo>
                <a:cubicBezTo>
                  <a:pt x="60967" y="70959"/>
                  <a:pt x="60118" y="69785"/>
                  <a:pt x="58879" y="69394"/>
                </a:cubicBezTo>
                <a:cubicBezTo>
                  <a:pt x="58558" y="69284"/>
                  <a:pt x="58228" y="69231"/>
                  <a:pt x="57901" y="69231"/>
                </a:cubicBezTo>
                <a:cubicBezTo>
                  <a:pt x="56967" y="69231"/>
                  <a:pt x="56058" y="69664"/>
                  <a:pt x="55454" y="70437"/>
                </a:cubicBezTo>
                <a:cubicBezTo>
                  <a:pt x="54801" y="71286"/>
                  <a:pt x="53823" y="71775"/>
                  <a:pt x="52746" y="71775"/>
                </a:cubicBezTo>
                <a:lnTo>
                  <a:pt x="51898" y="71775"/>
                </a:lnTo>
                <a:cubicBezTo>
                  <a:pt x="50822" y="71775"/>
                  <a:pt x="49811" y="71286"/>
                  <a:pt x="49158" y="70405"/>
                </a:cubicBezTo>
                <a:cubicBezTo>
                  <a:pt x="48584" y="69640"/>
                  <a:pt x="47695" y="69225"/>
                  <a:pt x="46760" y="69225"/>
                </a:cubicBezTo>
                <a:cubicBezTo>
                  <a:pt x="46420" y="69225"/>
                  <a:pt x="46073" y="69280"/>
                  <a:pt x="45733" y="69394"/>
                </a:cubicBezTo>
                <a:cubicBezTo>
                  <a:pt x="44493" y="69785"/>
                  <a:pt x="43678" y="70959"/>
                  <a:pt x="43678" y="72264"/>
                </a:cubicBezTo>
                <a:lnTo>
                  <a:pt x="43678" y="78429"/>
                </a:lnTo>
                <a:cubicBezTo>
                  <a:pt x="43678" y="80419"/>
                  <a:pt x="42895" y="82278"/>
                  <a:pt x="41492" y="83681"/>
                </a:cubicBezTo>
                <a:cubicBezTo>
                  <a:pt x="40090" y="85084"/>
                  <a:pt x="38230" y="85867"/>
                  <a:pt x="36273" y="85867"/>
                </a:cubicBezTo>
                <a:cubicBezTo>
                  <a:pt x="32196" y="85867"/>
                  <a:pt x="28869" y="82539"/>
                  <a:pt x="28836" y="78494"/>
                </a:cubicBezTo>
                <a:lnTo>
                  <a:pt x="28836" y="60390"/>
                </a:lnTo>
                <a:lnTo>
                  <a:pt x="179931" y="60390"/>
                </a:lnTo>
                <a:cubicBezTo>
                  <a:pt x="179931" y="62087"/>
                  <a:pt x="181269" y="63457"/>
                  <a:pt x="182965" y="63457"/>
                </a:cubicBezTo>
                <a:cubicBezTo>
                  <a:pt x="183715" y="63457"/>
                  <a:pt x="184400" y="63196"/>
                  <a:pt x="184922" y="62772"/>
                </a:cubicBezTo>
                <a:cubicBezTo>
                  <a:pt x="185607" y="62185"/>
                  <a:pt x="186031" y="61336"/>
                  <a:pt x="186031" y="60390"/>
                </a:cubicBezTo>
                <a:lnTo>
                  <a:pt x="186031" y="49365"/>
                </a:lnTo>
                <a:cubicBezTo>
                  <a:pt x="186031" y="43852"/>
                  <a:pt x="182476" y="39155"/>
                  <a:pt x="177517" y="37426"/>
                </a:cubicBezTo>
                <a:cubicBezTo>
                  <a:pt x="178202" y="34849"/>
                  <a:pt x="178300" y="31979"/>
                  <a:pt x="177844" y="28880"/>
                </a:cubicBezTo>
                <a:cubicBezTo>
                  <a:pt x="176441" y="19746"/>
                  <a:pt x="170145" y="10025"/>
                  <a:pt x="163491" y="6796"/>
                </a:cubicBezTo>
                <a:cubicBezTo>
                  <a:pt x="162287" y="6205"/>
                  <a:pt x="160834" y="5629"/>
                  <a:pt x="159348" y="5629"/>
                </a:cubicBezTo>
                <a:cubicBezTo>
                  <a:pt x="158619" y="5629"/>
                  <a:pt x="157882" y="5768"/>
                  <a:pt x="157163" y="6111"/>
                </a:cubicBezTo>
                <a:cubicBezTo>
                  <a:pt x="154781" y="7253"/>
                  <a:pt x="154227" y="9764"/>
                  <a:pt x="153607" y="12374"/>
                </a:cubicBezTo>
                <a:cubicBezTo>
                  <a:pt x="152955" y="15277"/>
                  <a:pt x="152139" y="18865"/>
                  <a:pt x="149105" y="22486"/>
                </a:cubicBezTo>
                <a:cubicBezTo>
                  <a:pt x="145778" y="26433"/>
                  <a:pt x="144147" y="31065"/>
                  <a:pt x="144441" y="35893"/>
                </a:cubicBezTo>
                <a:cubicBezTo>
                  <a:pt x="144473" y="36187"/>
                  <a:pt x="144506" y="36447"/>
                  <a:pt x="144506" y="36741"/>
                </a:cubicBezTo>
                <a:lnTo>
                  <a:pt x="142223" y="36741"/>
                </a:lnTo>
                <a:cubicBezTo>
                  <a:pt x="142745" y="34327"/>
                  <a:pt x="142777" y="31685"/>
                  <a:pt x="142353" y="28880"/>
                </a:cubicBezTo>
                <a:cubicBezTo>
                  <a:pt x="140983" y="19746"/>
                  <a:pt x="134687" y="10025"/>
                  <a:pt x="128000" y="6796"/>
                </a:cubicBezTo>
                <a:cubicBezTo>
                  <a:pt x="126797" y="6205"/>
                  <a:pt x="125358" y="5629"/>
                  <a:pt x="123881" y="5629"/>
                </a:cubicBezTo>
                <a:cubicBezTo>
                  <a:pt x="123157" y="5629"/>
                  <a:pt x="122424" y="5768"/>
                  <a:pt x="121705" y="6111"/>
                </a:cubicBezTo>
                <a:cubicBezTo>
                  <a:pt x="119323" y="7253"/>
                  <a:pt x="118736" y="9764"/>
                  <a:pt x="118149" y="12374"/>
                </a:cubicBezTo>
                <a:cubicBezTo>
                  <a:pt x="117758" y="14136"/>
                  <a:pt x="117301" y="16158"/>
                  <a:pt x="116322" y="18278"/>
                </a:cubicBezTo>
                <a:cubicBezTo>
                  <a:pt x="115050" y="16712"/>
                  <a:pt x="113582" y="15342"/>
                  <a:pt x="111919" y="14233"/>
                </a:cubicBezTo>
                <a:cubicBezTo>
                  <a:pt x="113745" y="11298"/>
                  <a:pt x="116616" y="8133"/>
                  <a:pt x="121052" y="5752"/>
                </a:cubicBezTo>
                <a:cubicBezTo>
                  <a:pt x="122553" y="4969"/>
                  <a:pt x="123107" y="3110"/>
                  <a:pt x="122292" y="1609"/>
                </a:cubicBezTo>
                <a:cubicBezTo>
                  <a:pt x="121750" y="594"/>
                  <a:pt x="120694" y="0"/>
                  <a:pt x="119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5" name="Google Shape;2315;p124"/>
          <p:cNvGrpSpPr/>
          <p:nvPr/>
        </p:nvGrpSpPr>
        <p:grpSpPr>
          <a:xfrm>
            <a:off x="3243246" y="1318007"/>
            <a:ext cx="566490" cy="500703"/>
            <a:chOff x="1169400" y="531875"/>
            <a:chExt cx="5240425" cy="4631850"/>
          </a:xfrm>
        </p:grpSpPr>
        <p:sp>
          <p:nvSpPr>
            <p:cNvPr id="2316" name="Google Shape;2316;p124"/>
            <p:cNvSpPr/>
            <p:nvPr/>
          </p:nvSpPr>
          <p:spPr>
            <a:xfrm>
              <a:off x="1169400" y="531875"/>
              <a:ext cx="5240425" cy="4631850"/>
            </a:xfrm>
            <a:custGeom>
              <a:avLst/>
              <a:gdLst/>
              <a:ahLst/>
              <a:cxnLst/>
              <a:rect l="l" t="t" r="r" b="b"/>
              <a:pathLst>
                <a:path w="209617" h="185274" extrusionOk="0">
                  <a:moveTo>
                    <a:pt x="138694" y="6114"/>
                  </a:moveTo>
                  <a:cubicBezTo>
                    <a:pt x="138815" y="6114"/>
                    <a:pt x="138937" y="6118"/>
                    <a:pt x="139059" y="6126"/>
                  </a:cubicBezTo>
                  <a:cubicBezTo>
                    <a:pt x="140951" y="6256"/>
                    <a:pt x="142582" y="7235"/>
                    <a:pt x="143594" y="8801"/>
                  </a:cubicBezTo>
                  <a:cubicBezTo>
                    <a:pt x="144115" y="9616"/>
                    <a:pt x="144996" y="10138"/>
                    <a:pt x="145975" y="10203"/>
                  </a:cubicBezTo>
                  <a:cubicBezTo>
                    <a:pt x="146043" y="10208"/>
                    <a:pt x="146111" y="10210"/>
                    <a:pt x="146179" y="10210"/>
                  </a:cubicBezTo>
                  <a:cubicBezTo>
                    <a:pt x="147055" y="10210"/>
                    <a:pt x="147914" y="9823"/>
                    <a:pt x="148519" y="9127"/>
                  </a:cubicBezTo>
                  <a:cubicBezTo>
                    <a:pt x="149636" y="7799"/>
                    <a:pt x="151227" y="7057"/>
                    <a:pt x="152932" y="7057"/>
                  </a:cubicBezTo>
                  <a:cubicBezTo>
                    <a:pt x="153070" y="7057"/>
                    <a:pt x="153208" y="7062"/>
                    <a:pt x="153347" y="7072"/>
                  </a:cubicBezTo>
                  <a:cubicBezTo>
                    <a:pt x="156544" y="7300"/>
                    <a:pt x="158957" y="10073"/>
                    <a:pt x="158762" y="13269"/>
                  </a:cubicBezTo>
                  <a:cubicBezTo>
                    <a:pt x="158664" y="14803"/>
                    <a:pt x="157946" y="16205"/>
                    <a:pt x="156772" y="17249"/>
                  </a:cubicBezTo>
                  <a:cubicBezTo>
                    <a:pt x="155721" y="18180"/>
                    <a:pt x="154366" y="18696"/>
                    <a:pt x="152937" y="18696"/>
                  </a:cubicBezTo>
                  <a:cubicBezTo>
                    <a:pt x="152813" y="18696"/>
                    <a:pt x="152689" y="18692"/>
                    <a:pt x="152564" y="18684"/>
                  </a:cubicBezTo>
                  <a:cubicBezTo>
                    <a:pt x="152368" y="18652"/>
                    <a:pt x="152173" y="18619"/>
                    <a:pt x="151977" y="18586"/>
                  </a:cubicBezTo>
                  <a:cubicBezTo>
                    <a:pt x="151820" y="18562"/>
                    <a:pt x="151662" y="18550"/>
                    <a:pt x="151504" y="18550"/>
                  </a:cubicBezTo>
                  <a:cubicBezTo>
                    <a:pt x="150810" y="18550"/>
                    <a:pt x="150121" y="18781"/>
                    <a:pt x="149563" y="19206"/>
                  </a:cubicBezTo>
                  <a:cubicBezTo>
                    <a:pt x="148878" y="19728"/>
                    <a:pt x="148454" y="20544"/>
                    <a:pt x="148421" y="21424"/>
                  </a:cubicBezTo>
                  <a:lnTo>
                    <a:pt x="148062" y="26480"/>
                  </a:lnTo>
                  <a:cubicBezTo>
                    <a:pt x="147606" y="26611"/>
                    <a:pt x="147149" y="26774"/>
                    <a:pt x="146692" y="26970"/>
                  </a:cubicBezTo>
                  <a:cubicBezTo>
                    <a:pt x="145355" y="25469"/>
                    <a:pt x="143724" y="24360"/>
                    <a:pt x="141897" y="23708"/>
                  </a:cubicBezTo>
                  <a:lnTo>
                    <a:pt x="142093" y="21000"/>
                  </a:lnTo>
                  <a:cubicBezTo>
                    <a:pt x="142126" y="20120"/>
                    <a:pt x="141832" y="19271"/>
                    <a:pt x="141212" y="18652"/>
                  </a:cubicBezTo>
                  <a:cubicBezTo>
                    <a:pt x="140652" y="18060"/>
                    <a:pt x="139854" y="17736"/>
                    <a:pt x="139017" y="17736"/>
                  </a:cubicBezTo>
                  <a:cubicBezTo>
                    <a:pt x="138977" y="17736"/>
                    <a:pt x="138936" y="17737"/>
                    <a:pt x="138896" y="17738"/>
                  </a:cubicBezTo>
                  <a:lnTo>
                    <a:pt x="138309" y="17738"/>
                  </a:lnTo>
                  <a:cubicBezTo>
                    <a:pt x="135112" y="17510"/>
                    <a:pt x="132698" y="14737"/>
                    <a:pt x="132894" y="11541"/>
                  </a:cubicBezTo>
                  <a:cubicBezTo>
                    <a:pt x="132992" y="10007"/>
                    <a:pt x="133710" y="8572"/>
                    <a:pt x="134851" y="7561"/>
                  </a:cubicBezTo>
                  <a:cubicBezTo>
                    <a:pt x="135932" y="6630"/>
                    <a:pt x="137289" y="6114"/>
                    <a:pt x="138694" y="6114"/>
                  </a:cubicBezTo>
                  <a:close/>
                  <a:moveTo>
                    <a:pt x="96773" y="16140"/>
                  </a:moveTo>
                  <a:cubicBezTo>
                    <a:pt x="97277" y="16140"/>
                    <a:pt x="97784" y="16205"/>
                    <a:pt x="98285" y="16336"/>
                  </a:cubicBezTo>
                  <a:cubicBezTo>
                    <a:pt x="100079" y="16825"/>
                    <a:pt x="101514" y="18097"/>
                    <a:pt x="102199" y="19826"/>
                  </a:cubicBezTo>
                  <a:cubicBezTo>
                    <a:pt x="102558" y="20739"/>
                    <a:pt x="103308" y="21424"/>
                    <a:pt x="104254" y="21653"/>
                  </a:cubicBezTo>
                  <a:cubicBezTo>
                    <a:pt x="104527" y="21728"/>
                    <a:pt x="104806" y="21765"/>
                    <a:pt x="105082" y="21765"/>
                  </a:cubicBezTo>
                  <a:cubicBezTo>
                    <a:pt x="105762" y="21765"/>
                    <a:pt x="106428" y="21539"/>
                    <a:pt x="106961" y="21098"/>
                  </a:cubicBezTo>
                  <a:cubicBezTo>
                    <a:pt x="108015" y="20255"/>
                    <a:pt x="109270" y="19816"/>
                    <a:pt x="110571" y="19816"/>
                  </a:cubicBezTo>
                  <a:cubicBezTo>
                    <a:pt x="111082" y="19816"/>
                    <a:pt x="111600" y="19884"/>
                    <a:pt x="112115" y="20022"/>
                  </a:cubicBezTo>
                  <a:cubicBezTo>
                    <a:pt x="114268" y="20576"/>
                    <a:pt x="115867" y="22338"/>
                    <a:pt x="116291" y="24458"/>
                  </a:cubicBezTo>
                  <a:cubicBezTo>
                    <a:pt x="116095" y="24621"/>
                    <a:pt x="115867" y="24817"/>
                    <a:pt x="115671" y="24980"/>
                  </a:cubicBezTo>
                  <a:cubicBezTo>
                    <a:pt x="113746" y="26644"/>
                    <a:pt x="112474" y="28862"/>
                    <a:pt x="111920" y="31276"/>
                  </a:cubicBezTo>
                  <a:cubicBezTo>
                    <a:pt x="111480" y="31382"/>
                    <a:pt x="111041" y="31431"/>
                    <a:pt x="110602" y="31431"/>
                  </a:cubicBezTo>
                  <a:cubicBezTo>
                    <a:pt x="110095" y="31431"/>
                    <a:pt x="109588" y="31365"/>
                    <a:pt x="109082" y="31243"/>
                  </a:cubicBezTo>
                  <a:cubicBezTo>
                    <a:pt x="108919" y="31178"/>
                    <a:pt x="108723" y="31113"/>
                    <a:pt x="108560" y="31047"/>
                  </a:cubicBezTo>
                  <a:cubicBezTo>
                    <a:pt x="108201" y="30918"/>
                    <a:pt x="107823" y="30852"/>
                    <a:pt x="107445" y="30852"/>
                  </a:cubicBezTo>
                  <a:cubicBezTo>
                    <a:pt x="106965" y="30852"/>
                    <a:pt x="106486" y="30959"/>
                    <a:pt x="106048" y="31178"/>
                  </a:cubicBezTo>
                  <a:cubicBezTo>
                    <a:pt x="105298" y="31569"/>
                    <a:pt x="104711" y="32287"/>
                    <a:pt x="104482" y="33135"/>
                  </a:cubicBezTo>
                  <a:lnTo>
                    <a:pt x="103178" y="38028"/>
                  </a:lnTo>
                  <a:cubicBezTo>
                    <a:pt x="101677" y="38126"/>
                    <a:pt x="100209" y="38550"/>
                    <a:pt x="98872" y="39333"/>
                  </a:cubicBezTo>
                  <a:cubicBezTo>
                    <a:pt x="98839" y="39365"/>
                    <a:pt x="98774" y="39398"/>
                    <a:pt x="98741" y="39398"/>
                  </a:cubicBezTo>
                  <a:cubicBezTo>
                    <a:pt x="98121" y="38843"/>
                    <a:pt x="97404" y="38354"/>
                    <a:pt x="96654" y="37963"/>
                  </a:cubicBezTo>
                  <a:lnTo>
                    <a:pt x="98382" y="31504"/>
                  </a:lnTo>
                  <a:cubicBezTo>
                    <a:pt x="98611" y="30656"/>
                    <a:pt x="98448" y="29742"/>
                    <a:pt x="97991" y="29025"/>
                  </a:cubicBezTo>
                  <a:cubicBezTo>
                    <a:pt x="97502" y="28307"/>
                    <a:pt x="96719" y="27818"/>
                    <a:pt x="95871" y="27687"/>
                  </a:cubicBezTo>
                  <a:cubicBezTo>
                    <a:pt x="95708" y="27655"/>
                    <a:pt x="95512" y="27622"/>
                    <a:pt x="95316" y="27557"/>
                  </a:cubicBezTo>
                  <a:cubicBezTo>
                    <a:pt x="93816" y="27165"/>
                    <a:pt x="92543" y="26220"/>
                    <a:pt x="91761" y="24849"/>
                  </a:cubicBezTo>
                  <a:cubicBezTo>
                    <a:pt x="90978" y="23512"/>
                    <a:pt x="90782" y="21946"/>
                    <a:pt x="91173" y="20446"/>
                  </a:cubicBezTo>
                  <a:cubicBezTo>
                    <a:pt x="91565" y="18945"/>
                    <a:pt x="92543" y="17706"/>
                    <a:pt x="93881" y="16923"/>
                  </a:cubicBezTo>
                  <a:cubicBezTo>
                    <a:pt x="94772" y="16401"/>
                    <a:pt x="95766" y="16140"/>
                    <a:pt x="96773" y="16140"/>
                  </a:cubicBezTo>
                  <a:close/>
                  <a:moveTo>
                    <a:pt x="54759" y="20707"/>
                  </a:moveTo>
                  <a:cubicBezTo>
                    <a:pt x="55263" y="20707"/>
                    <a:pt x="55770" y="20772"/>
                    <a:pt x="56270" y="20902"/>
                  </a:cubicBezTo>
                  <a:cubicBezTo>
                    <a:pt x="57771" y="21294"/>
                    <a:pt x="59010" y="22273"/>
                    <a:pt x="59793" y="23610"/>
                  </a:cubicBezTo>
                  <a:cubicBezTo>
                    <a:pt x="60576" y="24947"/>
                    <a:pt x="60804" y="26513"/>
                    <a:pt x="60380" y="28014"/>
                  </a:cubicBezTo>
                  <a:cubicBezTo>
                    <a:pt x="59989" y="29514"/>
                    <a:pt x="59043" y="30786"/>
                    <a:pt x="57673" y="31569"/>
                  </a:cubicBezTo>
                  <a:cubicBezTo>
                    <a:pt x="57510" y="31667"/>
                    <a:pt x="57347" y="31732"/>
                    <a:pt x="57151" y="31830"/>
                  </a:cubicBezTo>
                  <a:cubicBezTo>
                    <a:pt x="56335" y="32189"/>
                    <a:pt x="55748" y="32874"/>
                    <a:pt x="55487" y="33689"/>
                  </a:cubicBezTo>
                  <a:cubicBezTo>
                    <a:pt x="55226" y="34505"/>
                    <a:pt x="55324" y="35418"/>
                    <a:pt x="55748" y="36169"/>
                  </a:cubicBezTo>
                  <a:lnTo>
                    <a:pt x="58325" y="40572"/>
                  </a:lnTo>
                  <a:cubicBezTo>
                    <a:pt x="57314" y="41681"/>
                    <a:pt x="56564" y="43019"/>
                    <a:pt x="56172" y="44519"/>
                  </a:cubicBezTo>
                  <a:cubicBezTo>
                    <a:pt x="56140" y="44552"/>
                    <a:pt x="56140" y="44617"/>
                    <a:pt x="56140" y="44682"/>
                  </a:cubicBezTo>
                  <a:cubicBezTo>
                    <a:pt x="55292" y="44715"/>
                    <a:pt x="54443" y="44878"/>
                    <a:pt x="53628" y="45139"/>
                  </a:cubicBezTo>
                  <a:lnTo>
                    <a:pt x="50268" y="39333"/>
                  </a:lnTo>
                  <a:cubicBezTo>
                    <a:pt x="49844" y="38582"/>
                    <a:pt x="49126" y="38061"/>
                    <a:pt x="48278" y="37865"/>
                  </a:cubicBezTo>
                  <a:cubicBezTo>
                    <a:pt x="48074" y="37824"/>
                    <a:pt x="47866" y="37804"/>
                    <a:pt x="47658" y="37804"/>
                  </a:cubicBezTo>
                  <a:cubicBezTo>
                    <a:pt x="47033" y="37804"/>
                    <a:pt x="46403" y="37987"/>
                    <a:pt x="45864" y="38354"/>
                  </a:cubicBezTo>
                  <a:cubicBezTo>
                    <a:pt x="45669" y="38517"/>
                    <a:pt x="45473" y="38615"/>
                    <a:pt x="45310" y="38713"/>
                  </a:cubicBezTo>
                  <a:cubicBezTo>
                    <a:pt x="44394" y="39241"/>
                    <a:pt x="43394" y="39491"/>
                    <a:pt x="42406" y="39491"/>
                  </a:cubicBezTo>
                  <a:cubicBezTo>
                    <a:pt x="40403" y="39491"/>
                    <a:pt x="38454" y="38461"/>
                    <a:pt x="37383" y="36625"/>
                  </a:cubicBezTo>
                  <a:cubicBezTo>
                    <a:pt x="35785" y="33853"/>
                    <a:pt x="36731" y="30264"/>
                    <a:pt x="39504" y="28666"/>
                  </a:cubicBezTo>
                  <a:cubicBezTo>
                    <a:pt x="40395" y="28138"/>
                    <a:pt x="41388" y="27875"/>
                    <a:pt x="42386" y="27875"/>
                  </a:cubicBezTo>
                  <a:cubicBezTo>
                    <a:pt x="43178" y="27875"/>
                    <a:pt x="43972" y="28041"/>
                    <a:pt x="44723" y="28372"/>
                  </a:cubicBezTo>
                  <a:cubicBezTo>
                    <a:pt x="45120" y="28543"/>
                    <a:pt x="45537" y="28627"/>
                    <a:pt x="45950" y="28627"/>
                  </a:cubicBezTo>
                  <a:cubicBezTo>
                    <a:pt x="46486" y="28627"/>
                    <a:pt x="47017" y="28486"/>
                    <a:pt x="47495" y="28209"/>
                  </a:cubicBezTo>
                  <a:cubicBezTo>
                    <a:pt x="48344" y="27720"/>
                    <a:pt x="48898" y="26872"/>
                    <a:pt x="48996" y="25893"/>
                  </a:cubicBezTo>
                  <a:cubicBezTo>
                    <a:pt x="49192" y="24034"/>
                    <a:pt x="50235" y="22436"/>
                    <a:pt x="51866" y="21490"/>
                  </a:cubicBezTo>
                  <a:cubicBezTo>
                    <a:pt x="52758" y="20968"/>
                    <a:pt x="53751" y="20707"/>
                    <a:pt x="54759" y="20707"/>
                  </a:cubicBezTo>
                  <a:close/>
                  <a:moveTo>
                    <a:pt x="123526" y="28132"/>
                  </a:moveTo>
                  <a:cubicBezTo>
                    <a:pt x="123647" y="28132"/>
                    <a:pt x="123769" y="28136"/>
                    <a:pt x="123891" y="28144"/>
                  </a:cubicBezTo>
                  <a:cubicBezTo>
                    <a:pt x="125750" y="28275"/>
                    <a:pt x="127447" y="29286"/>
                    <a:pt x="128425" y="30819"/>
                  </a:cubicBezTo>
                  <a:cubicBezTo>
                    <a:pt x="128947" y="31634"/>
                    <a:pt x="129828" y="32156"/>
                    <a:pt x="130807" y="32222"/>
                  </a:cubicBezTo>
                  <a:cubicBezTo>
                    <a:pt x="130875" y="32226"/>
                    <a:pt x="130943" y="32229"/>
                    <a:pt x="131011" y="32229"/>
                  </a:cubicBezTo>
                  <a:cubicBezTo>
                    <a:pt x="131887" y="32229"/>
                    <a:pt x="132745" y="31841"/>
                    <a:pt x="133351" y="31145"/>
                  </a:cubicBezTo>
                  <a:cubicBezTo>
                    <a:pt x="134468" y="29817"/>
                    <a:pt x="136059" y="29075"/>
                    <a:pt x="137764" y="29075"/>
                  </a:cubicBezTo>
                  <a:cubicBezTo>
                    <a:pt x="137901" y="29075"/>
                    <a:pt x="138040" y="29080"/>
                    <a:pt x="138179" y="29090"/>
                  </a:cubicBezTo>
                  <a:cubicBezTo>
                    <a:pt x="139712" y="29188"/>
                    <a:pt x="141147" y="29906"/>
                    <a:pt x="142158" y="31080"/>
                  </a:cubicBezTo>
                  <a:cubicBezTo>
                    <a:pt x="143169" y="32222"/>
                    <a:pt x="143691" y="33722"/>
                    <a:pt x="143594" y="35288"/>
                  </a:cubicBezTo>
                  <a:cubicBezTo>
                    <a:pt x="143374" y="38363"/>
                    <a:pt x="140800" y="40714"/>
                    <a:pt x="137758" y="40714"/>
                  </a:cubicBezTo>
                  <a:cubicBezTo>
                    <a:pt x="137638" y="40714"/>
                    <a:pt x="137517" y="40710"/>
                    <a:pt x="137396" y="40703"/>
                  </a:cubicBezTo>
                  <a:cubicBezTo>
                    <a:pt x="137200" y="40670"/>
                    <a:pt x="137004" y="40638"/>
                    <a:pt x="136776" y="40605"/>
                  </a:cubicBezTo>
                  <a:cubicBezTo>
                    <a:pt x="136620" y="40581"/>
                    <a:pt x="136464" y="40569"/>
                    <a:pt x="136308" y="40569"/>
                  </a:cubicBezTo>
                  <a:cubicBezTo>
                    <a:pt x="135613" y="40569"/>
                    <a:pt x="134928" y="40804"/>
                    <a:pt x="134395" y="41257"/>
                  </a:cubicBezTo>
                  <a:cubicBezTo>
                    <a:pt x="133710" y="41779"/>
                    <a:pt x="133286" y="42562"/>
                    <a:pt x="133253" y="43443"/>
                  </a:cubicBezTo>
                  <a:lnTo>
                    <a:pt x="132894" y="48499"/>
                  </a:lnTo>
                  <a:cubicBezTo>
                    <a:pt x="131459" y="48890"/>
                    <a:pt x="130089" y="49575"/>
                    <a:pt x="128947" y="50587"/>
                  </a:cubicBezTo>
                  <a:cubicBezTo>
                    <a:pt x="128882" y="50619"/>
                    <a:pt x="128849" y="50684"/>
                    <a:pt x="128784" y="50717"/>
                  </a:cubicBezTo>
                  <a:cubicBezTo>
                    <a:pt x="128066" y="50260"/>
                    <a:pt x="127284" y="49934"/>
                    <a:pt x="126468" y="49706"/>
                  </a:cubicBezTo>
                  <a:lnTo>
                    <a:pt x="126925" y="43019"/>
                  </a:lnTo>
                  <a:cubicBezTo>
                    <a:pt x="126957" y="42138"/>
                    <a:pt x="126664" y="41290"/>
                    <a:pt x="126044" y="40670"/>
                  </a:cubicBezTo>
                  <a:cubicBezTo>
                    <a:pt x="125484" y="40079"/>
                    <a:pt x="124686" y="39755"/>
                    <a:pt x="123848" y="39755"/>
                  </a:cubicBezTo>
                  <a:cubicBezTo>
                    <a:pt x="123808" y="39755"/>
                    <a:pt x="123768" y="39755"/>
                    <a:pt x="123728" y="39757"/>
                  </a:cubicBezTo>
                  <a:lnTo>
                    <a:pt x="123141" y="39757"/>
                  </a:lnTo>
                  <a:cubicBezTo>
                    <a:pt x="121608" y="39659"/>
                    <a:pt x="120172" y="38941"/>
                    <a:pt x="119161" y="37800"/>
                  </a:cubicBezTo>
                  <a:cubicBezTo>
                    <a:pt x="118150" y="36625"/>
                    <a:pt x="117628" y="35125"/>
                    <a:pt x="117726" y="33559"/>
                  </a:cubicBezTo>
                  <a:cubicBezTo>
                    <a:pt x="117824" y="32026"/>
                    <a:pt x="118541" y="30591"/>
                    <a:pt x="119683" y="29579"/>
                  </a:cubicBezTo>
                  <a:cubicBezTo>
                    <a:pt x="120764" y="28649"/>
                    <a:pt x="122121" y="28132"/>
                    <a:pt x="123526" y="28132"/>
                  </a:cubicBezTo>
                  <a:close/>
                  <a:moveTo>
                    <a:pt x="65437" y="43506"/>
                  </a:moveTo>
                  <a:cubicBezTo>
                    <a:pt x="65752" y="43506"/>
                    <a:pt x="66069" y="43549"/>
                    <a:pt x="66382" y="43639"/>
                  </a:cubicBezTo>
                  <a:cubicBezTo>
                    <a:pt x="67981" y="44095"/>
                    <a:pt x="69057" y="45791"/>
                    <a:pt x="68829" y="47455"/>
                  </a:cubicBezTo>
                  <a:cubicBezTo>
                    <a:pt x="68764" y="47977"/>
                    <a:pt x="68568" y="48499"/>
                    <a:pt x="68242" y="48956"/>
                  </a:cubicBezTo>
                  <a:cubicBezTo>
                    <a:pt x="67720" y="49673"/>
                    <a:pt x="67557" y="50587"/>
                    <a:pt x="67752" y="51467"/>
                  </a:cubicBezTo>
                  <a:cubicBezTo>
                    <a:pt x="67981" y="52315"/>
                    <a:pt x="68535" y="53033"/>
                    <a:pt x="69351" y="53457"/>
                  </a:cubicBezTo>
                  <a:cubicBezTo>
                    <a:pt x="71471" y="54534"/>
                    <a:pt x="72711" y="56850"/>
                    <a:pt x="72417" y="59198"/>
                  </a:cubicBezTo>
                  <a:cubicBezTo>
                    <a:pt x="72319" y="60079"/>
                    <a:pt x="72580" y="60960"/>
                    <a:pt x="73167" y="61612"/>
                  </a:cubicBezTo>
                  <a:cubicBezTo>
                    <a:pt x="73657" y="62167"/>
                    <a:pt x="74374" y="62525"/>
                    <a:pt x="75092" y="62623"/>
                  </a:cubicBezTo>
                  <a:cubicBezTo>
                    <a:pt x="74570" y="63732"/>
                    <a:pt x="74244" y="64939"/>
                    <a:pt x="74178" y="66179"/>
                  </a:cubicBezTo>
                  <a:lnTo>
                    <a:pt x="69253" y="66179"/>
                  </a:lnTo>
                  <a:cubicBezTo>
                    <a:pt x="68600" y="65102"/>
                    <a:pt x="67459" y="64352"/>
                    <a:pt x="66154" y="64222"/>
                  </a:cubicBezTo>
                  <a:cubicBezTo>
                    <a:pt x="65860" y="64189"/>
                    <a:pt x="65567" y="64124"/>
                    <a:pt x="65273" y="64059"/>
                  </a:cubicBezTo>
                  <a:cubicBezTo>
                    <a:pt x="63251" y="63504"/>
                    <a:pt x="61685" y="61906"/>
                    <a:pt x="61196" y="59851"/>
                  </a:cubicBezTo>
                  <a:cubicBezTo>
                    <a:pt x="61000" y="59035"/>
                    <a:pt x="60511" y="58350"/>
                    <a:pt x="59793" y="57926"/>
                  </a:cubicBezTo>
                  <a:cubicBezTo>
                    <a:pt x="59294" y="57631"/>
                    <a:pt x="58732" y="57478"/>
                    <a:pt x="58173" y="57478"/>
                  </a:cubicBezTo>
                  <a:cubicBezTo>
                    <a:pt x="57928" y="57478"/>
                    <a:pt x="57683" y="57508"/>
                    <a:pt x="57444" y="57567"/>
                  </a:cubicBezTo>
                  <a:cubicBezTo>
                    <a:pt x="57141" y="57654"/>
                    <a:pt x="56838" y="57696"/>
                    <a:pt x="56535" y="57696"/>
                  </a:cubicBezTo>
                  <a:cubicBezTo>
                    <a:pt x="56153" y="57696"/>
                    <a:pt x="55771" y="57629"/>
                    <a:pt x="55389" y="57502"/>
                  </a:cubicBezTo>
                  <a:cubicBezTo>
                    <a:pt x="53791" y="56915"/>
                    <a:pt x="52845" y="55153"/>
                    <a:pt x="53204" y="53490"/>
                  </a:cubicBezTo>
                  <a:cubicBezTo>
                    <a:pt x="53400" y="52576"/>
                    <a:pt x="53954" y="51793"/>
                    <a:pt x="54770" y="51304"/>
                  </a:cubicBezTo>
                  <a:cubicBezTo>
                    <a:pt x="55313" y="50956"/>
                    <a:pt x="55915" y="50782"/>
                    <a:pt x="56526" y="50782"/>
                  </a:cubicBezTo>
                  <a:cubicBezTo>
                    <a:pt x="56832" y="50782"/>
                    <a:pt x="57140" y="50826"/>
                    <a:pt x="57444" y="50913"/>
                  </a:cubicBezTo>
                  <a:cubicBezTo>
                    <a:pt x="57575" y="50945"/>
                    <a:pt x="57705" y="50978"/>
                    <a:pt x="57901" y="51043"/>
                  </a:cubicBezTo>
                  <a:cubicBezTo>
                    <a:pt x="58272" y="51194"/>
                    <a:pt x="58660" y="51266"/>
                    <a:pt x="59043" y="51266"/>
                  </a:cubicBezTo>
                  <a:cubicBezTo>
                    <a:pt x="59738" y="51266"/>
                    <a:pt x="60421" y="51028"/>
                    <a:pt x="60967" y="50587"/>
                  </a:cubicBezTo>
                  <a:cubicBezTo>
                    <a:pt x="61848" y="49869"/>
                    <a:pt x="62240" y="48727"/>
                    <a:pt x="62044" y="47618"/>
                  </a:cubicBezTo>
                  <a:cubicBezTo>
                    <a:pt x="61946" y="47096"/>
                    <a:pt x="61946" y="46574"/>
                    <a:pt x="62076" y="46085"/>
                  </a:cubicBezTo>
                  <a:cubicBezTo>
                    <a:pt x="62337" y="45172"/>
                    <a:pt x="62892" y="44421"/>
                    <a:pt x="63707" y="43965"/>
                  </a:cubicBezTo>
                  <a:cubicBezTo>
                    <a:pt x="64243" y="43665"/>
                    <a:pt x="64835" y="43506"/>
                    <a:pt x="65437" y="43506"/>
                  </a:cubicBezTo>
                  <a:close/>
                  <a:moveTo>
                    <a:pt x="83696" y="63241"/>
                  </a:moveTo>
                  <a:cubicBezTo>
                    <a:pt x="84005" y="63241"/>
                    <a:pt x="84315" y="63284"/>
                    <a:pt x="84617" y="63374"/>
                  </a:cubicBezTo>
                  <a:cubicBezTo>
                    <a:pt x="85498" y="63602"/>
                    <a:pt x="86248" y="64156"/>
                    <a:pt x="86704" y="64939"/>
                  </a:cubicBezTo>
                  <a:cubicBezTo>
                    <a:pt x="86737" y="65005"/>
                    <a:pt x="86770" y="65070"/>
                    <a:pt x="86802" y="65102"/>
                  </a:cubicBezTo>
                  <a:cubicBezTo>
                    <a:pt x="87031" y="65559"/>
                    <a:pt x="87357" y="65918"/>
                    <a:pt x="87748" y="66211"/>
                  </a:cubicBezTo>
                  <a:lnTo>
                    <a:pt x="80311" y="66211"/>
                  </a:lnTo>
                  <a:cubicBezTo>
                    <a:pt x="80474" y="65200"/>
                    <a:pt x="81061" y="64254"/>
                    <a:pt x="82007" y="63700"/>
                  </a:cubicBezTo>
                  <a:cubicBezTo>
                    <a:pt x="82521" y="63400"/>
                    <a:pt x="83106" y="63241"/>
                    <a:pt x="83696" y="63241"/>
                  </a:cubicBezTo>
                  <a:close/>
                  <a:moveTo>
                    <a:pt x="92274" y="43048"/>
                  </a:moveTo>
                  <a:cubicBezTo>
                    <a:pt x="92549" y="43048"/>
                    <a:pt x="92825" y="43081"/>
                    <a:pt x="93098" y="43149"/>
                  </a:cubicBezTo>
                  <a:cubicBezTo>
                    <a:pt x="94011" y="43345"/>
                    <a:pt x="94794" y="43932"/>
                    <a:pt x="95284" y="44780"/>
                  </a:cubicBezTo>
                  <a:cubicBezTo>
                    <a:pt x="95349" y="44878"/>
                    <a:pt x="95414" y="45009"/>
                    <a:pt x="95479" y="45172"/>
                  </a:cubicBezTo>
                  <a:cubicBezTo>
                    <a:pt x="95903" y="46183"/>
                    <a:pt x="96882" y="46901"/>
                    <a:pt x="97991" y="47031"/>
                  </a:cubicBezTo>
                  <a:cubicBezTo>
                    <a:pt x="98080" y="47039"/>
                    <a:pt x="98169" y="47043"/>
                    <a:pt x="98257" y="47043"/>
                  </a:cubicBezTo>
                  <a:cubicBezTo>
                    <a:pt x="99275" y="47043"/>
                    <a:pt x="100259" y="46534"/>
                    <a:pt x="100829" y="45694"/>
                  </a:cubicBezTo>
                  <a:cubicBezTo>
                    <a:pt x="101122" y="45237"/>
                    <a:pt x="101514" y="44878"/>
                    <a:pt x="101971" y="44617"/>
                  </a:cubicBezTo>
                  <a:cubicBezTo>
                    <a:pt x="102501" y="44308"/>
                    <a:pt x="103105" y="44148"/>
                    <a:pt x="103724" y="44148"/>
                  </a:cubicBezTo>
                  <a:cubicBezTo>
                    <a:pt x="104020" y="44148"/>
                    <a:pt x="104318" y="44185"/>
                    <a:pt x="104613" y="44258"/>
                  </a:cubicBezTo>
                  <a:cubicBezTo>
                    <a:pt x="105494" y="44519"/>
                    <a:pt x="106244" y="45106"/>
                    <a:pt x="106700" y="45922"/>
                  </a:cubicBezTo>
                  <a:cubicBezTo>
                    <a:pt x="107516" y="47390"/>
                    <a:pt x="107092" y="49347"/>
                    <a:pt x="105754" y="50358"/>
                  </a:cubicBezTo>
                  <a:cubicBezTo>
                    <a:pt x="105330" y="50684"/>
                    <a:pt x="104809" y="50913"/>
                    <a:pt x="104287" y="51011"/>
                  </a:cubicBezTo>
                  <a:cubicBezTo>
                    <a:pt x="103406" y="51141"/>
                    <a:pt x="102623" y="51663"/>
                    <a:pt x="102166" y="52446"/>
                  </a:cubicBezTo>
                  <a:cubicBezTo>
                    <a:pt x="101710" y="53196"/>
                    <a:pt x="101612" y="54110"/>
                    <a:pt x="101873" y="54958"/>
                  </a:cubicBezTo>
                  <a:cubicBezTo>
                    <a:pt x="102623" y="57241"/>
                    <a:pt x="101840" y="59753"/>
                    <a:pt x="99981" y="61221"/>
                  </a:cubicBezTo>
                  <a:cubicBezTo>
                    <a:pt x="99263" y="61743"/>
                    <a:pt x="98839" y="62558"/>
                    <a:pt x="98806" y="63439"/>
                  </a:cubicBezTo>
                  <a:cubicBezTo>
                    <a:pt x="98741" y="64320"/>
                    <a:pt x="99067" y="65200"/>
                    <a:pt x="99720" y="65787"/>
                  </a:cubicBezTo>
                  <a:cubicBezTo>
                    <a:pt x="99818" y="65918"/>
                    <a:pt x="99948" y="66048"/>
                    <a:pt x="100046" y="66211"/>
                  </a:cubicBezTo>
                  <a:lnTo>
                    <a:pt x="91271" y="66211"/>
                  </a:lnTo>
                  <a:cubicBezTo>
                    <a:pt x="91434" y="66081"/>
                    <a:pt x="91597" y="65951"/>
                    <a:pt x="91761" y="65787"/>
                  </a:cubicBezTo>
                  <a:cubicBezTo>
                    <a:pt x="93196" y="64254"/>
                    <a:pt x="93326" y="61938"/>
                    <a:pt x="92022" y="60307"/>
                  </a:cubicBezTo>
                  <a:cubicBezTo>
                    <a:pt x="91826" y="60079"/>
                    <a:pt x="91663" y="59851"/>
                    <a:pt x="91500" y="59590"/>
                  </a:cubicBezTo>
                  <a:cubicBezTo>
                    <a:pt x="90456" y="57763"/>
                    <a:pt x="90488" y="55512"/>
                    <a:pt x="91597" y="53718"/>
                  </a:cubicBezTo>
                  <a:cubicBezTo>
                    <a:pt x="92022" y="53000"/>
                    <a:pt x="92152" y="52185"/>
                    <a:pt x="91956" y="51369"/>
                  </a:cubicBezTo>
                  <a:cubicBezTo>
                    <a:pt x="91761" y="50587"/>
                    <a:pt x="91239" y="49902"/>
                    <a:pt x="90554" y="49477"/>
                  </a:cubicBezTo>
                  <a:cubicBezTo>
                    <a:pt x="89934" y="49119"/>
                    <a:pt x="89477" y="48597"/>
                    <a:pt x="89151" y="47977"/>
                  </a:cubicBezTo>
                  <a:cubicBezTo>
                    <a:pt x="88433" y="46411"/>
                    <a:pt x="88988" y="44519"/>
                    <a:pt x="90423" y="43573"/>
                  </a:cubicBezTo>
                  <a:cubicBezTo>
                    <a:pt x="90995" y="43230"/>
                    <a:pt x="91630" y="43048"/>
                    <a:pt x="92274" y="43048"/>
                  </a:cubicBezTo>
                  <a:close/>
                  <a:moveTo>
                    <a:pt x="112115" y="37441"/>
                  </a:moveTo>
                  <a:cubicBezTo>
                    <a:pt x="112605" y="39039"/>
                    <a:pt x="113420" y="40540"/>
                    <a:pt x="114562" y="41812"/>
                  </a:cubicBezTo>
                  <a:cubicBezTo>
                    <a:pt x="116193" y="43671"/>
                    <a:pt x="118281" y="44943"/>
                    <a:pt x="120629" y="45530"/>
                  </a:cubicBezTo>
                  <a:lnTo>
                    <a:pt x="120336" y="49999"/>
                  </a:lnTo>
                  <a:cubicBezTo>
                    <a:pt x="119194" y="50456"/>
                    <a:pt x="118150" y="51108"/>
                    <a:pt x="117204" y="51989"/>
                  </a:cubicBezTo>
                  <a:cubicBezTo>
                    <a:pt x="113746" y="55316"/>
                    <a:pt x="113290" y="60731"/>
                    <a:pt x="116128" y="64580"/>
                  </a:cubicBezTo>
                  <a:cubicBezTo>
                    <a:pt x="116584" y="65200"/>
                    <a:pt x="117074" y="65722"/>
                    <a:pt x="117628" y="66211"/>
                  </a:cubicBezTo>
                  <a:lnTo>
                    <a:pt x="106961" y="66211"/>
                  </a:lnTo>
                  <a:cubicBezTo>
                    <a:pt x="106700" y="65429"/>
                    <a:pt x="106374" y="64678"/>
                    <a:pt x="105950" y="63961"/>
                  </a:cubicBezTo>
                  <a:lnTo>
                    <a:pt x="105885" y="63830"/>
                  </a:lnTo>
                  <a:cubicBezTo>
                    <a:pt x="107581" y="61612"/>
                    <a:pt x="108429" y="58807"/>
                    <a:pt x="108266" y="56001"/>
                  </a:cubicBezTo>
                  <a:cubicBezTo>
                    <a:pt x="108658" y="55806"/>
                    <a:pt x="109049" y="55545"/>
                    <a:pt x="109441" y="55251"/>
                  </a:cubicBezTo>
                  <a:cubicBezTo>
                    <a:pt x="113224" y="52381"/>
                    <a:pt x="114366" y="47096"/>
                    <a:pt x="112050" y="42954"/>
                  </a:cubicBezTo>
                  <a:cubicBezTo>
                    <a:pt x="111300" y="41616"/>
                    <a:pt x="110289" y="40540"/>
                    <a:pt x="109082" y="39692"/>
                  </a:cubicBezTo>
                  <a:lnTo>
                    <a:pt x="109669" y="37506"/>
                  </a:lnTo>
                  <a:cubicBezTo>
                    <a:pt x="110007" y="37533"/>
                    <a:pt x="110344" y="37549"/>
                    <a:pt x="110682" y="37549"/>
                  </a:cubicBezTo>
                  <a:cubicBezTo>
                    <a:pt x="111160" y="37549"/>
                    <a:pt x="111638" y="37517"/>
                    <a:pt x="112115" y="37441"/>
                  </a:cubicBezTo>
                  <a:close/>
                  <a:moveTo>
                    <a:pt x="135265" y="54330"/>
                  </a:moveTo>
                  <a:cubicBezTo>
                    <a:pt x="135344" y="54330"/>
                    <a:pt x="135424" y="54332"/>
                    <a:pt x="135504" y="54338"/>
                  </a:cubicBezTo>
                  <a:cubicBezTo>
                    <a:pt x="136417" y="54436"/>
                    <a:pt x="137265" y="54860"/>
                    <a:pt x="137885" y="55577"/>
                  </a:cubicBezTo>
                  <a:cubicBezTo>
                    <a:pt x="138962" y="56850"/>
                    <a:pt x="138929" y="58839"/>
                    <a:pt x="137820" y="60112"/>
                  </a:cubicBezTo>
                  <a:cubicBezTo>
                    <a:pt x="137428" y="60503"/>
                    <a:pt x="137004" y="60829"/>
                    <a:pt x="136450" y="61025"/>
                  </a:cubicBezTo>
                  <a:cubicBezTo>
                    <a:pt x="135634" y="61351"/>
                    <a:pt x="134982" y="62004"/>
                    <a:pt x="134688" y="62819"/>
                  </a:cubicBezTo>
                  <a:cubicBezTo>
                    <a:pt x="134362" y="63667"/>
                    <a:pt x="134460" y="64580"/>
                    <a:pt x="134884" y="65363"/>
                  </a:cubicBezTo>
                  <a:cubicBezTo>
                    <a:pt x="135015" y="65624"/>
                    <a:pt x="135145" y="65918"/>
                    <a:pt x="135243" y="66211"/>
                  </a:cubicBezTo>
                  <a:lnTo>
                    <a:pt x="124544" y="66211"/>
                  </a:lnTo>
                  <a:cubicBezTo>
                    <a:pt x="124544" y="66179"/>
                    <a:pt x="124544" y="66146"/>
                    <a:pt x="124544" y="66146"/>
                  </a:cubicBezTo>
                  <a:cubicBezTo>
                    <a:pt x="124837" y="65363"/>
                    <a:pt x="124804" y="64515"/>
                    <a:pt x="124446" y="63765"/>
                  </a:cubicBezTo>
                  <a:cubicBezTo>
                    <a:pt x="124119" y="63015"/>
                    <a:pt x="123467" y="62428"/>
                    <a:pt x="122684" y="62167"/>
                  </a:cubicBezTo>
                  <a:cubicBezTo>
                    <a:pt x="122032" y="61938"/>
                    <a:pt x="121477" y="61514"/>
                    <a:pt x="121053" y="60960"/>
                  </a:cubicBezTo>
                  <a:cubicBezTo>
                    <a:pt x="120042" y="59590"/>
                    <a:pt x="120205" y="57600"/>
                    <a:pt x="121445" y="56426"/>
                  </a:cubicBezTo>
                  <a:cubicBezTo>
                    <a:pt x="122099" y="55772"/>
                    <a:pt x="122960" y="55445"/>
                    <a:pt x="123860" y="55445"/>
                  </a:cubicBezTo>
                  <a:cubicBezTo>
                    <a:pt x="123903" y="55445"/>
                    <a:pt x="123946" y="55445"/>
                    <a:pt x="123989" y="55447"/>
                  </a:cubicBezTo>
                  <a:cubicBezTo>
                    <a:pt x="124935" y="55512"/>
                    <a:pt x="125816" y="55904"/>
                    <a:pt x="126435" y="56654"/>
                  </a:cubicBezTo>
                  <a:cubicBezTo>
                    <a:pt x="126501" y="56719"/>
                    <a:pt x="126599" y="56817"/>
                    <a:pt x="126696" y="56947"/>
                  </a:cubicBezTo>
                  <a:cubicBezTo>
                    <a:pt x="127267" y="57818"/>
                    <a:pt x="128223" y="58329"/>
                    <a:pt x="129262" y="58329"/>
                  </a:cubicBezTo>
                  <a:cubicBezTo>
                    <a:pt x="129352" y="58329"/>
                    <a:pt x="129443" y="58325"/>
                    <a:pt x="129534" y="58317"/>
                  </a:cubicBezTo>
                  <a:cubicBezTo>
                    <a:pt x="130643" y="58220"/>
                    <a:pt x="131622" y="57502"/>
                    <a:pt x="132046" y="56458"/>
                  </a:cubicBezTo>
                  <a:cubicBezTo>
                    <a:pt x="132274" y="55969"/>
                    <a:pt x="132568" y="55545"/>
                    <a:pt x="132959" y="55186"/>
                  </a:cubicBezTo>
                  <a:cubicBezTo>
                    <a:pt x="133616" y="54648"/>
                    <a:pt x="134410" y="54330"/>
                    <a:pt x="135265" y="54330"/>
                  </a:cubicBezTo>
                  <a:close/>
                  <a:moveTo>
                    <a:pt x="150672" y="32319"/>
                  </a:moveTo>
                  <a:cubicBezTo>
                    <a:pt x="151585" y="32417"/>
                    <a:pt x="152434" y="32841"/>
                    <a:pt x="153053" y="33559"/>
                  </a:cubicBezTo>
                  <a:cubicBezTo>
                    <a:pt x="154130" y="34831"/>
                    <a:pt x="154097" y="36821"/>
                    <a:pt x="152955" y="38093"/>
                  </a:cubicBezTo>
                  <a:cubicBezTo>
                    <a:pt x="152597" y="38485"/>
                    <a:pt x="152173" y="38811"/>
                    <a:pt x="151618" y="39007"/>
                  </a:cubicBezTo>
                  <a:cubicBezTo>
                    <a:pt x="150803" y="39300"/>
                    <a:pt x="150150" y="39985"/>
                    <a:pt x="149857" y="40801"/>
                  </a:cubicBezTo>
                  <a:cubicBezTo>
                    <a:pt x="149530" y="41649"/>
                    <a:pt x="149628" y="42562"/>
                    <a:pt x="150052" y="43345"/>
                  </a:cubicBezTo>
                  <a:cubicBezTo>
                    <a:pt x="151227" y="45433"/>
                    <a:pt x="150933" y="48042"/>
                    <a:pt x="149400" y="49836"/>
                  </a:cubicBezTo>
                  <a:cubicBezTo>
                    <a:pt x="148813" y="50521"/>
                    <a:pt x="148552" y="51402"/>
                    <a:pt x="148650" y="52283"/>
                  </a:cubicBezTo>
                  <a:cubicBezTo>
                    <a:pt x="148780" y="53131"/>
                    <a:pt x="149269" y="53914"/>
                    <a:pt x="150020" y="54403"/>
                  </a:cubicBezTo>
                  <a:cubicBezTo>
                    <a:pt x="150444" y="54697"/>
                    <a:pt x="150835" y="55023"/>
                    <a:pt x="151161" y="55414"/>
                  </a:cubicBezTo>
                  <a:cubicBezTo>
                    <a:pt x="153249" y="57763"/>
                    <a:pt x="153021" y="61384"/>
                    <a:pt x="150639" y="63471"/>
                  </a:cubicBezTo>
                  <a:cubicBezTo>
                    <a:pt x="149857" y="64189"/>
                    <a:pt x="149498" y="65200"/>
                    <a:pt x="149628" y="66211"/>
                  </a:cubicBezTo>
                  <a:lnTo>
                    <a:pt x="141538" y="66211"/>
                  </a:lnTo>
                  <a:cubicBezTo>
                    <a:pt x="141506" y="65853"/>
                    <a:pt x="141408" y="65494"/>
                    <a:pt x="141343" y="65168"/>
                  </a:cubicBezTo>
                  <a:cubicBezTo>
                    <a:pt x="141702" y="64874"/>
                    <a:pt x="142028" y="64548"/>
                    <a:pt x="142354" y="64189"/>
                  </a:cubicBezTo>
                  <a:cubicBezTo>
                    <a:pt x="145518" y="60633"/>
                    <a:pt x="145616" y="55251"/>
                    <a:pt x="142550" y="51630"/>
                  </a:cubicBezTo>
                  <a:cubicBezTo>
                    <a:pt x="141571" y="50456"/>
                    <a:pt x="140364" y="49575"/>
                    <a:pt x="138994" y="48988"/>
                  </a:cubicBezTo>
                  <a:lnTo>
                    <a:pt x="139157" y="46737"/>
                  </a:lnTo>
                  <a:cubicBezTo>
                    <a:pt x="144768" y="46085"/>
                    <a:pt x="149302" y="41518"/>
                    <a:pt x="149693" y="35679"/>
                  </a:cubicBezTo>
                  <a:cubicBezTo>
                    <a:pt x="149759" y="34570"/>
                    <a:pt x="149693" y="33494"/>
                    <a:pt x="149465" y="32450"/>
                  </a:cubicBezTo>
                  <a:cubicBezTo>
                    <a:pt x="149857" y="32352"/>
                    <a:pt x="150248" y="32319"/>
                    <a:pt x="150672" y="32319"/>
                  </a:cubicBezTo>
                  <a:close/>
                  <a:moveTo>
                    <a:pt x="43516" y="76650"/>
                  </a:moveTo>
                  <a:lnTo>
                    <a:pt x="43516" y="83663"/>
                  </a:lnTo>
                  <a:lnTo>
                    <a:pt x="11189" y="115989"/>
                  </a:lnTo>
                  <a:cubicBezTo>
                    <a:pt x="10733" y="116479"/>
                    <a:pt x="10113" y="116740"/>
                    <a:pt x="9461" y="116740"/>
                  </a:cubicBezTo>
                  <a:cubicBezTo>
                    <a:pt x="8776" y="116740"/>
                    <a:pt x="8156" y="116479"/>
                    <a:pt x="7699" y="115989"/>
                  </a:cubicBezTo>
                  <a:cubicBezTo>
                    <a:pt x="6721" y="115043"/>
                    <a:pt x="6721" y="113445"/>
                    <a:pt x="7699" y="112499"/>
                  </a:cubicBezTo>
                  <a:lnTo>
                    <a:pt x="43516" y="76650"/>
                  </a:lnTo>
                  <a:close/>
                  <a:moveTo>
                    <a:pt x="76527" y="123166"/>
                  </a:moveTo>
                  <a:cubicBezTo>
                    <a:pt x="75973" y="125417"/>
                    <a:pt x="75679" y="127765"/>
                    <a:pt x="75679" y="130179"/>
                  </a:cubicBezTo>
                  <a:cubicBezTo>
                    <a:pt x="75679" y="132593"/>
                    <a:pt x="75973" y="134974"/>
                    <a:pt x="76527" y="137225"/>
                  </a:cubicBezTo>
                  <a:lnTo>
                    <a:pt x="49648" y="137225"/>
                  </a:lnTo>
                  <a:lnTo>
                    <a:pt x="49648" y="123166"/>
                  </a:lnTo>
                  <a:close/>
                  <a:moveTo>
                    <a:pt x="160784" y="123166"/>
                  </a:moveTo>
                  <a:lnTo>
                    <a:pt x="160784" y="137225"/>
                  </a:lnTo>
                  <a:lnTo>
                    <a:pt x="133938" y="137225"/>
                  </a:lnTo>
                  <a:cubicBezTo>
                    <a:pt x="134493" y="134974"/>
                    <a:pt x="134786" y="132593"/>
                    <a:pt x="134786" y="130179"/>
                  </a:cubicBezTo>
                  <a:cubicBezTo>
                    <a:pt x="134786" y="127765"/>
                    <a:pt x="134493" y="125417"/>
                    <a:pt x="133938" y="123166"/>
                  </a:cubicBezTo>
                  <a:close/>
                  <a:moveTo>
                    <a:pt x="105233" y="106758"/>
                  </a:moveTo>
                  <a:cubicBezTo>
                    <a:pt x="118150" y="106758"/>
                    <a:pt x="128686" y="117262"/>
                    <a:pt x="128686" y="130179"/>
                  </a:cubicBezTo>
                  <a:cubicBezTo>
                    <a:pt x="128686" y="143096"/>
                    <a:pt x="118150" y="153633"/>
                    <a:pt x="105233" y="153633"/>
                  </a:cubicBezTo>
                  <a:cubicBezTo>
                    <a:pt x="92315" y="153633"/>
                    <a:pt x="81779" y="143096"/>
                    <a:pt x="81779" y="130179"/>
                  </a:cubicBezTo>
                  <a:cubicBezTo>
                    <a:pt x="81779" y="117262"/>
                    <a:pt x="92315" y="106758"/>
                    <a:pt x="105233" y="106758"/>
                  </a:cubicBezTo>
                  <a:close/>
                  <a:moveTo>
                    <a:pt x="138706" y="1"/>
                  </a:moveTo>
                  <a:cubicBezTo>
                    <a:pt x="132482" y="1"/>
                    <a:pt x="127202" y="4853"/>
                    <a:pt x="126794" y="11149"/>
                  </a:cubicBezTo>
                  <a:cubicBezTo>
                    <a:pt x="126435" y="16727"/>
                    <a:pt x="129958" y="21653"/>
                    <a:pt x="135080" y="23284"/>
                  </a:cubicBezTo>
                  <a:cubicBezTo>
                    <a:pt x="133710" y="23610"/>
                    <a:pt x="132438" y="24164"/>
                    <a:pt x="131296" y="24915"/>
                  </a:cubicBezTo>
                  <a:cubicBezTo>
                    <a:pt x="129339" y="23251"/>
                    <a:pt x="126892" y="22240"/>
                    <a:pt x="124315" y="22044"/>
                  </a:cubicBezTo>
                  <a:cubicBezTo>
                    <a:pt x="124029" y="22032"/>
                    <a:pt x="123742" y="22025"/>
                    <a:pt x="123457" y="22025"/>
                  </a:cubicBezTo>
                  <a:cubicBezTo>
                    <a:pt x="122964" y="22025"/>
                    <a:pt x="122475" y="22047"/>
                    <a:pt x="121999" y="22109"/>
                  </a:cubicBezTo>
                  <a:cubicBezTo>
                    <a:pt x="120825" y="18293"/>
                    <a:pt x="117726" y="15161"/>
                    <a:pt x="113681" y="14085"/>
                  </a:cubicBezTo>
                  <a:cubicBezTo>
                    <a:pt x="112693" y="13828"/>
                    <a:pt x="111684" y="13703"/>
                    <a:pt x="110679" y="13703"/>
                  </a:cubicBezTo>
                  <a:cubicBezTo>
                    <a:pt x="109130" y="13703"/>
                    <a:pt x="107590" y="14001"/>
                    <a:pt x="106146" y="14574"/>
                  </a:cubicBezTo>
                  <a:cubicBezTo>
                    <a:pt x="104580" y="12552"/>
                    <a:pt x="102362" y="11084"/>
                    <a:pt x="99850" y="10432"/>
                  </a:cubicBezTo>
                  <a:cubicBezTo>
                    <a:pt x="98833" y="10161"/>
                    <a:pt x="97797" y="10027"/>
                    <a:pt x="96768" y="10027"/>
                  </a:cubicBezTo>
                  <a:cubicBezTo>
                    <a:pt x="94695" y="10027"/>
                    <a:pt x="92645" y="10570"/>
                    <a:pt x="90815" y="11638"/>
                  </a:cubicBezTo>
                  <a:cubicBezTo>
                    <a:pt x="88075" y="13237"/>
                    <a:pt x="86085" y="15814"/>
                    <a:pt x="85269" y="18880"/>
                  </a:cubicBezTo>
                  <a:cubicBezTo>
                    <a:pt x="83769" y="24523"/>
                    <a:pt x="86607" y="30330"/>
                    <a:pt x="91728" y="32743"/>
                  </a:cubicBezTo>
                  <a:lnTo>
                    <a:pt x="90554" y="37082"/>
                  </a:lnTo>
                  <a:cubicBezTo>
                    <a:pt x="89347" y="37310"/>
                    <a:pt x="88205" y="37734"/>
                    <a:pt x="87129" y="38419"/>
                  </a:cubicBezTo>
                  <a:cubicBezTo>
                    <a:pt x="83084" y="41029"/>
                    <a:pt x="81583" y="46248"/>
                    <a:pt x="83638" y="50587"/>
                  </a:cubicBezTo>
                  <a:cubicBezTo>
                    <a:pt x="84062" y="51467"/>
                    <a:pt x="84584" y="52250"/>
                    <a:pt x="85237" y="52968"/>
                  </a:cubicBezTo>
                  <a:cubicBezTo>
                    <a:pt x="84780" y="54338"/>
                    <a:pt x="84584" y="55741"/>
                    <a:pt x="84617" y="57176"/>
                  </a:cubicBezTo>
                  <a:cubicBezTo>
                    <a:pt x="84312" y="57147"/>
                    <a:pt x="84008" y="57132"/>
                    <a:pt x="83705" y="57132"/>
                  </a:cubicBezTo>
                  <a:cubicBezTo>
                    <a:pt x="82643" y="57132"/>
                    <a:pt x="81594" y="57310"/>
                    <a:pt x="80605" y="57665"/>
                  </a:cubicBezTo>
                  <a:cubicBezTo>
                    <a:pt x="79952" y="57371"/>
                    <a:pt x="79267" y="57111"/>
                    <a:pt x="78582" y="56915"/>
                  </a:cubicBezTo>
                  <a:cubicBezTo>
                    <a:pt x="78550" y="56915"/>
                    <a:pt x="78517" y="56915"/>
                    <a:pt x="78452" y="56882"/>
                  </a:cubicBezTo>
                  <a:cubicBezTo>
                    <a:pt x="78060" y="54110"/>
                    <a:pt x="76690" y="51565"/>
                    <a:pt x="74603" y="49673"/>
                  </a:cubicBezTo>
                  <a:cubicBezTo>
                    <a:pt x="74733" y="49249"/>
                    <a:pt x="74831" y="48760"/>
                    <a:pt x="74896" y="48303"/>
                  </a:cubicBezTo>
                  <a:cubicBezTo>
                    <a:pt x="75548" y="43606"/>
                    <a:pt x="72613" y="39072"/>
                    <a:pt x="68046" y="37767"/>
                  </a:cubicBezTo>
                  <a:cubicBezTo>
                    <a:pt x="67179" y="37516"/>
                    <a:pt x="66300" y="37391"/>
                    <a:pt x="65430" y="37391"/>
                  </a:cubicBezTo>
                  <a:cubicBezTo>
                    <a:pt x="64827" y="37391"/>
                    <a:pt x="64229" y="37451"/>
                    <a:pt x="63642" y="37571"/>
                  </a:cubicBezTo>
                  <a:lnTo>
                    <a:pt x="62501" y="35614"/>
                  </a:lnTo>
                  <a:cubicBezTo>
                    <a:pt x="64360" y="34048"/>
                    <a:pt x="65665" y="31961"/>
                    <a:pt x="66317" y="29579"/>
                  </a:cubicBezTo>
                  <a:cubicBezTo>
                    <a:pt x="67133" y="26513"/>
                    <a:pt x="66676" y="23284"/>
                    <a:pt x="65078" y="20544"/>
                  </a:cubicBezTo>
                  <a:cubicBezTo>
                    <a:pt x="63479" y="17804"/>
                    <a:pt x="60902" y="15814"/>
                    <a:pt x="57836" y="14998"/>
                  </a:cubicBezTo>
                  <a:cubicBezTo>
                    <a:pt x="56818" y="14728"/>
                    <a:pt x="55783" y="14594"/>
                    <a:pt x="54753" y="14594"/>
                  </a:cubicBezTo>
                  <a:cubicBezTo>
                    <a:pt x="52680" y="14594"/>
                    <a:pt x="50631" y="15137"/>
                    <a:pt x="48800" y="16205"/>
                  </a:cubicBezTo>
                  <a:cubicBezTo>
                    <a:pt x="46549" y="17510"/>
                    <a:pt x="44821" y="19500"/>
                    <a:pt x="43809" y="21848"/>
                  </a:cubicBezTo>
                  <a:cubicBezTo>
                    <a:pt x="43350" y="21795"/>
                    <a:pt x="42889" y="21769"/>
                    <a:pt x="42429" y="21769"/>
                  </a:cubicBezTo>
                  <a:cubicBezTo>
                    <a:pt x="40345" y="21769"/>
                    <a:pt x="38281" y="22313"/>
                    <a:pt x="36437" y="23382"/>
                  </a:cubicBezTo>
                  <a:cubicBezTo>
                    <a:pt x="30729" y="26676"/>
                    <a:pt x="28804" y="33983"/>
                    <a:pt x="32099" y="39692"/>
                  </a:cubicBezTo>
                  <a:cubicBezTo>
                    <a:pt x="34307" y="43495"/>
                    <a:pt x="38305" y="45618"/>
                    <a:pt x="42414" y="45618"/>
                  </a:cubicBezTo>
                  <a:cubicBezTo>
                    <a:pt x="43768" y="45618"/>
                    <a:pt x="45134" y="45388"/>
                    <a:pt x="46452" y="44911"/>
                  </a:cubicBezTo>
                  <a:lnTo>
                    <a:pt x="48702" y="48792"/>
                  </a:lnTo>
                  <a:cubicBezTo>
                    <a:pt x="48017" y="49804"/>
                    <a:pt x="47495" y="50945"/>
                    <a:pt x="47234" y="52185"/>
                  </a:cubicBezTo>
                  <a:cubicBezTo>
                    <a:pt x="46191" y="56882"/>
                    <a:pt x="48833" y="61645"/>
                    <a:pt x="53334" y="63243"/>
                  </a:cubicBezTo>
                  <a:cubicBezTo>
                    <a:pt x="54280" y="63569"/>
                    <a:pt x="55226" y="63765"/>
                    <a:pt x="56172" y="63798"/>
                  </a:cubicBezTo>
                  <a:cubicBezTo>
                    <a:pt x="56596" y="64678"/>
                    <a:pt x="57151" y="65461"/>
                    <a:pt x="57771" y="66211"/>
                  </a:cubicBezTo>
                  <a:lnTo>
                    <a:pt x="46582" y="66211"/>
                  </a:lnTo>
                  <a:cubicBezTo>
                    <a:pt x="45669" y="66211"/>
                    <a:pt x="44853" y="66603"/>
                    <a:pt x="44299" y="67223"/>
                  </a:cubicBezTo>
                  <a:lnTo>
                    <a:pt x="3361" y="108161"/>
                  </a:lnTo>
                  <a:cubicBezTo>
                    <a:pt x="1" y="111520"/>
                    <a:pt x="1" y="116968"/>
                    <a:pt x="3361" y="120328"/>
                  </a:cubicBezTo>
                  <a:cubicBezTo>
                    <a:pt x="4992" y="121959"/>
                    <a:pt x="7145" y="122840"/>
                    <a:pt x="9461" y="122840"/>
                  </a:cubicBezTo>
                  <a:cubicBezTo>
                    <a:pt x="11744" y="122840"/>
                    <a:pt x="13897" y="121959"/>
                    <a:pt x="15528" y="120328"/>
                  </a:cubicBezTo>
                  <a:lnTo>
                    <a:pt x="43516" y="92307"/>
                  </a:lnTo>
                  <a:lnTo>
                    <a:pt x="43516" y="100560"/>
                  </a:lnTo>
                  <a:cubicBezTo>
                    <a:pt x="43516" y="102224"/>
                    <a:pt x="44886" y="103594"/>
                    <a:pt x="46582" y="103594"/>
                  </a:cubicBezTo>
                  <a:cubicBezTo>
                    <a:pt x="48278" y="103594"/>
                    <a:pt x="49648" y="102224"/>
                    <a:pt x="49648" y="100560"/>
                  </a:cubicBezTo>
                  <a:lnTo>
                    <a:pt x="49648" y="84935"/>
                  </a:lnTo>
                  <a:lnTo>
                    <a:pt x="49648" y="72311"/>
                  </a:lnTo>
                  <a:lnTo>
                    <a:pt x="160784" y="72311"/>
                  </a:lnTo>
                  <a:lnTo>
                    <a:pt x="160784" y="84837"/>
                  </a:lnTo>
                  <a:cubicBezTo>
                    <a:pt x="160752" y="84870"/>
                    <a:pt x="160752" y="84903"/>
                    <a:pt x="160784" y="84903"/>
                  </a:cubicBezTo>
                  <a:lnTo>
                    <a:pt x="160784" y="117033"/>
                  </a:lnTo>
                  <a:lnTo>
                    <a:pt x="131687" y="117033"/>
                  </a:lnTo>
                  <a:cubicBezTo>
                    <a:pt x="126827" y="107313"/>
                    <a:pt x="116813" y="100625"/>
                    <a:pt x="105233" y="100625"/>
                  </a:cubicBezTo>
                  <a:cubicBezTo>
                    <a:pt x="93653" y="100625"/>
                    <a:pt x="83606" y="107313"/>
                    <a:pt x="78778" y="117033"/>
                  </a:cubicBezTo>
                  <a:lnTo>
                    <a:pt x="49648" y="117033"/>
                  </a:lnTo>
                  <a:lnTo>
                    <a:pt x="49648" y="113804"/>
                  </a:lnTo>
                  <a:cubicBezTo>
                    <a:pt x="49648" y="112108"/>
                    <a:pt x="48278" y="110738"/>
                    <a:pt x="46582" y="110738"/>
                  </a:cubicBezTo>
                  <a:cubicBezTo>
                    <a:pt x="44886" y="110738"/>
                    <a:pt x="43516" y="112108"/>
                    <a:pt x="43516" y="113804"/>
                  </a:cubicBezTo>
                  <a:lnTo>
                    <a:pt x="43516" y="182208"/>
                  </a:lnTo>
                  <a:cubicBezTo>
                    <a:pt x="43516" y="183904"/>
                    <a:pt x="44886" y="185274"/>
                    <a:pt x="46582" y="185274"/>
                  </a:cubicBezTo>
                  <a:lnTo>
                    <a:pt x="163818" y="185274"/>
                  </a:lnTo>
                  <a:cubicBezTo>
                    <a:pt x="165514" y="185274"/>
                    <a:pt x="166884" y="183904"/>
                    <a:pt x="166884" y="182208"/>
                  </a:cubicBezTo>
                  <a:lnTo>
                    <a:pt x="166884" y="167920"/>
                  </a:lnTo>
                  <a:cubicBezTo>
                    <a:pt x="166884" y="166224"/>
                    <a:pt x="165514" y="164854"/>
                    <a:pt x="163818" y="164854"/>
                  </a:cubicBezTo>
                  <a:cubicBezTo>
                    <a:pt x="162122" y="164854"/>
                    <a:pt x="160784" y="166224"/>
                    <a:pt x="160784" y="167920"/>
                  </a:cubicBezTo>
                  <a:lnTo>
                    <a:pt x="160784" y="179141"/>
                  </a:lnTo>
                  <a:lnTo>
                    <a:pt x="49648" y="179141"/>
                  </a:lnTo>
                  <a:lnTo>
                    <a:pt x="49648" y="143325"/>
                  </a:lnTo>
                  <a:lnTo>
                    <a:pt x="78778" y="143325"/>
                  </a:lnTo>
                  <a:cubicBezTo>
                    <a:pt x="83606" y="153046"/>
                    <a:pt x="93653" y="159733"/>
                    <a:pt x="105233" y="159733"/>
                  </a:cubicBezTo>
                  <a:cubicBezTo>
                    <a:pt x="116813" y="159733"/>
                    <a:pt x="126827" y="153046"/>
                    <a:pt x="131687" y="143325"/>
                  </a:cubicBezTo>
                  <a:lnTo>
                    <a:pt x="160784" y="143325"/>
                  </a:lnTo>
                  <a:lnTo>
                    <a:pt x="160784" y="154644"/>
                  </a:lnTo>
                  <a:cubicBezTo>
                    <a:pt x="160784" y="156340"/>
                    <a:pt x="162122" y="157710"/>
                    <a:pt x="163818" y="157710"/>
                  </a:cubicBezTo>
                  <a:cubicBezTo>
                    <a:pt x="165514" y="157710"/>
                    <a:pt x="166884" y="156340"/>
                    <a:pt x="166884" y="154644"/>
                  </a:cubicBezTo>
                  <a:lnTo>
                    <a:pt x="166884" y="92275"/>
                  </a:lnTo>
                  <a:lnTo>
                    <a:pt x="194937" y="120328"/>
                  </a:lnTo>
                  <a:cubicBezTo>
                    <a:pt x="196568" y="121959"/>
                    <a:pt x="198721" y="122840"/>
                    <a:pt x="201004" y="122840"/>
                  </a:cubicBezTo>
                  <a:cubicBezTo>
                    <a:pt x="203320" y="122840"/>
                    <a:pt x="205473" y="121959"/>
                    <a:pt x="207104" y="120328"/>
                  </a:cubicBezTo>
                  <a:cubicBezTo>
                    <a:pt x="208735" y="118697"/>
                    <a:pt x="209616" y="116544"/>
                    <a:pt x="209616" y="114228"/>
                  </a:cubicBezTo>
                  <a:cubicBezTo>
                    <a:pt x="209616" y="111945"/>
                    <a:pt x="208735" y="109792"/>
                    <a:pt x="207104" y="108161"/>
                  </a:cubicBezTo>
                  <a:lnTo>
                    <a:pt x="191708" y="92764"/>
                  </a:lnTo>
                  <a:cubicBezTo>
                    <a:pt x="191104" y="92161"/>
                    <a:pt x="190321" y="91859"/>
                    <a:pt x="189539" y="91859"/>
                  </a:cubicBezTo>
                  <a:cubicBezTo>
                    <a:pt x="188756" y="91859"/>
                    <a:pt x="187973" y="92161"/>
                    <a:pt x="187369" y="92764"/>
                  </a:cubicBezTo>
                  <a:cubicBezTo>
                    <a:pt x="186162" y="93938"/>
                    <a:pt x="186162" y="95896"/>
                    <a:pt x="187369" y="97070"/>
                  </a:cubicBezTo>
                  <a:lnTo>
                    <a:pt x="202766" y="112499"/>
                  </a:lnTo>
                  <a:cubicBezTo>
                    <a:pt x="203255" y="112956"/>
                    <a:pt x="203516" y="113576"/>
                    <a:pt x="203516" y="114228"/>
                  </a:cubicBezTo>
                  <a:cubicBezTo>
                    <a:pt x="203516" y="114913"/>
                    <a:pt x="203255" y="115533"/>
                    <a:pt x="202766" y="115989"/>
                  </a:cubicBezTo>
                  <a:cubicBezTo>
                    <a:pt x="202309" y="116479"/>
                    <a:pt x="201690" y="116740"/>
                    <a:pt x="201004" y="116740"/>
                  </a:cubicBezTo>
                  <a:cubicBezTo>
                    <a:pt x="200352" y="116740"/>
                    <a:pt x="199732" y="116479"/>
                    <a:pt x="199276" y="115989"/>
                  </a:cubicBezTo>
                  <a:lnTo>
                    <a:pt x="166884" y="83630"/>
                  </a:lnTo>
                  <a:lnTo>
                    <a:pt x="166884" y="76617"/>
                  </a:lnTo>
                  <a:lnTo>
                    <a:pt x="177975" y="87708"/>
                  </a:lnTo>
                  <a:cubicBezTo>
                    <a:pt x="178595" y="88295"/>
                    <a:pt x="179378" y="88589"/>
                    <a:pt x="180160" y="88589"/>
                  </a:cubicBezTo>
                  <a:cubicBezTo>
                    <a:pt x="180943" y="88589"/>
                    <a:pt x="181726" y="88295"/>
                    <a:pt x="182313" y="87708"/>
                  </a:cubicBezTo>
                  <a:cubicBezTo>
                    <a:pt x="183520" y="86501"/>
                    <a:pt x="183520" y="84576"/>
                    <a:pt x="182313" y="83370"/>
                  </a:cubicBezTo>
                  <a:lnTo>
                    <a:pt x="166036" y="67092"/>
                  </a:lnTo>
                  <a:cubicBezTo>
                    <a:pt x="165445" y="66532"/>
                    <a:pt x="164705" y="66209"/>
                    <a:pt x="163958" y="66209"/>
                  </a:cubicBezTo>
                  <a:cubicBezTo>
                    <a:pt x="163922" y="66209"/>
                    <a:pt x="163886" y="66210"/>
                    <a:pt x="163850" y="66211"/>
                  </a:cubicBezTo>
                  <a:lnTo>
                    <a:pt x="156609" y="66211"/>
                  </a:lnTo>
                  <a:cubicBezTo>
                    <a:pt x="156576" y="66146"/>
                    <a:pt x="156544" y="66081"/>
                    <a:pt x="156511" y="66016"/>
                  </a:cubicBezTo>
                  <a:cubicBezTo>
                    <a:pt x="159610" y="61645"/>
                    <a:pt x="159447" y="55577"/>
                    <a:pt x="155761" y="51369"/>
                  </a:cubicBezTo>
                  <a:cubicBezTo>
                    <a:pt x="155761" y="51337"/>
                    <a:pt x="155728" y="51304"/>
                    <a:pt x="155695" y="51304"/>
                  </a:cubicBezTo>
                  <a:cubicBezTo>
                    <a:pt x="156935" y="48760"/>
                    <a:pt x="157196" y="45857"/>
                    <a:pt x="156511" y="43149"/>
                  </a:cubicBezTo>
                  <a:cubicBezTo>
                    <a:pt x="156870" y="42856"/>
                    <a:pt x="157196" y="42529"/>
                    <a:pt x="157522" y="42171"/>
                  </a:cubicBezTo>
                  <a:cubicBezTo>
                    <a:pt x="160686" y="38615"/>
                    <a:pt x="160784" y="33233"/>
                    <a:pt x="157718" y="29612"/>
                  </a:cubicBezTo>
                  <a:cubicBezTo>
                    <a:pt x="156739" y="28438"/>
                    <a:pt x="155532" y="27557"/>
                    <a:pt x="154162" y="26970"/>
                  </a:cubicBezTo>
                  <a:lnTo>
                    <a:pt x="154325" y="24719"/>
                  </a:lnTo>
                  <a:cubicBezTo>
                    <a:pt x="156707" y="24458"/>
                    <a:pt x="158957" y="23479"/>
                    <a:pt x="160817" y="21848"/>
                  </a:cubicBezTo>
                  <a:cubicBezTo>
                    <a:pt x="163198" y="19728"/>
                    <a:pt x="164633" y="16825"/>
                    <a:pt x="164862" y="13661"/>
                  </a:cubicBezTo>
                  <a:cubicBezTo>
                    <a:pt x="165286" y="7104"/>
                    <a:pt x="160295" y="1396"/>
                    <a:pt x="153738" y="972"/>
                  </a:cubicBezTo>
                  <a:cubicBezTo>
                    <a:pt x="153489" y="956"/>
                    <a:pt x="153239" y="948"/>
                    <a:pt x="152990" y="948"/>
                  </a:cubicBezTo>
                  <a:cubicBezTo>
                    <a:pt x="150666" y="948"/>
                    <a:pt x="148379" y="1630"/>
                    <a:pt x="146464" y="2896"/>
                  </a:cubicBezTo>
                  <a:cubicBezTo>
                    <a:pt x="144507" y="1233"/>
                    <a:pt x="142060" y="221"/>
                    <a:pt x="139483" y="26"/>
                  </a:cubicBezTo>
                  <a:cubicBezTo>
                    <a:pt x="139223" y="9"/>
                    <a:pt x="138964" y="1"/>
                    <a:pt x="138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24"/>
            <p:cNvSpPr/>
            <p:nvPr/>
          </p:nvSpPr>
          <p:spPr>
            <a:xfrm>
              <a:off x="3605300" y="3587350"/>
              <a:ext cx="389025" cy="152525"/>
            </a:xfrm>
            <a:custGeom>
              <a:avLst/>
              <a:gdLst/>
              <a:ahLst/>
              <a:cxnLst/>
              <a:rect l="l" t="t" r="r" b="b"/>
              <a:pathLst>
                <a:path w="15561" h="6101" extrusionOk="0">
                  <a:moveTo>
                    <a:pt x="3067" y="1"/>
                  </a:moveTo>
                  <a:cubicBezTo>
                    <a:pt x="1370" y="1"/>
                    <a:pt x="0" y="1371"/>
                    <a:pt x="0" y="3067"/>
                  </a:cubicBezTo>
                  <a:cubicBezTo>
                    <a:pt x="0" y="4731"/>
                    <a:pt x="1370" y="6101"/>
                    <a:pt x="3067" y="6101"/>
                  </a:cubicBezTo>
                  <a:lnTo>
                    <a:pt x="12526" y="6101"/>
                  </a:lnTo>
                  <a:cubicBezTo>
                    <a:pt x="14190" y="6101"/>
                    <a:pt x="15560" y="4731"/>
                    <a:pt x="15560" y="3067"/>
                  </a:cubicBezTo>
                  <a:cubicBezTo>
                    <a:pt x="15560" y="1371"/>
                    <a:pt x="14190" y="1"/>
                    <a:pt x="12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24"/>
            <p:cNvSpPr/>
            <p:nvPr/>
          </p:nvSpPr>
          <p:spPr>
            <a:xfrm>
              <a:off x="3415275" y="3832825"/>
              <a:ext cx="769875" cy="152525"/>
            </a:xfrm>
            <a:custGeom>
              <a:avLst/>
              <a:gdLst/>
              <a:ahLst/>
              <a:cxnLst/>
              <a:rect l="l" t="t" r="r" b="b"/>
              <a:pathLst>
                <a:path w="30795" h="6101" extrusionOk="0">
                  <a:moveTo>
                    <a:pt x="3067" y="0"/>
                  </a:moveTo>
                  <a:cubicBezTo>
                    <a:pt x="1371" y="0"/>
                    <a:pt x="1" y="1370"/>
                    <a:pt x="1" y="3067"/>
                  </a:cubicBezTo>
                  <a:cubicBezTo>
                    <a:pt x="1" y="4730"/>
                    <a:pt x="1371" y="6100"/>
                    <a:pt x="3067" y="6100"/>
                  </a:cubicBezTo>
                  <a:lnTo>
                    <a:pt x="27728" y="6100"/>
                  </a:lnTo>
                  <a:cubicBezTo>
                    <a:pt x="29424" y="6100"/>
                    <a:pt x="30794" y="4730"/>
                    <a:pt x="30794" y="3067"/>
                  </a:cubicBezTo>
                  <a:cubicBezTo>
                    <a:pt x="30794" y="1370"/>
                    <a:pt x="29424" y="0"/>
                    <a:pt x="277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103"/>
                                        </p:tgtEl>
                                        <p:attrNameLst>
                                          <p:attrName>style.visibility</p:attrName>
                                        </p:attrNameLst>
                                      </p:cBhvr>
                                      <p:to>
                                        <p:strVal val="visible"/>
                                      </p:to>
                                    </p:set>
                                    <p:anim calcmode="lin" valueType="num">
                                      <p:cBhvr additive="base">
                                        <p:cTn id="7" dur="1000"/>
                                        <p:tgtEl>
                                          <p:spTgt spid="2103"/>
                                        </p:tgtEl>
                                        <p:attrNameLst>
                                          <p:attrName>ppt_x</p:attrName>
                                        </p:attrNameLst>
                                      </p:cBhvr>
                                      <p:tavLst>
                                        <p:tav tm="0">
                                          <p:val>
                                            <p:strVal val="#ppt_x+1"/>
                                          </p:val>
                                        </p:tav>
                                        <p:tav tm="100000">
                                          <p:val>
                                            <p:strVal val="#ppt_x"/>
                                          </p:val>
                                        </p:tav>
                                      </p:tavLst>
                                    </p:anim>
                                  </p:childTnLst>
                                </p:cTn>
                              </p:par>
                              <p:par>
                                <p:cTn id="8" presetID="23" presetClass="entr" presetSubtype="16" fill="hold" nodeType="withEffect">
                                  <p:stCondLst>
                                    <p:cond delay="0"/>
                                  </p:stCondLst>
                                  <p:childTnLst>
                                    <p:set>
                                      <p:cBhvr>
                                        <p:cTn id="9" dur="1" fill="hold">
                                          <p:stCondLst>
                                            <p:cond delay="0"/>
                                          </p:stCondLst>
                                        </p:cTn>
                                        <p:tgtEl>
                                          <p:spTgt spid="2104"/>
                                        </p:tgtEl>
                                        <p:attrNameLst>
                                          <p:attrName>style.visibility</p:attrName>
                                        </p:attrNameLst>
                                      </p:cBhvr>
                                      <p:to>
                                        <p:strVal val="visible"/>
                                      </p:to>
                                    </p:set>
                                    <p:anim calcmode="lin" valueType="num">
                                      <p:cBhvr additive="base">
                                        <p:cTn id="10" dur="1000"/>
                                        <p:tgtEl>
                                          <p:spTgt spid="2104"/>
                                        </p:tgtEl>
                                        <p:attrNameLst>
                                          <p:attrName>ppt_w</p:attrName>
                                        </p:attrNameLst>
                                      </p:cBhvr>
                                      <p:tavLst>
                                        <p:tav tm="0">
                                          <p:val>
                                            <p:strVal val="0"/>
                                          </p:val>
                                        </p:tav>
                                        <p:tav tm="100000">
                                          <p:val>
                                            <p:strVal val="#ppt_w"/>
                                          </p:val>
                                        </p:tav>
                                      </p:tavLst>
                                    </p:anim>
                                    <p:anim calcmode="lin" valueType="num">
                                      <p:cBhvr additive="base">
                                        <p:cTn id="11" dur="1000"/>
                                        <p:tgtEl>
                                          <p:spTgt spid="2104"/>
                                        </p:tgtEl>
                                        <p:attrNameLst>
                                          <p:attrName>ppt_h</p:attrName>
                                        </p:attrNameLst>
                                      </p:cBhvr>
                                      <p:tavLst>
                                        <p:tav tm="0">
                                          <p:val>
                                            <p:strVal val="0"/>
                                          </p:val>
                                        </p:tav>
                                        <p:tav tm="100000">
                                          <p:val>
                                            <p:strVal val="#ppt_h"/>
                                          </p:val>
                                        </p:tav>
                                      </p:tavLst>
                                    </p:anim>
                                  </p:childTnLst>
                                </p:cTn>
                              </p:par>
                              <p:par>
                                <p:cTn id="12" presetID="23" presetClass="entr" presetSubtype="16" fill="hold" nodeType="withEffect">
                                  <p:stCondLst>
                                    <p:cond delay="0"/>
                                  </p:stCondLst>
                                  <p:childTnLst>
                                    <p:set>
                                      <p:cBhvr>
                                        <p:cTn id="13" dur="1" fill="hold">
                                          <p:stCondLst>
                                            <p:cond delay="0"/>
                                          </p:stCondLst>
                                        </p:cTn>
                                        <p:tgtEl>
                                          <p:spTgt spid="2109"/>
                                        </p:tgtEl>
                                        <p:attrNameLst>
                                          <p:attrName>style.visibility</p:attrName>
                                        </p:attrNameLst>
                                      </p:cBhvr>
                                      <p:to>
                                        <p:strVal val="visible"/>
                                      </p:to>
                                    </p:set>
                                    <p:anim calcmode="lin" valueType="num">
                                      <p:cBhvr additive="base">
                                        <p:cTn id="14" dur="1000"/>
                                        <p:tgtEl>
                                          <p:spTgt spid="2109"/>
                                        </p:tgtEl>
                                        <p:attrNameLst>
                                          <p:attrName>ppt_w</p:attrName>
                                        </p:attrNameLst>
                                      </p:cBhvr>
                                      <p:tavLst>
                                        <p:tav tm="0">
                                          <p:val>
                                            <p:strVal val="0"/>
                                          </p:val>
                                        </p:tav>
                                        <p:tav tm="100000">
                                          <p:val>
                                            <p:strVal val="#ppt_w"/>
                                          </p:val>
                                        </p:tav>
                                      </p:tavLst>
                                    </p:anim>
                                    <p:anim calcmode="lin" valueType="num">
                                      <p:cBhvr additive="base">
                                        <p:cTn id="15" dur="1000"/>
                                        <p:tgtEl>
                                          <p:spTgt spid="2109"/>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2114"/>
                                        </p:tgtEl>
                                        <p:attrNameLst>
                                          <p:attrName>style.visibility</p:attrName>
                                        </p:attrNameLst>
                                      </p:cBhvr>
                                      <p:to>
                                        <p:strVal val="visible"/>
                                      </p:to>
                                    </p:set>
                                    <p:anim calcmode="lin" valueType="num">
                                      <p:cBhvr additive="base">
                                        <p:cTn id="18" dur="1000"/>
                                        <p:tgtEl>
                                          <p:spTgt spid="2114"/>
                                        </p:tgtEl>
                                        <p:attrNameLst>
                                          <p:attrName>ppt_w</p:attrName>
                                        </p:attrNameLst>
                                      </p:cBhvr>
                                      <p:tavLst>
                                        <p:tav tm="0">
                                          <p:val>
                                            <p:strVal val="0"/>
                                          </p:val>
                                        </p:tav>
                                        <p:tav tm="100000">
                                          <p:val>
                                            <p:strVal val="#ppt_w"/>
                                          </p:val>
                                        </p:tav>
                                      </p:tavLst>
                                    </p:anim>
                                    <p:anim calcmode="lin" valueType="num">
                                      <p:cBhvr additive="base">
                                        <p:cTn id="19" dur="1000"/>
                                        <p:tgtEl>
                                          <p:spTgt spid="2114"/>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2119"/>
                                        </p:tgtEl>
                                        <p:attrNameLst>
                                          <p:attrName>style.visibility</p:attrName>
                                        </p:attrNameLst>
                                      </p:cBhvr>
                                      <p:to>
                                        <p:strVal val="visible"/>
                                      </p:to>
                                    </p:set>
                                    <p:anim calcmode="lin" valueType="num">
                                      <p:cBhvr additive="base">
                                        <p:cTn id="22" dur="1000"/>
                                        <p:tgtEl>
                                          <p:spTgt spid="2119"/>
                                        </p:tgtEl>
                                        <p:attrNameLst>
                                          <p:attrName>ppt_w</p:attrName>
                                        </p:attrNameLst>
                                      </p:cBhvr>
                                      <p:tavLst>
                                        <p:tav tm="0">
                                          <p:val>
                                            <p:strVal val="0"/>
                                          </p:val>
                                        </p:tav>
                                        <p:tav tm="100000">
                                          <p:val>
                                            <p:strVal val="#ppt_w"/>
                                          </p:val>
                                        </p:tav>
                                      </p:tavLst>
                                    </p:anim>
                                    <p:anim calcmode="lin" valueType="num">
                                      <p:cBhvr additive="base">
                                        <p:cTn id="23" dur="1000"/>
                                        <p:tgtEl>
                                          <p:spTgt spid="2119"/>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2131"/>
                                        </p:tgtEl>
                                        <p:attrNameLst>
                                          <p:attrName>style.visibility</p:attrName>
                                        </p:attrNameLst>
                                      </p:cBhvr>
                                      <p:to>
                                        <p:strVal val="visible"/>
                                      </p:to>
                                    </p:set>
                                    <p:anim calcmode="lin" valueType="num">
                                      <p:cBhvr additive="base">
                                        <p:cTn id="26" dur="1000"/>
                                        <p:tgtEl>
                                          <p:spTgt spid="2131"/>
                                        </p:tgtEl>
                                        <p:attrNameLst>
                                          <p:attrName>ppt_w</p:attrName>
                                        </p:attrNameLst>
                                      </p:cBhvr>
                                      <p:tavLst>
                                        <p:tav tm="0">
                                          <p:val>
                                            <p:strVal val="0"/>
                                          </p:val>
                                        </p:tav>
                                        <p:tav tm="100000">
                                          <p:val>
                                            <p:strVal val="#ppt_w"/>
                                          </p:val>
                                        </p:tav>
                                      </p:tavLst>
                                    </p:anim>
                                    <p:anim calcmode="lin" valueType="num">
                                      <p:cBhvr additive="base">
                                        <p:cTn id="27" dur="1000"/>
                                        <p:tgtEl>
                                          <p:spTgt spid="2131"/>
                                        </p:tgtEl>
                                        <p:attrNameLst>
                                          <p:attrName>ppt_h</p:attrName>
                                        </p:attrNameLst>
                                      </p:cBhvr>
                                      <p:tavLst>
                                        <p:tav tm="0">
                                          <p:val>
                                            <p:str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2132"/>
                                        </p:tgtEl>
                                        <p:attrNameLst>
                                          <p:attrName>style.visibility</p:attrName>
                                        </p:attrNameLst>
                                      </p:cBhvr>
                                      <p:to>
                                        <p:strVal val="visible"/>
                                      </p:to>
                                    </p:set>
                                    <p:anim calcmode="lin" valueType="num">
                                      <p:cBhvr additive="base">
                                        <p:cTn id="30" dur="1000"/>
                                        <p:tgtEl>
                                          <p:spTgt spid="2132"/>
                                        </p:tgtEl>
                                        <p:attrNameLst>
                                          <p:attrName>ppt_w</p:attrName>
                                        </p:attrNameLst>
                                      </p:cBhvr>
                                      <p:tavLst>
                                        <p:tav tm="0">
                                          <p:val>
                                            <p:strVal val="0"/>
                                          </p:val>
                                        </p:tav>
                                        <p:tav tm="100000">
                                          <p:val>
                                            <p:strVal val="#ppt_w"/>
                                          </p:val>
                                        </p:tav>
                                      </p:tavLst>
                                    </p:anim>
                                    <p:anim calcmode="lin" valueType="num">
                                      <p:cBhvr additive="base">
                                        <p:cTn id="31" dur="1000"/>
                                        <p:tgtEl>
                                          <p:spTgt spid="2132"/>
                                        </p:tgtEl>
                                        <p:attrNameLst>
                                          <p:attrName>ppt_h</p:attrName>
                                        </p:attrNameLst>
                                      </p:cBhvr>
                                      <p:tavLst>
                                        <p:tav tm="0">
                                          <p:val>
                                            <p:strVal val="0"/>
                                          </p:val>
                                        </p:tav>
                                        <p:tav tm="100000">
                                          <p:val>
                                            <p:strVal val="#ppt_h"/>
                                          </p:val>
                                        </p:tav>
                                      </p:tavLst>
                                    </p:anim>
                                  </p:childTnLst>
                                </p:cTn>
                              </p:par>
                              <p:par>
                                <p:cTn id="32" presetID="23" presetClass="entr" presetSubtype="16" fill="hold" nodeType="withEffect">
                                  <p:stCondLst>
                                    <p:cond delay="0"/>
                                  </p:stCondLst>
                                  <p:childTnLst>
                                    <p:set>
                                      <p:cBhvr>
                                        <p:cTn id="33" dur="1" fill="hold">
                                          <p:stCondLst>
                                            <p:cond delay="0"/>
                                          </p:stCondLst>
                                        </p:cTn>
                                        <p:tgtEl>
                                          <p:spTgt spid="2133"/>
                                        </p:tgtEl>
                                        <p:attrNameLst>
                                          <p:attrName>style.visibility</p:attrName>
                                        </p:attrNameLst>
                                      </p:cBhvr>
                                      <p:to>
                                        <p:strVal val="visible"/>
                                      </p:to>
                                    </p:set>
                                    <p:anim calcmode="lin" valueType="num">
                                      <p:cBhvr additive="base">
                                        <p:cTn id="34" dur="1000"/>
                                        <p:tgtEl>
                                          <p:spTgt spid="2133"/>
                                        </p:tgtEl>
                                        <p:attrNameLst>
                                          <p:attrName>ppt_w</p:attrName>
                                        </p:attrNameLst>
                                      </p:cBhvr>
                                      <p:tavLst>
                                        <p:tav tm="0">
                                          <p:val>
                                            <p:strVal val="0"/>
                                          </p:val>
                                        </p:tav>
                                        <p:tav tm="100000">
                                          <p:val>
                                            <p:strVal val="#ppt_w"/>
                                          </p:val>
                                        </p:tav>
                                      </p:tavLst>
                                    </p:anim>
                                    <p:anim calcmode="lin" valueType="num">
                                      <p:cBhvr additive="base">
                                        <p:cTn id="35" dur="1000"/>
                                        <p:tgtEl>
                                          <p:spTgt spid="2133"/>
                                        </p:tgtEl>
                                        <p:attrNameLst>
                                          <p:attrName>ppt_h</p:attrName>
                                        </p:attrNameLst>
                                      </p:cBhvr>
                                      <p:tavLst>
                                        <p:tav tm="0">
                                          <p:val>
                                            <p:strVal val="0"/>
                                          </p:val>
                                        </p:tav>
                                        <p:tav tm="100000">
                                          <p:val>
                                            <p:strVal val="#ppt_h"/>
                                          </p:val>
                                        </p:tav>
                                      </p:tavLst>
                                    </p:anim>
                                  </p:childTnLst>
                                </p:cTn>
                              </p:par>
                              <p:par>
                                <p:cTn id="36" presetID="23" presetClass="entr" presetSubtype="16" fill="hold" nodeType="withEffect">
                                  <p:stCondLst>
                                    <p:cond delay="0"/>
                                  </p:stCondLst>
                                  <p:childTnLst>
                                    <p:set>
                                      <p:cBhvr>
                                        <p:cTn id="37" dur="1" fill="hold">
                                          <p:stCondLst>
                                            <p:cond delay="0"/>
                                          </p:stCondLst>
                                        </p:cTn>
                                        <p:tgtEl>
                                          <p:spTgt spid="2137"/>
                                        </p:tgtEl>
                                        <p:attrNameLst>
                                          <p:attrName>style.visibility</p:attrName>
                                        </p:attrNameLst>
                                      </p:cBhvr>
                                      <p:to>
                                        <p:strVal val="visible"/>
                                      </p:to>
                                    </p:set>
                                    <p:anim calcmode="lin" valueType="num">
                                      <p:cBhvr additive="base">
                                        <p:cTn id="38" dur="1000"/>
                                        <p:tgtEl>
                                          <p:spTgt spid="2137"/>
                                        </p:tgtEl>
                                        <p:attrNameLst>
                                          <p:attrName>ppt_w</p:attrName>
                                        </p:attrNameLst>
                                      </p:cBhvr>
                                      <p:tavLst>
                                        <p:tav tm="0">
                                          <p:val>
                                            <p:strVal val="0"/>
                                          </p:val>
                                        </p:tav>
                                        <p:tav tm="100000">
                                          <p:val>
                                            <p:strVal val="#ppt_w"/>
                                          </p:val>
                                        </p:tav>
                                      </p:tavLst>
                                    </p:anim>
                                    <p:anim calcmode="lin" valueType="num">
                                      <p:cBhvr additive="base">
                                        <p:cTn id="39" dur="1000"/>
                                        <p:tgtEl>
                                          <p:spTgt spid="2137"/>
                                        </p:tgtEl>
                                        <p:attrNameLst>
                                          <p:attrName>ppt_h</p:attrName>
                                        </p:attrNameLst>
                                      </p:cBhvr>
                                      <p:tavLst>
                                        <p:tav tm="0">
                                          <p:val>
                                            <p:strVal val="0"/>
                                          </p:val>
                                        </p:tav>
                                        <p:tav tm="100000">
                                          <p:val>
                                            <p:strVal val="#ppt_h"/>
                                          </p:val>
                                        </p:tav>
                                      </p:tavLst>
                                    </p:anim>
                                  </p:childTnLst>
                                </p:cTn>
                              </p:par>
                              <p:par>
                                <p:cTn id="40" presetID="23" presetClass="entr" presetSubtype="16" fill="hold" nodeType="withEffect">
                                  <p:stCondLst>
                                    <p:cond delay="0"/>
                                  </p:stCondLst>
                                  <p:childTnLst>
                                    <p:set>
                                      <p:cBhvr>
                                        <p:cTn id="41" dur="1" fill="hold">
                                          <p:stCondLst>
                                            <p:cond delay="0"/>
                                          </p:stCondLst>
                                        </p:cTn>
                                        <p:tgtEl>
                                          <p:spTgt spid="2146"/>
                                        </p:tgtEl>
                                        <p:attrNameLst>
                                          <p:attrName>style.visibility</p:attrName>
                                        </p:attrNameLst>
                                      </p:cBhvr>
                                      <p:to>
                                        <p:strVal val="visible"/>
                                      </p:to>
                                    </p:set>
                                    <p:anim calcmode="lin" valueType="num">
                                      <p:cBhvr additive="base">
                                        <p:cTn id="42" dur="1000"/>
                                        <p:tgtEl>
                                          <p:spTgt spid="2146"/>
                                        </p:tgtEl>
                                        <p:attrNameLst>
                                          <p:attrName>ppt_w</p:attrName>
                                        </p:attrNameLst>
                                      </p:cBhvr>
                                      <p:tavLst>
                                        <p:tav tm="0">
                                          <p:val>
                                            <p:strVal val="0"/>
                                          </p:val>
                                        </p:tav>
                                        <p:tav tm="100000">
                                          <p:val>
                                            <p:strVal val="#ppt_w"/>
                                          </p:val>
                                        </p:tav>
                                      </p:tavLst>
                                    </p:anim>
                                    <p:anim calcmode="lin" valueType="num">
                                      <p:cBhvr additive="base">
                                        <p:cTn id="43" dur="1000"/>
                                        <p:tgtEl>
                                          <p:spTgt spid="2146"/>
                                        </p:tgtEl>
                                        <p:attrNameLst>
                                          <p:attrName>ppt_h</p:attrName>
                                        </p:attrNameLst>
                                      </p:cBhvr>
                                      <p:tavLst>
                                        <p:tav tm="0">
                                          <p:val>
                                            <p:strVal val="0"/>
                                          </p:val>
                                        </p:tav>
                                        <p:tav tm="100000">
                                          <p:val>
                                            <p:strVal val="#ppt_h"/>
                                          </p:val>
                                        </p:tav>
                                      </p:tavLst>
                                    </p:anim>
                                  </p:childTnLst>
                                </p:cTn>
                              </p:par>
                              <p:par>
                                <p:cTn id="44" presetID="23" presetClass="entr" presetSubtype="16" fill="hold" nodeType="withEffect">
                                  <p:stCondLst>
                                    <p:cond delay="0"/>
                                  </p:stCondLst>
                                  <p:childTnLst>
                                    <p:set>
                                      <p:cBhvr>
                                        <p:cTn id="45" dur="1" fill="hold">
                                          <p:stCondLst>
                                            <p:cond delay="0"/>
                                          </p:stCondLst>
                                        </p:cTn>
                                        <p:tgtEl>
                                          <p:spTgt spid="2155"/>
                                        </p:tgtEl>
                                        <p:attrNameLst>
                                          <p:attrName>style.visibility</p:attrName>
                                        </p:attrNameLst>
                                      </p:cBhvr>
                                      <p:to>
                                        <p:strVal val="visible"/>
                                      </p:to>
                                    </p:set>
                                    <p:anim calcmode="lin" valueType="num">
                                      <p:cBhvr additive="base">
                                        <p:cTn id="46" dur="1000"/>
                                        <p:tgtEl>
                                          <p:spTgt spid="2155"/>
                                        </p:tgtEl>
                                        <p:attrNameLst>
                                          <p:attrName>ppt_w</p:attrName>
                                        </p:attrNameLst>
                                      </p:cBhvr>
                                      <p:tavLst>
                                        <p:tav tm="0">
                                          <p:val>
                                            <p:strVal val="0"/>
                                          </p:val>
                                        </p:tav>
                                        <p:tav tm="100000">
                                          <p:val>
                                            <p:strVal val="#ppt_w"/>
                                          </p:val>
                                        </p:tav>
                                      </p:tavLst>
                                    </p:anim>
                                    <p:anim calcmode="lin" valueType="num">
                                      <p:cBhvr additive="base">
                                        <p:cTn id="47" dur="1000"/>
                                        <p:tgtEl>
                                          <p:spTgt spid="2155"/>
                                        </p:tgtEl>
                                        <p:attrNameLst>
                                          <p:attrName>ppt_h</p:attrName>
                                        </p:attrNameLst>
                                      </p:cBhvr>
                                      <p:tavLst>
                                        <p:tav tm="0">
                                          <p:val>
                                            <p:strVal val="0"/>
                                          </p:val>
                                        </p:tav>
                                        <p:tav tm="100000">
                                          <p:val>
                                            <p:strVal val="#ppt_h"/>
                                          </p:val>
                                        </p:tav>
                                      </p:tavLst>
                                    </p:anim>
                                  </p:childTnLst>
                                </p:cTn>
                              </p:par>
                              <p:par>
                                <p:cTn id="48" presetID="23" presetClass="entr" presetSubtype="16" fill="hold" nodeType="withEffect">
                                  <p:stCondLst>
                                    <p:cond delay="0"/>
                                  </p:stCondLst>
                                  <p:childTnLst>
                                    <p:set>
                                      <p:cBhvr>
                                        <p:cTn id="49" dur="1" fill="hold">
                                          <p:stCondLst>
                                            <p:cond delay="0"/>
                                          </p:stCondLst>
                                        </p:cTn>
                                        <p:tgtEl>
                                          <p:spTgt spid="2166"/>
                                        </p:tgtEl>
                                        <p:attrNameLst>
                                          <p:attrName>style.visibility</p:attrName>
                                        </p:attrNameLst>
                                      </p:cBhvr>
                                      <p:to>
                                        <p:strVal val="visible"/>
                                      </p:to>
                                    </p:set>
                                    <p:anim calcmode="lin" valueType="num">
                                      <p:cBhvr additive="base">
                                        <p:cTn id="50" dur="1000"/>
                                        <p:tgtEl>
                                          <p:spTgt spid="2166"/>
                                        </p:tgtEl>
                                        <p:attrNameLst>
                                          <p:attrName>ppt_w</p:attrName>
                                        </p:attrNameLst>
                                      </p:cBhvr>
                                      <p:tavLst>
                                        <p:tav tm="0">
                                          <p:val>
                                            <p:strVal val="0"/>
                                          </p:val>
                                        </p:tav>
                                        <p:tav tm="100000">
                                          <p:val>
                                            <p:strVal val="#ppt_w"/>
                                          </p:val>
                                        </p:tav>
                                      </p:tavLst>
                                    </p:anim>
                                    <p:anim calcmode="lin" valueType="num">
                                      <p:cBhvr additive="base">
                                        <p:cTn id="51" dur="1000"/>
                                        <p:tgtEl>
                                          <p:spTgt spid="2166"/>
                                        </p:tgtEl>
                                        <p:attrNameLst>
                                          <p:attrName>ppt_h</p:attrName>
                                        </p:attrNameLst>
                                      </p:cBhvr>
                                      <p:tavLst>
                                        <p:tav tm="0">
                                          <p:val>
                                            <p:strVal val="0"/>
                                          </p:val>
                                        </p:tav>
                                        <p:tav tm="100000">
                                          <p:val>
                                            <p:strVal val="#ppt_h"/>
                                          </p:val>
                                        </p:tav>
                                      </p:tavLst>
                                    </p:anim>
                                  </p:childTnLst>
                                </p:cTn>
                              </p:par>
                              <p:par>
                                <p:cTn id="52" presetID="23" presetClass="entr" presetSubtype="16" fill="hold" nodeType="withEffect">
                                  <p:stCondLst>
                                    <p:cond delay="0"/>
                                  </p:stCondLst>
                                  <p:childTnLst>
                                    <p:set>
                                      <p:cBhvr>
                                        <p:cTn id="53" dur="1" fill="hold">
                                          <p:stCondLst>
                                            <p:cond delay="0"/>
                                          </p:stCondLst>
                                        </p:cTn>
                                        <p:tgtEl>
                                          <p:spTgt spid="2173"/>
                                        </p:tgtEl>
                                        <p:attrNameLst>
                                          <p:attrName>style.visibility</p:attrName>
                                        </p:attrNameLst>
                                      </p:cBhvr>
                                      <p:to>
                                        <p:strVal val="visible"/>
                                      </p:to>
                                    </p:set>
                                    <p:anim calcmode="lin" valueType="num">
                                      <p:cBhvr additive="base">
                                        <p:cTn id="54" dur="1000"/>
                                        <p:tgtEl>
                                          <p:spTgt spid="2173"/>
                                        </p:tgtEl>
                                        <p:attrNameLst>
                                          <p:attrName>ppt_w</p:attrName>
                                        </p:attrNameLst>
                                      </p:cBhvr>
                                      <p:tavLst>
                                        <p:tav tm="0">
                                          <p:val>
                                            <p:strVal val="0"/>
                                          </p:val>
                                        </p:tav>
                                        <p:tav tm="100000">
                                          <p:val>
                                            <p:strVal val="#ppt_w"/>
                                          </p:val>
                                        </p:tav>
                                      </p:tavLst>
                                    </p:anim>
                                    <p:anim calcmode="lin" valueType="num">
                                      <p:cBhvr additive="base">
                                        <p:cTn id="55" dur="1000"/>
                                        <p:tgtEl>
                                          <p:spTgt spid="2173"/>
                                        </p:tgtEl>
                                        <p:attrNameLst>
                                          <p:attrName>ppt_h</p:attrName>
                                        </p:attrNameLst>
                                      </p:cBhvr>
                                      <p:tavLst>
                                        <p:tav tm="0">
                                          <p:val>
                                            <p:strVal val="0"/>
                                          </p:val>
                                        </p:tav>
                                        <p:tav tm="100000">
                                          <p:val>
                                            <p:strVal val="#ppt_h"/>
                                          </p:val>
                                        </p:tav>
                                      </p:tavLst>
                                    </p:anim>
                                  </p:childTnLst>
                                </p:cTn>
                              </p:par>
                              <p:par>
                                <p:cTn id="56" presetID="23" presetClass="entr" presetSubtype="16" fill="hold" nodeType="withEffect">
                                  <p:stCondLst>
                                    <p:cond delay="0"/>
                                  </p:stCondLst>
                                  <p:childTnLst>
                                    <p:set>
                                      <p:cBhvr>
                                        <p:cTn id="57" dur="1" fill="hold">
                                          <p:stCondLst>
                                            <p:cond delay="0"/>
                                          </p:stCondLst>
                                        </p:cTn>
                                        <p:tgtEl>
                                          <p:spTgt spid="2181"/>
                                        </p:tgtEl>
                                        <p:attrNameLst>
                                          <p:attrName>style.visibility</p:attrName>
                                        </p:attrNameLst>
                                      </p:cBhvr>
                                      <p:to>
                                        <p:strVal val="visible"/>
                                      </p:to>
                                    </p:set>
                                    <p:anim calcmode="lin" valueType="num">
                                      <p:cBhvr additive="base">
                                        <p:cTn id="58" dur="1000"/>
                                        <p:tgtEl>
                                          <p:spTgt spid="2181"/>
                                        </p:tgtEl>
                                        <p:attrNameLst>
                                          <p:attrName>ppt_w</p:attrName>
                                        </p:attrNameLst>
                                      </p:cBhvr>
                                      <p:tavLst>
                                        <p:tav tm="0">
                                          <p:val>
                                            <p:strVal val="0"/>
                                          </p:val>
                                        </p:tav>
                                        <p:tav tm="100000">
                                          <p:val>
                                            <p:strVal val="#ppt_w"/>
                                          </p:val>
                                        </p:tav>
                                      </p:tavLst>
                                    </p:anim>
                                    <p:anim calcmode="lin" valueType="num">
                                      <p:cBhvr additive="base">
                                        <p:cTn id="59" dur="1000"/>
                                        <p:tgtEl>
                                          <p:spTgt spid="2181"/>
                                        </p:tgtEl>
                                        <p:attrNameLst>
                                          <p:attrName>ppt_h</p:attrName>
                                        </p:attrNameLst>
                                      </p:cBhvr>
                                      <p:tavLst>
                                        <p:tav tm="0">
                                          <p:val>
                                            <p:strVal val="0"/>
                                          </p:val>
                                        </p:tav>
                                        <p:tav tm="100000">
                                          <p:val>
                                            <p:strVal val="#ppt_h"/>
                                          </p:val>
                                        </p:tav>
                                      </p:tavLst>
                                    </p:anim>
                                  </p:childTnLst>
                                </p:cTn>
                              </p:par>
                              <p:par>
                                <p:cTn id="60" presetID="23" presetClass="entr" presetSubtype="16" fill="hold" nodeType="withEffect">
                                  <p:stCondLst>
                                    <p:cond delay="0"/>
                                  </p:stCondLst>
                                  <p:childTnLst>
                                    <p:set>
                                      <p:cBhvr>
                                        <p:cTn id="61" dur="1" fill="hold">
                                          <p:stCondLst>
                                            <p:cond delay="0"/>
                                          </p:stCondLst>
                                        </p:cTn>
                                        <p:tgtEl>
                                          <p:spTgt spid="2188"/>
                                        </p:tgtEl>
                                        <p:attrNameLst>
                                          <p:attrName>style.visibility</p:attrName>
                                        </p:attrNameLst>
                                      </p:cBhvr>
                                      <p:to>
                                        <p:strVal val="visible"/>
                                      </p:to>
                                    </p:set>
                                    <p:anim calcmode="lin" valueType="num">
                                      <p:cBhvr additive="base">
                                        <p:cTn id="62" dur="1000"/>
                                        <p:tgtEl>
                                          <p:spTgt spid="2188"/>
                                        </p:tgtEl>
                                        <p:attrNameLst>
                                          <p:attrName>ppt_w</p:attrName>
                                        </p:attrNameLst>
                                      </p:cBhvr>
                                      <p:tavLst>
                                        <p:tav tm="0">
                                          <p:val>
                                            <p:strVal val="0"/>
                                          </p:val>
                                        </p:tav>
                                        <p:tav tm="100000">
                                          <p:val>
                                            <p:strVal val="#ppt_w"/>
                                          </p:val>
                                        </p:tav>
                                      </p:tavLst>
                                    </p:anim>
                                    <p:anim calcmode="lin" valueType="num">
                                      <p:cBhvr additive="base">
                                        <p:cTn id="63" dur="1000"/>
                                        <p:tgtEl>
                                          <p:spTgt spid="2188"/>
                                        </p:tgtEl>
                                        <p:attrNameLst>
                                          <p:attrName>ppt_h</p:attrName>
                                        </p:attrNameLst>
                                      </p:cBhvr>
                                      <p:tavLst>
                                        <p:tav tm="0">
                                          <p:val>
                                            <p:strVal val="0"/>
                                          </p:val>
                                        </p:tav>
                                        <p:tav tm="100000">
                                          <p:val>
                                            <p:strVal val="#ppt_h"/>
                                          </p:val>
                                        </p:tav>
                                      </p:tavLst>
                                    </p:anim>
                                  </p:childTnLst>
                                </p:cTn>
                              </p:par>
                              <p:par>
                                <p:cTn id="64" presetID="23" presetClass="entr" presetSubtype="16" fill="hold" nodeType="withEffect">
                                  <p:stCondLst>
                                    <p:cond delay="0"/>
                                  </p:stCondLst>
                                  <p:childTnLst>
                                    <p:set>
                                      <p:cBhvr>
                                        <p:cTn id="65" dur="1" fill="hold">
                                          <p:stCondLst>
                                            <p:cond delay="0"/>
                                          </p:stCondLst>
                                        </p:cTn>
                                        <p:tgtEl>
                                          <p:spTgt spid="2210"/>
                                        </p:tgtEl>
                                        <p:attrNameLst>
                                          <p:attrName>style.visibility</p:attrName>
                                        </p:attrNameLst>
                                      </p:cBhvr>
                                      <p:to>
                                        <p:strVal val="visible"/>
                                      </p:to>
                                    </p:set>
                                    <p:anim calcmode="lin" valueType="num">
                                      <p:cBhvr additive="base">
                                        <p:cTn id="66" dur="1000"/>
                                        <p:tgtEl>
                                          <p:spTgt spid="2210"/>
                                        </p:tgtEl>
                                        <p:attrNameLst>
                                          <p:attrName>ppt_w</p:attrName>
                                        </p:attrNameLst>
                                      </p:cBhvr>
                                      <p:tavLst>
                                        <p:tav tm="0">
                                          <p:val>
                                            <p:strVal val="0"/>
                                          </p:val>
                                        </p:tav>
                                        <p:tav tm="100000">
                                          <p:val>
                                            <p:strVal val="#ppt_w"/>
                                          </p:val>
                                        </p:tav>
                                      </p:tavLst>
                                    </p:anim>
                                    <p:anim calcmode="lin" valueType="num">
                                      <p:cBhvr additive="base">
                                        <p:cTn id="67" dur="1000"/>
                                        <p:tgtEl>
                                          <p:spTgt spid="2210"/>
                                        </p:tgtEl>
                                        <p:attrNameLst>
                                          <p:attrName>ppt_h</p:attrName>
                                        </p:attrNameLst>
                                      </p:cBhvr>
                                      <p:tavLst>
                                        <p:tav tm="0">
                                          <p:val>
                                            <p:strVal val="0"/>
                                          </p:val>
                                        </p:tav>
                                        <p:tav tm="100000">
                                          <p:val>
                                            <p:strVal val="#ppt_h"/>
                                          </p:val>
                                        </p:tav>
                                      </p:tavLst>
                                    </p:anim>
                                  </p:childTnLst>
                                </p:cTn>
                              </p:par>
                              <p:par>
                                <p:cTn id="68" presetID="23" presetClass="entr" presetSubtype="16" fill="hold" nodeType="withEffect">
                                  <p:stCondLst>
                                    <p:cond delay="0"/>
                                  </p:stCondLst>
                                  <p:childTnLst>
                                    <p:set>
                                      <p:cBhvr>
                                        <p:cTn id="69" dur="1" fill="hold">
                                          <p:stCondLst>
                                            <p:cond delay="0"/>
                                          </p:stCondLst>
                                        </p:cTn>
                                        <p:tgtEl>
                                          <p:spTgt spid="2217"/>
                                        </p:tgtEl>
                                        <p:attrNameLst>
                                          <p:attrName>style.visibility</p:attrName>
                                        </p:attrNameLst>
                                      </p:cBhvr>
                                      <p:to>
                                        <p:strVal val="visible"/>
                                      </p:to>
                                    </p:set>
                                    <p:anim calcmode="lin" valueType="num">
                                      <p:cBhvr additive="base">
                                        <p:cTn id="70" dur="1000"/>
                                        <p:tgtEl>
                                          <p:spTgt spid="2217"/>
                                        </p:tgtEl>
                                        <p:attrNameLst>
                                          <p:attrName>ppt_w</p:attrName>
                                        </p:attrNameLst>
                                      </p:cBhvr>
                                      <p:tavLst>
                                        <p:tav tm="0">
                                          <p:val>
                                            <p:strVal val="0"/>
                                          </p:val>
                                        </p:tav>
                                        <p:tav tm="100000">
                                          <p:val>
                                            <p:strVal val="#ppt_w"/>
                                          </p:val>
                                        </p:tav>
                                      </p:tavLst>
                                    </p:anim>
                                    <p:anim calcmode="lin" valueType="num">
                                      <p:cBhvr additive="base">
                                        <p:cTn id="71" dur="1000"/>
                                        <p:tgtEl>
                                          <p:spTgt spid="2217"/>
                                        </p:tgtEl>
                                        <p:attrNameLst>
                                          <p:attrName>ppt_h</p:attrName>
                                        </p:attrNameLst>
                                      </p:cBhvr>
                                      <p:tavLst>
                                        <p:tav tm="0">
                                          <p:val>
                                            <p:strVal val="0"/>
                                          </p:val>
                                        </p:tav>
                                        <p:tav tm="100000">
                                          <p:val>
                                            <p:strVal val="#ppt_h"/>
                                          </p:val>
                                        </p:tav>
                                      </p:tavLst>
                                    </p:anim>
                                  </p:childTnLst>
                                </p:cTn>
                              </p:par>
                              <p:par>
                                <p:cTn id="72" presetID="23" presetClass="entr" presetSubtype="16" fill="hold" nodeType="withEffect">
                                  <p:stCondLst>
                                    <p:cond delay="0"/>
                                  </p:stCondLst>
                                  <p:childTnLst>
                                    <p:set>
                                      <p:cBhvr>
                                        <p:cTn id="73" dur="1" fill="hold">
                                          <p:stCondLst>
                                            <p:cond delay="0"/>
                                          </p:stCondLst>
                                        </p:cTn>
                                        <p:tgtEl>
                                          <p:spTgt spid="2221"/>
                                        </p:tgtEl>
                                        <p:attrNameLst>
                                          <p:attrName>style.visibility</p:attrName>
                                        </p:attrNameLst>
                                      </p:cBhvr>
                                      <p:to>
                                        <p:strVal val="visible"/>
                                      </p:to>
                                    </p:set>
                                    <p:anim calcmode="lin" valueType="num">
                                      <p:cBhvr additive="base">
                                        <p:cTn id="74" dur="1000"/>
                                        <p:tgtEl>
                                          <p:spTgt spid="2221"/>
                                        </p:tgtEl>
                                        <p:attrNameLst>
                                          <p:attrName>ppt_w</p:attrName>
                                        </p:attrNameLst>
                                      </p:cBhvr>
                                      <p:tavLst>
                                        <p:tav tm="0">
                                          <p:val>
                                            <p:strVal val="0"/>
                                          </p:val>
                                        </p:tav>
                                        <p:tav tm="100000">
                                          <p:val>
                                            <p:strVal val="#ppt_w"/>
                                          </p:val>
                                        </p:tav>
                                      </p:tavLst>
                                    </p:anim>
                                    <p:anim calcmode="lin" valueType="num">
                                      <p:cBhvr additive="base">
                                        <p:cTn id="75" dur="1000"/>
                                        <p:tgtEl>
                                          <p:spTgt spid="2221"/>
                                        </p:tgtEl>
                                        <p:attrNameLst>
                                          <p:attrName>ppt_h</p:attrName>
                                        </p:attrNameLst>
                                      </p:cBhvr>
                                      <p:tavLst>
                                        <p:tav tm="0">
                                          <p:val>
                                            <p:strVal val="0"/>
                                          </p:val>
                                        </p:tav>
                                        <p:tav tm="100000">
                                          <p:val>
                                            <p:strVal val="#ppt_h"/>
                                          </p:val>
                                        </p:tav>
                                      </p:tavLst>
                                    </p:anim>
                                  </p:childTnLst>
                                </p:cTn>
                              </p:par>
                              <p:par>
                                <p:cTn id="76" presetID="23" presetClass="entr" presetSubtype="16" fill="hold" nodeType="withEffect">
                                  <p:stCondLst>
                                    <p:cond delay="0"/>
                                  </p:stCondLst>
                                  <p:childTnLst>
                                    <p:set>
                                      <p:cBhvr>
                                        <p:cTn id="77" dur="1" fill="hold">
                                          <p:stCondLst>
                                            <p:cond delay="0"/>
                                          </p:stCondLst>
                                        </p:cTn>
                                        <p:tgtEl>
                                          <p:spTgt spid="2227"/>
                                        </p:tgtEl>
                                        <p:attrNameLst>
                                          <p:attrName>style.visibility</p:attrName>
                                        </p:attrNameLst>
                                      </p:cBhvr>
                                      <p:to>
                                        <p:strVal val="visible"/>
                                      </p:to>
                                    </p:set>
                                    <p:anim calcmode="lin" valueType="num">
                                      <p:cBhvr additive="base">
                                        <p:cTn id="78" dur="1000"/>
                                        <p:tgtEl>
                                          <p:spTgt spid="2227"/>
                                        </p:tgtEl>
                                        <p:attrNameLst>
                                          <p:attrName>ppt_w</p:attrName>
                                        </p:attrNameLst>
                                      </p:cBhvr>
                                      <p:tavLst>
                                        <p:tav tm="0">
                                          <p:val>
                                            <p:strVal val="0"/>
                                          </p:val>
                                        </p:tav>
                                        <p:tav tm="100000">
                                          <p:val>
                                            <p:strVal val="#ppt_w"/>
                                          </p:val>
                                        </p:tav>
                                      </p:tavLst>
                                    </p:anim>
                                    <p:anim calcmode="lin" valueType="num">
                                      <p:cBhvr additive="base">
                                        <p:cTn id="79" dur="1000"/>
                                        <p:tgtEl>
                                          <p:spTgt spid="2227"/>
                                        </p:tgtEl>
                                        <p:attrNameLst>
                                          <p:attrName>ppt_h</p:attrName>
                                        </p:attrNameLst>
                                      </p:cBhvr>
                                      <p:tavLst>
                                        <p:tav tm="0">
                                          <p:val>
                                            <p:strVal val="0"/>
                                          </p:val>
                                        </p:tav>
                                        <p:tav tm="100000">
                                          <p:val>
                                            <p:strVal val="#ppt_h"/>
                                          </p:val>
                                        </p:tav>
                                      </p:tavLst>
                                    </p:anim>
                                  </p:childTnLst>
                                </p:cTn>
                              </p:par>
                              <p:par>
                                <p:cTn id="80" presetID="23" presetClass="entr" presetSubtype="16" fill="hold" nodeType="withEffect">
                                  <p:stCondLst>
                                    <p:cond delay="0"/>
                                  </p:stCondLst>
                                  <p:childTnLst>
                                    <p:set>
                                      <p:cBhvr>
                                        <p:cTn id="81" dur="1" fill="hold">
                                          <p:stCondLst>
                                            <p:cond delay="0"/>
                                          </p:stCondLst>
                                        </p:cTn>
                                        <p:tgtEl>
                                          <p:spTgt spid="2245"/>
                                        </p:tgtEl>
                                        <p:attrNameLst>
                                          <p:attrName>style.visibility</p:attrName>
                                        </p:attrNameLst>
                                      </p:cBhvr>
                                      <p:to>
                                        <p:strVal val="visible"/>
                                      </p:to>
                                    </p:set>
                                    <p:anim calcmode="lin" valueType="num">
                                      <p:cBhvr additive="base">
                                        <p:cTn id="82" dur="1000"/>
                                        <p:tgtEl>
                                          <p:spTgt spid="2245"/>
                                        </p:tgtEl>
                                        <p:attrNameLst>
                                          <p:attrName>ppt_w</p:attrName>
                                        </p:attrNameLst>
                                      </p:cBhvr>
                                      <p:tavLst>
                                        <p:tav tm="0">
                                          <p:val>
                                            <p:strVal val="0"/>
                                          </p:val>
                                        </p:tav>
                                        <p:tav tm="100000">
                                          <p:val>
                                            <p:strVal val="#ppt_w"/>
                                          </p:val>
                                        </p:tav>
                                      </p:tavLst>
                                    </p:anim>
                                    <p:anim calcmode="lin" valueType="num">
                                      <p:cBhvr additive="base">
                                        <p:cTn id="83" dur="1000"/>
                                        <p:tgtEl>
                                          <p:spTgt spid="2245"/>
                                        </p:tgtEl>
                                        <p:attrNameLst>
                                          <p:attrName>ppt_h</p:attrName>
                                        </p:attrNameLst>
                                      </p:cBhvr>
                                      <p:tavLst>
                                        <p:tav tm="0">
                                          <p:val>
                                            <p:strVal val="0"/>
                                          </p:val>
                                        </p:tav>
                                        <p:tav tm="100000">
                                          <p:val>
                                            <p:strVal val="#ppt_h"/>
                                          </p:val>
                                        </p:tav>
                                      </p:tavLst>
                                    </p:anim>
                                  </p:childTnLst>
                                </p:cTn>
                              </p:par>
                              <p:par>
                                <p:cTn id="84" presetID="23" presetClass="entr" presetSubtype="16" fill="hold" nodeType="withEffect">
                                  <p:stCondLst>
                                    <p:cond delay="0"/>
                                  </p:stCondLst>
                                  <p:childTnLst>
                                    <p:set>
                                      <p:cBhvr>
                                        <p:cTn id="85" dur="1" fill="hold">
                                          <p:stCondLst>
                                            <p:cond delay="0"/>
                                          </p:stCondLst>
                                        </p:cTn>
                                        <p:tgtEl>
                                          <p:spTgt spid="2253"/>
                                        </p:tgtEl>
                                        <p:attrNameLst>
                                          <p:attrName>style.visibility</p:attrName>
                                        </p:attrNameLst>
                                      </p:cBhvr>
                                      <p:to>
                                        <p:strVal val="visible"/>
                                      </p:to>
                                    </p:set>
                                    <p:anim calcmode="lin" valueType="num">
                                      <p:cBhvr additive="base">
                                        <p:cTn id="86" dur="1000"/>
                                        <p:tgtEl>
                                          <p:spTgt spid="2253"/>
                                        </p:tgtEl>
                                        <p:attrNameLst>
                                          <p:attrName>ppt_w</p:attrName>
                                        </p:attrNameLst>
                                      </p:cBhvr>
                                      <p:tavLst>
                                        <p:tav tm="0">
                                          <p:val>
                                            <p:strVal val="0"/>
                                          </p:val>
                                        </p:tav>
                                        <p:tav tm="100000">
                                          <p:val>
                                            <p:strVal val="#ppt_w"/>
                                          </p:val>
                                        </p:tav>
                                      </p:tavLst>
                                    </p:anim>
                                    <p:anim calcmode="lin" valueType="num">
                                      <p:cBhvr additive="base">
                                        <p:cTn id="87" dur="1000"/>
                                        <p:tgtEl>
                                          <p:spTgt spid="2253"/>
                                        </p:tgtEl>
                                        <p:attrNameLst>
                                          <p:attrName>ppt_h</p:attrName>
                                        </p:attrNameLst>
                                      </p:cBhvr>
                                      <p:tavLst>
                                        <p:tav tm="0">
                                          <p:val>
                                            <p:strVal val="0"/>
                                          </p:val>
                                        </p:tav>
                                        <p:tav tm="100000">
                                          <p:val>
                                            <p:strVal val="#ppt_h"/>
                                          </p:val>
                                        </p:tav>
                                      </p:tavLst>
                                    </p:anim>
                                  </p:childTnLst>
                                </p:cTn>
                              </p:par>
                              <p:par>
                                <p:cTn id="88" presetID="23" presetClass="entr" presetSubtype="16" fill="hold" nodeType="withEffect">
                                  <p:stCondLst>
                                    <p:cond delay="0"/>
                                  </p:stCondLst>
                                  <p:childTnLst>
                                    <p:set>
                                      <p:cBhvr>
                                        <p:cTn id="89" dur="1" fill="hold">
                                          <p:stCondLst>
                                            <p:cond delay="0"/>
                                          </p:stCondLst>
                                        </p:cTn>
                                        <p:tgtEl>
                                          <p:spTgt spid="2258"/>
                                        </p:tgtEl>
                                        <p:attrNameLst>
                                          <p:attrName>style.visibility</p:attrName>
                                        </p:attrNameLst>
                                      </p:cBhvr>
                                      <p:to>
                                        <p:strVal val="visible"/>
                                      </p:to>
                                    </p:set>
                                    <p:anim calcmode="lin" valueType="num">
                                      <p:cBhvr additive="base">
                                        <p:cTn id="90" dur="1000"/>
                                        <p:tgtEl>
                                          <p:spTgt spid="2258"/>
                                        </p:tgtEl>
                                        <p:attrNameLst>
                                          <p:attrName>ppt_w</p:attrName>
                                        </p:attrNameLst>
                                      </p:cBhvr>
                                      <p:tavLst>
                                        <p:tav tm="0">
                                          <p:val>
                                            <p:strVal val="0"/>
                                          </p:val>
                                        </p:tav>
                                        <p:tav tm="100000">
                                          <p:val>
                                            <p:strVal val="#ppt_w"/>
                                          </p:val>
                                        </p:tav>
                                      </p:tavLst>
                                    </p:anim>
                                    <p:anim calcmode="lin" valueType="num">
                                      <p:cBhvr additive="base">
                                        <p:cTn id="91" dur="1000"/>
                                        <p:tgtEl>
                                          <p:spTgt spid="2258"/>
                                        </p:tgtEl>
                                        <p:attrNameLst>
                                          <p:attrName>ppt_h</p:attrName>
                                        </p:attrNameLst>
                                      </p:cBhvr>
                                      <p:tavLst>
                                        <p:tav tm="0">
                                          <p:val>
                                            <p:strVal val="0"/>
                                          </p:val>
                                        </p:tav>
                                        <p:tav tm="100000">
                                          <p:val>
                                            <p:strVal val="#ppt_h"/>
                                          </p:val>
                                        </p:tav>
                                      </p:tavLst>
                                    </p:anim>
                                  </p:childTnLst>
                                </p:cTn>
                              </p:par>
                              <p:par>
                                <p:cTn id="92" presetID="23" presetClass="entr" presetSubtype="16" fill="hold" nodeType="withEffect">
                                  <p:stCondLst>
                                    <p:cond delay="0"/>
                                  </p:stCondLst>
                                  <p:childTnLst>
                                    <p:set>
                                      <p:cBhvr>
                                        <p:cTn id="93" dur="1" fill="hold">
                                          <p:stCondLst>
                                            <p:cond delay="0"/>
                                          </p:stCondLst>
                                        </p:cTn>
                                        <p:tgtEl>
                                          <p:spTgt spid="2261"/>
                                        </p:tgtEl>
                                        <p:attrNameLst>
                                          <p:attrName>style.visibility</p:attrName>
                                        </p:attrNameLst>
                                      </p:cBhvr>
                                      <p:to>
                                        <p:strVal val="visible"/>
                                      </p:to>
                                    </p:set>
                                    <p:anim calcmode="lin" valueType="num">
                                      <p:cBhvr additive="base">
                                        <p:cTn id="94" dur="1000"/>
                                        <p:tgtEl>
                                          <p:spTgt spid="2261"/>
                                        </p:tgtEl>
                                        <p:attrNameLst>
                                          <p:attrName>ppt_w</p:attrName>
                                        </p:attrNameLst>
                                      </p:cBhvr>
                                      <p:tavLst>
                                        <p:tav tm="0">
                                          <p:val>
                                            <p:strVal val="0"/>
                                          </p:val>
                                        </p:tav>
                                        <p:tav tm="100000">
                                          <p:val>
                                            <p:strVal val="#ppt_w"/>
                                          </p:val>
                                        </p:tav>
                                      </p:tavLst>
                                    </p:anim>
                                    <p:anim calcmode="lin" valueType="num">
                                      <p:cBhvr additive="base">
                                        <p:cTn id="95" dur="1000"/>
                                        <p:tgtEl>
                                          <p:spTgt spid="2261"/>
                                        </p:tgtEl>
                                        <p:attrNameLst>
                                          <p:attrName>ppt_h</p:attrName>
                                        </p:attrNameLst>
                                      </p:cBhvr>
                                      <p:tavLst>
                                        <p:tav tm="0">
                                          <p:val>
                                            <p:strVal val="0"/>
                                          </p:val>
                                        </p:tav>
                                        <p:tav tm="100000">
                                          <p:val>
                                            <p:strVal val="#ppt_h"/>
                                          </p:val>
                                        </p:tav>
                                      </p:tavLst>
                                    </p:anim>
                                  </p:childTnLst>
                                </p:cTn>
                              </p:par>
                              <p:par>
                                <p:cTn id="96" presetID="23" presetClass="entr" presetSubtype="16" fill="hold" nodeType="withEffect">
                                  <p:stCondLst>
                                    <p:cond delay="0"/>
                                  </p:stCondLst>
                                  <p:childTnLst>
                                    <p:set>
                                      <p:cBhvr>
                                        <p:cTn id="97" dur="1" fill="hold">
                                          <p:stCondLst>
                                            <p:cond delay="0"/>
                                          </p:stCondLst>
                                        </p:cTn>
                                        <p:tgtEl>
                                          <p:spTgt spid="2274"/>
                                        </p:tgtEl>
                                        <p:attrNameLst>
                                          <p:attrName>style.visibility</p:attrName>
                                        </p:attrNameLst>
                                      </p:cBhvr>
                                      <p:to>
                                        <p:strVal val="visible"/>
                                      </p:to>
                                    </p:set>
                                    <p:anim calcmode="lin" valueType="num">
                                      <p:cBhvr additive="base">
                                        <p:cTn id="98" dur="1000"/>
                                        <p:tgtEl>
                                          <p:spTgt spid="2274"/>
                                        </p:tgtEl>
                                        <p:attrNameLst>
                                          <p:attrName>ppt_w</p:attrName>
                                        </p:attrNameLst>
                                      </p:cBhvr>
                                      <p:tavLst>
                                        <p:tav tm="0">
                                          <p:val>
                                            <p:strVal val="0"/>
                                          </p:val>
                                        </p:tav>
                                        <p:tav tm="100000">
                                          <p:val>
                                            <p:strVal val="#ppt_w"/>
                                          </p:val>
                                        </p:tav>
                                      </p:tavLst>
                                    </p:anim>
                                    <p:anim calcmode="lin" valueType="num">
                                      <p:cBhvr additive="base">
                                        <p:cTn id="99" dur="1000"/>
                                        <p:tgtEl>
                                          <p:spTgt spid="2274"/>
                                        </p:tgtEl>
                                        <p:attrNameLst>
                                          <p:attrName>ppt_h</p:attrName>
                                        </p:attrNameLst>
                                      </p:cBhvr>
                                      <p:tavLst>
                                        <p:tav tm="0">
                                          <p:val>
                                            <p:strVal val="0"/>
                                          </p:val>
                                        </p:tav>
                                        <p:tav tm="100000">
                                          <p:val>
                                            <p:strVal val="#ppt_h"/>
                                          </p:val>
                                        </p:tav>
                                      </p:tavLst>
                                    </p:anim>
                                  </p:childTnLst>
                                </p:cTn>
                              </p:par>
                              <p:par>
                                <p:cTn id="100" presetID="23" presetClass="entr" presetSubtype="16" fill="hold" nodeType="withEffect">
                                  <p:stCondLst>
                                    <p:cond delay="0"/>
                                  </p:stCondLst>
                                  <p:childTnLst>
                                    <p:set>
                                      <p:cBhvr>
                                        <p:cTn id="101" dur="1" fill="hold">
                                          <p:stCondLst>
                                            <p:cond delay="0"/>
                                          </p:stCondLst>
                                        </p:cTn>
                                        <p:tgtEl>
                                          <p:spTgt spid="2285"/>
                                        </p:tgtEl>
                                        <p:attrNameLst>
                                          <p:attrName>style.visibility</p:attrName>
                                        </p:attrNameLst>
                                      </p:cBhvr>
                                      <p:to>
                                        <p:strVal val="visible"/>
                                      </p:to>
                                    </p:set>
                                    <p:anim calcmode="lin" valueType="num">
                                      <p:cBhvr additive="base">
                                        <p:cTn id="102" dur="1000"/>
                                        <p:tgtEl>
                                          <p:spTgt spid="2285"/>
                                        </p:tgtEl>
                                        <p:attrNameLst>
                                          <p:attrName>ppt_w</p:attrName>
                                        </p:attrNameLst>
                                      </p:cBhvr>
                                      <p:tavLst>
                                        <p:tav tm="0">
                                          <p:val>
                                            <p:strVal val="0"/>
                                          </p:val>
                                        </p:tav>
                                        <p:tav tm="100000">
                                          <p:val>
                                            <p:strVal val="#ppt_w"/>
                                          </p:val>
                                        </p:tav>
                                      </p:tavLst>
                                    </p:anim>
                                    <p:anim calcmode="lin" valueType="num">
                                      <p:cBhvr additive="base">
                                        <p:cTn id="103" dur="1000"/>
                                        <p:tgtEl>
                                          <p:spTgt spid="2285"/>
                                        </p:tgtEl>
                                        <p:attrNameLst>
                                          <p:attrName>ppt_h</p:attrName>
                                        </p:attrNameLst>
                                      </p:cBhvr>
                                      <p:tavLst>
                                        <p:tav tm="0">
                                          <p:val>
                                            <p:strVal val="0"/>
                                          </p:val>
                                        </p:tav>
                                        <p:tav tm="100000">
                                          <p:val>
                                            <p:strVal val="#ppt_h"/>
                                          </p:val>
                                        </p:tav>
                                      </p:tavLst>
                                    </p:anim>
                                  </p:childTnLst>
                                </p:cTn>
                              </p:par>
                              <p:par>
                                <p:cTn id="104" presetID="23" presetClass="entr" presetSubtype="16" fill="hold" nodeType="withEffect">
                                  <p:stCondLst>
                                    <p:cond delay="0"/>
                                  </p:stCondLst>
                                  <p:childTnLst>
                                    <p:set>
                                      <p:cBhvr>
                                        <p:cTn id="105" dur="1" fill="hold">
                                          <p:stCondLst>
                                            <p:cond delay="0"/>
                                          </p:stCondLst>
                                        </p:cTn>
                                        <p:tgtEl>
                                          <p:spTgt spid="2292"/>
                                        </p:tgtEl>
                                        <p:attrNameLst>
                                          <p:attrName>style.visibility</p:attrName>
                                        </p:attrNameLst>
                                      </p:cBhvr>
                                      <p:to>
                                        <p:strVal val="visible"/>
                                      </p:to>
                                    </p:set>
                                    <p:anim calcmode="lin" valueType="num">
                                      <p:cBhvr additive="base">
                                        <p:cTn id="106" dur="1000"/>
                                        <p:tgtEl>
                                          <p:spTgt spid="2292"/>
                                        </p:tgtEl>
                                        <p:attrNameLst>
                                          <p:attrName>ppt_w</p:attrName>
                                        </p:attrNameLst>
                                      </p:cBhvr>
                                      <p:tavLst>
                                        <p:tav tm="0">
                                          <p:val>
                                            <p:strVal val="0"/>
                                          </p:val>
                                        </p:tav>
                                        <p:tav tm="100000">
                                          <p:val>
                                            <p:strVal val="#ppt_w"/>
                                          </p:val>
                                        </p:tav>
                                      </p:tavLst>
                                    </p:anim>
                                    <p:anim calcmode="lin" valueType="num">
                                      <p:cBhvr additive="base">
                                        <p:cTn id="107" dur="1000"/>
                                        <p:tgtEl>
                                          <p:spTgt spid="2292"/>
                                        </p:tgtEl>
                                        <p:attrNameLst>
                                          <p:attrName>ppt_h</p:attrName>
                                        </p:attrNameLst>
                                      </p:cBhvr>
                                      <p:tavLst>
                                        <p:tav tm="0">
                                          <p:val>
                                            <p:strVal val="0"/>
                                          </p:val>
                                        </p:tav>
                                        <p:tav tm="100000">
                                          <p:val>
                                            <p:strVal val="#ppt_h"/>
                                          </p:val>
                                        </p:tav>
                                      </p:tavLst>
                                    </p:anim>
                                  </p:childTnLst>
                                </p:cTn>
                              </p:par>
                              <p:par>
                                <p:cTn id="108" presetID="23" presetClass="entr" presetSubtype="16" fill="hold" nodeType="withEffect">
                                  <p:stCondLst>
                                    <p:cond delay="0"/>
                                  </p:stCondLst>
                                  <p:childTnLst>
                                    <p:set>
                                      <p:cBhvr>
                                        <p:cTn id="109" dur="1" fill="hold">
                                          <p:stCondLst>
                                            <p:cond delay="0"/>
                                          </p:stCondLst>
                                        </p:cTn>
                                        <p:tgtEl>
                                          <p:spTgt spid="2296"/>
                                        </p:tgtEl>
                                        <p:attrNameLst>
                                          <p:attrName>style.visibility</p:attrName>
                                        </p:attrNameLst>
                                      </p:cBhvr>
                                      <p:to>
                                        <p:strVal val="visible"/>
                                      </p:to>
                                    </p:set>
                                    <p:anim calcmode="lin" valueType="num">
                                      <p:cBhvr additive="base">
                                        <p:cTn id="110" dur="1000"/>
                                        <p:tgtEl>
                                          <p:spTgt spid="2296"/>
                                        </p:tgtEl>
                                        <p:attrNameLst>
                                          <p:attrName>ppt_w</p:attrName>
                                        </p:attrNameLst>
                                      </p:cBhvr>
                                      <p:tavLst>
                                        <p:tav tm="0">
                                          <p:val>
                                            <p:strVal val="0"/>
                                          </p:val>
                                        </p:tav>
                                        <p:tav tm="100000">
                                          <p:val>
                                            <p:strVal val="#ppt_w"/>
                                          </p:val>
                                        </p:tav>
                                      </p:tavLst>
                                    </p:anim>
                                    <p:anim calcmode="lin" valueType="num">
                                      <p:cBhvr additive="base">
                                        <p:cTn id="111" dur="1000"/>
                                        <p:tgtEl>
                                          <p:spTgt spid="2296"/>
                                        </p:tgtEl>
                                        <p:attrNameLst>
                                          <p:attrName>ppt_h</p:attrName>
                                        </p:attrNameLst>
                                      </p:cBhvr>
                                      <p:tavLst>
                                        <p:tav tm="0">
                                          <p:val>
                                            <p:strVal val="0"/>
                                          </p:val>
                                        </p:tav>
                                        <p:tav tm="100000">
                                          <p:val>
                                            <p:strVal val="#ppt_h"/>
                                          </p:val>
                                        </p:tav>
                                      </p:tavLst>
                                    </p:anim>
                                  </p:childTnLst>
                                </p:cTn>
                              </p:par>
                              <p:par>
                                <p:cTn id="112" presetID="23" presetClass="entr" presetSubtype="16" fill="hold" nodeType="withEffect">
                                  <p:stCondLst>
                                    <p:cond delay="0"/>
                                  </p:stCondLst>
                                  <p:childTnLst>
                                    <p:set>
                                      <p:cBhvr>
                                        <p:cTn id="113" dur="1" fill="hold">
                                          <p:stCondLst>
                                            <p:cond delay="0"/>
                                          </p:stCondLst>
                                        </p:cTn>
                                        <p:tgtEl>
                                          <p:spTgt spid="2314"/>
                                        </p:tgtEl>
                                        <p:attrNameLst>
                                          <p:attrName>style.visibility</p:attrName>
                                        </p:attrNameLst>
                                      </p:cBhvr>
                                      <p:to>
                                        <p:strVal val="visible"/>
                                      </p:to>
                                    </p:set>
                                    <p:anim calcmode="lin" valueType="num">
                                      <p:cBhvr additive="base">
                                        <p:cTn id="114" dur="1000"/>
                                        <p:tgtEl>
                                          <p:spTgt spid="2314"/>
                                        </p:tgtEl>
                                        <p:attrNameLst>
                                          <p:attrName>ppt_w</p:attrName>
                                        </p:attrNameLst>
                                      </p:cBhvr>
                                      <p:tavLst>
                                        <p:tav tm="0">
                                          <p:val>
                                            <p:strVal val="0"/>
                                          </p:val>
                                        </p:tav>
                                        <p:tav tm="100000">
                                          <p:val>
                                            <p:strVal val="#ppt_w"/>
                                          </p:val>
                                        </p:tav>
                                      </p:tavLst>
                                    </p:anim>
                                    <p:anim calcmode="lin" valueType="num">
                                      <p:cBhvr additive="base">
                                        <p:cTn id="115" dur="1000"/>
                                        <p:tgtEl>
                                          <p:spTgt spid="2314"/>
                                        </p:tgtEl>
                                        <p:attrNameLst>
                                          <p:attrName>ppt_h</p:attrName>
                                        </p:attrNameLst>
                                      </p:cBhvr>
                                      <p:tavLst>
                                        <p:tav tm="0">
                                          <p:val>
                                            <p:strVal val="0"/>
                                          </p:val>
                                        </p:tav>
                                        <p:tav tm="100000">
                                          <p:val>
                                            <p:strVal val="#ppt_h"/>
                                          </p:val>
                                        </p:tav>
                                      </p:tavLst>
                                    </p:anim>
                                  </p:childTnLst>
                                </p:cTn>
                              </p:par>
                              <p:par>
                                <p:cTn id="116" presetID="23" presetClass="entr" presetSubtype="16" fill="hold" nodeType="withEffect">
                                  <p:stCondLst>
                                    <p:cond delay="0"/>
                                  </p:stCondLst>
                                  <p:childTnLst>
                                    <p:set>
                                      <p:cBhvr>
                                        <p:cTn id="117" dur="1" fill="hold">
                                          <p:stCondLst>
                                            <p:cond delay="0"/>
                                          </p:stCondLst>
                                        </p:cTn>
                                        <p:tgtEl>
                                          <p:spTgt spid="2315"/>
                                        </p:tgtEl>
                                        <p:attrNameLst>
                                          <p:attrName>style.visibility</p:attrName>
                                        </p:attrNameLst>
                                      </p:cBhvr>
                                      <p:to>
                                        <p:strVal val="visible"/>
                                      </p:to>
                                    </p:set>
                                    <p:anim calcmode="lin" valueType="num">
                                      <p:cBhvr additive="base">
                                        <p:cTn id="118" dur="1000"/>
                                        <p:tgtEl>
                                          <p:spTgt spid="2315"/>
                                        </p:tgtEl>
                                        <p:attrNameLst>
                                          <p:attrName>ppt_w</p:attrName>
                                        </p:attrNameLst>
                                      </p:cBhvr>
                                      <p:tavLst>
                                        <p:tav tm="0">
                                          <p:val>
                                            <p:strVal val="0"/>
                                          </p:val>
                                        </p:tav>
                                        <p:tav tm="100000">
                                          <p:val>
                                            <p:strVal val="#ppt_w"/>
                                          </p:val>
                                        </p:tav>
                                      </p:tavLst>
                                    </p:anim>
                                    <p:anim calcmode="lin" valueType="num">
                                      <p:cBhvr additive="base">
                                        <p:cTn id="119" dur="1000"/>
                                        <p:tgtEl>
                                          <p:spTgt spid="2315"/>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125"/>
          <p:cNvSpPr txBox="1">
            <a:spLocks noGrp="1"/>
          </p:cNvSpPr>
          <p:nvPr>
            <p:ph type="body" idx="1"/>
          </p:nvPr>
        </p:nvSpPr>
        <p:spPr>
          <a:xfrm>
            <a:off x="995888" y="1742550"/>
            <a:ext cx="3357600" cy="2820000"/>
          </a:xfrm>
          <a:prstGeom prst="rect">
            <a:avLst/>
          </a:prstGeom>
        </p:spPr>
        <p:txBody>
          <a:bodyPr spcFirstLastPara="1" wrap="square" lIns="91425" tIns="91425" rIns="91425" bIns="91425" anchor="t" anchorCtr="0">
            <a:noAutofit/>
          </a:bodyPr>
          <a:lstStyle/>
          <a:p>
            <a:pPr marL="457200" lvl="0" indent="-317500" algn="l" rtl="0">
              <a:lnSpc>
                <a:spcPct val="100000"/>
              </a:lnSpc>
              <a:spcBef>
                <a:spcPts val="0"/>
              </a:spcBef>
              <a:spcAft>
                <a:spcPts val="0"/>
              </a:spcAft>
              <a:buSzPts val="1400"/>
              <a:buChar char="●"/>
            </a:pPr>
            <a:r>
              <a:rPr lang="en">
                <a:solidFill>
                  <a:schemeClr val="accent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Man spreading ketchup on tasty beef burger</a:t>
            </a:r>
            <a:endParaRPr>
              <a:solidFill>
                <a:schemeClr val="accent2"/>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endParaRPr>
          </a:p>
          <a:p>
            <a:pPr marL="457200" lvl="0" indent="-317500" algn="l" rtl="0">
              <a:lnSpc>
                <a:spcPct val="100000"/>
              </a:lnSpc>
              <a:spcBef>
                <a:spcPts val="0"/>
              </a:spcBef>
              <a:spcAft>
                <a:spcPts val="0"/>
              </a:spcAft>
              <a:buSzPts val="1400"/>
              <a:buChar char="●"/>
            </a:pPr>
            <a:r>
              <a:rPr lang="en">
                <a:solidFill>
                  <a:schemeClr val="accent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Hand holding tasty beef burger</a:t>
            </a:r>
            <a:endParaRPr>
              <a:solidFill>
                <a:schemeClr val="accent2"/>
              </a:solidFill>
            </a:endParaRPr>
          </a:p>
          <a:p>
            <a:pPr marL="457200" lvl="0" indent="-317500" algn="l" rtl="0">
              <a:spcBef>
                <a:spcPts val="0"/>
              </a:spcBef>
              <a:spcAft>
                <a:spcPts val="0"/>
              </a:spcAft>
              <a:buSzPts val="1400"/>
              <a:buChar char="●"/>
            </a:pPr>
            <a:r>
              <a:rPr lang="en">
                <a:solidFill>
                  <a:schemeClr val="accent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Close-up hamburger on plate</a:t>
            </a:r>
            <a:endParaRPr>
              <a:solidFill>
                <a:schemeClr val="accent2"/>
              </a:solidFill>
            </a:endParaRPr>
          </a:p>
          <a:p>
            <a:pPr marL="457200" lvl="0" indent="-317500" algn="l" rtl="0">
              <a:lnSpc>
                <a:spcPct val="100000"/>
              </a:lnSpc>
              <a:spcBef>
                <a:spcPts val="0"/>
              </a:spcBef>
              <a:spcAft>
                <a:spcPts val="0"/>
              </a:spcAft>
              <a:buSzPts val="1400"/>
              <a:buChar char="●"/>
            </a:pPr>
            <a:r>
              <a:rPr lang="en">
                <a:solidFill>
                  <a:schemeClr val="accent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Set of delicious cheeseburgers with lettuce and tomatoes</a:t>
            </a:r>
            <a:endParaRPr>
              <a:solidFill>
                <a:schemeClr val="accent2"/>
              </a:solidFill>
            </a:endParaRPr>
          </a:p>
          <a:p>
            <a:pPr marL="457200" lvl="0" indent="-317500" algn="l" rtl="0">
              <a:spcBef>
                <a:spcPts val="0"/>
              </a:spcBef>
              <a:spcAft>
                <a:spcPts val="0"/>
              </a:spcAft>
              <a:buSzPts val="1400"/>
              <a:buChar char="●"/>
            </a:pPr>
            <a:r>
              <a:rPr lang="en">
                <a:solidFill>
                  <a:schemeClr val="accent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Close-up beef burger with bacon and cheese</a:t>
            </a:r>
            <a:endParaRPr>
              <a:solidFill>
                <a:schemeClr val="accent2"/>
              </a:solidFill>
              <a:uFill>
                <a:noFill/>
              </a:uFill>
              <a:hlinkClick r:id="rId9">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endParaRPr>
          </a:p>
          <a:p>
            <a:pPr marL="457200" lvl="0" indent="-317500" algn="l" rtl="0">
              <a:lnSpc>
                <a:spcPct val="100000"/>
              </a:lnSpc>
              <a:spcBef>
                <a:spcPts val="0"/>
              </a:spcBef>
              <a:spcAft>
                <a:spcPts val="0"/>
              </a:spcAft>
              <a:buSzPts val="1400"/>
              <a:buChar char="●"/>
            </a:pPr>
            <a:r>
              <a:rPr lang="en">
                <a:solidFill>
                  <a:schemeClr val="accent2"/>
                </a:solidFill>
                <a:uFill>
                  <a:noFill/>
                </a:uFill>
                <a:hlinkClick r:id="rId10">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Top view delicious vegan burgers on wooden board</a:t>
            </a:r>
            <a:endParaRPr>
              <a:solidFill>
                <a:schemeClr val="accent2"/>
              </a:solidFill>
            </a:endParaRPr>
          </a:p>
          <a:p>
            <a:pPr marL="457200" lvl="0" indent="-317500" algn="l" rtl="0">
              <a:spcBef>
                <a:spcPts val="0"/>
              </a:spcBef>
              <a:spcAft>
                <a:spcPts val="0"/>
              </a:spcAft>
              <a:buSzPts val="1400"/>
              <a:buChar char="●"/>
            </a:pPr>
            <a:r>
              <a:rPr lang="en">
                <a:solidFill>
                  <a:schemeClr val="accent2"/>
                </a:solidFill>
                <a:uFill>
                  <a:noFill/>
                </a:uFill>
                <a:hlinkClick r:id="rId11">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Close-up hand holding wooden board with burger and fries</a:t>
            </a:r>
            <a:endParaRPr>
              <a:solidFill>
                <a:schemeClr val="accent2"/>
              </a:solidFill>
            </a:endParaRPr>
          </a:p>
        </p:txBody>
      </p:sp>
      <p:sp>
        <p:nvSpPr>
          <p:cNvPr id="2324" name="Google Shape;2324;p125"/>
          <p:cNvSpPr txBox="1">
            <a:spLocks noGrp="1"/>
          </p:cNvSpPr>
          <p:nvPr>
            <p:ph type="body" idx="2"/>
          </p:nvPr>
        </p:nvSpPr>
        <p:spPr>
          <a:xfrm>
            <a:off x="4790514" y="1742550"/>
            <a:ext cx="3357600" cy="28200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solidFill>
                  <a:schemeClr val="accent2"/>
                </a:solidFill>
                <a:uFill>
                  <a:noFill/>
                </a:uFill>
                <a:hlinkClick r:id="rId1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Chicken burger with fries</a:t>
            </a:r>
            <a:endParaRPr>
              <a:solidFill>
                <a:schemeClr val="accent2"/>
              </a:solidFill>
            </a:endParaRPr>
          </a:p>
          <a:p>
            <a:pPr marL="457200" lvl="0" indent="-317500" algn="l" rtl="0">
              <a:spcBef>
                <a:spcPts val="0"/>
              </a:spcBef>
              <a:spcAft>
                <a:spcPts val="0"/>
              </a:spcAft>
              <a:buSzPts val="1400"/>
              <a:buChar char="●"/>
            </a:pPr>
            <a:r>
              <a:rPr lang="en">
                <a:solidFill>
                  <a:schemeClr val="accent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Group of friends eating in restaurant</a:t>
            </a:r>
            <a:endParaRPr>
              <a:solidFill>
                <a:schemeClr val="accent2"/>
              </a:solidFill>
              <a:uFill>
                <a:noFill/>
              </a:uFill>
              <a:hlinkClick r:id="rId1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endParaRPr>
          </a:p>
          <a:p>
            <a:pPr marL="457200" lvl="0" indent="-317500" algn="l" rtl="0">
              <a:lnSpc>
                <a:spcPct val="100000"/>
              </a:lnSpc>
              <a:spcBef>
                <a:spcPts val="0"/>
              </a:spcBef>
              <a:spcAft>
                <a:spcPts val="0"/>
              </a:spcAft>
              <a:buSzPts val="1400"/>
              <a:buChar char="●"/>
            </a:pPr>
            <a:r>
              <a:rPr lang="en">
                <a:solidFill>
                  <a:schemeClr val="accent2"/>
                </a:solidFill>
                <a:uFill>
                  <a:noFill/>
                </a:uFill>
                <a:hlinkClick r:id="rId1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Friends eating and </a:t>
            </a:r>
            <a:r>
              <a:rPr lang="en">
                <a:solidFill>
                  <a:schemeClr val="accent2"/>
                </a:solidFill>
                <a:uFill>
                  <a:noFill/>
                </a:uFill>
                <a:hlinkClick r:id="rId1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conversing</a:t>
            </a:r>
            <a:r>
              <a:rPr lang="en">
                <a:solidFill>
                  <a:schemeClr val="accent2"/>
                </a:solidFill>
                <a:uFill>
                  <a:noFill/>
                </a:uFill>
                <a:hlinkClick r:id="rId1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in restaurant</a:t>
            </a:r>
            <a:endParaRPr>
              <a:solidFill>
                <a:schemeClr val="accent2"/>
              </a:solidFill>
              <a:uFill>
                <a:noFill/>
              </a:uFill>
              <a:hlinkClick r:id="rId1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endParaRPr>
          </a:p>
          <a:p>
            <a:pPr marL="457200" lvl="0" indent="-317500" algn="l" rtl="0">
              <a:lnSpc>
                <a:spcPct val="100000"/>
              </a:lnSpc>
              <a:spcBef>
                <a:spcPts val="0"/>
              </a:spcBef>
              <a:spcAft>
                <a:spcPts val="0"/>
              </a:spcAft>
              <a:buSzPts val="1400"/>
              <a:buChar char="●"/>
            </a:pPr>
            <a:r>
              <a:rPr lang="en">
                <a:solidFill>
                  <a:schemeClr val="accent2"/>
                </a:solidFill>
                <a:uFill>
                  <a:noFill/>
                </a:uFill>
                <a:hlinkClick r:id="rId1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Male eating hamburger in cafe</a:t>
            </a:r>
            <a:endParaRPr>
              <a:solidFill>
                <a:schemeClr val="accent2"/>
              </a:solidFill>
            </a:endParaRPr>
          </a:p>
          <a:p>
            <a:pPr marL="457200" lvl="0" indent="-317500" algn="l" rtl="0">
              <a:spcBef>
                <a:spcPts val="0"/>
              </a:spcBef>
              <a:spcAft>
                <a:spcPts val="0"/>
              </a:spcAft>
              <a:buSzPts val="1400"/>
              <a:buChar char="●"/>
            </a:pPr>
            <a:r>
              <a:rPr lang="en">
                <a:solidFill>
                  <a:schemeClr val="accent2"/>
                </a:solidFill>
                <a:uFill>
                  <a:noFill/>
                </a:uFill>
                <a:hlinkClick r:id="rId1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Close-up classic burger with french fries and dip</a:t>
            </a:r>
            <a:endParaRPr>
              <a:solidFill>
                <a:schemeClr val="accent2"/>
              </a:solidFill>
              <a:uFill>
                <a:noFill/>
              </a:uFill>
              <a:hlinkClick r:id="rId19">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endParaRPr>
          </a:p>
          <a:p>
            <a:pPr marL="457200" lvl="0" indent="-317500" algn="l" rtl="0">
              <a:lnSpc>
                <a:spcPct val="100000"/>
              </a:lnSpc>
              <a:spcBef>
                <a:spcPts val="0"/>
              </a:spcBef>
              <a:spcAft>
                <a:spcPts val="0"/>
              </a:spcAft>
              <a:buSzPts val="1400"/>
              <a:buChar char="●"/>
            </a:pPr>
            <a:r>
              <a:rPr lang="en">
                <a:solidFill>
                  <a:schemeClr val="accent2"/>
                </a:solidFill>
                <a:uFill>
                  <a:noFill/>
                </a:uFill>
                <a:hlinkClick r:id="rId20">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lay burgers on orange background</a:t>
            </a:r>
            <a:endParaRPr>
              <a:solidFill>
                <a:schemeClr val="accent2"/>
              </a:solidFill>
              <a:uFill>
                <a:noFill/>
              </a:uFill>
              <a:hlinkClick r:id="rId21">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endParaRPr>
          </a:p>
          <a:p>
            <a:pPr marL="457200" lvl="0" indent="-317500" algn="l" rtl="0">
              <a:lnSpc>
                <a:spcPct val="100000"/>
              </a:lnSpc>
              <a:spcBef>
                <a:spcPts val="0"/>
              </a:spcBef>
              <a:spcAft>
                <a:spcPts val="0"/>
              </a:spcAft>
              <a:buSzPts val="1400"/>
              <a:buChar char="●"/>
            </a:pPr>
            <a:r>
              <a:rPr lang="en">
                <a:solidFill>
                  <a:schemeClr val="accent2"/>
                </a:solidFill>
                <a:uFill>
                  <a:noFill/>
                </a:uFill>
                <a:hlinkClick r:id="rId2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Delicious hamburger with ketchup and mustard</a:t>
            </a:r>
            <a:endParaRPr>
              <a:solidFill>
                <a:schemeClr val="accent2"/>
              </a:solidFill>
            </a:endParaRPr>
          </a:p>
        </p:txBody>
      </p:sp>
      <p:sp>
        <p:nvSpPr>
          <p:cNvPr id="2325" name="Google Shape;2325;p125"/>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325"/>
                                        </p:tgtEl>
                                        <p:attrNameLst>
                                          <p:attrName>style.visibility</p:attrName>
                                        </p:attrNameLst>
                                      </p:cBhvr>
                                      <p:to>
                                        <p:strVal val="visible"/>
                                      </p:to>
                                    </p:set>
                                    <p:anim calcmode="lin" valueType="num">
                                      <p:cBhvr additive="base">
                                        <p:cTn id="7" dur="1000"/>
                                        <p:tgtEl>
                                          <p:spTgt spid="2325"/>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2323"/>
                                        </p:tgtEl>
                                        <p:attrNameLst>
                                          <p:attrName>style.visibility</p:attrName>
                                        </p:attrNameLst>
                                      </p:cBhvr>
                                      <p:to>
                                        <p:strVal val="visible"/>
                                      </p:to>
                                    </p:set>
                                    <p:animEffect transition="in" filter="fade">
                                      <p:cBhvr>
                                        <p:cTn id="10" dur="1000"/>
                                        <p:tgtEl>
                                          <p:spTgt spid="2323"/>
                                        </p:tgtEl>
                                      </p:cBhvr>
                                    </p:animEffect>
                                  </p:childTnLst>
                                </p:cTn>
                              </p:par>
                              <p:par>
                                <p:cTn id="11" presetID="10" presetClass="entr" presetSubtype="0" fill="hold" nodeType="withEffect">
                                  <p:stCondLst>
                                    <p:cond delay="0"/>
                                  </p:stCondLst>
                                  <p:childTnLst>
                                    <p:set>
                                      <p:cBhvr>
                                        <p:cTn id="12" dur="1" fill="hold">
                                          <p:stCondLst>
                                            <p:cond delay="0"/>
                                          </p:stCondLst>
                                        </p:cTn>
                                        <p:tgtEl>
                                          <p:spTgt spid="2324"/>
                                        </p:tgtEl>
                                        <p:attrNameLst>
                                          <p:attrName>style.visibility</p:attrName>
                                        </p:attrNameLst>
                                      </p:cBhvr>
                                      <p:to>
                                        <p:strVal val="visible"/>
                                      </p:to>
                                    </p:set>
                                    <p:animEffect transition="in" filter="fade">
                                      <p:cBhvr>
                                        <p:cTn id="13" dur="1000"/>
                                        <p:tgtEl>
                                          <p:spTgt spid="2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329"/>
        <p:cNvGrpSpPr/>
        <p:nvPr/>
      </p:nvGrpSpPr>
      <p:grpSpPr>
        <a:xfrm>
          <a:off x="0" y="0"/>
          <a:ext cx="0" cy="0"/>
          <a:chOff x="0" y="0"/>
          <a:chExt cx="0" cy="0"/>
        </a:xfrm>
      </p:grpSpPr>
      <p:sp>
        <p:nvSpPr>
          <p:cNvPr id="2330" name="Google Shape;2330;p126"/>
          <p:cNvSpPr txBox="1">
            <a:spLocks noGrp="1"/>
          </p:cNvSpPr>
          <p:nvPr>
            <p:ph type="subTitle" idx="1"/>
          </p:nvPr>
        </p:nvSpPr>
        <p:spPr>
          <a:xfrm>
            <a:off x="834125" y="2860925"/>
            <a:ext cx="2067300" cy="123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Did you like the resources on this template? Get them for free at our other</a:t>
            </a:r>
            <a:endParaRPr/>
          </a:p>
          <a:p>
            <a:pPr marL="0" lvl="0" indent="0" algn="l" rtl="0">
              <a:spcBef>
                <a:spcPts val="0"/>
              </a:spcBef>
              <a:spcAft>
                <a:spcPts val="0"/>
              </a:spcAft>
              <a:buNone/>
            </a:pPr>
            <a:r>
              <a:rPr lang="en"/>
              <a:t>websites:</a:t>
            </a:r>
            <a:endParaRPr/>
          </a:p>
        </p:txBody>
      </p:sp>
      <p:sp>
        <p:nvSpPr>
          <p:cNvPr id="2331" name="Google Shape;2331;p126"/>
          <p:cNvSpPr txBox="1">
            <a:spLocks noGrp="1"/>
          </p:cNvSpPr>
          <p:nvPr>
            <p:ph type="body" idx="2"/>
          </p:nvPr>
        </p:nvSpPr>
        <p:spPr>
          <a:xfrm>
            <a:off x="4196500" y="2177075"/>
            <a:ext cx="4376100" cy="245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latin typeface="Anton"/>
                <a:ea typeface="Anton"/>
                <a:cs typeface="Anton"/>
                <a:sym typeface="Anton"/>
              </a:rPr>
              <a:t>PHOTOS:</a:t>
            </a:r>
            <a:endParaRPr sz="1800">
              <a:latin typeface="Anton"/>
              <a:ea typeface="Anton"/>
              <a:cs typeface="Anton"/>
              <a:sym typeface="Anton"/>
            </a:endParaRPr>
          </a:p>
          <a:p>
            <a:pPr marL="0" lvl="0" indent="0" algn="l" rtl="0">
              <a:spcBef>
                <a:spcPts val="0"/>
              </a:spcBef>
              <a:spcAft>
                <a:spcPts val="0"/>
              </a:spcAft>
              <a:buNone/>
            </a:pPr>
            <a:endParaRPr>
              <a:latin typeface="Anton"/>
              <a:ea typeface="Anton"/>
              <a:cs typeface="Anton"/>
              <a:sym typeface="Anton"/>
            </a:endParaRPr>
          </a:p>
          <a:p>
            <a:pPr marL="457200" lvl="0" indent="-317500" algn="l" rtl="0">
              <a:spcBef>
                <a:spcPts val="0"/>
              </a:spcBef>
              <a:spcAft>
                <a:spcPts val="0"/>
              </a:spcAft>
              <a:buSzPts val="1400"/>
              <a:buChar char="●"/>
            </a:pPr>
            <a:r>
              <a:rPr lang="en">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Top view of hamburgers in restaurant</a:t>
            </a:r>
            <a:endParaRPr>
              <a:solidFill>
                <a:schemeClr val="lt1"/>
              </a:solidFill>
            </a:endParaRPr>
          </a:p>
          <a:p>
            <a:pPr marL="457200" lvl="0" indent="-317500" algn="l" rtl="0">
              <a:spcBef>
                <a:spcPts val="0"/>
              </a:spcBef>
              <a:spcAft>
                <a:spcPts val="0"/>
              </a:spcAft>
              <a:buSzPts val="1400"/>
              <a:buChar char="●"/>
            </a:pPr>
            <a:r>
              <a:rPr lang="en">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Tasty beef burgers with melted cheese</a:t>
            </a:r>
            <a:endParaRPr>
              <a:solidFill>
                <a:schemeClr val="lt1"/>
              </a:solidFill>
            </a:endParaRPr>
          </a:p>
          <a:p>
            <a:pPr marL="457200" lvl="0" indent="-317500" algn="l" rtl="0">
              <a:spcBef>
                <a:spcPts val="0"/>
              </a:spcBef>
              <a:spcAft>
                <a:spcPts val="0"/>
              </a:spcAft>
              <a:buSzPts val="1400"/>
              <a:buChar char="●"/>
            </a:pPr>
            <a:r>
              <a:rPr lang="en">
                <a:solidFill>
                  <a:schemeClr val="lt1"/>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lay burgers with copy space</a:t>
            </a:r>
            <a:endParaRPr>
              <a:solidFill>
                <a:schemeClr val="lt1"/>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endParaRPr>
          </a:p>
          <a:p>
            <a:pPr marL="457200" lvl="0" indent="-317500" algn="l" rtl="0">
              <a:spcBef>
                <a:spcPts val="0"/>
              </a:spcBef>
              <a:spcAft>
                <a:spcPts val="0"/>
              </a:spcAft>
              <a:buSzPts val="1400"/>
              <a:buChar char="●"/>
            </a:pPr>
            <a:r>
              <a:rPr lang="en">
                <a:solidFill>
                  <a:schemeClr val="lt1"/>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lay burgers with french fries</a:t>
            </a:r>
            <a:endParaRPr>
              <a:solidFill>
                <a:schemeClr val="lt1"/>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endParaRPr>
          </a:p>
          <a:p>
            <a:pPr marL="457200" lvl="0" indent="-317500" algn="l" rtl="0">
              <a:spcBef>
                <a:spcPts val="0"/>
              </a:spcBef>
              <a:spcAft>
                <a:spcPts val="0"/>
              </a:spcAft>
              <a:buSzPts val="1400"/>
              <a:buChar char="●"/>
            </a:pPr>
            <a:r>
              <a:rPr lang="en">
                <a:solidFill>
                  <a:schemeClr val="lt1"/>
                </a:solidFill>
                <a:uFill>
                  <a:noFill/>
                </a:uFill>
                <a:hlinkClick r:id="rId9">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Hamburger held in front of yellow background</a:t>
            </a:r>
            <a:endParaRPr>
              <a:solidFill>
                <a:schemeClr val="lt1"/>
              </a:solidFill>
              <a:uFill>
                <a:noFill/>
              </a:uFill>
              <a:hlinkClick r:id="rId10">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endParaRPr>
          </a:p>
          <a:p>
            <a:pPr marL="457200" lvl="0" indent="-317500" algn="l" rtl="0">
              <a:spcBef>
                <a:spcPts val="0"/>
              </a:spcBef>
              <a:spcAft>
                <a:spcPts val="0"/>
              </a:spcAft>
              <a:buSzPts val="1400"/>
              <a:buChar char="●"/>
            </a:pPr>
            <a:r>
              <a:rPr lang="en">
                <a:solidFill>
                  <a:schemeClr val="lt1"/>
                </a:solidFill>
                <a:uFill>
                  <a:noFill/>
                </a:uFill>
                <a:hlinkClick r:id="rId11">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Chef with uniform and utensil kitchen</a:t>
            </a:r>
            <a:endParaRPr>
              <a:solidFill>
                <a:schemeClr val="lt1"/>
              </a:solidFill>
            </a:endParaRPr>
          </a:p>
          <a:p>
            <a:pPr marL="457200" lvl="0" indent="-317500" algn="l" rtl="0">
              <a:spcBef>
                <a:spcPts val="0"/>
              </a:spcBef>
              <a:spcAft>
                <a:spcPts val="0"/>
              </a:spcAft>
              <a:buSzPts val="1400"/>
              <a:buChar char="●"/>
            </a:pPr>
            <a:r>
              <a:rPr lang="en">
                <a:solidFill>
                  <a:schemeClr val="lt1"/>
                </a:solidFill>
                <a:uFill>
                  <a:noFill/>
                </a:uFill>
                <a:hlinkClick r:id="rId1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Man with cup looking at camera</a:t>
            </a:r>
            <a:endParaRPr>
              <a:solidFill>
                <a:schemeClr val="lt1"/>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endParaRPr>
          </a:p>
          <a:p>
            <a:pPr marL="457200" lvl="0" indent="-317500" algn="l" rtl="0">
              <a:spcBef>
                <a:spcPts val="0"/>
              </a:spcBef>
              <a:spcAft>
                <a:spcPts val="0"/>
              </a:spcAft>
              <a:buSzPts val="1400"/>
              <a:buChar char="●"/>
            </a:pPr>
            <a:r>
              <a:rPr lang="en">
                <a:solidFill>
                  <a:schemeClr val="lt1"/>
                </a:solidFill>
                <a:uFill>
                  <a:noFill/>
                </a:uFill>
                <a:hlinkClick r:id="rId1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High angle burger buns with sauces</a:t>
            </a:r>
            <a:endParaRPr>
              <a:solidFill>
                <a:schemeClr val="lt1"/>
              </a:solidFill>
            </a:endParaRPr>
          </a:p>
        </p:txBody>
      </p:sp>
      <p:sp>
        <p:nvSpPr>
          <p:cNvPr id="2332" name="Google Shape;2332;p126"/>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330"/>
                                        </p:tgtEl>
                                        <p:attrNameLst>
                                          <p:attrName>style.visibility</p:attrName>
                                        </p:attrNameLst>
                                      </p:cBhvr>
                                      <p:to>
                                        <p:strVal val="visible"/>
                                      </p:to>
                                    </p:set>
                                    <p:anim calcmode="lin" valueType="num">
                                      <p:cBhvr additive="base">
                                        <p:cTn id="7" dur="1000"/>
                                        <p:tgtEl>
                                          <p:spTgt spid="2330"/>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2332"/>
                                        </p:tgtEl>
                                        <p:attrNameLst>
                                          <p:attrName>style.visibility</p:attrName>
                                        </p:attrNameLst>
                                      </p:cBhvr>
                                      <p:to>
                                        <p:strVal val="visible"/>
                                      </p:to>
                                    </p:set>
                                    <p:anim calcmode="lin" valueType="num">
                                      <p:cBhvr additive="base">
                                        <p:cTn id="10" dur="1000"/>
                                        <p:tgtEl>
                                          <p:spTgt spid="2332"/>
                                        </p:tgtEl>
                                        <p:attrNameLst>
                                          <p:attrName>ppt_x</p:attrName>
                                        </p:attrNameLst>
                                      </p:cBhvr>
                                      <p:tavLst>
                                        <p:tav tm="0">
                                          <p:val>
                                            <p:strVal val="#ppt_x+1"/>
                                          </p:val>
                                        </p:tav>
                                        <p:tav tm="100000">
                                          <p:val>
                                            <p:strVal val="#ppt_x"/>
                                          </p:val>
                                        </p:tav>
                                      </p:tavLst>
                                    </p:anim>
                                  </p:childTnLst>
                                </p:cTn>
                              </p:par>
                              <p:par>
                                <p:cTn id="11" presetID="10" presetClass="entr" presetSubtype="0" fill="hold" nodeType="withEffect">
                                  <p:stCondLst>
                                    <p:cond delay="0"/>
                                  </p:stCondLst>
                                  <p:childTnLst>
                                    <p:set>
                                      <p:cBhvr>
                                        <p:cTn id="12" dur="1" fill="hold">
                                          <p:stCondLst>
                                            <p:cond delay="0"/>
                                          </p:stCondLst>
                                        </p:cTn>
                                        <p:tgtEl>
                                          <p:spTgt spid="2331"/>
                                        </p:tgtEl>
                                        <p:attrNameLst>
                                          <p:attrName>style.visibility</p:attrName>
                                        </p:attrNameLst>
                                      </p:cBhvr>
                                      <p:to>
                                        <p:strVal val="visible"/>
                                      </p:to>
                                    </p:set>
                                    <p:animEffect transition="in" filter="fade">
                                      <p:cBhvr>
                                        <p:cTn id="13" dur="1000"/>
                                        <p:tgtEl>
                                          <p:spTgt spid="2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336"/>
        <p:cNvGrpSpPr/>
        <p:nvPr/>
      </p:nvGrpSpPr>
      <p:grpSpPr>
        <a:xfrm>
          <a:off x="0" y="0"/>
          <a:ext cx="0" cy="0"/>
          <a:chOff x="0" y="0"/>
          <a:chExt cx="0" cy="0"/>
        </a:xfrm>
      </p:grpSpPr>
      <p:sp>
        <p:nvSpPr>
          <p:cNvPr id="2337" name="Google Shape;2337;p127"/>
          <p:cNvSpPr txBox="1">
            <a:spLocks noGrp="1"/>
          </p:cNvSpPr>
          <p:nvPr>
            <p:ph type="subTitle" idx="1"/>
          </p:nvPr>
        </p:nvSpPr>
        <p:spPr>
          <a:xfrm>
            <a:off x="834125" y="2860925"/>
            <a:ext cx="2067300" cy="123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Did you like the resources on this template? Get them for free at our other</a:t>
            </a:r>
            <a:endParaRPr/>
          </a:p>
          <a:p>
            <a:pPr marL="0" lvl="0" indent="0" algn="l" rtl="0">
              <a:spcBef>
                <a:spcPts val="0"/>
              </a:spcBef>
              <a:spcAft>
                <a:spcPts val="0"/>
              </a:spcAft>
              <a:buNone/>
            </a:pPr>
            <a:r>
              <a:rPr lang="en"/>
              <a:t>websites</a:t>
            </a:r>
            <a:endParaRPr/>
          </a:p>
        </p:txBody>
      </p:sp>
      <p:sp>
        <p:nvSpPr>
          <p:cNvPr id="2338" name="Google Shape;2338;p127"/>
          <p:cNvSpPr txBox="1">
            <a:spLocks noGrp="1"/>
          </p:cNvSpPr>
          <p:nvPr>
            <p:ph type="body" idx="2"/>
          </p:nvPr>
        </p:nvSpPr>
        <p:spPr>
          <a:xfrm>
            <a:off x="4196500" y="2177075"/>
            <a:ext cx="4376100" cy="2450400"/>
          </a:xfrm>
          <a:prstGeom prst="rect">
            <a:avLst/>
          </a:prstGeom>
        </p:spPr>
        <p:txBody>
          <a:bodyPr spcFirstLastPara="1" wrap="square" lIns="91425" tIns="91425" rIns="91425" bIns="91425" anchor="ctr" anchorCtr="0">
            <a:noAutofit/>
          </a:bodyPr>
          <a:lstStyle/>
          <a:p>
            <a:pPr marL="457200" lvl="0" indent="-317500" algn="l" rtl="0">
              <a:lnSpc>
                <a:spcPct val="100000"/>
              </a:lnSpc>
              <a:spcBef>
                <a:spcPts val="0"/>
              </a:spcBef>
              <a:spcAft>
                <a:spcPts val="0"/>
              </a:spcAft>
              <a:buClr>
                <a:schemeClr val="dk1"/>
              </a:buClr>
              <a:buSzPts val="1400"/>
              <a:buChar char="●"/>
            </a:pPr>
            <a:r>
              <a:rPr lang="en">
                <a:uFill>
                  <a:noFill/>
                </a:uFill>
                <a:hlinkClick r:id="rId3"/>
              </a:rPr>
              <a:t>Set of tasty hamburgers on a wooden board</a:t>
            </a:r>
            <a:endParaRPr/>
          </a:p>
          <a:p>
            <a:pPr marL="457200" lvl="0" indent="-317500" algn="l" rtl="0">
              <a:lnSpc>
                <a:spcPct val="100000"/>
              </a:lnSpc>
              <a:spcBef>
                <a:spcPts val="0"/>
              </a:spcBef>
              <a:spcAft>
                <a:spcPts val="0"/>
              </a:spcAft>
              <a:buClr>
                <a:schemeClr val="dk1"/>
              </a:buClr>
              <a:buSzPts val="1400"/>
              <a:buChar char="●"/>
            </a:pPr>
            <a:r>
              <a:rPr lang="en">
                <a:uFill>
                  <a:noFill/>
                </a:uFill>
                <a:hlinkClick r:id="rId4"/>
              </a:rPr>
              <a:t>Top view burgers on orange background</a:t>
            </a:r>
            <a:endParaRPr>
              <a:uFill>
                <a:noFill/>
              </a:uFill>
              <a:hlinkClick r:id="rId5"/>
            </a:endParaRPr>
          </a:p>
          <a:p>
            <a:pPr marL="457200" lvl="0" indent="-317500" algn="l" rtl="0">
              <a:lnSpc>
                <a:spcPct val="100000"/>
              </a:lnSpc>
              <a:spcBef>
                <a:spcPts val="0"/>
              </a:spcBef>
              <a:spcAft>
                <a:spcPts val="0"/>
              </a:spcAft>
              <a:buClr>
                <a:schemeClr val="dk1"/>
              </a:buClr>
              <a:buSzPts val="1400"/>
              <a:buChar char="●"/>
            </a:pPr>
            <a:r>
              <a:rPr lang="en">
                <a:uFill>
                  <a:noFill/>
                </a:uFill>
                <a:hlinkClick r:id="rId6"/>
              </a:rPr>
              <a:t>Surprised woman looking at hamburger</a:t>
            </a:r>
            <a:endParaRPr/>
          </a:p>
          <a:p>
            <a:pPr marL="457200" lvl="0" indent="-317500" algn="l" rtl="0">
              <a:lnSpc>
                <a:spcPct val="100000"/>
              </a:lnSpc>
              <a:spcBef>
                <a:spcPts val="0"/>
              </a:spcBef>
              <a:spcAft>
                <a:spcPts val="0"/>
              </a:spcAft>
              <a:buClr>
                <a:schemeClr val="dk1"/>
              </a:buClr>
              <a:buSzPts val="1400"/>
              <a:buChar char="●"/>
            </a:pPr>
            <a:r>
              <a:rPr lang="en">
                <a:uFill>
                  <a:noFill/>
                </a:uFill>
                <a:hlinkClick r:id="rId7"/>
              </a:rPr>
              <a:t>Set of classic burgers on a wooden board</a:t>
            </a:r>
            <a:endParaRPr>
              <a:uFill>
                <a:noFill/>
              </a:uFill>
              <a:hlinkClick r:id="rId8"/>
            </a:endParaRPr>
          </a:p>
          <a:p>
            <a:pPr marL="457200" lvl="0" indent="-317500" algn="l" rtl="0">
              <a:lnSpc>
                <a:spcPct val="100000"/>
              </a:lnSpc>
              <a:spcBef>
                <a:spcPts val="0"/>
              </a:spcBef>
              <a:spcAft>
                <a:spcPts val="0"/>
              </a:spcAft>
              <a:buClr>
                <a:schemeClr val="dk1"/>
              </a:buClr>
              <a:buSzPts val="1400"/>
              <a:buChar char="●"/>
            </a:pPr>
            <a:r>
              <a:rPr lang="en">
                <a:uFill>
                  <a:noFill/>
                </a:uFill>
                <a:hlinkClick r:id="rId9"/>
              </a:rPr>
              <a:t>Front view burger with french fries</a:t>
            </a:r>
            <a:endParaRPr/>
          </a:p>
          <a:p>
            <a:pPr marL="457200" lvl="0" indent="-317500" algn="l" rtl="0">
              <a:lnSpc>
                <a:spcPct val="100000"/>
              </a:lnSpc>
              <a:spcBef>
                <a:spcPts val="0"/>
              </a:spcBef>
              <a:spcAft>
                <a:spcPts val="0"/>
              </a:spcAft>
              <a:buClr>
                <a:schemeClr val="dk1"/>
              </a:buClr>
              <a:buSzPts val="1400"/>
              <a:buChar char="●"/>
            </a:pPr>
            <a:r>
              <a:rPr lang="en">
                <a:uFill>
                  <a:noFill/>
                </a:uFill>
                <a:hlinkClick r:id="rId10"/>
              </a:rPr>
              <a:t>Classic beef burger with ketchup sauce</a:t>
            </a:r>
            <a:endParaRPr/>
          </a:p>
          <a:p>
            <a:pPr marL="457200" lvl="0" indent="-317500" algn="l" rtl="0">
              <a:lnSpc>
                <a:spcPct val="100000"/>
              </a:lnSpc>
              <a:spcBef>
                <a:spcPts val="0"/>
              </a:spcBef>
              <a:spcAft>
                <a:spcPts val="0"/>
              </a:spcAft>
              <a:buClr>
                <a:schemeClr val="dk1"/>
              </a:buClr>
              <a:buSzPts val="1400"/>
              <a:buChar char="●"/>
            </a:pPr>
            <a:r>
              <a:rPr lang="en">
                <a:uFill>
                  <a:noFill/>
                </a:uFill>
                <a:hlinkClick r:id="rId11"/>
              </a:rPr>
              <a:t>Hands holding hamburger</a:t>
            </a:r>
            <a:endParaRPr/>
          </a:p>
          <a:p>
            <a:pPr marL="457200" lvl="0" indent="-317500" algn="l" rtl="0">
              <a:lnSpc>
                <a:spcPct val="100000"/>
              </a:lnSpc>
              <a:spcBef>
                <a:spcPts val="0"/>
              </a:spcBef>
              <a:spcAft>
                <a:spcPts val="0"/>
              </a:spcAft>
              <a:buClr>
                <a:schemeClr val="dk1"/>
              </a:buClr>
              <a:buSzPts val="1400"/>
              <a:buChar char="●"/>
            </a:pPr>
            <a:r>
              <a:rPr lang="en">
                <a:uFill>
                  <a:noFill/>
                </a:uFill>
                <a:hlinkClick r:id="rId12"/>
              </a:rPr>
              <a:t>Flat lay burgers with copy space</a:t>
            </a:r>
            <a:endParaRPr>
              <a:uFill>
                <a:noFill/>
              </a:uFill>
              <a:hlinkClick r:id="rId13"/>
            </a:endParaRPr>
          </a:p>
          <a:p>
            <a:pPr marL="457200" lvl="0" indent="-317500" algn="l" rtl="0">
              <a:lnSpc>
                <a:spcPct val="100000"/>
              </a:lnSpc>
              <a:spcBef>
                <a:spcPts val="0"/>
              </a:spcBef>
              <a:spcAft>
                <a:spcPts val="0"/>
              </a:spcAft>
              <a:buClr>
                <a:schemeClr val="dk1"/>
              </a:buClr>
              <a:buSzPts val="1400"/>
              <a:buChar char="●"/>
            </a:pPr>
            <a:r>
              <a:rPr lang="en">
                <a:uFill>
                  <a:noFill/>
                </a:uFill>
                <a:hlinkClick r:id="rId14"/>
              </a:rPr>
              <a:t>Appetizing burger in front of yellow </a:t>
            </a:r>
            <a:r>
              <a:rPr lang="en">
                <a:solidFill>
                  <a:schemeClr val="hlink"/>
                </a:solidFill>
                <a:uFill>
                  <a:noFill/>
                </a:uFill>
                <a:hlinkClick r:id="rId14"/>
              </a:rPr>
              <a:t>background</a:t>
            </a:r>
            <a:endParaRPr/>
          </a:p>
        </p:txBody>
      </p:sp>
      <p:sp>
        <p:nvSpPr>
          <p:cNvPr id="2339" name="Google Shape;2339;p127"/>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337"/>
                                        </p:tgtEl>
                                        <p:attrNameLst>
                                          <p:attrName>style.visibility</p:attrName>
                                        </p:attrNameLst>
                                      </p:cBhvr>
                                      <p:to>
                                        <p:strVal val="visible"/>
                                      </p:to>
                                    </p:set>
                                    <p:anim calcmode="lin" valueType="num">
                                      <p:cBhvr additive="base">
                                        <p:cTn id="7" dur="1000"/>
                                        <p:tgtEl>
                                          <p:spTgt spid="2337"/>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2339"/>
                                        </p:tgtEl>
                                        <p:attrNameLst>
                                          <p:attrName>style.visibility</p:attrName>
                                        </p:attrNameLst>
                                      </p:cBhvr>
                                      <p:to>
                                        <p:strVal val="visible"/>
                                      </p:to>
                                    </p:set>
                                    <p:anim calcmode="lin" valueType="num">
                                      <p:cBhvr additive="base">
                                        <p:cTn id="10" dur="1000"/>
                                        <p:tgtEl>
                                          <p:spTgt spid="2339"/>
                                        </p:tgtEl>
                                        <p:attrNameLst>
                                          <p:attrName>ppt_x</p:attrName>
                                        </p:attrNameLst>
                                      </p:cBhvr>
                                      <p:tavLst>
                                        <p:tav tm="0">
                                          <p:val>
                                            <p:strVal val="#ppt_x+1"/>
                                          </p:val>
                                        </p:tav>
                                        <p:tav tm="100000">
                                          <p:val>
                                            <p:strVal val="#ppt_x"/>
                                          </p:val>
                                        </p:tav>
                                      </p:tavLst>
                                    </p:anim>
                                  </p:childTnLst>
                                </p:cTn>
                              </p:par>
                              <p:par>
                                <p:cTn id="11" presetID="10" presetClass="entr" presetSubtype="0" fill="hold" nodeType="withEffect">
                                  <p:stCondLst>
                                    <p:cond delay="0"/>
                                  </p:stCondLst>
                                  <p:childTnLst>
                                    <p:set>
                                      <p:cBhvr>
                                        <p:cTn id="12" dur="1" fill="hold">
                                          <p:stCondLst>
                                            <p:cond delay="0"/>
                                          </p:stCondLst>
                                        </p:cTn>
                                        <p:tgtEl>
                                          <p:spTgt spid="2338"/>
                                        </p:tgtEl>
                                        <p:attrNameLst>
                                          <p:attrName>style.visibility</p:attrName>
                                        </p:attrNameLst>
                                      </p:cBhvr>
                                      <p:to>
                                        <p:strVal val="visible"/>
                                      </p:to>
                                    </p:set>
                                    <p:animEffect transition="in" filter="fade">
                                      <p:cBhvr>
                                        <p:cTn id="13" dur="1000"/>
                                        <p:tgtEl>
                                          <p:spTgt spid="2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343"/>
        <p:cNvGrpSpPr/>
        <p:nvPr/>
      </p:nvGrpSpPr>
      <p:grpSpPr>
        <a:xfrm>
          <a:off x="0" y="0"/>
          <a:ext cx="0" cy="0"/>
          <a:chOff x="0" y="0"/>
          <a:chExt cx="0" cy="0"/>
        </a:xfrm>
      </p:grpSpPr>
      <p:sp>
        <p:nvSpPr>
          <p:cNvPr id="2344" name="Google Shape;2344;p128"/>
          <p:cNvSpPr txBox="1">
            <a:spLocks noGrp="1"/>
          </p:cNvSpPr>
          <p:nvPr>
            <p:ph type="subTitle" idx="1"/>
          </p:nvPr>
        </p:nvSpPr>
        <p:spPr>
          <a:xfrm>
            <a:off x="834125" y="2860925"/>
            <a:ext cx="2067300" cy="123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Did you like the resources on this template? Get them for free at our other</a:t>
            </a:r>
            <a:endParaRPr/>
          </a:p>
          <a:p>
            <a:pPr marL="0" lvl="0" indent="0" algn="l" rtl="0">
              <a:spcBef>
                <a:spcPts val="0"/>
              </a:spcBef>
              <a:spcAft>
                <a:spcPts val="0"/>
              </a:spcAft>
              <a:buNone/>
            </a:pPr>
            <a:r>
              <a:rPr lang="en"/>
              <a:t>websites:</a:t>
            </a:r>
            <a:endParaRPr/>
          </a:p>
        </p:txBody>
      </p:sp>
      <p:sp>
        <p:nvSpPr>
          <p:cNvPr id="2345" name="Google Shape;2345;p128"/>
          <p:cNvSpPr txBox="1">
            <a:spLocks noGrp="1"/>
          </p:cNvSpPr>
          <p:nvPr>
            <p:ph type="body" idx="2"/>
          </p:nvPr>
        </p:nvSpPr>
        <p:spPr>
          <a:xfrm>
            <a:off x="4196500" y="2177075"/>
            <a:ext cx="4376100" cy="24504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800">
                <a:latin typeface="Anton"/>
                <a:ea typeface="Anton"/>
                <a:cs typeface="Anton"/>
                <a:sym typeface="Anton"/>
              </a:rPr>
              <a:t>VECTORS:</a:t>
            </a:r>
            <a:endParaRPr/>
          </a:p>
          <a:p>
            <a:pPr marL="0" lvl="0" indent="0" algn="l" rtl="0">
              <a:lnSpc>
                <a:spcPct val="100000"/>
              </a:lnSpc>
              <a:spcBef>
                <a:spcPts val="0"/>
              </a:spcBef>
              <a:spcAft>
                <a:spcPts val="0"/>
              </a:spcAft>
              <a:buNone/>
            </a:pPr>
            <a:endParaRPr/>
          </a:p>
          <a:p>
            <a:pPr marL="457200" lvl="0" indent="-317500" algn="l" rtl="0">
              <a:lnSpc>
                <a:spcPct val="100000"/>
              </a:lnSpc>
              <a:spcBef>
                <a:spcPts val="0"/>
              </a:spcBef>
              <a:spcAft>
                <a:spcPts val="0"/>
              </a:spcAft>
              <a:buClr>
                <a:schemeClr val="dk1"/>
              </a:buClr>
              <a:buSzPts val="1400"/>
              <a:buChar char="●"/>
            </a:pPr>
            <a:r>
              <a:rPr lang="en">
                <a:uFill>
                  <a:noFill/>
                </a:uFill>
                <a:hlinkClick r:id="rId3"/>
              </a:rPr>
              <a:t>Black and white burger logo collection</a:t>
            </a:r>
            <a:endParaRPr>
              <a:uFill>
                <a:noFill/>
              </a:uFill>
              <a:hlinkClick r:id="rId4"/>
            </a:endParaRPr>
          </a:p>
          <a:p>
            <a:pPr marL="457200" lvl="0" indent="-317500" algn="l" rtl="0">
              <a:lnSpc>
                <a:spcPct val="100000"/>
              </a:lnSpc>
              <a:spcBef>
                <a:spcPts val="0"/>
              </a:spcBef>
              <a:spcAft>
                <a:spcPts val="0"/>
              </a:spcAft>
              <a:buClr>
                <a:schemeClr val="dk1"/>
              </a:buClr>
              <a:buSzPts val="1400"/>
              <a:buChar char="●"/>
            </a:pPr>
            <a:r>
              <a:rPr lang="en">
                <a:uFill>
                  <a:noFill/>
                </a:uFill>
                <a:hlinkClick r:id="rId5"/>
              </a:rPr>
              <a:t>Yellow and white burger logo collection</a:t>
            </a:r>
            <a:endParaRPr/>
          </a:p>
        </p:txBody>
      </p:sp>
      <p:sp>
        <p:nvSpPr>
          <p:cNvPr id="2346" name="Google Shape;2346;p128"/>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344"/>
                                        </p:tgtEl>
                                        <p:attrNameLst>
                                          <p:attrName>style.visibility</p:attrName>
                                        </p:attrNameLst>
                                      </p:cBhvr>
                                      <p:to>
                                        <p:strVal val="visible"/>
                                      </p:to>
                                    </p:set>
                                    <p:anim calcmode="lin" valueType="num">
                                      <p:cBhvr additive="base">
                                        <p:cTn id="7" dur="1000"/>
                                        <p:tgtEl>
                                          <p:spTgt spid="2344"/>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2346"/>
                                        </p:tgtEl>
                                        <p:attrNameLst>
                                          <p:attrName>style.visibility</p:attrName>
                                        </p:attrNameLst>
                                      </p:cBhvr>
                                      <p:to>
                                        <p:strVal val="visible"/>
                                      </p:to>
                                    </p:set>
                                    <p:anim calcmode="lin" valueType="num">
                                      <p:cBhvr additive="base">
                                        <p:cTn id="10" dur="1000"/>
                                        <p:tgtEl>
                                          <p:spTgt spid="2346"/>
                                        </p:tgtEl>
                                        <p:attrNameLst>
                                          <p:attrName>ppt_x</p:attrName>
                                        </p:attrNameLst>
                                      </p:cBhvr>
                                      <p:tavLst>
                                        <p:tav tm="0">
                                          <p:val>
                                            <p:strVal val="#ppt_x+1"/>
                                          </p:val>
                                        </p:tav>
                                        <p:tav tm="100000">
                                          <p:val>
                                            <p:strVal val="#ppt_x"/>
                                          </p:val>
                                        </p:tav>
                                      </p:tavLst>
                                    </p:anim>
                                  </p:childTnLst>
                                </p:cTn>
                              </p:par>
                              <p:par>
                                <p:cTn id="11" presetID="10" presetClass="entr" presetSubtype="0" fill="hold" nodeType="withEffect">
                                  <p:stCondLst>
                                    <p:cond delay="0"/>
                                  </p:stCondLst>
                                  <p:childTnLst>
                                    <p:set>
                                      <p:cBhvr>
                                        <p:cTn id="12" dur="1" fill="hold">
                                          <p:stCondLst>
                                            <p:cond delay="0"/>
                                          </p:stCondLst>
                                        </p:cTn>
                                        <p:tgtEl>
                                          <p:spTgt spid="2345"/>
                                        </p:tgtEl>
                                        <p:attrNameLst>
                                          <p:attrName>style.visibility</p:attrName>
                                        </p:attrNameLst>
                                      </p:cBhvr>
                                      <p:to>
                                        <p:strVal val="visible"/>
                                      </p:to>
                                    </p:set>
                                    <p:animEffect transition="in" filter="fade">
                                      <p:cBhvr>
                                        <p:cTn id="13" dur="1000"/>
                                        <p:tgtEl>
                                          <p:spTgt spid="2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sp>
        <p:nvSpPr>
          <p:cNvPr id="2351" name="Google Shape;2351;p129"/>
          <p:cNvSpPr txBox="1">
            <a:spLocks noGrp="1"/>
          </p:cNvSpPr>
          <p:nvPr>
            <p:ph type="subTitle" idx="1"/>
          </p:nvPr>
        </p:nvSpPr>
        <p:spPr>
          <a:xfrm>
            <a:off x="834125" y="2860925"/>
            <a:ext cx="2067300" cy="123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Did you like the resources on this template? Get them for free at our other</a:t>
            </a:r>
            <a:endParaRPr/>
          </a:p>
          <a:p>
            <a:pPr marL="0" lvl="0" indent="0" algn="l" rtl="0">
              <a:spcBef>
                <a:spcPts val="0"/>
              </a:spcBef>
              <a:spcAft>
                <a:spcPts val="0"/>
              </a:spcAft>
              <a:buNone/>
            </a:pPr>
            <a:r>
              <a:rPr lang="en"/>
              <a:t>websites:</a:t>
            </a:r>
            <a:endParaRPr/>
          </a:p>
        </p:txBody>
      </p:sp>
      <p:sp>
        <p:nvSpPr>
          <p:cNvPr id="2352" name="Google Shape;2352;p129"/>
          <p:cNvSpPr txBox="1">
            <a:spLocks noGrp="1"/>
          </p:cNvSpPr>
          <p:nvPr>
            <p:ph type="body" idx="2"/>
          </p:nvPr>
        </p:nvSpPr>
        <p:spPr>
          <a:xfrm>
            <a:off x="4196500" y="2177075"/>
            <a:ext cx="4376100" cy="24504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800">
                <a:latin typeface="Anton"/>
                <a:ea typeface="Anton"/>
                <a:cs typeface="Anton"/>
                <a:sym typeface="Anton"/>
              </a:rPr>
              <a:t>PHOTOS:</a:t>
            </a:r>
            <a:endParaRPr/>
          </a:p>
          <a:p>
            <a:pPr marL="0" lvl="0" indent="0" algn="l" rtl="0">
              <a:lnSpc>
                <a:spcPct val="100000"/>
              </a:lnSpc>
              <a:spcBef>
                <a:spcPts val="0"/>
              </a:spcBef>
              <a:spcAft>
                <a:spcPts val="0"/>
              </a:spcAft>
              <a:buNone/>
            </a:pPr>
            <a:endParaRPr/>
          </a:p>
          <a:p>
            <a:pPr marL="457200" marR="0" lvl="0" indent="-317500" algn="l" rtl="0">
              <a:lnSpc>
                <a:spcPct val="100000"/>
              </a:lnSpc>
              <a:spcBef>
                <a:spcPts val="0"/>
              </a:spcBef>
              <a:spcAft>
                <a:spcPts val="0"/>
              </a:spcAft>
              <a:buClr>
                <a:schemeClr val="lt1"/>
              </a:buClr>
              <a:buSzPts val="1400"/>
              <a:buChar char="●"/>
            </a:pPr>
            <a:r>
              <a:rPr lang="en">
                <a:uFill>
                  <a:noFill/>
                </a:uFill>
                <a:hlinkClick r:id="rId3"/>
              </a:rPr>
              <a:t>Front view burger and fries on table</a:t>
            </a:r>
            <a:endParaRPr/>
          </a:p>
          <a:p>
            <a:pPr marL="457200" marR="0" lvl="0" indent="-317500" algn="l" rtl="0">
              <a:lnSpc>
                <a:spcPct val="100000"/>
              </a:lnSpc>
              <a:spcBef>
                <a:spcPts val="0"/>
              </a:spcBef>
              <a:spcAft>
                <a:spcPts val="0"/>
              </a:spcAft>
              <a:buClr>
                <a:schemeClr val="lt1"/>
              </a:buClr>
              <a:buSzPts val="1400"/>
              <a:buChar char="●"/>
            </a:pPr>
            <a:r>
              <a:rPr lang="en">
                <a:uFill>
                  <a:noFill/>
                </a:uFill>
                <a:hlinkClick r:id="rId4"/>
              </a:rPr>
              <a:t>Front view male putting sauce on burger</a:t>
            </a:r>
            <a:endParaRPr/>
          </a:p>
          <a:p>
            <a:pPr marL="457200" marR="0" lvl="0" indent="-317500" algn="l" rtl="0">
              <a:lnSpc>
                <a:spcPct val="100000"/>
              </a:lnSpc>
              <a:spcBef>
                <a:spcPts val="0"/>
              </a:spcBef>
              <a:spcAft>
                <a:spcPts val="0"/>
              </a:spcAft>
              <a:buClr>
                <a:schemeClr val="lt1"/>
              </a:buClr>
              <a:buSzPts val="1400"/>
              <a:buChar char="●"/>
            </a:pPr>
            <a:r>
              <a:rPr lang="en">
                <a:uFill>
                  <a:noFill/>
                </a:uFill>
                <a:hlinkClick r:id="rId5"/>
              </a:rPr>
              <a:t>Front view man putting hand on burger</a:t>
            </a:r>
            <a:endParaRPr/>
          </a:p>
          <a:p>
            <a:pPr marL="457200" marR="0" lvl="0" indent="-317500" algn="l" rtl="0">
              <a:lnSpc>
                <a:spcPct val="100000"/>
              </a:lnSpc>
              <a:spcBef>
                <a:spcPts val="0"/>
              </a:spcBef>
              <a:spcAft>
                <a:spcPts val="0"/>
              </a:spcAft>
              <a:buClr>
                <a:schemeClr val="lt1"/>
              </a:buClr>
              <a:buSzPts val="1400"/>
              <a:buChar char="●"/>
            </a:pPr>
            <a:r>
              <a:rPr lang="en">
                <a:uFill>
                  <a:noFill/>
                </a:uFill>
                <a:hlinkClick r:id="rId6"/>
              </a:rPr>
              <a:t>Woman preparing cheeseburgers and fries</a:t>
            </a:r>
            <a:endParaRPr/>
          </a:p>
          <a:p>
            <a:pPr marL="457200" marR="0" lvl="0" indent="-317500" algn="l" rtl="0">
              <a:lnSpc>
                <a:spcPct val="100000"/>
              </a:lnSpc>
              <a:spcBef>
                <a:spcPts val="0"/>
              </a:spcBef>
              <a:spcAft>
                <a:spcPts val="0"/>
              </a:spcAft>
              <a:buClr>
                <a:schemeClr val="lt1"/>
              </a:buClr>
              <a:buSzPts val="1400"/>
              <a:buChar char="●"/>
            </a:pPr>
            <a:r>
              <a:rPr lang="en">
                <a:uFill>
                  <a:noFill/>
                </a:uFill>
                <a:hlinkClick r:id="rId7"/>
              </a:rPr>
              <a:t>Front view burger and fries on table</a:t>
            </a:r>
            <a:endParaRPr/>
          </a:p>
          <a:p>
            <a:pPr marL="457200" marR="0" lvl="0" indent="-317500" algn="l" rtl="0">
              <a:lnSpc>
                <a:spcPct val="100000"/>
              </a:lnSpc>
              <a:spcBef>
                <a:spcPts val="0"/>
              </a:spcBef>
              <a:spcAft>
                <a:spcPts val="0"/>
              </a:spcAft>
              <a:buClr>
                <a:schemeClr val="lt1"/>
              </a:buClr>
              <a:buSzPts val="1400"/>
              <a:buChar char="●"/>
            </a:pPr>
            <a:r>
              <a:rPr lang="en">
                <a:uFill>
                  <a:noFill/>
                </a:uFill>
                <a:hlinkClick r:id="rId8"/>
              </a:rPr>
              <a:t>High angle burger on table</a:t>
            </a:r>
            <a:endParaRPr/>
          </a:p>
          <a:p>
            <a:pPr marL="457200" marR="0" lvl="0" indent="-317500" algn="l" rtl="0">
              <a:lnSpc>
                <a:spcPct val="100000"/>
              </a:lnSpc>
              <a:spcBef>
                <a:spcPts val="0"/>
              </a:spcBef>
              <a:spcAft>
                <a:spcPts val="0"/>
              </a:spcAft>
              <a:buClr>
                <a:schemeClr val="lt1"/>
              </a:buClr>
              <a:buSzPts val="1400"/>
              <a:buChar char="●"/>
            </a:pPr>
            <a:r>
              <a:rPr lang="en">
                <a:uFill>
                  <a:noFill/>
                </a:uFill>
                <a:hlinkClick r:id="rId9"/>
              </a:rPr>
              <a:t>High angle sweet potato fries with sauce</a:t>
            </a:r>
            <a:endParaRPr/>
          </a:p>
          <a:p>
            <a:pPr marL="457200" marR="0" lvl="0" indent="-317500" algn="l" rtl="0">
              <a:lnSpc>
                <a:spcPct val="100000"/>
              </a:lnSpc>
              <a:spcBef>
                <a:spcPts val="0"/>
              </a:spcBef>
              <a:spcAft>
                <a:spcPts val="0"/>
              </a:spcAft>
              <a:buClr>
                <a:schemeClr val="lt1"/>
              </a:buClr>
              <a:buSzPts val="1400"/>
              <a:buChar char="●"/>
            </a:pPr>
            <a:r>
              <a:rPr lang="en">
                <a:uFill>
                  <a:noFill/>
                </a:uFill>
                <a:hlinkClick r:id="rId10"/>
              </a:rPr>
              <a:t>Portrait of </a:t>
            </a:r>
            <a:r>
              <a:rPr lang="en">
                <a:uFill>
                  <a:noFill/>
                </a:uFill>
                <a:hlinkClick r:id="rId10"/>
              </a:rPr>
              <a:t>smiling</a:t>
            </a:r>
            <a:r>
              <a:rPr lang="en">
                <a:uFill>
                  <a:noFill/>
                </a:uFill>
                <a:hlinkClick r:id="rId10"/>
              </a:rPr>
              <a:t> male chef</a:t>
            </a:r>
            <a:endParaRPr/>
          </a:p>
        </p:txBody>
      </p:sp>
      <p:sp>
        <p:nvSpPr>
          <p:cNvPr id="2353" name="Google Shape;2353;p129"/>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RESOURCES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351"/>
                                        </p:tgtEl>
                                        <p:attrNameLst>
                                          <p:attrName>style.visibility</p:attrName>
                                        </p:attrNameLst>
                                      </p:cBhvr>
                                      <p:to>
                                        <p:strVal val="visible"/>
                                      </p:to>
                                    </p:set>
                                    <p:anim calcmode="lin" valueType="num">
                                      <p:cBhvr additive="base">
                                        <p:cTn id="7" dur="1000"/>
                                        <p:tgtEl>
                                          <p:spTgt spid="2351"/>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2353"/>
                                        </p:tgtEl>
                                        <p:attrNameLst>
                                          <p:attrName>style.visibility</p:attrName>
                                        </p:attrNameLst>
                                      </p:cBhvr>
                                      <p:to>
                                        <p:strVal val="visible"/>
                                      </p:to>
                                    </p:set>
                                    <p:anim calcmode="lin" valueType="num">
                                      <p:cBhvr additive="base">
                                        <p:cTn id="10" dur="1000"/>
                                        <p:tgtEl>
                                          <p:spTgt spid="2353"/>
                                        </p:tgtEl>
                                        <p:attrNameLst>
                                          <p:attrName>ppt_x</p:attrName>
                                        </p:attrNameLst>
                                      </p:cBhvr>
                                      <p:tavLst>
                                        <p:tav tm="0">
                                          <p:val>
                                            <p:strVal val="#ppt_x+1"/>
                                          </p:val>
                                        </p:tav>
                                        <p:tav tm="100000">
                                          <p:val>
                                            <p:strVal val="#ppt_x"/>
                                          </p:val>
                                        </p:tav>
                                      </p:tavLst>
                                    </p:anim>
                                  </p:childTnLst>
                                </p:cTn>
                              </p:par>
                              <p:par>
                                <p:cTn id="11" presetID="10" presetClass="entr" presetSubtype="0" fill="hold" nodeType="withEffect">
                                  <p:stCondLst>
                                    <p:cond delay="0"/>
                                  </p:stCondLst>
                                  <p:childTnLst>
                                    <p:set>
                                      <p:cBhvr>
                                        <p:cTn id="12" dur="1" fill="hold">
                                          <p:stCondLst>
                                            <p:cond delay="0"/>
                                          </p:stCondLst>
                                        </p:cTn>
                                        <p:tgtEl>
                                          <p:spTgt spid="2352"/>
                                        </p:tgtEl>
                                        <p:attrNameLst>
                                          <p:attrName>style.visibility</p:attrName>
                                        </p:attrNameLst>
                                      </p:cBhvr>
                                      <p:to>
                                        <p:strVal val="visible"/>
                                      </p:to>
                                    </p:set>
                                    <p:animEffect transition="in" filter="fade">
                                      <p:cBhvr>
                                        <p:cTn id="13" dur="1000"/>
                                        <p:tgtEl>
                                          <p:spTgt spid="2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357"/>
        <p:cNvGrpSpPr/>
        <p:nvPr/>
      </p:nvGrpSpPr>
      <p:grpSpPr>
        <a:xfrm>
          <a:off x="0" y="0"/>
          <a:ext cx="0" cy="0"/>
          <a:chOff x="0" y="0"/>
          <a:chExt cx="0" cy="0"/>
        </a:xfrm>
      </p:grpSpPr>
      <p:sp>
        <p:nvSpPr>
          <p:cNvPr id="2358" name="Google Shape;2358;p130"/>
          <p:cNvSpPr txBox="1">
            <a:spLocks noGrp="1"/>
          </p:cNvSpPr>
          <p:nvPr>
            <p:ph type="subTitle" idx="1"/>
          </p:nvPr>
        </p:nvSpPr>
        <p:spPr>
          <a:xfrm>
            <a:off x="834125" y="2860925"/>
            <a:ext cx="2067300" cy="123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Did you like the resources on this template? Get them for free at our other</a:t>
            </a:r>
            <a:endParaRPr/>
          </a:p>
          <a:p>
            <a:pPr marL="0" lvl="0" indent="0" algn="l" rtl="0">
              <a:spcBef>
                <a:spcPts val="0"/>
              </a:spcBef>
              <a:spcAft>
                <a:spcPts val="0"/>
              </a:spcAft>
              <a:buNone/>
            </a:pPr>
            <a:r>
              <a:rPr lang="en"/>
              <a:t>websites:</a:t>
            </a:r>
            <a:endParaRPr/>
          </a:p>
        </p:txBody>
      </p:sp>
      <p:sp>
        <p:nvSpPr>
          <p:cNvPr id="2359" name="Google Shape;2359;p130"/>
          <p:cNvSpPr txBox="1">
            <a:spLocks noGrp="1"/>
          </p:cNvSpPr>
          <p:nvPr>
            <p:ph type="body" idx="2"/>
          </p:nvPr>
        </p:nvSpPr>
        <p:spPr>
          <a:xfrm>
            <a:off x="4196500" y="2177075"/>
            <a:ext cx="4376100" cy="245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endParaRPr>
              <a:latin typeface="Anton"/>
              <a:ea typeface="Anton"/>
              <a:cs typeface="Anton"/>
              <a:sym typeface="Anton"/>
            </a:endParaRPr>
          </a:p>
          <a:p>
            <a:pPr marL="457200" marR="50800" lvl="0" indent="-317500" algn="l" rtl="0">
              <a:spcBef>
                <a:spcPts val="0"/>
              </a:spcBef>
              <a:spcAft>
                <a:spcPts val="0"/>
              </a:spcAft>
              <a:buClr>
                <a:schemeClr val="dk1"/>
              </a:buClr>
              <a:buSzPts val="1400"/>
              <a:buChar char="●"/>
            </a:pPr>
            <a:r>
              <a:rPr lang="en">
                <a:uFill>
                  <a:noFill/>
                </a:uFill>
                <a:hlinkClick r:id="rId3"/>
              </a:rPr>
              <a:t>Portrait of a young male baker standing with his arms crossed in his bakery</a:t>
            </a:r>
            <a:endParaRPr sz="1800">
              <a:latin typeface="Anton"/>
              <a:ea typeface="Anton"/>
              <a:cs typeface="Anton"/>
              <a:sym typeface="Anton"/>
            </a:endParaRPr>
          </a:p>
          <a:p>
            <a:pPr marL="457200" marR="50800" lvl="0" indent="-317500" algn="l" rtl="0">
              <a:lnSpc>
                <a:spcPct val="100000"/>
              </a:lnSpc>
              <a:spcBef>
                <a:spcPts val="0"/>
              </a:spcBef>
              <a:spcAft>
                <a:spcPts val="0"/>
              </a:spcAft>
              <a:buClr>
                <a:schemeClr val="dk1"/>
              </a:buClr>
              <a:buSzPts val="1400"/>
              <a:buFont typeface="Anton"/>
              <a:buChar char="●"/>
            </a:pPr>
            <a:r>
              <a:rPr lang="en">
                <a:uFill>
                  <a:noFill/>
                </a:uFill>
                <a:hlinkClick r:id="rId4"/>
              </a:rPr>
              <a:t>Portrait of a smiling young female baker looking at camera</a:t>
            </a:r>
            <a:r>
              <a:rPr lang="en"/>
              <a:t> </a:t>
            </a:r>
            <a:endParaRPr/>
          </a:p>
          <a:p>
            <a:pPr marL="457200" marR="50800" lvl="0" indent="-317500" algn="l" rtl="0">
              <a:lnSpc>
                <a:spcPct val="166000"/>
              </a:lnSpc>
              <a:spcBef>
                <a:spcPts val="0"/>
              </a:spcBef>
              <a:spcAft>
                <a:spcPts val="0"/>
              </a:spcAft>
              <a:buClr>
                <a:schemeClr val="dk1"/>
              </a:buClr>
              <a:buSzPts val="1400"/>
              <a:buFont typeface="Anton"/>
              <a:buChar char="●"/>
            </a:pPr>
            <a:r>
              <a:rPr lang="en">
                <a:uFill>
                  <a:noFill/>
                </a:uFill>
                <a:hlinkClick r:id="rId5"/>
              </a:rPr>
              <a:t>Smiley female chef holding dish in her hand</a:t>
            </a:r>
            <a:endParaRPr/>
          </a:p>
          <a:p>
            <a:pPr marL="0" lvl="0" indent="0" algn="l" rtl="0">
              <a:spcBef>
                <a:spcPts val="0"/>
              </a:spcBef>
              <a:spcAft>
                <a:spcPts val="0"/>
              </a:spcAft>
              <a:buClr>
                <a:schemeClr val="dk1"/>
              </a:buClr>
              <a:buSzPts val="1100"/>
              <a:buFont typeface="Arial"/>
              <a:buNone/>
            </a:pPr>
            <a:endParaRPr sz="1800">
              <a:latin typeface="Anton"/>
              <a:ea typeface="Anton"/>
              <a:cs typeface="Anton"/>
              <a:sym typeface="Anton"/>
            </a:endParaRPr>
          </a:p>
          <a:p>
            <a:pPr marL="0" lvl="0" indent="0" algn="l" rtl="0">
              <a:spcBef>
                <a:spcPts val="0"/>
              </a:spcBef>
              <a:spcAft>
                <a:spcPts val="0"/>
              </a:spcAft>
              <a:buNone/>
            </a:pPr>
            <a:r>
              <a:rPr lang="en" sz="1800">
                <a:latin typeface="Anton"/>
                <a:ea typeface="Anton"/>
                <a:cs typeface="Anton"/>
                <a:sym typeface="Anton"/>
              </a:rPr>
              <a:t>ICONS:</a:t>
            </a:r>
            <a:endParaRPr/>
          </a:p>
          <a:p>
            <a:pPr marL="0" lvl="0" indent="0" algn="l" rtl="0">
              <a:spcBef>
                <a:spcPts val="0"/>
              </a:spcBef>
              <a:spcAft>
                <a:spcPts val="0"/>
              </a:spcAft>
              <a:buNone/>
            </a:pPr>
            <a:endParaRPr/>
          </a:p>
          <a:p>
            <a:pPr marL="457200" lvl="0" indent="-317500" algn="l" rtl="0">
              <a:spcBef>
                <a:spcPts val="0"/>
              </a:spcBef>
              <a:spcAft>
                <a:spcPts val="0"/>
              </a:spcAft>
              <a:buClr>
                <a:schemeClr val="dk1"/>
              </a:buClr>
              <a:buSzPts val="1400"/>
              <a:buChar char="●"/>
            </a:pPr>
            <a:r>
              <a:rPr lang="en">
                <a:uFill>
                  <a:noFill/>
                </a:uFill>
                <a:hlinkClick r:id="rId6"/>
              </a:rPr>
              <a:t>Icon </a:t>
            </a:r>
            <a:r>
              <a:rPr lang="en">
                <a:solidFill>
                  <a:schemeClr val="hlink"/>
                </a:solidFill>
                <a:uFill>
                  <a:noFill/>
                </a:uFill>
                <a:hlinkClick r:id="rId6"/>
              </a:rPr>
              <a:t>Pack: Fast Food | Lineal</a:t>
            </a:r>
            <a:endParaRPr/>
          </a:p>
          <a:p>
            <a:pPr marL="0" lvl="0" indent="0" algn="l" rtl="0">
              <a:spcBef>
                <a:spcPts val="0"/>
              </a:spcBef>
              <a:spcAft>
                <a:spcPts val="0"/>
              </a:spcAft>
              <a:buNone/>
            </a:pPr>
            <a:endParaRPr/>
          </a:p>
        </p:txBody>
      </p:sp>
      <p:sp>
        <p:nvSpPr>
          <p:cNvPr id="2360" name="Google Shape;2360;p130"/>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RESOURCES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358"/>
                                        </p:tgtEl>
                                        <p:attrNameLst>
                                          <p:attrName>style.visibility</p:attrName>
                                        </p:attrNameLst>
                                      </p:cBhvr>
                                      <p:to>
                                        <p:strVal val="visible"/>
                                      </p:to>
                                    </p:set>
                                    <p:anim calcmode="lin" valueType="num">
                                      <p:cBhvr additive="base">
                                        <p:cTn id="7" dur="1000"/>
                                        <p:tgtEl>
                                          <p:spTgt spid="2358"/>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2360"/>
                                        </p:tgtEl>
                                        <p:attrNameLst>
                                          <p:attrName>style.visibility</p:attrName>
                                        </p:attrNameLst>
                                      </p:cBhvr>
                                      <p:to>
                                        <p:strVal val="visible"/>
                                      </p:to>
                                    </p:set>
                                    <p:anim calcmode="lin" valueType="num">
                                      <p:cBhvr additive="base">
                                        <p:cTn id="10" dur="1000"/>
                                        <p:tgtEl>
                                          <p:spTgt spid="2360"/>
                                        </p:tgtEl>
                                        <p:attrNameLst>
                                          <p:attrName>ppt_x</p:attrName>
                                        </p:attrNameLst>
                                      </p:cBhvr>
                                      <p:tavLst>
                                        <p:tav tm="0">
                                          <p:val>
                                            <p:strVal val="#ppt_x+1"/>
                                          </p:val>
                                        </p:tav>
                                        <p:tav tm="100000">
                                          <p:val>
                                            <p:strVal val="#ppt_x"/>
                                          </p:val>
                                        </p:tav>
                                      </p:tavLst>
                                    </p:anim>
                                  </p:childTnLst>
                                </p:cTn>
                              </p:par>
                              <p:par>
                                <p:cTn id="11" presetID="10" presetClass="entr" presetSubtype="0" fill="hold" nodeType="withEffect">
                                  <p:stCondLst>
                                    <p:cond delay="0"/>
                                  </p:stCondLst>
                                  <p:childTnLst>
                                    <p:set>
                                      <p:cBhvr>
                                        <p:cTn id="12" dur="1" fill="hold">
                                          <p:stCondLst>
                                            <p:cond delay="0"/>
                                          </p:stCondLst>
                                        </p:cTn>
                                        <p:tgtEl>
                                          <p:spTgt spid="2359"/>
                                        </p:tgtEl>
                                        <p:attrNameLst>
                                          <p:attrName>style.visibility</p:attrName>
                                        </p:attrNameLst>
                                      </p:cBhvr>
                                      <p:to>
                                        <p:strVal val="visible"/>
                                      </p:to>
                                    </p:set>
                                    <p:animEffect transition="in" filter="fade">
                                      <p:cBhvr>
                                        <p:cTn id="13" dur="1000"/>
                                        <p:tgtEl>
                                          <p:spTgt spid="23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64"/>
        <p:cNvGrpSpPr/>
        <p:nvPr/>
      </p:nvGrpSpPr>
      <p:grpSpPr>
        <a:xfrm>
          <a:off x="0" y="0"/>
          <a:ext cx="0" cy="0"/>
          <a:chOff x="0" y="0"/>
          <a:chExt cx="0" cy="0"/>
        </a:xfrm>
      </p:grpSpPr>
      <p:sp>
        <p:nvSpPr>
          <p:cNvPr id="2365" name="Google Shape;2365;p13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366" name="Google Shape;2366;p13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367" name="Google Shape;2367;p131"/>
          <p:cNvSpPr txBox="1">
            <a:spLocks noGrp="1"/>
          </p:cNvSpPr>
          <p:nvPr>
            <p:ph type="body" idx="4294967295"/>
          </p:nvPr>
        </p:nvSpPr>
        <p:spPr>
          <a:xfrm>
            <a:off x="1048350" y="1919050"/>
            <a:ext cx="7047300" cy="127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Anton</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https://fonts.google.com/specimen/Anton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Raleway</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https://fonts.google.com/specimen/Raleway</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2368" name="Google Shape;2368;p131"/>
          <p:cNvSpPr/>
          <p:nvPr/>
        </p:nvSpPr>
        <p:spPr>
          <a:xfrm>
            <a:off x="1587143" y="3468738"/>
            <a:ext cx="655800" cy="6249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69" name="Google Shape;2369;p131"/>
          <p:cNvSpPr/>
          <p:nvPr/>
        </p:nvSpPr>
        <p:spPr>
          <a:xfrm>
            <a:off x="2472806" y="3468738"/>
            <a:ext cx="655800" cy="6249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70" name="Google Shape;2370;p131"/>
          <p:cNvSpPr/>
          <p:nvPr/>
        </p:nvSpPr>
        <p:spPr>
          <a:xfrm>
            <a:off x="707317" y="3468738"/>
            <a:ext cx="655800" cy="624900"/>
          </a:xfrm>
          <a:prstGeom prst="roundRect">
            <a:avLst>
              <a:gd name="adj" fmla="val 16667"/>
            </a:avLst>
          </a:prstGeom>
          <a:solidFill>
            <a:schemeClr val="dk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71" name="Google Shape;2371;p131"/>
          <p:cNvSpPr txBox="1"/>
          <p:nvPr/>
        </p:nvSpPr>
        <p:spPr>
          <a:xfrm>
            <a:off x="1587143" y="3598870"/>
            <a:ext cx="6558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#595959</a:t>
            </a:r>
            <a:endParaRPr sz="900">
              <a:solidFill>
                <a:srgbClr val="FFFFFF"/>
              </a:solidFill>
            </a:endParaRPr>
          </a:p>
        </p:txBody>
      </p:sp>
      <p:sp>
        <p:nvSpPr>
          <p:cNvPr id="2372" name="Google Shape;2372;p131"/>
          <p:cNvSpPr txBox="1"/>
          <p:nvPr/>
        </p:nvSpPr>
        <p:spPr>
          <a:xfrm>
            <a:off x="2472806" y="3598870"/>
            <a:ext cx="6558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dk1"/>
                </a:solidFill>
              </a:rPr>
              <a:t>#eeeeee</a:t>
            </a:r>
            <a:endParaRPr sz="900">
              <a:solidFill>
                <a:schemeClr val="dk1"/>
              </a:solidFill>
            </a:endParaRPr>
          </a:p>
        </p:txBody>
      </p:sp>
      <p:sp>
        <p:nvSpPr>
          <p:cNvPr id="2373" name="Google Shape;2373;p131"/>
          <p:cNvSpPr txBox="1"/>
          <p:nvPr/>
        </p:nvSpPr>
        <p:spPr>
          <a:xfrm>
            <a:off x="707317" y="3598870"/>
            <a:ext cx="6558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900">
                <a:solidFill>
                  <a:schemeClr val="lt1"/>
                </a:solidFill>
              </a:rPr>
              <a:t>#000000</a:t>
            </a:r>
            <a:endParaRPr sz="900">
              <a:solidFill>
                <a:schemeClr val="dk1"/>
              </a:solidFill>
            </a:endParaRPr>
          </a:p>
        </p:txBody>
      </p:sp>
      <p:sp>
        <p:nvSpPr>
          <p:cNvPr id="2374" name="Google Shape;2374;p131"/>
          <p:cNvSpPr/>
          <p:nvPr/>
        </p:nvSpPr>
        <p:spPr>
          <a:xfrm>
            <a:off x="5129744" y="3468815"/>
            <a:ext cx="655800" cy="624900"/>
          </a:xfrm>
          <a:prstGeom prst="roundRect">
            <a:avLst>
              <a:gd name="adj" fmla="val 16667"/>
            </a:avLst>
          </a:prstGeom>
          <a:solidFill>
            <a:srgbClr val="FFAB4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75" name="Google Shape;2375;p131"/>
          <p:cNvSpPr/>
          <p:nvPr/>
        </p:nvSpPr>
        <p:spPr>
          <a:xfrm>
            <a:off x="6009570" y="3468815"/>
            <a:ext cx="655800" cy="624900"/>
          </a:xfrm>
          <a:prstGeom prst="roundRect">
            <a:avLst>
              <a:gd name="adj" fmla="val 16667"/>
            </a:avLst>
          </a:prstGeom>
          <a:solidFill>
            <a:srgbClr val="F8C5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76" name="Google Shape;2376;p131"/>
          <p:cNvSpPr/>
          <p:nvPr/>
        </p:nvSpPr>
        <p:spPr>
          <a:xfrm>
            <a:off x="3358433" y="3468753"/>
            <a:ext cx="655800" cy="6249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77" name="Google Shape;2377;p131"/>
          <p:cNvSpPr txBox="1"/>
          <p:nvPr/>
        </p:nvSpPr>
        <p:spPr>
          <a:xfrm>
            <a:off x="5129744" y="3598865"/>
            <a:ext cx="6558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dk1"/>
                </a:solidFill>
              </a:rPr>
              <a:t>#ffab40</a:t>
            </a:r>
            <a:endParaRPr sz="900">
              <a:solidFill>
                <a:schemeClr val="dk1"/>
              </a:solidFill>
            </a:endParaRPr>
          </a:p>
        </p:txBody>
      </p:sp>
      <p:sp>
        <p:nvSpPr>
          <p:cNvPr id="2378" name="Google Shape;2378;p131"/>
          <p:cNvSpPr txBox="1"/>
          <p:nvPr/>
        </p:nvSpPr>
        <p:spPr>
          <a:xfrm>
            <a:off x="6009570" y="3598865"/>
            <a:ext cx="6558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dk1"/>
                </a:solidFill>
              </a:rPr>
              <a:t>#f8c500</a:t>
            </a:r>
            <a:endParaRPr sz="900">
              <a:solidFill>
                <a:schemeClr val="dk1"/>
              </a:solidFill>
            </a:endParaRPr>
          </a:p>
        </p:txBody>
      </p:sp>
      <p:sp>
        <p:nvSpPr>
          <p:cNvPr id="2379" name="Google Shape;2379;p131"/>
          <p:cNvSpPr txBox="1"/>
          <p:nvPr/>
        </p:nvSpPr>
        <p:spPr>
          <a:xfrm>
            <a:off x="3358433" y="3598803"/>
            <a:ext cx="6558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dk1"/>
                </a:solidFill>
              </a:rPr>
              <a:t>#ffffff</a:t>
            </a:r>
            <a:endParaRPr sz="900">
              <a:solidFill>
                <a:schemeClr val="dk1"/>
              </a:solidFill>
            </a:endParaRPr>
          </a:p>
        </p:txBody>
      </p:sp>
      <p:sp>
        <p:nvSpPr>
          <p:cNvPr id="2380" name="Google Shape;2380;p131"/>
          <p:cNvSpPr/>
          <p:nvPr/>
        </p:nvSpPr>
        <p:spPr>
          <a:xfrm>
            <a:off x="7780883" y="3468815"/>
            <a:ext cx="655800" cy="624900"/>
          </a:xfrm>
          <a:prstGeom prst="roundRect">
            <a:avLst>
              <a:gd name="adj" fmla="val 16667"/>
            </a:avLst>
          </a:prstGeom>
          <a:solidFill>
            <a:srgbClr val="FFE5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81" name="Google Shape;2381;p131"/>
          <p:cNvSpPr/>
          <p:nvPr/>
        </p:nvSpPr>
        <p:spPr>
          <a:xfrm>
            <a:off x="6895233" y="3468815"/>
            <a:ext cx="655800" cy="624900"/>
          </a:xfrm>
          <a:prstGeom prst="roundRect">
            <a:avLst>
              <a:gd name="adj" fmla="val 16667"/>
            </a:avLst>
          </a:prstGeom>
          <a:solidFill>
            <a:srgbClr val="FFD9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82" name="Google Shape;2382;p131"/>
          <p:cNvSpPr txBox="1"/>
          <p:nvPr/>
        </p:nvSpPr>
        <p:spPr>
          <a:xfrm>
            <a:off x="7780883" y="3598865"/>
            <a:ext cx="6558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dk1"/>
                </a:solidFill>
              </a:rPr>
              <a:t>#ffe599</a:t>
            </a:r>
            <a:endParaRPr sz="900">
              <a:solidFill>
                <a:schemeClr val="dk1"/>
              </a:solidFill>
            </a:endParaRPr>
          </a:p>
        </p:txBody>
      </p:sp>
      <p:sp>
        <p:nvSpPr>
          <p:cNvPr id="2383" name="Google Shape;2383;p131"/>
          <p:cNvSpPr txBox="1"/>
          <p:nvPr/>
        </p:nvSpPr>
        <p:spPr>
          <a:xfrm>
            <a:off x="6895233" y="3598865"/>
            <a:ext cx="6558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dk1"/>
                </a:solidFill>
              </a:rPr>
              <a:t>#ffd966</a:t>
            </a:r>
            <a:endParaRPr sz="900">
              <a:solidFill>
                <a:schemeClr val="dk1"/>
              </a:solidFill>
            </a:endParaRPr>
          </a:p>
        </p:txBody>
      </p:sp>
      <p:sp>
        <p:nvSpPr>
          <p:cNvPr id="2384" name="Google Shape;2384;p131"/>
          <p:cNvSpPr/>
          <p:nvPr/>
        </p:nvSpPr>
        <p:spPr>
          <a:xfrm>
            <a:off x="4244077" y="3468753"/>
            <a:ext cx="655800" cy="624900"/>
          </a:xfrm>
          <a:prstGeom prst="roundRect">
            <a:avLst>
              <a:gd name="adj" fmla="val 16667"/>
            </a:avLst>
          </a:prstGeom>
          <a:solidFill>
            <a:srgbClr val="FF99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85" name="Google Shape;2385;p131"/>
          <p:cNvSpPr txBox="1"/>
          <p:nvPr/>
        </p:nvSpPr>
        <p:spPr>
          <a:xfrm>
            <a:off x="4244077" y="3598803"/>
            <a:ext cx="655800" cy="36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dk1"/>
                </a:solidFill>
              </a:rPr>
              <a:t>#ff9900</a:t>
            </a:r>
            <a:endParaRPr sz="900">
              <a:solidFill>
                <a:schemeClr val="dk1"/>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89"/>
        <p:cNvGrpSpPr/>
        <p:nvPr/>
      </p:nvGrpSpPr>
      <p:grpSpPr>
        <a:xfrm>
          <a:off x="0" y="0"/>
          <a:ext cx="0" cy="0"/>
          <a:chOff x="0" y="0"/>
          <a:chExt cx="0" cy="0"/>
        </a:xfrm>
      </p:grpSpPr>
      <p:sp>
        <p:nvSpPr>
          <p:cNvPr id="2390" name="Google Shape;2390;p132"/>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2391" name="Google Shape;2391;p132"/>
          <p:cNvSpPr txBox="1"/>
          <p:nvPr/>
        </p:nvSpPr>
        <p:spPr>
          <a:xfrm>
            <a:off x="1048350" y="1170000"/>
            <a:ext cx="7047300" cy="772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ow it works.</a:t>
            </a:r>
            <a:endParaRPr sz="1100">
              <a:solidFill>
                <a:srgbClr val="869FB2"/>
              </a:solidFill>
            </a:endParaRPr>
          </a:p>
        </p:txBody>
      </p:sp>
      <p:pic>
        <p:nvPicPr>
          <p:cNvPr id="2392" name="Google Shape;2392;p132"/>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393" name="Google Shape;2393;p132">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2394" name="Google Shape;2394;p132">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2395" name="Google Shape;2395;p132">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2396" name="Google Shape;2396;p132">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2397" name="Google Shape;2397;p132"/>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398" name="Google Shape;2398;p132"/>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399" name="Google Shape;2399;p132"/>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400" name="Google Shape;2400;p132"/>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401" name="Google Shape;2401;p132">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2"/>
        <p:cNvGrpSpPr/>
        <p:nvPr/>
      </p:nvGrpSpPr>
      <p:grpSpPr>
        <a:xfrm>
          <a:off x="0" y="0"/>
          <a:ext cx="0" cy="0"/>
          <a:chOff x="0" y="0"/>
          <a:chExt cx="0" cy="0"/>
        </a:xfrm>
      </p:grpSpPr>
      <p:sp>
        <p:nvSpPr>
          <p:cNvPr id="483" name="Google Shape;483;p70"/>
          <p:cNvSpPr txBox="1">
            <a:spLocks noGrp="1"/>
          </p:cNvSpPr>
          <p:nvPr>
            <p:ph type="title"/>
          </p:nvPr>
        </p:nvSpPr>
        <p:spPr>
          <a:xfrm>
            <a:off x="949750" y="2080475"/>
            <a:ext cx="2832000" cy="157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BUSINESS OVERVIEW</a:t>
            </a:r>
            <a:endParaRPr/>
          </a:p>
        </p:txBody>
      </p:sp>
      <p:sp>
        <p:nvSpPr>
          <p:cNvPr id="484" name="Google Shape;484;p70"/>
          <p:cNvSpPr txBox="1">
            <a:spLocks noGrp="1"/>
          </p:cNvSpPr>
          <p:nvPr>
            <p:ph type="title" idx="2"/>
          </p:nvPr>
        </p:nvSpPr>
        <p:spPr>
          <a:xfrm>
            <a:off x="949750" y="942400"/>
            <a:ext cx="2832000" cy="141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485" name="Google Shape;485;p70"/>
          <p:cNvSpPr txBox="1">
            <a:spLocks noGrp="1"/>
          </p:cNvSpPr>
          <p:nvPr>
            <p:ph type="subTitle" idx="1"/>
          </p:nvPr>
        </p:nvSpPr>
        <p:spPr>
          <a:xfrm>
            <a:off x="949750" y="3451550"/>
            <a:ext cx="28320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84"/>
                                        </p:tgtEl>
                                        <p:attrNameLst>
                                          <p:attrName>style.visibility</p:attrName>
                                        </p:attrNameLst>
                                      </p:cBhvr>
                                      <p:to>
                                        <p:strVal val="visible"/>
                                      </p:to>
                                    </p:set>
                                    <p:anim calcmode="lin" valueType="num">
                                      <p:cBhvr additive="base">
                                        <p:cTn id="7" dur="1000"/>
                                        <p:tgtEl>
                                          <p:spTgt spid="484"/>
                                        </p:tgtEl>
                                        <p:attrNameLst>
                                          <p:attrName>ppt_y</p:attrName>
                                        </p:attrNameLst>
                                      </p:cBhvr>
                                      <p:tavLst>
                                        <p:tav tm="0">
                                          <p:val>
                                            <p:strVal val="#ppt_y-1"/>
                                          </p:val>
                                        </p:tav>
                                        <p:tav tm="100000">
                                          <p:val>
                                            <p:strVal val="#ppt_y"/>
                                          </p:val>
                                        </p:tav>
                                      </p:tavLst>
                                    </p:anim>
                                  </p:childTnLst>
                                </p:cTn>
                              </p:par>
                              <p:par>
                                <p:cTn id="8" presetID="2" presetClass="entr" presetSubtype="8" fill="hold" nodeType="withEffect">
                                  <p:stCondLst>
                                    <p:cond delay="0"/>
                                  </p:stCondLst>
                                  <p:childTnLst>
                                    <p:set>
                                      <p:cBhvr>
                                        <p:cTn id="9" dur="1" fill="hold">
                                          <p:stCondLst>
                                            <p:cond delay="0"/>
                                          </p:stCondLst>
                                        </p:cTn>
                                        <p:tgtEl>
                                          <p:spTgt spid="483"/>
                                        </p:tgtEl>
                                        <p:attrNameLst>
                                          <p:attrName>style.visibility</p:attrName>
                                        </p:attrNameLst>
                                      </p:cBhvr>
                                      <p:to>
                                        <p:strVal val="visible"/>
                                      </p:to>
                                    </p:set>
                                    <p:anim calcmode="lin" valueType="num">
                                      <p:cBhvr additive="base">
                                        <p:cTn id="10" dur="1000"/>
                                        <p:tgtEl>
                                          <p:spTgt spid="483"/>
                                        </p:tgtEl>
                                        <p:attrNameLst>
                                          <p:attrName>ppt_x</p:attrName>
                                        </p:attrNameLst>
                                      </p:cBhvr>
                                      <p:tavLst>
                                        <p:tav tm="0">
                                          <p:val>
                                            <p:strVal val="#ppt_x-1"/>
                                          </p:val>
                                        </p:tav>
                                        <p:tav tm="100000">
                                          <p:val>
                                            <p:strVal val="#ppt_x"/>
                                          </p:val>
                                        </p:tav>
                                      </p:tavLst>
                                    </p:anim>
                                  </p:childTnLst>
                                </p:cTn>
                              </p:par>
                              <p:par>
                                <p:cTn id="11" presetID="2" presetClass="entr" presetSubtype="4" fill="hold" nodeType="withEffect">
                                  <p:stCondLst>
                                    <p:cond delay="0"/>
                                  </p:stCondLst>
                                  <p:childTnLst>
                                    <p:set>
                                      <p:cBhvr>
                                        <p:cTn id="12" dur="1" fill="hold">
                                          <p:stCondLst>
                                            <p:cond delay="0"/>
                                          </p:stCondLst>
                                        </p:cTn>
                                        <p:tgtEl>
                                          <p:spTgt spid="485"/>
                                        </p:tgtEl>
                                        <p:attrNameLst>
                                          <p:attrName>style.visibility</p:attrName>
                                        </p:attrNameLst>
                                      </p:cBhvr>
                                      <p:to>
                                        <p:strVal val="visible"/>
                                      </p:to>
                                    </p:set>
                                    <p:anim calcmode="lin" valueType="num">
                                      <p:cBhvr additive="base">
                                        <p:cTn id="13" dur="1000"/>
                                        <p:tgtEl>
                                          <p:spTgt spid="4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05"/>
        <p:cNvGrpSpPr/>
        <p:nvPr/>
      </p:nvGrpSpPr>
      <p:grpSpPr>
        <a:xfrm>
          <a:off x="0" y="0"/>
          <a:ext cx="0" cy="0"/>
          <a:chOff x="0" y="0"/>
          <a:chExt cx="0" cy="0"/>
        </a:xfrm>
      </p:grpSpPr>
      <p:sp>
        <p:nvSpPr>
          <p:cNvPr id="2406" name="Google Shape;2406;p13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a:t>
            </a:r>
            <a:endParaRPr sz="1100">
              <a:solidFill>
                <a:srgbClr val="FFFFFF"/>
              </a:solidFill>
            </a:endParaRPr>
          </a:p>
        </p:txBody>
      </p:sp>
      <p:grpSp>
        <p:nvGrpSpPr>
          <p:cNvPr id="2407" name="Google Shape;2407;p133"/>
          <p:cNvGrpSpPr/>
          <p:nvPr/>
        </p:nvGrpSpPr>
        <p:grpSpPr>
          <a:xfrm>
            <a:off x="5156078" y="3085736"/>
            <a:ext cx="474294" cy="551291"/>
            <a:chOff x="4727025" y="1332775"/>
            <a:chExt cx="59900" cy="69625"/>
          </a:xfrm>
        </p:grpSpPr>
        <p:sp>
          <p:nvSpPr>
            <p:cNvPr id="2408" name="Google Shape;2408;p13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3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133"/>
          <p:cNvGrpSpPr/>
          <p:nvPr/>
        </p:nvGrpSpPr>
        <p:grpSpPr>
          <a:xfrm>
            <a:off x="5769734" y="2314340"/>
            <a:ext cx="555653" cy="557031"/>
            <a:chOff x="4820425" y="1329900"/>
            <a:chExt cx="70175" cy="70350"/>
          </a:xfrm>
        </p:grpSpPr>
        <p:sp>
          <p:nvSpPr>
            <p:cNvPr id="2411" name="Google Shape;2411;p13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3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3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3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133"/>
          <p:cNvGrpSpPr/>
          <p:nvPr/>
        </p:nvGrpSpPr>
        <p:grpSpPr>
          <a:xfrm>
            <a:off x="6396103" y="2318845"/>
            <a:ext cx="582574" cy="533871"/>
            <a:chOff x="4903200" y="1331525"/>
            <a:chExt cx="73575" cy="67425"/>
          </a:xfrm>
        </p:grpSpPr>
        <p:sp>
          <p:nvSpPr>
            <p:cNvPr id="2416" name="Google Shape;2416;p13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3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133"/>
          <p:cNvGrpSpPr/>
          <p:nvPr/>
        </p:nvGrpSpPr>
        <p:grpSpPr>
          <a:xfrm>
            <a:off x="5755581" y="3078709"/>
            <a:ext cx="583960" cy="565345"/>
            <a:chOff x="4815575" y="1416800"/>
            <a:chExt cx="73750" cy="71400"/>
          </a:xfrm>
        </p:grpSpPr>
        <p:sp>
          <p:nvSpPr>
            <p:cNvPr id="2419" name="Google Shape;2419;p13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3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3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133"/>
          <p:cNvGrpSpPr/>
          <p:nvPr/>
        </p:nvGrpSpPr>
        <p:grpSpPr>
          <a:xfrm>
            <a:off x="6390362" y="3108896"/>
            <a:ext cx="589898" cy="504970"/>
            <a:chOff x="4902475" y="1418875"/>
            <a:chExt cx="74500" cy="63775"/>
          </a:xfrm>
        </p:grpSpPr>
        <p:sp>
          <p:nvSpPr>
            <p:cNvPr id="2423" name="Google Shape;2423;p13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3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 name="Google Shape;2425;p133"/>
          <p:cNvGrpSpPr/>
          <p:nvPr/>
        </p:nvGrpSpPr>
        <p:grpSpPr>
          <a:xfrm>
            <a:off x="5765577" y="3826000"/>
            <a:ext cx="563967" cy="567127"/>
            <a:chOff x="4818100" y="1507675"/>
            <a:chExt cx="71225" cy="71625"/>
          </a:xfrm>
        </p:grpSpPr>
        <p:sp>
          <p:nvSpPr>
            <p:cNvPr id="2426" name="Google Shape;2426;p13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3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3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3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133"/>
          <p:cNvGrpSpPr/>
          <p:nvPr/>
        </p:nvGrpSpPr>
        <p:grpSpPr>
          <a:xfrm>
            <a:off x="5079075" y="3829461"/>
            <a:ext cx="628301" cy="588505"/>
            <a:chOff x="4721450" y="1509475"/>
            <a:chExt cx="79350" cy="74325"/>
          </a:xfrm>
        </p:grpSpPr>
        <p:sp>
          <p:nvSpPr>
            <p:cNvPr id="2431" name="Google Shape;2431;p13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3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3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3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5" name="Google Shape;2435;p133"/>
          <p:cNvGrpSpPr/>
          <p:nvPr/>
        </p:nvGrpSpPr>
        <p:grpSpPr>
          <a:xfrm>
            <a:off x="6424608" y="3814027"/>
            <a:ext cx="557038" cy="562772"/>
            <a:chOff x="4906800" y="1507500"/>
            <a:chExt cx="70350" cy="71075"/>
          </a:xfrm>
        </p:grpSpPr>
        <p:sp>
          <p:nvSpPr>
            <p:cNvPr id="2436" name="Google Shape;2436;p13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3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3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3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3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1" name="Google Shape;2441;p133"/>
          <p:cNvGrpSpPr/>
          <p:nvPr/>
        </p:nvGrpSpPr>
        <p:grpSpPr>
          <a:xfrm>
            <a:off x="4462216" y="2340963"/>
            <a:ext cx="517934" cy="517934"/>
            <a:chOff x="3736598" y="2170606"/>
            <a:chExt cx="404889" cy="404889"/>
          </a:xfrm>
        </p:grpSpPr>
        <p:sp>
          <p:nvSpPr>
            <p:cNvPr id="2442" name="Google Shape;2442;p13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3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3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3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6" name="Google Shape;2446;p133"/>
          <p:cNvGrpSpPr/>
          <p:nvPr/>
        </p:nvGrpSpPr>
        <p:grpSpPr>
          <a:xfrm>
            <a:off x="3729277" y="2341061"/>
            <a:ext cx="586986" cy="517740"/>
            <a:chOff x="3161917" y="2170682"/>
            <a:chExt cx="458870" cy="404737"/>
          </a:xfrm>
        </p:grpSpPr>
        <p:sp>
          <p:nvSpPr>
            <p:cNvPr id="2447" name="Google Shape;2447;p13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3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3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0" name="Google Shape;2450;p133"/>
          <p:cNvGrpSpPr/>
          <p:nvPr/>
        </p:nvGrpSpPr>
        <p:grpSpPr>
          <a:xfrm>
            <a:off x="3752299" y="3102400"/>
            <a:ext cx="540943" cy="517963"/>
            <a:chOff x="3179914" y="2889488"/>
            <a:chExt cx="422876" cy="404911"/>
          </a:xfrm>
        </p:grpSpPr>
        <p:sp>
          <p:nvSpPr>
            <p:cNvPr id="2451" name="Google Shape;2451;p13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3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3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3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3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3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7" name="Google Shape;2457;p133"/>
          <p:cNvGrpSpPr/>
          <p:nvPr/>
        </p:nvGrpSpPr>
        <p:grpSpPr>
          <a:xfrm>
            <a:off x="4453093" y="3102358"/>
            <a:ext cx="536180" cy="518047"/>
            <a:chOff x="3729467" y="2889422"/>
            <a:chExt cx="419153" cy="404977"/>
          </a:xfrm>
        </p:grpSpPr>
        <p:sp>
          <p:nvSpPr>
            <p:cNvPr id="2458" name="Google Shape;2458;p13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3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3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3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3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3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3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5" name="Google Shape;2465;p133"/>
          <p:cNvGrpSpPr/>
          <p:nvPr/>
        </p:nvGrpSpPr>
        <p:grpSpPr>
          <a:xfrm>
            <a:off x="1990126" y="3445787"/>
            <a:ext cx="965351" cy="134611"/>
            <a:chOff x="4411970" y="2962952"/>
            <a:chExt cx="706544" cy="104212"/>
          </a:xfrm>
        </p:grpSpPr>
        <p:sp>
          <p:nvSpPr>
            <p:cNvPr id="2466" name="Google Shape;2466;p13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3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3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3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0" name="Google Shape;2470;p133"/>
          <p:cNvGrpSpPr/>
          <p:nvPr/>
        </p:nvGrpSpPr>
        <p:grpSpPr>
          <a:xfrm>
            <a:off x="1990126" y="3041077"/>
            <a:ext cx="960158" cy="289172"/>
            <a:chOff x="4411970" y="2726085"/>
            <a:chExt cx="643107" cy="193659"/>
          </a:xfrm>
        </p:grpSpPr>
        <p:sp>
          <p:nvSpPr>
            <p:cNvPr id="2471" name="Google Shape;2471;p13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3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3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4" name="Google Shape;2474;p133"/>
          <p:cNvGrpSpPr/>
          <p:nvPr/>
        </p:nvGrpSpPr>
        <p:grpSpPr>
          <a:xfrm>
            <a:off x="998624" y="3295400"/>
            <a:ext cx="811503" cy="252584"/>
            <a:chOff x="4411970" y="4340222"/>
            <a:chExt cx="779467" cy="242683"/>
          </a:xfrm>
        </p:grpSpPr>
        <p:sp>
          <p:nvSpPr>
            <p:cNvPr id="2475" name="Google Shape;2475;p13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3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3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133"/>
          <p:cNvGrpSpPr/>
          <p:nvPr/>
        </p:nvGrpSpPr>
        <p:grpSpPr>
          <a:xfrm>
            <a:off x="1990126" y="2709308"/>
            <a:ext cx="965160" cy="216230"/>
            <a:chOff x="4411970" y="2468674"/>
            <a:chExt cx="747317" cy="167425"/>
          </a:xfrm>
        </p:grpSpPr>
        <p:sp>
          <p:nvSpPr>
            <p:cNvPr id="2479" name="Google Shape;2479;p13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3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1" name="Google Shape;2481;p13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2" name="Google Shape;2482;p133"/>
          <p:cNvGrpSpPr/>
          <p:nvPr/>
        </p:nvGrpSpPr>
        <p:grpSpPr>
          <a:xfrm>
            <a:off x="997692" y="2334687"/>
            <a:ext cx="1959041" cy="208784"/>
            <a:chOff x="6336019" y="3733725"/>
            <a:chExt cx="2566206" cy="351310"/>
          </a:xfrm>
        </p:grpSpPr>
        <p:sp>
          <p:nvSpPr>
            <p:cNvPr id="2483" name="Google Shape;2483;p13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3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3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3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7" name="Google Shape;2487;p133"/>
          <p:cNvGrpSpPr/>
          <p:nvPr/>
        </p:nvGrpSpPr>
        <p:grpSpPr>
          <a:xfrm>
            <a:off x="1990126" y="3950602"/>
            <a:ext cx="946551" cy="153200"/>
            <a:chOff x="4404545" y="3301592"/>
            <a:chExt cx="782403" cy="129272"/>
          </a:xfrm>
        </p:grpSpPr>
        <p:sp>
          <p:nvSpPr>
            <p:cNvPr id="2488" name="Google Shape;2488;p13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3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133"/>
          <p:cNvGrpSpPr/>
          <p:nvPr/>
        </p:nvGrpSpPr>
        <p:grpSpPr>
          <a:xfrm>
            <a:off x="1990126" y="3695937"/>
            <a:ext cx="962257" cy="139127"/>
            <a:chOff x="4411970" y="3131459"/>
            <a:chExt cx="710520" cy="117397"/>
          </a:xfrm>
        </p:grpSpPr>
        <p:sp>
          <p:nvSpPr>
            <p:cNvPr id="2491" name="Google Shape;2491;p13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3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3" name="Google Shape;2493;p13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4" name="Google Shape;2494;p133"/>
          <p:cNvGrpSpPr/>
          <p:nvPr/>
        </p:nvGrpSpPr>
        <p:grpSpPr>
          <a:xfrm>
            <a:off x="990271" y="3621603"/>
            <a:ext cx="823838" cy="458988"/>
            <a:chOff x="4411970" y="1801825"/>
            <a:chExt cx="734586" cy="409262"/>
          </a:xfrm>
        </p:grpSpPr>
        <p:sp>
          <p:nvSpPr>
            <p:cNvPr id="2495" name="Google Shape;2495;p13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3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133"/>
          <p:cNvGrpSpPr/>
          <p:nvPr/>
        </p:nvGrpSpPr>
        <p:grpSpPr>
          <a:xfrm>
            <a:off x="3095243" y="2339173"/>
            <a:ext cx="521514" cy="521514"/>
            <a:chOff x="5681300" y="2527788"/>
            <a:chExt cx="805800" cy="805800"/>
          </a:xfrm>
        </p:grpSpPr>
        <p:sp>
          <p:nvSpPr>
            <p:cNvPr id="2498" name="Google Shape;2498;p13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3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0" name="Google Shape;2500;p133"/>
          <p:cNvGrpSpPr/>
          <p:nvPr/>
        </p:nvGrpSpPr>
        <p:grpSpPr>
          <a:xfrm>
            <a:off x="3089483" y="3094865"/>
            <a:ext cx="533033" cy="533033"/>
            <a:chOff x="4049800" y="640400"/>
            <a:chExt cx="858900" cy="858900"/>
          </a:xfrm>
        </p:grpSpPr>
        <p:sp>
          <p:nvSpPr>
            <p:cNvPr id="2501" name="Google Shape;2501;p13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3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133"/>
          <p:cNvGrpSpPr/>
          <p:nvPr/>
        </p:nvGrpSpPr>
        <p:grpSpPr>
          <a:xfrm>
            <a:off x="3014966" y="3772543"/>
            <a:ext cx="682068" cy="682068"/>
            <a:chOff x="5080188" y="927900"/>
            <a:chExt cx="961200" cy="961200"/>
          </a:xfrm>
        </p:grpSpPr>
        <p:sp>
          <p:nvSpPr>
            <p:cNvPr id="2504" name="Google Shape;2504;p13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3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3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3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3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3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3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3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2" name="Google Shape;2512;p133"/>
          <p:cNvGrpSpPr/>
          <p:nvPr/>
        </p:nvGrpSpPr>
        <p:grpSpPr>
          <a:xfrm>
            <a:off x="4478465" y="3869234"/>
            <a:ext cx="505650" cy="504006"/>
            <a:chOff x="6039282" y="1042577"/>
            <a:chExt cx="734315" cy="731929"/>
          </a:xfrm>
        </p:grpSpPr>
        <p:sp>
          <p:nvSpPr>
            <p:cNvPr id="2513" name="Google Shape;2513;p13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3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3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3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3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3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3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3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3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3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3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3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3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3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3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3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3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3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3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3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3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4" name="Google Shape;2534;p133"/>
          <p:cNvGrpSpPr/>
          <p:nvPr/>
        </p:nvGrpSpPr>
        <p:grpSpPr>
          <a:xfrm>
            <a:off x="5091067" y="2298862"/>
            <a:ext cx="567744" cy="602136"/>
            <a:chOff x="1825800" y="1651625"/>
            <a:chExt cx="539989" cy="571775"/>
          </a:xfrm>
        </p:grpSpPr>
        <p:sp>
          <p:nvSpPr>
            <p:cNvPr id="2535" name="Google Shape;2535;p13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3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3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3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133"/>
          <p:cNvGrpSpPr/>
          <p:nvPr/>
        </p:nvGrpSpPr>
        <p:grpSpPr>
          <a:xfrm>
            <a:off x="3765995" y="3855579"/>
            <a:ext cx="508123" cy="507955"/>
            <a:chOff x="1897577" y="2802432"/>
            <a:chExt cx="492176" cy="492014"/>
          </a:xfrm>
        </p:grpSpPr>
        <p:sp>
          <p:nvSpPr>
            <p:cNvPr id="2540" name="Google Shape;2540;p13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3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3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3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3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3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3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3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3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3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3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3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2" name="Google Shape;2552;p133"/>
          <p:cNvGrpSpPr/>
          <p:nvPr/>
        </p:nvGrpSpPr>
        <p:grpSpPr>
          <a:xfrm>
            <a:off x="997525" y="4169123"/>
            <a:ext cx="809227" cy="200842"/>
            <a:chOff x="2013045" y="4813233"/>
            <a:chExt cx="921986" cy="228854"/>
          </a:xfrm>
        </p:grpSpPr>
        <p:sp>
          <p:nvSpPr>
            <p:cNvPr id="2553" name="Google Shape;2553;p13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3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5" name="Google Shape;2555;p133"/>
          <p:cNvGrpSpPr/>
          <p:nvPr/>
        </p:nvGrpSpPr>
        <p:grpSpPr>
          <a:xfrm>
            <a:off x="1005985" y="2656004"/>
            <a:ext cx="792421" cy="269941"/>
            <a:chOff x="1046767" y="4756633"/>
            <a:chExt cx="859646" cy="292841"/>
          </a:xfrm>
        </p:grpSpPr>
        <p:sp>
          <p:nvSpPr>
            <p:cNvPr id="2556" name="Google Shape;2556;p13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3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3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9" name="Google Shape;2559;p13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3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3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3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3" name="Google Shape;2563;p133"/>
          <p:cNvGrpSpPr/>
          <p:nvPr/>
        </p:nvGrpSpPr>
        <p:grpSpPr>
          <a:xfrm>
            <a:off x="7141841" y="2550562"/>
            <a:ext cx="166473" cy="141497"/>
            <a:chOff x="4660325" y="1866850"/>
            <a:chExt cx="68350" cy="58100"/>
          </a:xfrm>
        </p:grpSpPr>
        <p:sp>
          <p:nvSpPr>
            <p:cNvPr id="2564" name="Google Shape;2564;p13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3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133"/>
          <p:cNvGrpSpPr/>
          <p:nvPr/>
        </p:nvGrpSpPr>
        <p:grpSpPr>
          <a:xfrm>
            <a:off x="7451186" y="2576286"/>
            <a:ext cx="162515" cy="90049"/>
            <a:chOff x="4791775" y="1877500"/>
            <a:chExt cx="66725" cy="36975"/>
          </a:xfrm>
        </p:grpSpPr>
        <p:sp>
          <p:nvSpPr>
            <p:cNvPr id="2567" name="Google Shape;2567;p13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3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9" name="Google Shape;2569;p133"/>
          <p:cNvGrpSpPr/>
          <p:nvPr/>
        </p:nvGrpSpPr>
        <p:grpSpPr>
          <a:xfrm>
            <a:off x="7772899" y="2576286"/>
            <a:ext cx="144979" cy="90049"/>
            <a:chOff x="4923925" y="1877500"/>
            <a:chExt cx="59525" cy="36975"/>
          </a:xfrm>
        </p:grpSpPr>
        <p:sp>
          <p:nvSpPr>
            <p:cNvPr id="2570" name="Google Shape;2570;p13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3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133"/>
          <p:cNvGrpSpPr/>
          <p:nvPr/>
        </p:nvGrpSpPr>
        <p:grpSpPr>
          <a:xfrm>
            <a:off x="8067390" y="2558477"/>
            <a:ext cx="141447" cy="125667"/>
            <a:chOff x="5058450" y="1870100"/>
            <a:chExt cx="58075" cy="51600"/>
          </a:xfrm>
        </p:grpSpPr>
        <p:sp>
          <p:nvSpPr>
            <p:cNvPr id="2573" name="Google Shape;2573;p13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3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5" name="Google Shape;2575;p133"/>
          <p:cNvGrpSpPr/>
          <p:nvPr/>
        </p:nvGrpSpPr>
        <p:grpSpPr>
          <a:xfrm>
            <a:off x="7481905" y="2980885"/>
            <a:ext cx="101077" cy="107645"/>
            <a:chOff x="4811425" y="2065025"/>
            <a:chExt cx="41500" cy="44200"/>
          </a:xfrm>
        </p:grpSpPr>
        <p:sp>
          <p:nvSpPr>
            <p:cNvPr id="2576" name="Google Shape;2576;p13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3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8" name="Google Shape;2578;p133"/>
          <p:cNvGrpSpPr/>
          <p:nvPr/>
        </p:nvGrpSpPr>
        <p:grpSpPr>
          <a:xfrm>
            <a:off x="7774342" y="2981098"/>
            <a:ext cx="120867" cy="107218"/>
            <a:chOff x="4929875" y="2065025"/>
            <a:chExt cx="49625" cy="44025"/>
          </a:xfrm>
        </p:grpSpPr>
        <p:sp>
          <p:nvSpPr>
            <p:cNvPr id="2579" name="Google Shape;2579;p13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3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1" name="Google Shape;2581;p133"/>
          <p:cNvGrpSpPr/>
          <p:nvPr/>
        </p:nvGrpSpPr>
        <p:grpSpPr>
          <a:xfrm>
            <a:off x="8103011" y="2984112"/>
            <a:ext cx="70206" cy="101191"/>
            <a:chOff x="5083925" y="2066350"/>
            <a:chExt cx="28825" cy="41550"/>
          </a:xfrm>
        </p:grpSpPr>
        <p:sp>
          <p:nvSpPr>
            <p:cNvPr id="2582" name="Google Shape;2582;p13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3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133"/>
          <p:cNvGrpSpPr/>
          <p:nvPr/>
        </p:nvGrpSpPr>
        <p:grpSpPr>
          <a:xfrm>
            <a:off x="7134565" y="2999759"/>
            <a:ext cx="181026" cy="69896"/>
            <a:chOff x="4659775" y="2072775"/>
            <a:chExt cx="74325" cy="28700"/>
          </a:xfrm>
        </p:grpSpPr>
        <p:sp>
          <p:nvSpPr>
            <p:cNvPr id="2585" name="Google Shape;2585;p13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3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3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8" name="Google Shape;2588;p133"/>
          <p:cNvGrpSpPr/>
          <p:nvPr/>
        </p:nvGrpSpPr>
        <p:grpSpPr>
          <a:xfrm>
            <a:off x="8054421" y="2790324"/>
            <a:ext cx="167387" cy="89197"/>
            <a:chOff x="4662475" y="1976500"/>
            <a:chExt cx="68725" cy="36625"/>
          </a:xfrm>
        </p:grpSpPr>
        <p:sp>
          <p:nvSpPr>
            <p:cNvPr id="2589" name="Google Shape;2589;p13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3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3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2" name="Google Shape;2592;p133"/>
          <p:cNvGrpSpPr/>
          <p:nvPr/>
        </p:nvGrpSpPr>
        <p:grpSpPr>
          <a:xfrm>
            <a:off x="7751326" y="2793764"/>
            <a:ext cx="166899" cy="82317"/>
            <a:chOff x="4920150" y="1977875"/>
            <a:chExt cx="68525" cy="33800"/>
          </a:xfrm>
        </p:grpSpPr>
        <p:sp>
          <p:nvSpPr>
            <p:cNvPr id="2593" name="Google Shape;2593;p13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3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3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6" name="Google Shape;2596;p133"/>
          <p:cNvGrpSpPr/>
          <p:nvPr/>
        </p:nvGrpSpPr>
        <p:grpSpPr>
          <a:xfrm>
            <a:off x="7162483" y="3197682"/>
            <a:ext cx="125190" cy="127859"/>
            <a:chOff x="4676550" y="2160575"/>
            <a:chExt cx="51400" cy="52500"/>
          </a:xfrm>
        </p:grpSpPr>
        <p:sp>
          <p:nvSpPr>
            <p:cNvPr id="2597" name="Google Shape;2597;p13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3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3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133"/>
          <p:cNvGrpSpPr/>
          <p:nvPr/>
        </p:nvGrpSpPr>
        <p:grpSpPr>
          <a:xfrm>
            <a:off x="7459741" y="3204714"/>
            <a:ext cx="145405" cy="113794"/>
            <a:chOff x="4768325" y="2163475"/>
            <a:chExt cx="59700" cy="46725"/>
          </a:xfrm>
        </p:grpSpPr>
        <p:sp>
          <p:nvSpPr>
            <p:cNvPr id="2601" name="Google Shape;2601;p13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3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3" name="Google Shape;2603;p13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3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3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3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3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3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9" name="Google Shape;2609;p133"/>
          <p:cNvGrpSpPr/>
          <p:nvPr/>
        </p:nvGrpSpPr>
        <p:grpSpPr>
          <a:xfrm>
            <a:off x="7476059" y="3459808"/>
            <a:ext cx="112768" cy="106853"/>
            <a:chOff x="4768575" y="2253950"/>
            <a:chExt cx="46300" cy="43875"/>
          </a:xfrm>
        </p:grpSpPr>
        <p:sp>
          <p:nvSpPr>
            <p:cNvPr id="2610" name="Google Shape;2610;p13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3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133"/>
          <p:cNvGrpSpPr/>
          <p:nvPr/>
        </p:nvGrpSpPr>
        <p:grpSpPr>
          <a:xfrm>
            <a:off x="7775682" y="3948834"/>
            <a:ext cx="118187" cy="146246"/>
            <a:chOff x="4960900" y="2433225"/>
            <a:chExt cx="48525" cy="60050"/>
          </a:xfrm>
        </p:grpSpPr>
        <p:sp>
          <p:nvSpPr>
            <p:cNvPr id="2613" name="Google Shape;2613;p13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3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5" name="Google Shape;2615;p133"/>
          <p:cNvGrpSpPr/>
          <p:nvPr/>
        </p:nvGrpSpPr>
        <p:grpSpPr>
          <a:xfrm>
            <a:off x="7464247" y="4212895"/>
            <a:ext cx="136394" cy="143810"/>
            <a:chOff x="4854075" y="2527625"/>
            <a:chExt cx="56000" cy="59050"/>
          </a:xfrm>
        </p:grpSpPr>
        <p:sp>
          <p:nvSpPr>
            <p:cNvPr id="2616" name="Google Shape;2616;p13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3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8" name="Google Shape;2618;p13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3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3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1" name="Google Shape;2621;p133"/>
          <p:cNvGrpSpPr/>
          <p:nvPr/>
        </p:nvGrpSpPr>
        <p:grpSpPr>
          <a:xfrm>
            <a:off x="8088458" y="3676639"/>
            <a:ext cx="99312" cy="160797"/>
            <a:chOff x="5059700" y="2334775"/>
            <a:chExt cx="40775" cy="66025"/>
          </a:xfrm>
        </p:grpSpPr>
        <p:sp>
          <p:nvSpPr>
            <p:cNvPr id="2622" name="Google Shape;2622;p13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3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3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3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3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3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3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3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3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133"/>
          <p:cNvGrpSpPr/>
          <p:nvPr/>
        </p:nvGrpSpPr>
        <p:grpSpPr>
          <a:xfrm>
            <a:off x="8045622" y="3941771"/>
            <a:ext cx="184984" cy="160371"/>
            <a:chOff x="5037700" y="2430325"/>
            <a:chExt cx="75950" cy="65850"/>
          </a:xfrm>
        </p:grpSpPr>
        <p:sp>
          <p:nvSpPr>
            <p:cNvPr id="2632" name="Google Shape;2632;p13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3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4" name="Google Shape;2634;p133"/>
          <p:cNvGrpSpPr/>
          <p:nvPr/>
        </p:nvGrpSpPr>
        <p:grpSpPr>
          <a:xfrm>
            <a:off x="7465128" y="3708223"/>
            <a:ext cx="173014" cy="97629"/>
            <a:chOff x="4756975" y="2341800"/>
            <a:chExt cx="91975" cy="51925"/>
          </a:xfrm>
        </p:grpSpPr>
        <p:sp>
          <p:nvSpPr>
            <p:cNvPr id="2635" name="Google Shape;2635;p13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3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3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3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3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3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3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3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3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3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3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3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3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3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3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3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3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3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3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3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5" name="Google Shape;2655;p133"/>
          <p:cNvGrpSpPr/>
          <p:nvPr/>
        </p:nvGrpSpPr>
        <p:grpSpPr>
          <a:xfrm>
            <a:off x="7732065" y="4196920"/>
            <a:ext cx="212497" cy="175761"/>
            <a:chOff x="4943575" y="2516350"/>
            <a:chExt cx="98675" cy="81700"/>
          </a:xfrm>
        </p:grpSpPr>
        <p:sp>
          <p:nvSpPr>
            <p:cNvPr id="2656" name="Google Shape;2656;p13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3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3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3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3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3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3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3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3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3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3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3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3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3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3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3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3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3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3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3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3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3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3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3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3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3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3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3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3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3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3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3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3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3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3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3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3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3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3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3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3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3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3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3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3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3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3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3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3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3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3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3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3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3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3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3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3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3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3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3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3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3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3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3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3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3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3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3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3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3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3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3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3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3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3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3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3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3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4" name="Google Shape;2734;p13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3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3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3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3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latin typeface="Arial"/>
              <a:ea typeface="Arial"/>
              <a:cs typeface="Arial"/>
              <a:sym typeface="Arial"/>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2742"/>
        <p:cNvGrpSpPr/>
        <p:nvPr/>
      </p:nvGrpSpPr>
      <p:grpSpPr>
        <a:xfrm>
          <a:off x="0" y="0"/>
          <a:ext cx="0" cy="0"/>
          <a:chOff x="0" y="0"/>
          <a:chExt cx="0" cy="0"/>
        </a:xfrm>
      </p:grpSpPr>
      <p:grpSp>
        <p:nvGrpSpPr>
          <p:cNvPr id="2743" name="Google Shape;2743;p134"/>
          <p:cNvGrpSpPr/>
          <p:nvPr/>
        </p:nvGrpSpPr>
        <p:grpSpPr>
          <a:xfrm>
            <a:off x="3642951" y="1176740"/>
            <a:ext cx="2078182" cy="1366558"/>
            <a:chOff x="235800" y="830650"/>
            <a:chExt cx="6978450" cy="4588844"/>
          </a:xfrm>
        </p:grpSpPr>
        <p:sp>
          <p:nvSpPr>
            <p:cNvPr id="2744" name="Google Shape;2744;p13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3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3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3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3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3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0" name="Google Shape;2750;p134"/>
          <p:cNvGrpSpPr/>
          <p:nvPr/>
        </p:nvGrpSpPr>
        <p:grpSpPr>
          <a:xfrm>
            <a:off x="738454" y="3007842"/>
            <a:ext cx="2622876" cy="1333540"/>
            <a:chOff x="238125" y="1038125"/>
            <a:chExt cx="7146800" cy="3633625"/>
          </a:xfrm>
        </p:grpSpPr>
        <p:sp>
          <p:nvSpPr>
            <p:cNvPr id="2751" name="Google Shape;2751;p13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3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3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3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3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3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3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3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3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3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3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3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3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3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3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3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3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3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3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3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3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3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3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3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3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3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3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3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3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3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3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3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3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3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3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3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3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3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3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3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3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3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3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3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3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3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3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3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3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3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3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3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3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3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3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3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3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3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3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3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3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3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3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3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3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3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3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3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3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3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3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3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3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3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3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3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3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3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3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3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3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3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3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3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3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3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3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3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3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3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3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3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3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3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3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3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3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3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3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3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3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3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3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3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3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3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3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3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3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3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3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3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3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3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3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3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3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3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3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3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3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3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3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3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3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3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3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3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3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3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3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3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3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3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3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3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3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3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3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3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3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3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3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3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3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3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3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3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3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3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3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3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3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3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3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3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3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3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3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3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3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3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3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3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3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3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3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3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3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3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3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3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3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3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3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3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3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3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3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3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3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3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3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3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3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3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3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3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3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3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3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3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3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3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3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3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3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3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3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3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3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3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3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3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3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3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3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3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3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3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3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3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3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3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3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3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3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3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3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3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3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3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3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3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3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3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3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3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3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3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3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3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3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3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3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3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3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3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3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3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3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3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3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3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3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3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3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3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3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3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3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3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3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3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3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3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3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3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3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3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3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3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3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3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3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3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3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3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3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3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3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3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3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3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3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3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3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3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3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3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3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3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3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3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3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3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3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3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3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3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3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3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3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3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3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3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3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3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3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3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3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3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3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3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3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3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3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3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3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3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3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3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3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3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3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3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3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3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3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3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3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3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3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3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3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3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3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3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3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3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3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3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3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3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3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3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3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3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3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3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3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3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3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3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3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3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3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3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3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3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3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3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3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3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3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3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3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3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3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3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3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3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3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3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3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3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3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3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3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3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3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3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3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3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3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3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3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3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3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3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3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3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3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3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3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3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3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3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3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3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3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3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3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3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3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3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3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3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3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3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3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3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3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3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3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3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3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3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3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3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3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3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3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3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3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3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3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3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3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3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3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3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3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3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3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3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3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3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3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3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3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3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3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3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3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3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3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3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3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3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3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3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3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3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3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3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3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3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3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3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3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3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3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3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3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3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3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3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3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3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3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3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3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3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3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3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3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3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3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3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3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3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3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3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3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3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3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3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3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3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3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3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3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3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3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3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3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3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3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3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3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3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3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3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3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3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3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3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3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3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3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3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3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3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3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3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3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3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3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3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3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3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3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3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3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3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3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3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3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3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3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3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3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3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3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3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3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3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3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3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3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3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3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3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3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3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3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3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3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3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3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3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3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3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3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3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3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3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3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3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3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3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3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3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3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3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3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3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3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3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3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3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3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3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3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3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3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3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3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3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3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3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3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3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3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3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3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3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3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3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3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3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3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3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3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3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3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3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3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3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3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3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3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3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3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3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3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3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3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3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3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3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3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3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3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3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3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3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3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3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3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3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3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3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3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3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3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3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3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3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3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3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3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3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3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3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3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3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3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3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3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3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3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3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3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3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3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3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3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3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3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3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3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3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3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3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3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3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3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3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3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3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3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3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3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3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3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3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3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3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3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3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3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3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3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3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3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3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3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3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3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3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3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3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3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3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3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3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3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3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3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3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3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3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3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3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3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3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3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3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3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3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3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3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3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3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3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3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3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3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3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3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3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3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3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3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3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3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3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3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3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3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3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3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3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3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3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3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3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3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3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3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3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3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3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3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3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3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3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3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3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3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3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3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3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3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3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3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3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3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3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3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3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3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3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3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3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3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3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3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3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3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3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3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3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3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3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3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3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3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3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3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3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3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3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3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3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3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3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3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3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3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3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3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3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3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3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3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3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3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3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3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3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3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3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3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3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3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3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3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3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3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3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3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3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3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3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3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3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3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3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3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3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3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3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3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3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3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3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3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3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3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3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3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3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3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3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3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3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3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3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3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3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3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3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3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3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3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3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3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3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3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3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3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3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3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3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3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3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3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3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3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3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3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3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3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3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3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3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3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3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3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3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3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3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3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3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3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3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3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3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3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3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3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3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3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3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3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3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3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3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3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3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3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3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3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3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3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3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3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3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3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3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3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3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3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3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3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3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3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3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3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3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3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3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3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3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3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3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3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3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3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3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3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3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3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3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3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3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3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3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3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3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3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3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3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3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3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3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3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3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3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3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3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3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3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3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3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3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3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3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3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3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3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3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3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3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3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3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3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3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3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3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3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3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3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3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3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3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3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3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3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3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3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3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3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3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3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3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3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3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3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3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3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3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3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3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3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3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3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3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3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3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3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3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3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3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3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3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3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3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3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3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3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3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3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3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3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3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3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3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3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3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3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3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3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3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3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3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3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3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3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3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3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3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3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3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3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3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3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3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3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3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3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3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3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3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3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3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3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3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3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3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3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3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3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3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3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3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3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3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3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3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3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3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3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3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3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3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3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3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3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3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3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3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3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3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3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3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3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3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3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3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3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3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3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3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3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3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3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3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3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3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3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3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3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3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3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3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3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3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3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3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3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3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3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3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3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3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3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3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3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3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3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3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3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3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3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3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3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3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3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3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3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3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3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3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3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3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3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3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3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3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3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3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3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3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3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3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3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3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3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3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3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3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3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3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3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3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3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3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3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3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3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3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3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3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3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3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3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3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3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3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3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3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3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3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3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3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3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3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3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3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3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3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3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3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3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3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3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3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3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3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3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3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3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3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3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3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3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3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3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3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3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3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3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3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3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3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3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3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3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3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3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3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3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3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3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3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3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3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3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3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3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3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3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3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3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3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3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3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3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3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3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3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3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3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3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3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3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3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3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3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3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3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3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3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3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3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3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3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3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3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3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3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3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3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3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3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3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3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3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3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3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3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3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3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3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3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3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3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3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3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3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3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3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3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3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3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3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3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3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3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3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3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3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3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3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3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3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3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3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3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3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3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3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3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3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3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3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3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3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3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3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3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3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3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3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3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3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3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3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3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3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3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3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3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3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3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3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3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3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3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3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3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3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3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3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3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3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3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3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3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3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 name="Google Shape;4323;p134"/>
          <p:cNvGrpSpPr/>
          <p:nvPr/>
        </p:nvGrpSpPr>
        <p:grpSpPr>
          <a:xfrm>
            <a:off x="5961311" y="1231136"/>
            <a:ext cx="2435960" cy="1297725"/>
            <a:chOff x="233350" y="949250"/>
            <a:chExt cx="7137300" cy="3802300"/>
          </a:xfrm>
        </p:grpSpPr>
        <p:sp>
          <p:nvSpPr>
            <p:cNvPr id="4324" name="Google Shape;4324;p13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3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3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3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3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3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3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3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3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3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3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3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3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3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3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3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3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3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3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3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3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3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3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3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3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3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3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3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3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3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3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3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3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3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3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3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3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3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3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3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3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3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3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3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3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3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3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3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3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3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3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 name="Google Shape;4375;p134"/>
          <p:cNvGrpSpPr/>
          <p:nvPr/>
        </p:nvGrpSpPr>
        <p:grpSpPr>
          <a:xfrm>
            <a:off x="7714435" y="3194726"/>
            <a:ext cx="104231" cy="320340"/>
            <a:chOff x="7564426" y="3224343"/>
            <a:chExt cx="119985" cy="368801"/>
          </a:xfrm>
        </p:grpSpPr>
        <p:sp>
          <p:nvSpPr>
            <p:cNvPr id="4376" name="Google Shape;4376;p13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3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8" name="Google Shape;4378;p134"/>
          <p:cNvGrpSpPr/>
          <p:nvPr/>
        </p:nvGrpSpPr>
        <p:grpSpPr>
          <a:xfrm>
            <a:off x="7413923" y="3188827"/>
            <a:ext cx="189489" cy="332132"/>
            <a:chOff x="8370831" y="3202002"/>
            <a:chExt cx="218129" cy="382376"/>
          </a:xfrm>
        </p:grpSpPr>
        <p:sp>
          <p:nvSpPr>
            <p:cNvPr id="4379" name="Google Shape;4379;p13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3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 name="Google Shape;4381;p134"/>
          <p:cNvGrpSpPr/>
          <p:nvPr/>
        </p:nvGrpSpPr>
        <p:grpSpPr>
          <a:xfrm>
            <a:off x="8137312" y="3599959"/>
            <a:ext cx="309429" cy="267000"/>
            <a:chOff x="6742064" y="3750480"/>
            <a:chExt cx="399315" cy="344560"/>
          </a:xfrm>
        </p:grpSpPr>
        <p:sp>
          <p:nvSpPr>
            <p:cNvPr id="4382" name="Google Shape;4382;p13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3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4" name="Google Shape;4384;p134"/>
          <p:cNvGrpSpPr/>
          <p:nvPr/>
        </p:nvGrpSpPr>
        <p:grpSpPr>
          <a:xfrm>
            <a:off x="7676331" y="3951006"/>
            <a:ext cx="180437" cy="281608"/>
            <a:chOff x="7248525" y="3739696"/>
            <a:chExt cx="230531" cy="359790"/>
          </a:xfrm>
        </p:grpSpPr>
        <p:sp>
          <p:nvSpPr>
            <p:cNvPr id="4385" name="Google Shape;4385;p13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3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7" name="Google Shape;4387;p134"/>
          <p:cNvGrpSpPr/>
          <p:nvPr/>
        </p:nvGrpSpPr>
        <p:grpSpPr>
          <a:xfrm>
            <a:off x="7922251" y="3594231"/>
            <a:ext cx="162896" cy="278710"/>
            <a:chOff x="7601242" y="3729267"/>
            <a:chExt cx="222566" cy="380803"/>
          </a:xfrm>
        </p:grpSpPr>
        <p:sp>
          <p:nvSpPr>
            <p:cNvPr id="4388" name="Google Shape;4388;p13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3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0" name="Google Shape;4390;p13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1" name="Google Shape;4391;p134"/>
          <p:cNvGrpSpPr/>
          <p:nvPr/>
        </p:nvGrpSpPr>
        <p:grpSpPr>
          <a:xfrm>
            <a:off x="7411896" y="3595371"/>
            <a:ext cx="193543" cy="275990"/>
            <a:chOff x="8304647" y="3738687"/>
            <a:chExt cx="225076" cy="320956"/>
          </a:xfrm>
        </p:grpSpPr>
        <p:sp>
          <p:nvSpPr>
            <p:cNvPr id="4392" name="Google Shape;4392;p13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3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3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 name="Google Shape;4395;p134"/>
          <p:cNvGrpSpPr/>
          <p:nvPr/>
        </p:nvGrpSpPr>
        <p:grpSpPr>
          <a:xfrm>
            <a:off x="7684389" y="3595371"/>
            <a:ext cx="178492" cy="275990"/>
            <a:chOff x="8615101" y="3738687"/>
            <a:chExt cx="207573" cy="320956"/>
          </a:xfrm>
        </p:grpSpPr>
        <p:sp>
          <p:nvSpPr>
            <p:cNvPr id="4396" name="Google Shape;4396;p13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3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3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9" name="Google Shape;4399;p13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0" name="Google Shape;4400;p134"/>
          <p:cNvGrpSpPr/>
          <p:nvPr/>
        </p:nvGrpSpPr>
        <p:grpSpPr>
          <a:xfrm>
            <a:off x="7909920" y="3998032"/>
            <a:ext cx="187557" cy="187557"/>
            <a:chOff x="8565775" y="671075"/>
            <a:chExt cx="441000" cy="441000"/>
          </a:xfrm>
        </p:grpSpPr>
        <p:sp>
          <p:nvSpPr>
            <p:cNvPr id="4401" name="Google Shape;4401;p13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3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3" name="Google Shape;4403;p13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3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5" name="Google Shape;4405;p134"/>
          <p:cNvGrpSpPr/>
          <p:nvPr/>
        </p:nvGrpSpPr>
        <p:grpSpPr>
          <a:xfrm>
            <a:off x="6064392" y="3070557"/>
            <a:ext cx="587865" cy="517731"/>
            <a:chOff x="6000718" y="3070557"/>
            <a:chExt cx="587865" cy="517731"/>
          </a:xfrm>
        </p:grpSpPr>
        <p:sp>
          <p:nvSpPr>
            <p:cNvPr id="4406" name="Google Shape;4406;p13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3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3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3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3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3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3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3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3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3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134"/>
          <p:cNvGrpSpPr/>
          <p:nvPr/>
        </p:nvGrpSpPr>
        <p:grpSpPr>
          <a:xfrm>
            <a:off x="6079197" y="3714217"/>
            <a:ext cx="557665" cy="516387"/>
            <a:chOff x="6015523" y="3714217"/>
            <a:chExt cx="557665" cy="516387"/>
          </a:xfrm>
        </p:grpSpPr>
        <p:grpSp>
          <p:nvGrpSpPr>
            <p:cNvPr id="4417" name="Google Shape;4417;p134"/>
            <p:cNvGrpSpPr/>
            <p:nvPr/>
          </p:nvGrpSpPr>
          <p:grpSpPr>
            <a:xfrm>
              <a:off x="6036094" y="3716980"/>
              <a:ext cx="529822" cy="510480"/>
              <a:chOff x="3148311" y="-545634"/>
              <a:chExt cx="1006118" cy="969572"/>
            </a:xfrm>
          </p:grpSpPr>
          <p:sp>
            <p:nvSpPr>
              <p:cNvPr id="4418" name="Google Shape;4418;p13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3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3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3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3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3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3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3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3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3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8" name="Google Shape;4428;p13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 name="Google Shape;4429;p134"/>
          <p:cNvGrpSpPr/>
          <p:nvPr/>
        </p:nvGrpSpPr>
        <p:grpSpPr>
          <a:xfrm>
            <a:off x="6707979" y="3073628"/>
            <a:ext cx="576302" cy="511871"/>
            <a:chOff x="6644304" y="3073628"/>
            <a:chExt cx="576302" cy="511871"/>
          </a:xfrm>
        </p:grpSpPr>
        <p:grpSp>
          <p:nvGrpSpPr>
            <p:cNvPr id="4430" name="Google Shape;4430;p134"/>
            <p:cNvGrpSpPr/>
            <p:nvPr/>
          </p:nvGrpSpPr>
          <p:grpSpPr>
            <a:xfrm>
              <a:off x="6712169" y="3073651"/>
              <a:ext cx="481611" cy="506713"/>
              <a:chOff x="1833536" y="-546641"/>
              <a:chExt cx="914567" cy="962419"/>
            </a:xfrm>
          </p:grpSpPr>
          <p:grpSp>
            <p:nvGrpSpPr>
              <p:cNvPr id="4431" name="Google Shape;4431;p134"/>
              <p:cNvGrpSpPr/>
              <p:nvPr/>
            </p:nvGrpSpPr>
            <p:grpSpPr>
              <a:xfrm>
                <a:off x="1833536" y="-524249"/>
                <a:ext cx="914567" cy="940027"/>
                <a:chOff x="1833536" y="-524249"/>
                <a:chExt cx="914567" cy="940027"/>
              </a:xfrm>
            </p:grpSpPr>
            <p:sp>
              <p:nvSpPr>
                <p:cNvPr id="4432" name="Google Shape;4432;p13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3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3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3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3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7" name="Google Shape;4437;p13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3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3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3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1" name="Google Shape;4441;p13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 name="Google Shape;4442;p134"/>
          <p:cNvGrpSpPr/>
          <p:nvPr/>
        </p:nvGrpSpPr>
        <p:grpSpPr>
          <a:xfrm>
            <a:off x="6715725" y="3714143"/>
            <a:ext cx="560636" cy="516497"/>
            <a:chOff x="6652051" y="3714143"/>
            <a:chExt cx="560636" cy="516497"/>
          </a:xfrm>
        </p:grpSpPr>
        <p:grpSp>
          <p:nvGrpSpPr>
            <p:cNvPr id="4443" name="Google Shape;4443;p134"/>
            <p:cNvGrpSpPr/>
            <p:nvPr/>
          </p:nvGrpSpPr>
          <p:grpSpPr>
            <a:xfrm>
              <a:off x="6669657" y="3716715"/>
              <a:ext cx="466768" cy="464314"/>
              <a:chOff x="3139766" y="765669"/>
              <a:chExt cx="886380" cy="881888"/>
            </a:xfrm>
          </p:grpSpPr>
          <p:grpSp>
            <p:nvGrpSpPr>
              <p:cNvPr id="4444" name="Google Shape;4444;p134"/>
              <p:cNvGrpSpPr/>
              <p:nvPr/>
            </p:nvGrpSpPr>
            <p:grpSpPr>
              <a:xfrm>
                <a:off x="3139766" y="765669"/>
                <a:ext cx="886380" cy="881888"/>
                <a:chOff x="3139766" y="765669"/>
                <a:chExt cx="886380" cy="881888"/>
              </a:xfrm>
            </p:grpSpPr>
            <p:sp>
              <p:nvSpPr>
                <p:cNvPr id="4445" name="Google Shape;4445;p13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3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3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3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3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3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3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3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3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4" name="Google Shape;4454;p13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3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3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3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8" name="Google Shape;4458;p13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9" name="Google Shape;4459;p134"/>
          <p:cNvGrpSpPr/>
          <p:nvPr/>
        </p:nvGrpSpPr>
        <p:grpSpPr>
          <a:xfrm>
            <a:off x="625184" y="1201451"/>
            <a:ext cx="2665073" cy="1317140"/>
            <a:chOff x="793334" y="1192826"/>
            <a:chExt cx="2665073" cy="1317140"/>
          </a:xfrm>
        </p:grpSpPr>
        <p:sp>
          <p:nvSpPr>
            <p:cNvPr id="4460" name="Google Shape;4460;p13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3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3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3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3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3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3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3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3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3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3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3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3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3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3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3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3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3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3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3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3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3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3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3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3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3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3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3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3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3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3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3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3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3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3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3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3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3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3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3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3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3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3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3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3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3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3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3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3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3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3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3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3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3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3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3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3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3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3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3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3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3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3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3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3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3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3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3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3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3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3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3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3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3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3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3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3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3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3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3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3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3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3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3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3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3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3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3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3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3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3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3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3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3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3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3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3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3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3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3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3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3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3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3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3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3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3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3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3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3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3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3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3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3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3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3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3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3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3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3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3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3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3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3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3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3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3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3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3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3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3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3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3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3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3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3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3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3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3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3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3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3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3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3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3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3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3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3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3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3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3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3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3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3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3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3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3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3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3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3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3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3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3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3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3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3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3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3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3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3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3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3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3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3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3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3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3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3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3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3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3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3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3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3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3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3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3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3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3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3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3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3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3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3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3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3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3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3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3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3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3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3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3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3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3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3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3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3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3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3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3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3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3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3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3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3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3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3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3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3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3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3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3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3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3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3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3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3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3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3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3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3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3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3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3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3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3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3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3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3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3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3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3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3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3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3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3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3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3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3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3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3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3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3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3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3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3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3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3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3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3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3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3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3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3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3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3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3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3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3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3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3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3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3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3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3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3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3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3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3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3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3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3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3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3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3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3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3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3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3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3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3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3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3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3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3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3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3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3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3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3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3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3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3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3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3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3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3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3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3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3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3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3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3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3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3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3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3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3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3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3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3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3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3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3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3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3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3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3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3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3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3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3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3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3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3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3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3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3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3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3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3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3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3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3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3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3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3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3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3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3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3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3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3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3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3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3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3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3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3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3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3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3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3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3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3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3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3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3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3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3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3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3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3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3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3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3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3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3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3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3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3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3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3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3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3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3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3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3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3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3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3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3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3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3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3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3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3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3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3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3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3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3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3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3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3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3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3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3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3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3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3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3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3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3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3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3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3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3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3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3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3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3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3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3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3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3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3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3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3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3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3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3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3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3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3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3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3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3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3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3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3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3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3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3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3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3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3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3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3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3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3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3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3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3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3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3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3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3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3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3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3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3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3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3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3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3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3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3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3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3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3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3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3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3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3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3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3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3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3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3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3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3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3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3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3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3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3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3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3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3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3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3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3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3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3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3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3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3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3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3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3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3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3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3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3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3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3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3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3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3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3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3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3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3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3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3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3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3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3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3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3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3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3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3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3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3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3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3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3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3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3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3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3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3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3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3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3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3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3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3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3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3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3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3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3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3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3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3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3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3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3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3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3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3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3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3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3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3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3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3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3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3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3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3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3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3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3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3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3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3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3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3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3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3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3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3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3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3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3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3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3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3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3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3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3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3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3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3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3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3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3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3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3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3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3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3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3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3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3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3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3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3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3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3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3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3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3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3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3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3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3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3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3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3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3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3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3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3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3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3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3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3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3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3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3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3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3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3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3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3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3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3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3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3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3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3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3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3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3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3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3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3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3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3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3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3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3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3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3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3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3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3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3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3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3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3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3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3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3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3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3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3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3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3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3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3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3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3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3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3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3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3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3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3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3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3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3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3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3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3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3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3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3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3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3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3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3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3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3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3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3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3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3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3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3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3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3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3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3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3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3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3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3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3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3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3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3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3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3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3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3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3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3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3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3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3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3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3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3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3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3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3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3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3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3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3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3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3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3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3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3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3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3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3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3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3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3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3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3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3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3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3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3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3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3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3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3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3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3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3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3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3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3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3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3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3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3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3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3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3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3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3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3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3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3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3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3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3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3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3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3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3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3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3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3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3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3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3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3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3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3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3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3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3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3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3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3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3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3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3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3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3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3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3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3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3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3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3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3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3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3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3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3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3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3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3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3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3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3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3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3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3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3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3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3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3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3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3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3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3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3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3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3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3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3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3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3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3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3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3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3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3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3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3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3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3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3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3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3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3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3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3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3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3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3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3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3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3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3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3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3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3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3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3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3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3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3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3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3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3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3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3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3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3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3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3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3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3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3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3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3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3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3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3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3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3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3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3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3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3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3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3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3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3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3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3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3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3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3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3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3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3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3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3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3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3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3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3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3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3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3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3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3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3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3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3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3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3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3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3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3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3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3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3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3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3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3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3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3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3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3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3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3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3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3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3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3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3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3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3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3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3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3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3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3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3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3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3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3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3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3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3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3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3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3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3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3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3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3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3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3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3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3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3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3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3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3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3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3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3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3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3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3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3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3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3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3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3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3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3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3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3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3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3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3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3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3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3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3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3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3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3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3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3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3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3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3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3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3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3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3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3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3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3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3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3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3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3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3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3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3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3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3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3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3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3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3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3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3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3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3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3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3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3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3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3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3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3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3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3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3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3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3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3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3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3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3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3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3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3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3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3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3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3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3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3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3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3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3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3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3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3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3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3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3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3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3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3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3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3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3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3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3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3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3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3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3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3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3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3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3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3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3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3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3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3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3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3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3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3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3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3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3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3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3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3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3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3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3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3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3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3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3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3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3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3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3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3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3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3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3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3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3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3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3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3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3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3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3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3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3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3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3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3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3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3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3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3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3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3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3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3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3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3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3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3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3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3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3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3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3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3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3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3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3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3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3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3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3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3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3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3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3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3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3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3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3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3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3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3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3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3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3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3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3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3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3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3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3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3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3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3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3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3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3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3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3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3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3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3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3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3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3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3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3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3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3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3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3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3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3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3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3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3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3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3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3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3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3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3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3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3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3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3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3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3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3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3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3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3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3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3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3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3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3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3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3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3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3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3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3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3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3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3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3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3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3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3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3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3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3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3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3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3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3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3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3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3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3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3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3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3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3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3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3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3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3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3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3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3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3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3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3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3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3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3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3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3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3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3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3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3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3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3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3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3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3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3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3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3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3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3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3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3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3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3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3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3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3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3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3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3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3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3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3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3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3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3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3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3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3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3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3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3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3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3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3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3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3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3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3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3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3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3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3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3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3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3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3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3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3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3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3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3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3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3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3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3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3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3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3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3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3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3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3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3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3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3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3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3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3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3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3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3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3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3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3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3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3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3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3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3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3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3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3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3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3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3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3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3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3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3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3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3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3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3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3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3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3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3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3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3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3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3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3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3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3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3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3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3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3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3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3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3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3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3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3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3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3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3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3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3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3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3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3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3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3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3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3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3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3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3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3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3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3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3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3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3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3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3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3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3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3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3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3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3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3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3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3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3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3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3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3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3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3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3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3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3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3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3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3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3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3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3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3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3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3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3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3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3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3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3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3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3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3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3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3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3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3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3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3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3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3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3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3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3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3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3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3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3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3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3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3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3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3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3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3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3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3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3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3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3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3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3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3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3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3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3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3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3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3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3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3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3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3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3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3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3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3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3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3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3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3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3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3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3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3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3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3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3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3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3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3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3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3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3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3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3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3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3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3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3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3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3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3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3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3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3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3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3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3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3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3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3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3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3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3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3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3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3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3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3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3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3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3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3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3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3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3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3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3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3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3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3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3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3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3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3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3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3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3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3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3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3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3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3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3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3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3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3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3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3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3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3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3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3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3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3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3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3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3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3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3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3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3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3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3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3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3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3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3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3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3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3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3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3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3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3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3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3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3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3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3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3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3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3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3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3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3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3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3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3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3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3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3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3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3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3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3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3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3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3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3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3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3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3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3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3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3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3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3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3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3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3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3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3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3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3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3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3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3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3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3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3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3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3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3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3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3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3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3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3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3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3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3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3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3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3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3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3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3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3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3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3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3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3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3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3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3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3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3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3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3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3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3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3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3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3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3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3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3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3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3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3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3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3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3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3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3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3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3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3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3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3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3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3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3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3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3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3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3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3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3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3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3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3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3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3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3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3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3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3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3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3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3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3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3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3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3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3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3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3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3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3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3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3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3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3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3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3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3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3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3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3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3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3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3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3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3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3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3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3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3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3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3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3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3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3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3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3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3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3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3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3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3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3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3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3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3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3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3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3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3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3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3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3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3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3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3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3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3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3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3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3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3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3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3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3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3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3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3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3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3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3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3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3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3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3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3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3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3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3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3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3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3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3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3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3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3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3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3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3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3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3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3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3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3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3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3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3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3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3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3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3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3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3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3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3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3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3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3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3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3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3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3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3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3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3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3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3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3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3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3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3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3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3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3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3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3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3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3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3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3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3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3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3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3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3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3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3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3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3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3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3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3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3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3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3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3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3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3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3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3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3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3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3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3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3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3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3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3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3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3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3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3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3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3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3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3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3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3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3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3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3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3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3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3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3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3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3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3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3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3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3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3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3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3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3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3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3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3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3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3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3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3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3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3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3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3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3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3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3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3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3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3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3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3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3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3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3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3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3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3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3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3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3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3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3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3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3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3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3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3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3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3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3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3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3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3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3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3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3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3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3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3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3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3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3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3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3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3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3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3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3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3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3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3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3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3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3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3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3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3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3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3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3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3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3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3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3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3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3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3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3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3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3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3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3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3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3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3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3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3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3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3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3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3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3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3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3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3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3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3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3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3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3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3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3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3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3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3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3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3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3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3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3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3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3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3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3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3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3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3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3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3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3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3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3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3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3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3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3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3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3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3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3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3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3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3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3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3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3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3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3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3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3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3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3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3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3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3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3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3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3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3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3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3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3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3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3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3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3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3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3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3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3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3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3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3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3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3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3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3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3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3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3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3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3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3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3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3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3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3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3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3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3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3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3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3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3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3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3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3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3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3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3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3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3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3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3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3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3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3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3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3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3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3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3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3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3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3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3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3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3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3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3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3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3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3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3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3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3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3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3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3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3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3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3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3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3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3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3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3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3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3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3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3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3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3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3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3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3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3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3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3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3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3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3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3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3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3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3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3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3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3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3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3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3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3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3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3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3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3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3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3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3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3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3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3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3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3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3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3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3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3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3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3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3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3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3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3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3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3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3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3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3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3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3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3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3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3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3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3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3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3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3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3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3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3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3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3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3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3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3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3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3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3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3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3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3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3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3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3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3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3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3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3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3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3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3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3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3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3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3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3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3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3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3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3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3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3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3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3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3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3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3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3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3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3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3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3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3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3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3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3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3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3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3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3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3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3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3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3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3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3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3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3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3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3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3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3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3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3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3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3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3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3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3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3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3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3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3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3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3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3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3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3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3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3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3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3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3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3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3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3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3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3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3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3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3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3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3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3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3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3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3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3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3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3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3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3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3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3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3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3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3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3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3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3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3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3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3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3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3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3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3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3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3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3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3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3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3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3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3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3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3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3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3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3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3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3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3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3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3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3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3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3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3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3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3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3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3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3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3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3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3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3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3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3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3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3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3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3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3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3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3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3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3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3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3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3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3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3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3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3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3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3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3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3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3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3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3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3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3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3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3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3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3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3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3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3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3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3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3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3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3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3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3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3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3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3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3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3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3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3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3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3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3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3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3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3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3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3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3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3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3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3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3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3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3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3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3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3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3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3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3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3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3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3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3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3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3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3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3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3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3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3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3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3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3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3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3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3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3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3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3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3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3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3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3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3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3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3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3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3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3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3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3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3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3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3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3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3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3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3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3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3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3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3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3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3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3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3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3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3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3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3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3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3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3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3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3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3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3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3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3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3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3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3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3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3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3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3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3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3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3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3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3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3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3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3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3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3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3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3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3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3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3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3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3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3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3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3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3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3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3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3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3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3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3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3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3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3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3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3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3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3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3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3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3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3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3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3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3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3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3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3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3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3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3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3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3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3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3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3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3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3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3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3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3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3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3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3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3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3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3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3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3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3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3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3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3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3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3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3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3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3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3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3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3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3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3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3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3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3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3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3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3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3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3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3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3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3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3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3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3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3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3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3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3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3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3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3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3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3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3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3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3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3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3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3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3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3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3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3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3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3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3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3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3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3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3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3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3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3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3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3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3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3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3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3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3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3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3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3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3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3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3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3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3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3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3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3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3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3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3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3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3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3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3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3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3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3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3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3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3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3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3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3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3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3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3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3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3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3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3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3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3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3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3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3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3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3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3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3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3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3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3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3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3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3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3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3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3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3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3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3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3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3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3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3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3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3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3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3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3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3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3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3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3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3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3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3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3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3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3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3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3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3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3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3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3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3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3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3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3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3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3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3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3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3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3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3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3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3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3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3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3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3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3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3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3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3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3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3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3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3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3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3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3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3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3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3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3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3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3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3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3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3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3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3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3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3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3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3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3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3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3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3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3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3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3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3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3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3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3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3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3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3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3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3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3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3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3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3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3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3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3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3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3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3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3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3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3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3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3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3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3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3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3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3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3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3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3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3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3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3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3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3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3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3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3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3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3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3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3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3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3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3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3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3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3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3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3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3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3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3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3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3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3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3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3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3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3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3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3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3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3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3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3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3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3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3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3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3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3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3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3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3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3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3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3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3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3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3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3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3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3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3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3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3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3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3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3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3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3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3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3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3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3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3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3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3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3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3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3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3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3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3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3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3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3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3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3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3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3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3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3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3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3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3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3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3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3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3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3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3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3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3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3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3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3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3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3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3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3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3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3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3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3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3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3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3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3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3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3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3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3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3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3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3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3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3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3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3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3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3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3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3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3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3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3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3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3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3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3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3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3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3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3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3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3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3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3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3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3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3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3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3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3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3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3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3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3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3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3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3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3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3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3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3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3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3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3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3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3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3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3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3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3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3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3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3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3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3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3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3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3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3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3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3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3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3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3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3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3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3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3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3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3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3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3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3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3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3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3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3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3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3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3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3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3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3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3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3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3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3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3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3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3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3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3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3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3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3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3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3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3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3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3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3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3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3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3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3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3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3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3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3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3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3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3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3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3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3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3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3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3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3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3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3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3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3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3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3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3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3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3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3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3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3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3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3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3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3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3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3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3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3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3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3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3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3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3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3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3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3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3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3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3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3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3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3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3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3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3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3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3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3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3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3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3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3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3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3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3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3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3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3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3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3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3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3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3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3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3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3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3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3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3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3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3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3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3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3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3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3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3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3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3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3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3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3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3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3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3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3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3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3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3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3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3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3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3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3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3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3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3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3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3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3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3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3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3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3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3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3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3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3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3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3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3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3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3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3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3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3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3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3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3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3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3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3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3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3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3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3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3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3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3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3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3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3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3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3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3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3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3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3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3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134"/>
          <p:cNvGrpSpPr/>
          <p:nvPr/>
        </p:nvGrpSpPr>
        <p:grpSpPr>
          <a:xfrm>
            <a:off x="3597785" y="3065882"/>
            <a:ext cx="2241344" cy="1330656"/>
            <a:chOff x="3597785" y="3065882"/>
            <a:chExt cx="2241344" cy="1330656"/>
          </a:xfrm>
        </p:grpSpPr>
        <p:grpSp>
          <p:nvGrpSpPr>
            <p:cNvPr id="8428" name="Google Shape;8428;p134"/>
            <p:cNvGrpSpPr/>
            <p:nvPr/>
          </p:nvGrpSpPr>
          <p:grpSpPr>
            <a:xfrm>
              <a:off x="5296908" y="3937355"/>
              <a:ext cx="143198" cy="32380"/>
              <a:chOff x="5296908" y="3937355"/>
              <a:chExt cx="143198" cy="32380"/>
            </a:xfrm>
          </p:grpSpPr>
          <p:sp>
            <p:nvSpPr>
              <p:cNvPr id="8429" name="Google Shape;8429;p13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0" name="Google Shape;8430;p134"/>
              <p:cNvGrpSpPr/>
              <p:nvPr/>
            </p:nvGrpSpPr>
            <p:grpSpPr>
              <a:xfrm>
                <a:off x="5402331" y="3937355"/>
                <a:ext cx="37776" cy="32380"/>
                <a:chOff x="5402331" y="3937355"/>
                <a:chExt cx="37776" cy="32380"/>
              </a:xfrm>
            </p:grpSpPr>
            <p:sp>
              <p:nvSpPr>
                <p:cNvPr id="8431" name="Google Shape;8431;p13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134"/>
              <p:cNvGrpSpPr/>
              <p:nvPr/>
            </p:nvGrpSpPr>
            <p:grpSpPr>
              <a:xfrm>
                <a:off x="5296908" y="3937355"/>
                <a:ext cx="37783" cy="32380"/>
                <a:chOff x="5296908" y="3937355"/>
                <a:chExt cx="37783" cy="32380"/>
              </a:xfrm>
            </p:grpSpPr>
            <p:sp>
              <p:nvSpPr>
                <p:cNvPr id="8434" name="Google Shape;8434;p13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6" name="Google Shape;8436;p134"/>
            <p:cNvGrpSpPr/>
            <p:nvPr/>
          </p:nvGrpSpPr>
          <p:grpSpPr>
            <a:xfrm>
              <a:off x="4724163" y="3119631"/>
              <a:ext cx="120838" cy="84218"/>
              <a:chOff x="4724163" y="3119631"/>
              <a:chExt cx="120838" cy="84218"/>
            </a:xfrm>
          </p:grpSpPr>
          <p:grpSp>
            <p:nvGrpSpPr>
              <p:cNvPr id="8437" name="Google Shape;8437;p134"/>
              <p:cNvGrpSpPr/>
              <p:nvPr/>
            </p:nvGrpSpPr>
            <p:grpSpPr>
              <a:xfrm>
                <a:off x="4746712" y="3132773"/>
                <a:ext cx="86869" cy="56424"/>
                <a:chOff x="4746712" y="3132773"/>
                <a:chExt cx="86869" cy="56424"/>
              </a:xfrm>
            </p:grpSpPr>
            <p:sp>
              <p:nvSpPr>
                <p:cNvPr id="8438" name="Google Shape;8438;p13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134"/>
              <p:cNvGrpSpPr/>
              <p:nvPr/>
            </p:nvGrpSpPr>
            <p:grpSpPr>
              <a:xfrm>
                <a:off x="4773634" y="3143336"/>
                <a:ext cx="37776" cy="32451"/>
                <a:chOff x="4773634" y="3143336"/>
                <a:chExt cx="37776" cy="32451"/>
              </a:xfrm>
            </p:grpSpPr>
            <p:sp>
              <p:nvSpPr>
                <p:cNvPr id="8441" name="Google Shape;8441;p13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134"/>
              <p:cNvGrpSpPr/>
              <p:nvPr/>
            </p:nvGrpSpPr>
            <p:grpSpPr>
              <a:xfrm>
                <a:off x="4724163" y="3131248"/>
                <a:ext cx="37776" cy="32459"/>
                <a:chOff x="4724163" y="3131248"/>
                <a:chExt cx="37776" cy="32459"/>
              </a:xfrm>
            </p:grpSpPr>
            <p:sp>
              <p:nvSpPr>
                <p:cNvPr id="8444" name="Google Shape;8444;p13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134"/>
              <p:cNvGrpSpPr/>
              <p:nvPr/>
            </p:nvGrpSpPr>
            <p:grpSpPr>
              <a:xfrm>
                <a:off x="4755081" y="3176054"/>
                <a:ext cx="32357" cy="27795"/>
                <a:chOff x="4755081" y="3176054"/>
                <a:chExt cx="32357" cy="27795"/>
              </a:xfrm>
            </p:grpSpPr>
            <p:sp>
              <p:nvSpPr>
                <p:cNvPr id="8447" name="Google Shape;8447;p13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134"/>
              <p:cNvGrpSpPr/>
              <p:nvPr/>
            </p:nvGrpSpPr>
            <p:grpSpPr>
              <a:xfrm>
                <a:off x="4812550" y="3119631"/>
                <a:ext cx="32451" cy="27803"/>
                <a:chOff x="4812550" y="3119631"/>
                <a:chExt cx="32451" cy="27803"/>
              </a:xfrm>
            </p:grpSpPr>
            <p:sp>
              <p:nvSpPr>
                <p:cNvPr id="8450" name="Google Shape;8450;p13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2" name="Google Shape;8452;p134"/>
            <p:cNvGrpSpPr/>
            <p:nvPr/>
          </p:nvGrpSpPr>
          <p:grpSpPr>
            <a:xfrm>
              <a:off x="5382826" y="4027197"/>
              <a:ext cx="268967" cy="250422"/>
              <a:chOff x="5382826" y="4027197"/>
              <a:chExt cx="268967" cy="250422"/>
            </a:xfrm>
          </p:grpSpPr>
          <p:grpSp>
            <p:nvGrpSpPr>
              <p:cNvPr id="8453" name="Google Shape;8453;p134"/>
              <p:cNvGrpSpPr/>
              <p:nvPr/>
            </p:nvGrpSpPr>
            <p:grpSpPr>
              <a:xfrm>
                <a:off x="5405280" y="4042510"/>
                <a:ext cx="237570" cy="218647"/>
                <a:chOff x="5405280" y="4042510"/>
                <a:chExt cx="237570" cy="218647"/>
              </a:xfrm>
            </p:grpSpPr>
            <p:sp>
              <p:nvSpPr>
                <p:cNvPr id="8454" name="Google Shape;8454;p13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134"/>
              <p:cNvGrpSpPr/>
              <p:nvPr/>
            </p:nvGrpSpPr>
            <p:grpSpPr>
              <a:xfrm>
                <a:off x="5382826" y="4125549"/>
                <a:ext cx="37776" cy="32380"/>
                <a:chOff x="5382826" y="4125549"/>
                <a:chExt cx="37776" cy="32380"/>
              </a:xfrm>
            </p:grpSpPr>
            <p:sp>
              <p:nvSpPr>
                <p:cNvPr id="8461" name="Google Shape;8461;p13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134"/>
              <p:cNvGrpSpPr/>
              <p:nvPr/>
            </p:nvGrpSpPr>
            <p:grpSpPr>
              <a:xfrm>
                <a:off x="5475680" y="4195587"/>
                <a:ext cx="37783" cy="32364"/>
                <a:chOff x="5475680" y="4195587"/>
                <a:chExt cx="37783" cy="32364"/>
              </a:xfrm>
            </p:grpSpPr>
            <p:sp>
              <p:nvSpPr>
                <p:cNvPr id="8464" name="Google Shape;8464;p13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134"/>
              <p:cNvGrpSpPr/>
              <p:nvPr/>
            </p:nvGrpSpPr>
            <p:grpSpPr>
              <a:xfrm>
                <a:off x="5532575" y="4027197"/>
                <a:ext cx="33308" cy="32262"/>
                <a:chOff x="5532575" y="4027197"/>
                <a:chExt cx="33308" cy="32262"/>
              </a:xfrm>
            </p:grpSpPr>
            <p:sp>
              <p:nvSpPr>
                <p:cNvPr id="8467" name="Google Shape;8467;p13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134"/>
              <p:cNvGrpSpPr/>
              <p:nvPr/>
            </p:nvGrpSpPr>
            <p:grpSpPr>
              <a:xfrm>
                <a:off x="5590706" y="4245348"/>
                <a:ext cx="33497" cy="32270"/>
                <a:chOff x="5590706" y="4245348"/>
                <a:chExt cx="33497" cy="32270"/>
              </a:xfrm>
            </p:grpSpPr>
            <p:sp>
              <p:nvSpPr>
                <p:cNvPr id="8470" name="Google Shape;8470;p13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3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134"/>
              <p:cNvGrpSpPr/>
              <p:nvPr/>
            </p:nvGrpSpPr>
            <p:grpSpPr>
              <a:xfrm>
                <a:off x="5618681" y="4109677"/>
                <a:ext cx="33112" cy="32357"/>
                <a:chOff x="5618681" y="4109677"/>
                <a:chExt cx="33112" cy="32357"/>
              </a:xfrm>
            </p:grpSpPr>
            <p:sp>
              <p:nvSpPr>
                <p:cNvPr id="8473" name="Google Shape;8473;p13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3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134"/>
              <p:cNvGrpSpPr/>
              <p:nvPr/>
            </p:nvGrpSpPr>
            <p:grpSpPr>
              <a:xfrm>
                <a:off x="5479298" y="4128262"/>
                <a:ext cx="31405" cy="26906"/>
                <a:chOff x="5479298" y="4128262"/>
                <a:chExt cx="31405" cy="26906"/>
              </a:xfrm>
            </p:grpSpPr>
            <p:sp>
              <p:nvSpPr>
                <p:cNvPr id="8476" name="Google Shape;8476;p13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3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134"/>
              <p:cNvGrpSpPr/>
              <p:nvPr/>
            </p:nvGrpSpPr>
            <p:grpSpPr>
              <a:xfrm>
                <a:off x="5582903" y="4180116"/>
                <a:ext cx="31499" cy="26898"/>
                <a:chOff x="5582903" y="4180116"/>
                <a:chExt cx="31499" cy="26898"/>
              </a:xfrm>
            </p:grpSpPr>
            <p:sp>
              <p:nvSpPr>
                <p:cNvPr id="8479" name="Google Shape;8479;p13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3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1" name="Google Shape;8481;p134"/>
            <p:cNvGrpSpPr/>
            <p:nvPr/>
          </p:nvGrpSpPr>
          <p:grpSpPr>
            <a:xfrm>
              <a:off x="3977681" y="3230323"/>
              <a:ext cx="94584" cy="84085"/>
              <a:chOff x="3977681" y="3230323"/>
              <a:chExt cx="94584" cy="84085"/>
            </a:xfrm>
          </p:grpSpPr>
          <p:grpSp>
            <p:nvGrpSpPr>
              <p:cNvPr id="8482" name="Google Shape;8482;p134"/>
              <p:cNvGrpSpPr/>
              <p:nvPr/>
            </p:nvGrpSpPr>
            <p:grpSpPr>
              <a:xfrm>
                <a:off x="4000135" y="3243041"/>
                <a:ext cx="59570" cy="57186"/>
                <a:chOff x="4000135" y="3243041"/>
                <a:chExt cx="59570" cy="57186"/>
              </a:xfrm>
            </p:grpSpPr>
            <p:sp>
              <p:nvSpPr>
                <p:cNvPr id="8483" name="Google Shape;8483;p13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3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134"/>
              <p:cNvGrpSpPr/>
              <p:nvPr/>
            </p:nvGrpSpPr>
            <p:grpSpPr>
              <a:xfrm>
                <a:off x="3977681" y="3245872"/>
                <a:ext cx="37783" cy="32380"/>
                <a:chOff x="3977681" y="3245872"/>
                <a:chExt cx="37783" cy="32380"/>
              </a:xfrm>
            </p:grpSpPr>
            <p:sp>
              <p:nvSpPr>
                <p:cNvPr id="8487" name="Google Shape;8487;p13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134"/>
              <p:cNvGrpSpPr/>
              <p:nvPr/>
            </p:nvGrpSpPr>
            <p:grpSpPr>
              <a:xfrm>
                <a:off x="4040860" y="3262672"/>
                <a:ext cx="31405" cy="27001"/>
                <a:chOff x="4040860" y="3262672"/>
                <a:chExt cx="31405" cy="27001"/>
              </a:xfrm>
            </p:grpSpPr>
            <p:sp>
              <p:nvSpPr>
                <p:cNvPr id="8490" name="Google Shape;8490;p13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3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134"/>
              <p:cNvGrpSpPr/>
              <p:nvPr/>
            </p:nvGrpSpPr>
            <p:grpSpPr>
              <a:xfrm>
                <a:off x="4021072" y="3230323"/>
                <a:ext cx="31397" cy="26906"/>
                <a:chOff x="4021072" y="3230323"/>
                <a:chExt cx="31397" cy="26906"/>
              </a:xfrm>
            </p:grpSpPr>
            <p:sp>
              <p:nvSpPr>
                <p:cNvPr id="8493" name="Google Shape;8493;p13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3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134"/>
              <p:cNvGrpSpPr/>
              <p:nvPr/>
            </p:nvGrpSpPr>
            <p:grpSpPr>
              <a:xfrm>
                <a:off x="4001472" y="3287462"/>
                <a:ext cx="31499" cy="26945"/>
                <a:chOff x="4001472" y="3287462"/>
                <a:chExt cx="31499" cy="26945"/>
              </a:xfrm>
            </p:grpSpPr>
            <p:sp>
              <p:nvSpPr>
                <p:cNvPr id="8496" name="Google Shape;8496;p13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3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8" name="Google Shape;8498;p134"/>
            <p:cNvGrpSpPr/>
            <p:nvPr/>
          </p:nvGrpSpPr>
          <p:grpSpPr>
            <a:xfrm>
              <a:off x="4084715" y="3258865"/>
              <a:ext cx="184961" cy="137268"/>
              <a:chOff x="4084715" y="3258865"/>
              <a:chExt cx="184961" cy="137268"/>
            </a:xfrm>
          </p:grpSpPr>
          <p:grpSp>
            <p:nvGrpSpPr>
              <p:cNvPr id="8499" name="Google Shape;8499;p134"/>
              <p:cNvGrpSpPr/>
              <p:nvPr/>
            </p:nvGrpSpPr>
            <p:grpSpPr>
              <a:xfrm>
                <a:off x="4107453" y="3271583"/>
                <a:ext cx="153470" cy="110275"/>
                <a:chOff x="4107453" y="3271583"/>
                <a:chExt cx="153470" cy="110275"/>
              </a:xfrm>
            </p:grpSpPr>
            <p:sp>
              <p:nvSpPr>
                <p:cNvPr id="8500" name="Google Shape;8500;p13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134"/>
              <p:cNvGrpSpPr/>
              <p:nvPr/>
            </p:nvGrpSpPr>
            <p:grpSpPr>
              <a:xfrm>
                <a:off x="4136947" y="3258865"/>
                <a:ext cx="31499" cy="27001"/>
                <a:chOff x="4136947" y="3258865"/>
                <a:chExt cx="31499" cy="27001"/>
              </a:xfrm>
            </p:grpSpPr>
            <p:sp>
              <p:nvSpPr>
                <p:cNvPr id="8505" name="Google Shape;8505;p13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134"/>
              <p:cNvGrpSpPr/>
              <p:nvPr/>
            </p:nvGrpSpPr>
            <p:grpSpPr>
              <a:xfrm>
                <a:off x="4084715" y="3266478"/>
                <a:ext cx="31468" cy="26898"/>
                <a:chOff x="4084715" y="3266478"/>
                <a:chExt cx="31468" cy="26898"/>
              </a:xfrm>
            </p:grpSpPr>
            <p:sp>
              <p:nvSpPr>
                <p:cNvPr id="8508" name="Google Shape;8508;p13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3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134"/>
              <p:cNvGrpSpPr/>
              <p:nvPr/>
            </p:nvGrpSpPr>
            <p:grpSpPr>
              <a:xfrm>
                <a:off x="4159213" y="3279849"/>
                <a:ext cx="31405" cy="26945"/>
                <a:chOff x="4159213" y="3279849"/>
                <a:chExt cx="31405" cy="26945"/>
              </a:xfrm>
            </p:grpSpPr>
            <p:sp>
              <p:nvSpPr>
                <p:cNvPr id="8511" name="Google Shape;8511;p13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134"/>
              <p:cNvGrpSpPr/>
              <p:nvPr/>
            </p:nvGrpSpPr>
            <p:grpSpPr>
              <a:xfrm>
                <a:off x="4201550" y="3266502"/>
                <a:ext cx="31405" cy="26883"/>
                <a:chOff x="4201550" y="3266502"/>
                <a:chExt cx="31405" cy="26883"/>
              </a:xfrm>
            </p:grpSpPr>
            <p:sp>
              <p:nvSpPr>
                <p:cNvPr id="8514" name="Google Shape;8514;p13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134"/>
              <p:cNvGrpSpPr/>
              <p:nvPr/>
            </p:nvGrpSpPr>
            <p:grpSpPr>
              <a:xfrm>
                <a:off x="4201550" y="3338278"/>
                <a:ext cx="31405" cy="26930"/>
                <a:chOff x="4201550" y="3338278"/>
                <a:chExt cx="31405" cy="26930"/>
              </a:xfrm>
            </p:grpSpPr>
            <p:sp>
              <p:nvSpPr>
                <p:cNvPr id="8517" name="Google Shape;8517;p13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134"/>
              <p:cNvGrpSpPr/>
              <p:nvPr/>
            </p:nvGrpSpPr>
            <p:grpSpPr>
              <a:xfrm>
                <a:off x="4238272" y="3369132"/>
                <a:ext cx="31405" cy="27001"/>
                <a:chOff x="4238272" y="3369132"/>
                <a:chExt cx="31405" cy="27001"/>
              </a:xfrm>
            </p:grpSpPr>
            <p:sp>
              <p:nvSpPr>
                <p:cNvPr id="8520" name="Google Shape;8520;p13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3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2" name="Google Shape;8522;p134"/>
            <p:cNvGrpSpPr/>
            <p:nvPr/>
          </p:nvGrpSpPr>
          <p:grpSpPr>
            <a:xfrm>
              <a:off x="4068639" y="3200169"/>
              <a:ext cx="77643" cy="37272"/>
              <a:chOff x="4068639" y="3200169"/>
              <a:chExt cx="77643" cy="37272"/>
            </a:xfrm>
          </p:grpSpPr>
          <p:sp>
            <p:nvSpPr>
              <p:cNvPr id="8523" name="Google Shape;8523;p13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4" name="Google Shape;8524;p134"/>
              <p:cNvGrpSpPr/>
              <p:nvPr/>
            </p:nvGrpSpPr>
            <p:grpSpPr>
              <a:xfrm>
                <a:off x="4114878" y="3200169"/>
                <a:ext cx="31405" cy="26993"/>
                <a:chOff x="4114878" y="3200169"/>
                <a:chExt cx="31405" cy="26993"/>
              </a:xfrm>
            </p:grpSpPr>
            <p:sp>
              <p:nvSpPr>
                <p:cNvPr id="8525" name="Google Shape;8525;p13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3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134"/>
              <p:cNvGrpSpPr/>
              <p:nvPr/>
            </p:nvGrpSpPr>
            <p:grpSpPr>
              <a:xfrm>
                <a:off x="4068639" y="3210535"/>
                <a:ext cx="31499" cy="26906"/>
                <a:chOff x="4068639" y="3210535"/>
                <a:chExt cx="31499" cy="26906"/>
              </a:xfrm>
            </p:grpSpPr>
            <p:sp>
              <p:nvSpPr>
                <p:cNvPr id="8528" name="Google Shape;8528;p13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3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0" name="Google Shape;8530;p134"/>
            <p:cNvGrpSpPr/>
            <p:nvPr/>
          </p:nvGrpSpPr>
          <p:grpSpPr>
            <a:xfrm>
              <a:off x="3869702" y="3066935"/>
              <a:ext cx="382664" cy="190294"/>
              <a:chOff x="3869702" y="3066935"/>
              <a:chExt cx="382664" cy="190294"/>
            </a:xfrm>
          </p:grpSpPr>
          <p:grpSp>
            <p:nvGrpSpPr>
              <p:cNvPr id="8531" name="Google Shape;8531;p134"/>
              <p:cNvGrpSpPr/>
              <p:nvPr/>
            </p:nvGrpSpPr>
            <p:grpSpPr>
              <a:xfrm>
                <a:off x="3888633" y="3082351"/>
                <a:ext cx="351172" cy="160698"/>
                <a:chOff x="3888633" y="3082351"/>
                <a:chExt cx="351172" cy="160698"/>
              </a:xfrm>
            </p:grpSpPr>
            <p:sp>
              <p:nvSpPr>
                <p:cNvPr id="8532" name="Google Shape;8532;p13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3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3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3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3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3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134"/>
              <p:cNvGrpSpPr/>
              <p:nvPr/>
            </p:nvGrpSpPr>
            <p:grpSpPr>
              <a:xfrm>
                <a:off x="4143703" y="3066935"/>
                <a:ext cx="37783" cy="32357"/>
                <a:chOff x="4143703" y="3066935"/>
                <a:chExt cx="37783" cy="32357"/>
              </a:xfrm>
            </p:grpSpPr>
            <p:sp>
              <p:nvSpPr>
                <p:cNvPr id="8539" name="Google Shape;8539;p13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3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134"/>
              <p:cNvGrpSpPr/>
              <p:nvPr/>
            </p:nvGrpSpPr>
            <p:grpSpPr>
              <a:xfrm>
                <a:off x="4044565" y="3103563"/>
                <a:ext cx="37783" cy="32451"/>
                <a:chOff x="4044565" y="3103563"/>
                <a:chExt cx="37783" cy="32451"/>
              </a:xfrm>
            </p:grpSpPr>
            <p:sp>
              <p:nvSpPr>
                <p:cNvPr id="8542" name="Google Shape;8542;p13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3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134"/>
              <p:cNvGrpSpPr/>
              <p:nvPr/>
            </p:nvGrpSpPr>
            <p:grpSpPr>
              <a:xfrm>
                <a:off x="4017454" y="3188237"/>
                <a:ext cx="37776" cy="32357"/>
                <a:chOff x="4017454" y="3188237"/>
                <a:chExt cx="37776" cy="32357"/>
              </a:xfrm>
            </p:grpSpPr>
            <p:sp>
              <p:nvSpPr>
                <p:cNvPr id="8545" name="Google Shape;8545;p13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3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134"/>
              <p:cNvGrpSpPr/>
              <p:nvPr/>
            </p:nvGrpSpPr>
            <p:grpSpPr>
              <a:xfrm>
                <a:off x="3921548" y="3157509"/>
                <a:ext cx="37783" cy="32357"/>
                <a:chOff x="3921548" y="3157509"/>
                <a:chExt cx="37783" cy="32357"/>
              </a:xfrm>
            </p:grpSpPr>
            <p:sp>
              <p:nvSpPr>
                <p:cNvPr id="8548" name="Google Shape;8548;p13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3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134"/>
              <p:cNvGrpSpPr/>
              <p:nvPr/>
            </p:nvGrpSpPr>
            <p:grpSpPr>
              <a:xfrm>
                <a:off x="3939056" y="3211620"/>
                <a:ext cx="37783" cy="32380"/>
                <a:chOff x="3939056" y="3211620"/>
                <a:chExt cx="37783" cy="32380"/>
              </a:xfrm>
            </p:grpSpPr>
            <p:sp>
              <p:nvSpPr>
                <p:cNvPr id="8551" name="Google Shape;8551;p13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3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134"/>
              <p:cNvGrpSpPr/>
              <p:nvPr/>
            </p:nvGrpSpPr>
            <p:grpSpPr>
              <a:xfrm>
                <a:off x="4176240" y="3136965"/>
                <a:ext cx="31405" cy="26930"/>
                <a:chOff x="4176240" y="3136965"/>
                <a:chExt cx="31405" cy="26930"/>
              </a:xfrm>
            </p:grpSpPr>
            <p:sp>
              <p:nvSpPr>
                <p:cNvPr id="8554" name="Google Shape;8554;p13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3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134"/>
              <p:cNvGrpSpPr/>
              <p:nvPr/>
            </p:nvGrpSpPr>
            <p:grpSpPr>
              <a:xfrm>
                <a:off x="4133148" y="3152593"/>
                <a:ext cx="31499" cy="27001"/>
                <a:chOff x="4133148" y="3152593"/>
                <a:chExt cx="31499" cy="27001"/>
              </a:xfrm>
            </p:grpSpPr>
            <p:sp>
              <p:nvSpPr>
                <p:cNvPr id="8557" name="Google Shape;8557;p13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134"/>
              <p:cNvGrpSpPr/>
              <p:nvPr/>
            </p:nvGrpSpPr>
            <p:grpSpPr>
              <a:xfrm>
                <a:off x="4220866" y="3073534"/>
                <a:ext cx="31499" cy="26898"/>
                <a:chOff x="4220866" y="3073534"/>
                <a:chExt cx="31499" cy="26898"/>
              </a:xfrm>
            </p:grpSpPr>
            <p:sp>
              <p:nvSpPr>
                <p:cNvPr id="8560" name="Google Shape;8560;p13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134"/>
              <p:cNvGrpSpPr/>
              <p:nvPr/>
            </p:nvGrpSpPr>
            <p:grpSpPr>
              <a:xfrm>
                <a:off x="3869702" y="3230323"/>
                <a:ext cx="31499" cy="26906"/>
                <a:chOff x="3869702" y="3230323"/>
                <a:chExt cx="31499" cy="26906"/>
              </a:xfrm>
            </p:grpSpPr>
            <p:sp>
              <p:nvSpPr>
                <p:cNvPr id="8563" name="Google Shape;8563;p13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5" name="Google Shape;8565;p134"/>
            <p:cNvGrpSpPr/>
            <p:nvPr/>
          </p:nvGrpSpPr>
          <p:grpSpPr>
            <a:xfrm>
              <a:off x="4271383" y="3065882"/>
              <a:ext cx="304556" cy="341663"/>
              <a:chOff x="4271383" y="3065882"/>
              <a:chExt cx="304556" cy="341663"/>
            </a:xfrm>
          </p:grpSpPr>
          <p:grpSp>
            <p:nvGrpSpPr>
              <p:cNvPr id="8566" name="Google Shape;8566;p134"/>
              <p:cNvGrpSpPr/>
              <p:nvPr/>
            </p:nvGrpSpPr>
            <p:grpSpPr>
              <a:xfrm>
                <a:off x="4293838" y="3078639"/>
                <a:ext cx="269353" cy="311973"/>
                <a:chOff x="4293838" y="3078639"/>
                <a:chExt cx="269353" cy="311973"/>
              </a:xfrm>
            </p:grpSpPr>
            <p:sp>
              <p:nvSpPr>
                <p:cNvPr id="8567" name="Google Shape;8567;p13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134"/>
              <p:cNvGrpSpPr/>
              <p:nvPr/>
            </p:nvGrpSpPr>
            <p:grpSpPr>
              <a:xfrm>
                <a:off x="4538164" y="3342061"/>
                <a:ext cx="37776" cy="32380"/>
                <a:chOff x="4538164" y="3342061"/>
                <a:chExt cx="37776" cy="32380"/>
              </a:xfrm>
            </p:grpSpPr>
            <p:sp>
              <p:nvSpPr>
                <p:cNvPr id="8585" name="Google Shape;8585;p13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134"/>
              <p:cNvGrpSpPr/>
              <p:nvPr/>
            </p:nvGrpSpPr>
            <p:grpSpPr>
              <a:xfrm>
                <a:off x="4271383" y="3194742"/>
                <a:ext cx="37783" cy="32420"/>
                <a:chOff x="4271383" y="3194742"/>
                <a:chExt cx="37783" cy="32420"/>
              </a:xfrm>
            </p:grpSpPr>
            <p:sp>
              <p:nvSpPr>
                <p:cNvPr id="8588" name="Google Shape;8588;p13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134"/>
              <p:cNvGrpSpPr/>
              <p:nvPr/>
            </p:nvGrpSpPr>
            <p:grpSpPr>
              <a:xfrm>
                <a:off x="4284416" y="3084058"/>
                <a:ext cx="37783" cy="32357"/>
                <a:chOff x="4284416" y="3084058"/>
                <a:chExt cx="37783" cy="32357"/>
              </a:xfrm>
            </p:grpSpPr>
            <p:sp>
              <p:nvSpPr>
                <p:cNvPr id="8591" name="Google Shape;8591;p13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134"/>
              <p:cNvGrpSpPr/>
              <p:nvPr/>
            </p:nvGrpSpPr>
            <p:grpSpPr>
              <a:xfrm>
                <a:off x="4478697" y="3297561"/>
                <a:ext cx="37776" cy="32451"/>
                <a:chOff x="4478697" y="3297561"/>
                <a:chExt cx="37776" cy="32451"/>
              </a:xfrm>
            </p:grpSpPr>
            <p:sp>
              <p:nvSpPr>
                <p:cNvPr id="8594" name="Google Shape;8594;p13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134"/>
              <p:cNvGrpSpPr/>
              <p:nvPr/>
            </p:nvGrpSpPr>
            <p:grpSpPr>
              <a:xfrm>
                <a:off x="4411813" y="3331711"/>
                <a:ext cx="37776" cy="32451"/>
                <a:chOff x="4411813" y="3331711"/>
                <a:chExt cx="37776" cy="32451"/>
              </a:xfrm>
            </p:grpSpPr>
            <p:sp>
              <p:nvSpPr>
                <p:cNvPr id="8597" name="Google Shape;8597;p13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134"/>
              <p:cNvGrpSpPr/>
              <p:nvPr/>
            </p:nvGrpSpPr>
            <p:grpSpPr>
              <a:xfrm>
                <a:off x="4337984" y="3375188"/>
                <a:ext cx="37776" cy="32357"/>
                <a:chOff x="4337984" y="3375188"/>
                <a:chExt cx="37776" cy="32357"/>
              </a:xfrm>
            </p:grpSpPr>
            <p:sp>
              <p:nvSpPr>
                <p:cNvPr id="8600" name="Google Shape;8600;p13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134"/>
              <p:cNvGrpSpPr/>
              <p:nvPr/>
            </p:nvGrpSpPr>
            <p:grpSpPr>
              <a:xfrm>
                <a:off x="4494867" y="3090530"/>
                <a:ext cx="37878" cy="32451"/>
                <a:chOff x="4494867" y="3090530"/>
                <a:chExt cx="37878" cy="32451"/>
              </a:xfrm>
            </p:grpSpPr>
            <p:sp>
              <p:nvSpPr>
                <p:cNvPr id="8603" name="Google Shape;8603;p13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134"/>
              <p:cNvGrpSpPr/>
              <p:nvPr/>
            </p:nvGrpSpPr>
            <p:grpSpPr>
              <a:xfrm>
                <a:off x="4525124" y="3207774"/>
                <a:ext cx="37783" cy="32420"/>
                <a:chOff x="4525124" y="3207774"/>
                <a:chExt cx="37783" cy="32420"/>
              </a:xfrm>
            </p:grpSpPr>
            <p:sp>
              <p:nvSpPr>
                <p:cNvPr id="8606" name="Google Shape;8606;p13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134"/>
              <p:cNvGrpSpPr/>
              <p:nvPr/>
            </p:nvGrpSpPr>
            <p:grpSpPr>
              <a:xfrm>
                <a:off x="4440544" y="3176479"/>
                <a:ext cx="31499" cy="26898"/>
                <a:chOff x="4440544" y="3176479"/>
                <a:chExt cx="31499" cy="26898"/>
              </a:xfrm>
            </p:grpSpPr>
            <p:sp>
              <p:nvSpPr>
                <p:cNvPr id="8609" name="Google Shape;8609;p13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134"/>
              <p:cNvGrpSpPr/>
              <p:nvPr/>
            </p:nvGrpSpPr>
            <p:grpSpPr>
              <a:xfrm>
                <a:off x="4350545" y="3156400"/>
                <a:ext cx="31405" cy="27001"/>
                <a:chOff x="4350545" y="3156400"/>
                <a:chExt cx="31405" cy="27001"/>
              </a:xfrm>
            </p:grpSpPr>
            <p:sp>
              <p:nvSpPr>
                <p:cNvPr id="8612" name="Google Shape;8612;p13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134"/>
              <p:cNvGrpSpPr/>
              <p:nvPr/>
            </p:nvGrpSpPr>
            <p:grpSpPr>
              <a:xfrm>
                <a:off x="4376703" y="3255058"/>
                <a:ext cx="31405" cy="27001"/>
                <a:chOff x="4376703" y="3255058"/>
                <a:chExt cx="31405" cy="27001"/>
              </a:xfrm>
            </p:grpSpPr>
            <p:sp>
              <p:nvSpPr>
                <p:cNvPr id="8615" name="Google Shape;8615;p13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3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134"/>
              <p:cNvGrpSpPr/>
              <p:nvPr/>
            </p:nvGrpSpPr>
            <p:grpSpPr>
              <a:xfrm>
                <a:off x="4331322" y="3283656"/>
                <a:ext cx="31405" cy="26945"/>
                <a:chOff x="4331322" y="3283656"/>
                <a:chExt cx="31405" cy="26945"/>
              </a:xfrm>
            </p:grpSpPr>
            <p:sp>
              <p:nvSpPr>
                <p:cNvPr id="8618" name="Google Shape;8618;p13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134"/>
              <p:cNvGrpSpPr/>
              <p:nvPr/>
            </p:nvGrpSpPr>
            <p:grpSpPr>
              <a:xfrm>
                <a:off x="4380510" y="3065882"/>
                <a:ext cx="31405" cy="26938"/>
                <a:chOff x="4380510" y="3065882"/>
                <a:chExt cx="31405" cy="26938"/>
              </a:xfrm>
            </p:grpSpPr>
            <p:sp>
              <p:nvSpPr>
                <p:cNvPr id="8621" name="Google Shape;8621;p13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23" name="Google Shape;8623;p134"/>
            <p:cNvGrpSpPr/>
            <p:nvPr/>
          </p:nvGrpSpPr>
          <p:grpSpPr>
            <a:xfrm>
              <a:off x="4558998" y="3188237"/>
              <a:ext cx="1280131" cy="1052746"/>
              <a:chOff x="4558998" y="3188237"/>
              <a:chExt cx="1280131" cy="1052746"/>
            </a:xfrm>
          </p:grpSpPr>
          <p:sp>
            <p:nvSpPr>
              <p:cNvPr id="8624" name="Google Shape;8624;p13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5" name="Google Shape;8625;p134"/>
              <p:cNvGrpSpPr/>
              <p:nvPr/>
            </p:nvGrpSpPr>
            <p:grpSpPr>
              <a:xfrm>
                <a:off x="4579164" y="3203653"/>
                <a:ext cx="1244833" cy="1020397"/>
                <a:chOff x="4579164" y="3203653"/>
                <a:chExt cx="1244833" cy="1020397"/>
              </a:xfrm>
            </p:grpSpPr>
            <p:sp>
              <p:nvSpPr>
                <p:cNvPr id="8626" name="Google Shape;8626;p13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8" name="Google Shape;8628;p134"/>
                <p:cNvGrpSpPr/>
                <p:nvPr/>
              </p:nvGrpSpPr>
              <p:grpSpPr>
                <a:xfrm>
                  <a:off x="4579164" y="3203653"/>
                  <a:ext cx="1244833" cy="1020397"/>
                  <a:chOff x="4579164" y="3203653"/>
                  <a:chExt cx="1244833" cy="1020397"/>
                </a:xfrm>
              </p:grpSpPr>
              <p:sp>
                <p:nvSpPr>
                  <p:cNvPr id="8629" name="Google Shape;8629;p13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1" name="Google Shape;8631;p134"/>
                  <p:cNvGrpSpPr/>
                  <p:nvPr/>
                </p:nvGrpSpPr>
                <p:grpSpPr>
                  <a:xfrm>
                    <a:off x="4579164" y="3203653"/>
                    <a:ext cx="1244833" cy="1020397"/>
                    <a:chOff x="4579164" y="3203653"/>
                    <a:chExt cx="1244833" cy="1020397"/>
                  </a:xfrm>
                </p:grpSpPr>
                <p:sp>
                  <p:nvSpPr>
                    <p:cNvPr id="8632" name="Google Shape;8632;p13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0" name="Google Shape;8640;p134"/>
                    <p:cNvGrpSpPr/>
                    <p:nvPr/>
                  </p:nvGrpSpPr>
                  <p:grpSpPr>
                    <a:xfrm>
                      <a:off x="4579164" y="3203653"/>
                      <a:ext cx="1244833" cy="1020397"/>
                      <a:chOff x="4579164" y="3203653"/>
                      <a:chExt cx="1244833" cy="1020397"/>
                    </a:xfrm>
                  </p:grpSpPr>
                  <p:sp>
                    <p:nvSpPr>
                      <p:cNvPr id="8641" name="Google Shape;8641;p13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5" name="Google Shape;8655;p134"/>
                      <p:cNvGrpSpPr/>
                      <p:nvPr/>
                    </p:nvGrpSpPr>
                    <p:grpSpPr>
                      <a:xfrm>
                        <a:off x="4579164" y="3203653"/>
                        <a:ext cx="1244833" cy="1020397"/>
                        <a:chOff x="4579164" y="3203653"/>
                        <a:chExt cx="1244833" cy="1020397"/>
                      </a:xfrm>
                    </p:grpSpPr>
                    <p:sp>
                      <p:nvSpPr>
                        <p:cNvPr id="8656" name="Google Shape;8656;p13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3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3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0" name="Google Shape;8680;p134"/>
                        <p:cNvGrpSpPr/>
                        <p:nvPr/>
                      </p:nvGrpSpPr>
                      <p:grpSpPr>
                        <a:xfrm>
                          <a:off x="4579164" y="3203653"/>
                          <a:ext cx="1244833" cy="1020397"/>
                          <a:chOff x="4579164" y="3203653"/>
                          <a:chExt cx="1244833" cy="1020397"/>
                        </a:xfrm>
                      </p:grpSpPr>
                      <p:sp>
                        <p:nvSpPr>
                          <p:cNvPr id="8681" name="Google Shape;8681;p13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2" name="Google Shape;8682;p134"/>
                          <p:cNvGrpSpPr/>
                          <p:nvPr/>
                        </p:nvGrpSpPr>
                        <p:grpSpPr>
                          <a:xfrm>
                            <a:off x="4579164" y="3203653"/>
                            <a:ext cx="1244833" cy="1020397"/>
                            <a:chOff x="4579164" y="3203653"/>
                            <a:chExt cx="1244833" cy="1020397"/>
                          </a:xfrm>
                        </p:grpSpPr>
                        <p:sp>
                          <p:nvSpPr>
                            <p:cNvPr id="8683" name="Google Shape;8683;p13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0" name="Google Shape;8690;p134"/>
                            <p:cNvGrpSpPr/>
                            <p:nvPr/>
                          </p:nvGrpSpPr>
                          <p:grpSpPr>
                            <a:xfrm>
                              <a:off x="4579164" y="3203653"/>
                              <a:ext cx="1244833" cy="1020397"/>
                              <a:chOff x="4579164" y="3203653"/>
                              <a:chExt cx="1244833" cy="1020397"/>
                            </a:xfrm>
                          </p:grpSpPr>
                          <p:sp>
                            <p:nvSpPr>
                              <p:cNvPr id="8691" name="Google Shape;8691;p13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4" name="Google Shape;8704;p134"/>
                              <p:cNvGrpSpPr/>
                              <p:nvPr/>
                            </p:nvGrpSpPr>
                            <p:grpSpPr>
                              <a:xfrm>
                                <a:off x="4579164" y="3203653"/>
                                <a:ext cx="1244833" cy="1020397"/>
                                <a:chOff x="4579164" y="3203653"/>
                                <a:chExt cx="1244833" cy="1020397"/>
                              </a:xfrm>
                            </p:grpSpPr>
                            <p:sp>
                              <p:nvSpPr>
                                <p:cNvPr id="8705" name="Google Shape;8705;p13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2" name="Google Shape;8712;p134"/>
                                <p:cNvGrpSpPr/>
                                <p:nvPr/>
                              </p:nvGrpSpPr>
                              <p:grpSpPr>
                                <a:xfrm>
                                  <a:off x="4579164" y="3203653"/>
                                  <a:ext cx="1244833" cy="1020397"/>
                                  <a:chOff x="4579164" y="3203653"/>
                                  <a:chExt cx="1244833" cy="1020397"/>
                                </a:xfrm>
                              </p:grpSpPr>
                              <p:sp>
                                <p:nvSpPr>
                                  <p:cNvPr id="8713" name="Google Shape;8713;p13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8" name="Google Shape;8718;p134"/>
                                  <p:cNvGrpSpPr/>
                                  <p:nvPr/>
                                </p:nvGrpSpPr>
                                <p:grpSpPr>
                                  <a:xfrm>
                                    <a:off x="4579164" y="3203653"/>
                                    <a:ext cx="1244833" cy="1020397"/>
                                    <a:chOff x="4579164" y="3203653"/>
                                    <a:chExt cx="1244833" cy="1020397"/>
                                  </a:xfrm>
                                </p:grpSpPr>
                                <p:sp>
                                  <p:nvSpPr>
                                    <p:cNvPr id="8719" name="Google Shape;8719;p13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3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3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723" name="Google Shape;8723;p13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3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3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26" name="Google Shape;8726;p13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727" name="Google Shape;8727;p134"/>
              <p:cNvGrpSpPr/>
              <p:nvPr/>
            </p:nvGrpSpPr>
            <p:grpSpPr>
              <a:xfrm>
                <a:off x="4595437" y="3598775"/>
                <a:ext cx="37776" cy="32451"/>
                <a:chOff x="4595437" y="3598775"/>
                <a:chExt cx="37776" cy="32451"/>
              </a:xfrm>
            </p:grpSpPr>
            <p:sp>
              <p:nvSpPr>
                <p:cNvPr id="8728" name="Google Shape;8728;p13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3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134"/>
              <p:cNvGrpSpPr/>
              <p:nvPr/>
            </p:nvGrpSpPr>
            <p:grpSpPr>
              <a:xfrm>
                <a:off x="4641864" y="3524443"/>
                <a:ext cx="37776" cy="32380"/>
                <a:chOff x="4641864" y="3524443"/>
                <a:chExt cx="37776" cy="32380"/>
              </a:xfrm>
            </p:grpSpPr>
            <p:sp>
              <p:nvSpPr>
                <p:cNvPr id="8731" name="Google Shape;8731;p13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3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134"/>
              <p:cNvGrpSpPr/>
              <p:nvPr/>
            </p:nvGrpSpPr>
            <p:grpSpPr>
              <a:xfrm>
                <a:off x="4648431" y="3893901"/>
                <a:ext cx="37776" cy="32357"/>
                <a:chOff x="4648431" y="3893901"/>
                <a:chExt cx="37776" cy="32357"/>
              </a:xfrm>
            </p:grpSpPr>
            <p:sp>
              <p:nvSpPr>
                <p:cNvPr id="8734" name="Google Shape;8734;p13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3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134"/>
              <p:cNvGrpSpPr/>
              <p:nvPr/>
            </p:nvGrpSpPr>
            <p:grpSpPr>
              <a:xfrm>
                <a:off x="4567752" y="3722908"/>
                <a:ext cx="37870" cy="32380"/>
                <a:chOff x="4567752" y="3722908"/>
                <a:chExt cx="37870" cy="32380"/>
              </a:xfrm>
            </p:grpSpPr>
            <p:sp>
              <p:nvSpPr>
                <p:cNvPr id="8737" name="Google Shape;8737;p13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3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134"/>
              <p:cNvGrpSpPr/>
              <p:nvPr/>
            </p:nvGrpSpPr>
            <p:grpSpPr>
              <a:xfrm>
                <a:off x="4617506" y="3652052"/>
                <a:ext cx="37783" cy="32357"/>
                <a:chOff x="4617506" y="3652052"/>
                <a:chExt cx="37783" cy="32357"/>
              </a:xfrm>
            </p:grpSpPr>
            <p:sp>
              <p:nvSpPr>
                <p:cNvPr id="8740" name="Google Shape;8740;p13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3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134"/>
              <p:cNvGrpSpPr/>
              <p:nvPr/>
            </p:nvGrpSpPr>
            <p:grpSpPr>
              <a:xfrm>
                <a:off x="4739005" y="3554149"/>
                <a:ext cx="37870" cy="32357"/>
                <a:chOff x="4739005" y="3554149"/>
                <a:chExt cx="37870" cy="32357"/>
              </a:xfrm>
            </p:grpSpPr>
            <p:sp>
              <p:nvSpPr>
                <p:cNvPr id="8743" name="Google Shape;8743;p13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3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134"/>
              <p:cNvGrpSpPr/>
              <p:nvPr/>
            </p:nvGrpSpPr>
            <p:grpSpPr>
              <a:xfrm>
                <a:off x="4806557" y="3630258"/>
                <a:ext cx="37776" cy="32364"/>
                <a:chOff x="4806557" y="3630258"/>
                <a:chExt cx="37776" cy="32364"/>
              </a:xfrm>
            </p:grpSpPr>
            <p:sp>
              <p:nvSpPr>
                <p:cNvPr id="8746" name="Google Shape;8746;p13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3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134"/>
              <p:cNvGrpSpPr/>
              <p:nvPr/>
            </p:nvGrpSpPr>
            <p:grpSpPr>
              <a:xfrm>
                <a:off x="4737007" y="4004357"/>
                <a:ext cx="37870" cy="32357"/>
                <a:chOff x="4737007" y="4004357"/>
                <a:chExt cx="37870" cy="32357"/>
              </a:xfrm>
            </p:grpSpPr>
            <p:sp>
              <p:nvSpPr>
                <p:cNvPr id="8749" name="Google Shape;8749;p13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3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134"/>
              <p:cNvGrpSpPr/>
              <p:nvPr/>
            </p:nvGrpSpPr>
            <p:grpSpPr>
              <a:xfrm>
                <a:off x="4773634" y="4208627"/>
                <a:ext cx="37776" cy="32357"/>
                <a:chOff x="4773634" y="4208627"/>
                <a:chExt cx="37776" cy="32357"/>
              </a:xfrm>
            </p:grpSpPr>
            <p:sp>
              <p:nvSpPr>
                <p:cNvPr id="8752" name="Google Shape;8752;p13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3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134"/>
              <p:cNvGrpSpPr/>
              <p:nvPr/>
            </p:nvGrpSpPr>
            <p:grpSpPr>
              <a:xfrm>
                <a:off x="4888282" y="4074764"/>
                <a:ext cx="37776" cy="32451"/>
                <a:chOff x="4888282" y="4074764"/>
                <a:chExt cx="37776" cy="32451"/>
              </a:xfrm>
            </p:grpSpPr>
            <p:sp>
              <p:nvSpPr>
                <p:cNvPr id="8755" name="Google Shape;8755;p13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3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134"/>
              <p:cNvGrpSpPr/>
              <p:nvPr/>
            </p:nvGrpSpPr>
            <p:grpSpPr>
              <a:xfrm>
                <a:off x="4901315" y="3804271"/>
                <a:ext cx="37776" cy="32364"/>
                <a:chOff x="4901315" y="3804271"/>
                <a:chExt cx="37776" cy="32364"/>
              </a:xfrm>
            </p:grpSpPr>
            <p:sp>
              <p:nvSpPr>
                <p:cNvPr id="8758" name="Google Shape;8758;p13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3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134"/>
              <p:cNvGrpSpPr/>
              <p:nvPr/>
            </p:nvGrpSpPr>
            <p:grpSpPr>
              <a:xfrm>
                <a:off x="4866394" y="3715035"/>
                <a:ext cx="37846" cy="32357"/>
                <a:chOff x="4866394" y="3715035"/>
                <a:chExt cx="37846" cy="32357"/>
              </a:xfrm>
            </p:grpSpPr>
            <p:sp>
              <p:nvSpPr>
                <p:cNvPr id="8761" name="Google Shape;8761;p13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3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134"/>
              <p:cNvGrpSpPr/>
              <p:nvPr/>
            </p:nvGrpSpPr>
            <p:grpSpPr>
              <a:xfrm>
                <a:off x="4979233" y="3839798"/>
                <a:ext cx="37878" cy="32420"/>
                <a:chOff x="4979233" y="3839798"/>
                <a:chExt cx="37878" cy="32420"/>
              </a:xfrm>
            </p:grpSpPr>
            <p:sp>
              <p:nvSpPr>
                <p:cNvPr id="8764" name="Google Shape;8764;p13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3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134"/>
              <p:cNvGrpSpPr/>
              <p:nvPr/>
            </p:nvGrpSpPr>
            <p:grpSpPr>
              <a:xfrm>
                <a:off x="4790662" y="3679147"/>
                <a:ext cx="37783" cy="32380"/>
                <a:chOff x="4790662" y="3679147"/>
                <a:chExt cx="37783" cy="32380"/>
              </a:xfrm>
            </p:grpSpPr>
            <p:sp>
              <p:nvSpPr>
                <p:cNvPr id="8767" name="Google Shape;8767;p13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3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134"/>
              <p:cNvGrpSpPr/>
              <p:nvPr/>
            </p:nvGrpSpPr>
            <p:grpSpPr>
              <a:xfrm>
                <a:off x="4857263" y="3557861"/>
                <a:ext cx="37776" cy="32357"/>
                <a:chOff x="4857263" y="3557861"/>
                <a:chExt cx="37776" cy="32357"/>
              </a:xfrm>
            </p:grpSpPr>
            <p:sp>
              <p:nvSpPr>
                <p:cNvPr id="8770" name="Google Shape;8770;p13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3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134"/>
              <p:cNvGrpSpPr/>
              <p:nvPr/>
            </p:nvGrpSpPr>
            <p:grpSpPr>
              <a:xfrm>
                <a:off x="4883902" y="3648033"/>
                <a:ext cx="37783" cy="32380"/>
                <a:chOff x="4883902" y="3648033"/>
                <a:chExt cx="37783" cy="32380"/>
              </a:xfrm>
            </p:grpSpPr>
            <p:sp>
              <p:nvSpPr>
                <p:cNvPr id="8773" name="Google Shape;8773;p13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3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134"/>
              <p:cNvGrpSpPr/>
              <p:nvPr/>
            </p:nvGrpSpPr>
            <p:grpSpPr>
              <a:xfrm>
                <a:off x="4907780" y="3347220"/>
                <a:ext cx="37878" cy="32357"/>
                <a:chOff x="4907780" y="3347220"/>
                <a:chExt cx="37878" cy="32357"/>
              </a:xfrm>
            </p:grpSpPr>
            <p:sp>
              <p:nvSpPr>
                <p:cNvPr id="8776" name="Google Shape;8776;p13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3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134"/>
              <p:cNvGrpSpPr/>
              <p:nvPr/>
            </p:nvGrpSpPr>
            <p:grpSpPr>
              <a:xfrm>
                <a:off x="5065048" y="3738150"/>
                <a:ext cx="37783" cy="32364"/>
                <a:chOff x="5065048" y="3738150"/>
                <a:chExt cx="37783" cy="32364"/>
              </a:xfrm>
            </p:grpSpPr>
            <p:sp>
              <p:nvSpPr>
                <p:cNvPr id="8779" name="Google Shape;8779;p13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3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134"/>
              <p:cNvGrpSpPr/>
              <p:nvPr/>
            </p:nvGrpSpPr>
            <p:grpSpPr>
              <a:xfrm>
                <a:off x="5071616" y="3284615"/>
                <a:ext cx="37783" cy="32357"/>
                <a:chOff x="5071616" y="3284615"/>
                <a:chExt cx="37783" cy="32357"/>
              </a:xfrm>
            </p:grpSpPr>
            <p:sp>
              <p:nvSpPr>
                <p:cNvPr id="8782" name="Google Shape;8782;p13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3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134"/>
              <p:cNvGrpSpPr/>
              <p:nvPr/>
            </p:nvGrpSpPr>
            <p:grpSpPr>
              <a:xfrm>
                <a:off x="5389291" y="3759921"/>
                <a:ext cx="37783" cy="32380"/>
                <a:chOff x="5389291" y="3759921"/>
                <a:chExt cx="37783" cy="32380"/>
              </a:xfrm>
            </p:grpSpPr>
            <p:sp>
              <p:nvSpPr>
                <p:cNvPr id="8785" name="Google Shape;8785;p13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3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134"/>
              <p:cNvGrpSpPr/>
              <p:nvPr/>
            </p:nvGrpSpPr>
            <p:grpSpPr>
              <a:xfrm>
                <a:off x="5431534" y="3632932"/>
                <a:ext cx="37878" cy="32451"/>
                <a:chOff x="5431534" y="3632932"/>
                <a:chExt cx="37878" cy="32451"/>
              </a:xfrm>
            </p:grpSpPr>
            <p:sp>
              <p:nvSpPr>
                <p:cNvPr id="8788" name="Google Shape;8788;p13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3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0" name="Google Shape;8790;p134"/>
              <p:cNvGrpSpPr/>
              <p:nvPr/>
            </p:nvGrpSpPr>
            <p:grpSpPr>
              <a:xfrm>
                <a:off x="5540755" y="3544829"/>
                <a:ext cx="37783" cy="32357"/>
                <a:chOff x="5540755" y="3544829"/>
                <a:chExt cx="37783" cy="32357"/>
              </a:xfrm>
            </p:grpSpPr>
            <p:sp>
              <p:nvSpPr>
                <p:cNvPr id="8791" name="Google Shape;8791;p13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3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134"/>
              <p:cNvGrpSpPr/>
              <p:nvPr/>
            </p:nvGrpSpPr>
            <p:grpSpPr>
              <a:xfrm>
                <a:off x="5579293" y="3412107"/>
                <a:ext cx="37776" cy="32357"/>
                <a:chOff x="5579293" y="3412107"/>
                <a:chExt cx="37776" cy="32357"/>
              </a:xfrm>
            </p:grpSpPr>
            <p:sp>
              <p:nvSpPr>
                <p:cNvPr id="8794" name="Google Shape;8794;p13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3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134"/>
              <p:cNvGrpSpPr/>
              <p:nvPr/>
            </p:nvGrpSpPr>
            <p:grpSpPr>
              <a:xfrm>
                <a:off x="5801346" y="3284615"/>
                <a:ext cx="37783" cy="32357"/>
                <a:chOff x="5801346" y="3284615"/>
                <a:chExt cx="37783" cy="32357"/>
              </a:xfrm>
            </p:grpSpPr>
            <p:sp>
              <p:nvSpPr>
                <p:cNvPr id="8797" name="Google Shape;8797;p13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3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134"/>
              <p:cNvGrpSpPr/>
              <p:nvPr/>
            </p:nvGrpSpPr>
            <p:grpSpPr>
              <a:xfrm>
                <a:off x="5763578" y="3399067"/>
                <a:ext cx="37776" cy="32364"/>
                <a:chOff x="5763578" y="3399067"/>
                <a:chExt cx="37776" cy="32364"/>
              </a:xfrm>
            </p:grpSpPr>
            <p:sp>
              <p:nvSpPr>
                <p:cNvPr id="8800" name="Google Shape;8800;p13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3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134"/>
              <p:cNvGrpSpPr/>
              <p:nvPr/>
            </p:nvGrpSpPr>
            <p:grpSpPr>
              <a:xfrm>
                <a:off x="5395858" y="3230952"/>
                <a:ext cx="37776" cy="32364"/>
                <a:chOff x="5395858" y="3230952"/>
                <a:chExt cx="37776" cy="32364"/>
              </a:xfrm>
            </p:grpSpPr>
            <p:sp>
              <p:nvSpPr>
                <p:cNvPr id="8803" name="Google Shape;8803;p13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3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134"/>
              <p:cNvGrpSpPr/>
              <p:nvPr/>
            </p:nvGrpSpPr>
            <p:grpSpPr>
              <a:xfrm>
                <a:off x="5264088" y="3188237"/>
                <a:ext cx="37776" cy="32357"/>
                <a:chOff x="5264088" y="3188237"/>
                <a:chExt cx="37776" cy="32357"/>
              </a:xfrm>
            </p:grpSpPr>
            <p:sp>
              <p:nvSpPr>
                <p:cNvPr id="8806" name="Google Shape;8806;p13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3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134"/>
              <p:cNvGrpSpPr/>
              <p:nvPr/>
            </p:nvGrpSpPr>
            <p:grpSpPr>
              <a:xfrm>
                <a:off x="5585758" y="3237425"/>
                <a:ext cx="37878" cy="32357"/>
                <a:chOff x="5585758" y="3237425"/>
                <a:chExt cx="37878" cy="32357"/>
              </a:xfrm>
            </p:grpSpPr>
            <p:sp>
              <p:nvSpPr>
                <p:cNvPr id="8809" name="Google Shape;8809;p13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3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134"/>
              <p:cNvGrpSpPr/>
              <p:nvPr/>
            </p:nvGrpSpPr>
            <p:grpSpPr>
              <a:xfrm>
                <a:off x="4874196" y="3291088"/>
                <a:ext cx="37878" cy="32451"/>
                <a:chOff x="4874196" y="3291088"/>
                <a:chExt cx="37878" cy="32451"/>
              </a:xfrm>
            </p:grpSpPr>
            <p:sp>
              <p:nvSpPr>
                <p:cNvPr id="8812" name="Google Shape;8812;p13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3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134"/>
              <p:cNvGrpSpPr/>
              <p:nvPr/>
            </p:nvGrpSpPr>
            <p:grpSpPr>
              <a:xfrm>
                <a:off x="5197770" y="3785466"/>
                <a:ext cx="37783" cy="32427"/>
                <a:chOff x="5197770" y="3785466"/>
                <a:chExt cx="37783" cy="32427"/>
              </a:xfrm>
            </p:grpSpPr>
            <p:sp>
              <p:nvSpPr>
                <p:cNvPr id="8815" name="Google Shape;8815;p13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3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134"/>
              <p:cNvGrpSpPr/>
              <p:nvPr/>
            </p:nvGrpSpPr>
            <p:grpSpPr>
              <a:xfrm>
                <a:off x="5177699" y="3492117"/>
                <a:ext cx="37776" cy="32357"/>
                <a:chOff x="5177699" y="3492117"/>
                <a:chExt cx="37776" cy="32357"/>
              </a:xfrm>
            </p:grpSpPr>
            <p:sp>
              <p:nvSpPr>
                <p:cNvPr id="8818" name="Google Shape;8818;p13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3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134"/>
              <p:cNvGrpSpPr/>
              <p:nvPr/>
            </p:nvGrpSpPr>
            <p:grpSpPr>
              <a:xfrm>
                <a:off x="5349431" y="3622346"/>
                <a:ext cx="37870" cy="32380"/>
                <a:chOff x="5349431" y="3622346"/>
                <a:chExt cx="37870" cy="32380"/>
              </a:xfrm>
            </p:grpSpPr>
            <p:sp>
              <p:nvSpPr>
                <p:cNvPr id="8821" name="Google Shape;8821;p13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3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134"/>
              <p:cNvGrpSpPr/>
              <p:nvPr/>
            </p:nvGrpSpPr>
            <p:grpSpPr>
              <a:xfrm>
                <a:off x="5068855" y="3563980"/>
                <a:ext cx="53954" cy="46223"/>
                <a:chOff x="5068855" y="3563980"/>
                <a:chExt cx="53954" cy="46223"/>
              </a:xfrm>
            </p:grpSpPr>
            <p:sp>
              <p:nvSpPr>
                <p:cNvPr id="8824" name="Google Shape;8824;p13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3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134"/>
              <p:cNvGrpSpPr/>
              <p:nvPr/>
            </p:nvGrpSpPr>
            <p:grpSpPr>
              <a:xfrm>
                <a:off x="5037654" y="3392507"/>
                <a:ext cx="37870" cy="32451"/>
                <a:chOff x="5037654" y="3392507"/>
                <a:chExt cx="37870" cy="32451"/>
              </a:xfrm>
            </p:grpSpPr>
            <p:sp>
              <p:nvSpPr>
                <p:cNvPr id="8827" name="Google Shape;8827;p13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3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134"/>
              <p:cNvGrpSpPr/>
              <p:nvPr/>
            </p:nvGrpSpPr>
            <p:grpSpPr>
              <a:xfrm>
                <a:off x="5456560" y="3368629"/>
                <a:ext cx="37870" cy="32451"/>
                <a:chOff x="5456560" y="3368629"/>
                <a:chExt cx="37870" cy="32451"/>
              </a:xfrm>
            </p:grpSpPr>
            <p:sp>
              <p:nvSpPr>
                <p:cNvPr id="8830" name="Google Shape;8830;p13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3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134"/>
              <p:cNvGrpSpPr/>
              <p:nvPr/>
            </p:nvGrpSpPr>
            <p:grpSpPr>
              <a:xfrm>
                <a:off x="4755749" y="3501516"/>
                <a:ext cx="46246" cy="39608"/>
                <a:chOff x="4755749" y="3501516"/>
                <a:chExt cx="46246" cy="39608"/>
              </a:xfrm>
            </p:grpSpPr>
            <p:sp>
              <p:nvSpPr>
                <p:cNvPr id="8833" name="Google Shape;8833;p13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3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134"/>
              <p:cNvGrpSpPr/>
              <p:nvPr/>
            </p:nvGrpSpPr>
            <p:grpSpPr>
              <a:xfrm>
                <a:off x="4681346" y="3485582"/>
                <a:ext cx="37783" cy="32427"/>
                <a:chOff x="4681346" y="3485582"/>
                <a:chExt cx="37783" cy="32427"/>
              </a:xfrm>
            </p:grpSpPr>
            <p:sp>
              <p:nvSpPr>
                <p:cNvPr id="8836" name="Google Shape;8836;p13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3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134"/>
              <p:cNvGrpSpPr/>
              <p:nvPr/>
            </p:nvGrpSpPr>
            <p:grpSpPr>
              <a:xfrm>
                <a:off x="4767067" y="3291088"/>
                <a:ext cx="37878" cy="32451"/>
                <a:chOff x="4767067" y="3291088"/>
                <a:chExt cx="37878" cy="32451"/>
              </a:xfrm>
            </p:grpSpPr>
            <p:sp>
              <p:nvSpPr>
                <p:cNvPr id="8839" name="Google Shape;8839;p13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3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134"/>
              <p:cNvGrpSpPr/>
              <p:nvPr/>
            </p:nvGrpSpPr>
            <p:grpSpPr>
              <a:xfrm>
                <a:off x="4687819" y="3405539"/>
                <a:ext cx="37776" cy="32451"/>
                <a:chOff x="4687819" y="3405539"/>
                <a:chExt cx="37776" cy="32451"/>
              </a:xfrm>
            </p:grpSpPr>
            <p:sp>
              <p:nvSpPr>
                <p:cNvPr id="8842" name="Google Shape;8842;p13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3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134"/>
              <p:cNvGrpSpPr/>
              <p:nvPr/>
            </p:nvGrpSpPr>
            <p:grpSpPr>
              <a:xfrm>
                <a:off x="4923101" y="3444809"/>
                <a:ext cx="52813" cy="45318"/>
                <a:chOff x="4923101" y="3444809"/>
                <a:chExt cx="52813" cy="45318"/>
              </a:xfrm>
            </p:grpSpPr>
            <p:sp>
              <p:nvSpPr>
                <p:cNvPr id="8845" name="Google Shape;8845;p13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3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134"/>
              <p:cNvGrpSpPr/>
              <p:nvPr/>
            </p:nvGrpSpPr>
            <p:grpSpPr>
              <a:xfrm>
                <a:off x="4846040" y="3654750"/>
                <a:ext cx="31405" cy="26993"/>
                <a:chOff x="4846040" y="3654750"/>
                <a:chExt cx="31405" cy="26993"/>
              </a:xfrm>
            </p:grpSpPr>
            <p:sp>
              <p:nvSpPr>
                <p:cNvPr id="8848" name="Google Shape;8848;p13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3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134"/>
              <p:cNvGrpSpPr/>
              <p:nvPr/>
            </p:nvGrpSpPr>
            <p:grpSpPr>
              <a:xfrm>
                <a:off x="4925673" y="3691700"/>
                <a:ext cx="40253" cy="34472"/>
                <a:chOff x="4925673" y="3691700"/>
                <a:chExt cx="40253" cy="34472"/>
              </a:xfrm>
            </p:grpSpPr>
            <p:sp>
              <p:nvSpPr>
                <p:cNvPr id="8851" name="Google Shape;8851;p13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3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134"/>
              <p:cNvGrpSpPr/>
              <p:nvPr/>
            </p:nvGrpSpPr>
            <p:grpSpPr>
              <a:xfrm>
                <a:off x="4894653" y="3740848"/>
                <a:ext cx="31405" cy="26906"/>
                <a:chOff x="4894653" y="3740848"/>
                <a:chExt cx="31405" cy="26906"/>
              </a:xfrm>
            </p:grpSpPr>
            <p:sp>
              <p:nvSpPr>
                <p:cNvPr id="8854" name="Google Shape;8854;p13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3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134"/>
              <p:cNvGrpSpPr/>
              <p:nvPr/>
            </p:nvGrpSpPr>
            <p:grpSpPr>
              <a:xfrm>
                <a:off x="4962300" y="3696348"/>
                <a:ext cx="38255" cy="32773"/>
                <a:chOff x="4962300" y="3696348"/>
                <a:chExt cx="38255" cy="32773"/>
              </a:xfrm>
            </p:grpSpPr>
            <p:sp>
              <p:nvSpPr>
                <p:cNvPr id="8857" name="Google Shape;8857;p13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3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134"/>
              <p:cNvGrpSpPr/>
              <p:nvPr/>
            </p:nvGrpSpPr>
            <p:grpSpPr>
              <a:xfrm>
                <a:off x="4980185" y="3743349"/>
                <a:ext cx="31499" cy="26969"/>
                <a:chOff x="4980185" y="3743349"/>
                <a:chExt cx="31499" cy="26969"/>
              </a:xfrm>
            </p:grpSpPr>
            <p:sp>
              <p:nvSpPr>
                <p:cNvPr id="8860" name="Google Shape;8860;p13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3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134"/>
              <p:cNvGrpSpPr/>
              <p:nvPr/>
            </p:nvGrpSpPr>
            <p:grpSpPr>
              <a:xfrm>
                <a:off x="5013768" y="3734312"/>
                <a:ext cx="31499" cy="26969"/>
                <a:chOff x="5013768" y="3734312"/>
                <a:chExt cx="31499" cy="26969"/>
              </a:xfrm>
            </p:grpSpPr>
            <p:sp>
              <p:nvSpPr>
                <p:cNvPr id="8863" name="Google Shape;8863;p13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3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134"/>
              <p:cNvGrpSpPr/>
              <p:nvPr/>
            </p:nvGrpSpPr>
            <p:grpSpPr>
              <a:xfrm>
                <a:off x="5036703" y="3764545"/>
                <a:ext cx="31499" cy="26898"/>
                <a:chOff x="5036703" y="3764545"/>
                <a:chExt cx="31499" cy="26898"/>
              </a:xfrm>
            </p:grpSpPr>
            <p:sp>
              <p:nvSpPr>
                <p:cNvPr id="8866" name="Google Shape;8866;p13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3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134"/>
              <p:cNvGrpSpPr/>
              <p:nvPr/>
            </p:nvGrpSpPr>
            <p:grpSpPr>
              <a:xfrm>
                <a:off x="4953546" y="3768352"/>
                <a:ext cx="31405" cy="26898"/>
                <a:chOff x="4953546" y="3768352"/>
                <a:chExt cx="31405" cy="26898"/>
              </a:xfrm>
            </p:grpSpPr>
            <p:sp>
              <p:nvSpPr>
                <p:cNvPr id="8869" name="Google Shape;8869;p13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3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134"/>
              <p:cNvGrpSpPr/>
              <p:nvPr/>
            </p:nvGrpSpPr>
            <p:grpSpPr>
              <a:xfrm>
                <a:off x="4964770" y="3814016"/>
                <a:ext cx="31499" cy="26993"/>
                <a:chOff x="4964770" y="3814016"/>
                <a:chExt cx="31499" cy="26993"/>
              </a:xfrm>
            </p:grpSpPr>
            <p:sp>
              <p:nvSpPr>
                <p:cNvPr id="8872" name="Google Shape;8872;p13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3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134"/>
              <p:cNvGrpSpPr/>
              <p:nvPr/>
            </p:nvGrpSpPr>
            <p:grpSpPr>
              <a:xfrm>
                <a:off x="4923290" y="3800504"/>
                <a:ext cx="31468" cy="26898"/>
                <a:chOff x="4923290" y="3800504"/>
                <a:chExt cx="31468" cy="26898"/>
              </a:xfrm>
            </p:grpSpPr>
            <p:sp>
              <p:nvSpPr>
                <p:cNvPr id="8875" name="Google Shape;8875;p13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3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134"/>
              <p:cNvGrpSpPr/>
              <p:nvPr/>
            </p:nvGrpSpPr>
            <p:grpSpPr>
              <a:xfrm>
                <a:off x="5108534" y="3650943"/>
                <a:ext cx="31405" cy="26993"/>
                <a:chOff x="5108534" y="3650943"/>
                <a:chExt cx="31405" cy="26993"/>
              </a:xfrm>
            </p:grpSpPr>
            <p:sp>
              <p:nvSpPr>
                <p:cNvPr id="8878" name="Google Shape;8878;p13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3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134"/>
              <p:cNvGrpSpPr/>
              <p:nvPr/>
            </p:nvGrpSpPr>
            <p:grpSpPr>
              <a:xfrm>
                <a:off x="5119380" y="3760739"/>
                <a:ext cx="31499" cy="26993"/>
                <a:chOff x="5119380" y="3760739"/>
                <a:chExt cx="31499" cy="26993"/>
              </a:xfrm>
            </p:grpSpPr>
            <p:sp>
              <p:nvSpPr>
                <p:cNvPr id="8881" name="Google Shape;8881;p13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3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134"/>
              <p:cNvGrpSpPr/>
              <p:nvPr/>
            </p:nvGrpSpPr>
            <p:grpSpPr>
              <a:xfrm>
                <a:off x="5119380" y="3788235"/>
                <a:ext cx="31499" cy="26993"/>
                <a:chOff x="5119380" y="3788235"/>
                <a:chExt cx="31499" cy="26993"/>
              </a:xfrm>
            </p:grpSpPr>
            <p:sp>
              <p:nvSpPr>
                <p:cNvPr id="8884" name="Google Shape;8884;p13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3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134"/>
              <p:cNvGrpSpPr/>
              <p:nvPr/>
            </p:nvGrpSpPr>
            <p:grpSpPr>
              <a:xfrm>
                <a:off x="5158005" y="3875284"/>
                <a:ext cx="31405" cy="27001"/>
                <a:chOff x="5158005" y="3875284"/>
                <a:chExt cx="31405" cy="27001"/>
              </a:xfrm>
            </p:grpSpPr>
            <p:sp>
              <p:nvSpPr>
                <p:cNvPr id="8887" name="Google Shape;8887;p13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3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134"/>
              <p:cNvGrpSpPr/>
              <p:nvPr/>
            </p:nvGrpSpPr>
            <p:grpSpPr>
              <a:xfrm>
                <a:off x="5233163" y="3764545"/>
                <a:ext cx="31499" cy="26898"/>
                <a:chOff x="5233163" y="3764545"/>
                <a:chExt cx="31499" cy="26898"/>
              </a:xfrm>
            </p:grpSpPr>
            <p:sp>
              <p:nvSpPr>
                <p:cNvPr id="8890" name="Google Shape;8890;p13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3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134"/>
              <p:cNvGrpSpPr/>
              <p:nvPr/>
            </p:nvGrpSpPr>
            <p:grpSpPr>
              <a:xfrm>
                <a:off x="5276168" y="3805545"/>
                <a:ext cx="31499" cy="26906"/>
                <a:chOff x="5276168" y="3805545"/>
                <a:chExt cx="31499" cy="26906"/>
              </a:xfrm>
            </p:grpSpPr>
            <p:sp>
              <p:nvSpPr>
                <p:cNvPr id="8893" name="Google Shape;8893;p13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3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134"/>
              <p:cNvGrpSpPr/>
              <p:nvPr/>
            </p:nvGrpSpPr>
            <p:grpSpPr>
              <a:xfrm>
                <a:off x="5294053" y="3851933"/>
                <a:ext cx="31405" cy="26945"/>
                <a:chOff x="5294053" y="3851933"/>
                <a:chExt cx="31405" cy="26945"/>
              </a:xfrm>
            </p:grpSpPr>
            <p:sp>
              <p:nvSpPr>
                <p:cNvPr id="8896" name="Google Shape;8896;p13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3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134"/>
              <p:cNvGrpSpPr/>
              <p:nvPr/>
            </p:nvGrpSpPr>
            <p:grpSpPr>
              <a:xfrm>
                <a:off x="5341723" y="3851902"/>
                <a:ext cx="31405" cy="26977"/>
                <a:chOff x="5341723" y="3851902"/>
                <a:chExt cx="31405" cy="26977"/>
              </a:xfrm>
            </p:grpSpPr>
            <p:sp>
              <p:nvSpPr>
                <p:cNvPr id="8899" name="Google Shape;8899;p13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3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134"/>
              <p:cNvGrpSpPr/>
              <p:nvPr/>
            </p:nvGrpSpPr>
            <p:grpSpPr>
              <a:xfrm>
                <a:off x="5054871" y="3507855"/>
                <a:ext cx="31405" cy="26993"/>
                <a:chOff x="5054871" y="3507855"/>
                <a:chExt cx="31405" cy="26993"/>
              </a:xfrm>
            </p:grpSpPr>
            <p:sp>
              <p:nvSpPr>
                <p:cNvPr id="8902" name="Google Shape;8902;p13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3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134"/>
              <p:cNvGrpSpPr/>
              <p:nvPr/>
            </p:nvGrpSpPr>
            <p:grpSpPr>
              <a:xfrm>
                <a:off x="4876579" y="3675325"/>
                <a:ext cx="31405" cy="26969"/>
                <a:chOff x="4876579" y="3675325"/>
                <a:chExt cx="31405" cy="26969"/>
              </a:xfrm>
            </p:grpSpPr>
            <p:sp>
              <p:nvSpPr>
                <p:cNvPr id="8905" name="Google Shape;8905;p13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3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134"/>
              <p:cNvGrpSpPr/>
              <p:nvPr/>
            </p:nvGrpSpPr>
            <p:grpSpPr>
              <a:xfrm>
                <a:off x="4842233" y="3688333"/>
                <a:ext cx="31405" cy="26993"/>
                <a:chOff x="4842233" y="3688333"/>
                <a:chExt cx="31405" cy="26993"/>
              </a:xfrm>
            </p:grpSpPr>
            <p:sp>
              <p:nvSpPr>
                <p:cNvPr id="8908" name="Google Shape;8908;p13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3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134"/>
              <p:cNvGrpSpPr/>
              <p:nvPr/>
            </p:nvGrpSpPr>
            <p:grpSpPr>
              <a:xfrm>
                <a:off x="5187876" y="3608032"/>
                <a:ext cx="31405" cy="27001"/>
                <a:chOff x="5187876" y="3608032"/>
                <a:chExt cx="31405" cy="27001"/>
              </a:xfrm>
            </p:grpSpPr>
            <p:sp>
              <p:nvSpPr>
                <p:cNvPr id="8911" name="Google Shape;8911;p13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3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3" name="Google Shape;8913;p13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3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5" name="Google Shape;8915;p134"/>
              <p:cNvGrpSpPr/>
              <p:nvPr/>
            </p:nvGrpSpPr>
            <p:grpSpPr>
              <a:xfrm>
                <a:off x="5269224" y="3304167"/>
                <a:ext cx="40253" cy="34402"/>
                <a:chOff x="5269224" y="3304167"/>
                <a:chExt cx="40253" cy="34402"/>
              </a:xfrm>
            </p:grpSpPr>
            <p:sp>
              <p:nvSpPr>
                <p:cNvPr id="8916" name="Google Shape;8916;p13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3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134"/>
              <p:cNvGrpSpPr/>
              <p:nvPr/>
            </p:nvGrpSpPr>
            <p:grpSpPr>
              <a:xfrm>
                <a:off x="5327354" y="3476615"/>
                <a:ext cx="49864" cy="42723"/>
                <a:chOff x="5327354" y="3476615"/>
                <a:chExt cx="49864" cy="42723"/>
              </a:xfrm>
            </p:grpSpPr>
            <p:sp>
              <p:nvSpPr>
                <p:cNvPr id="8919" name="Google Shape;8919;p13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3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1" name="Google Shape;8921;p13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3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3" name="Google Shape;8923;p134"/>
              <p:cNvGrpSpPr/>
              <p:nvPr/>
            </p:nvGrpSpPr>
            <p:grpSpPr>
              <a:xfrm>
                <a:off x="5341723" y="3775957"/>
                <a:ext cx="31405" cy="26898"/>
                <a:chOff x="5341723" y="3775957"/>
                <a:chExt cx="31405" cy="26898"/>
              </a:xfrm>
            </p:grpSpPr>
            <p:sp>
              <p:nvSpPr>
                <p:cNvPr id="8924" name="Google Shape;8924;p13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3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134"/>
              <p:cNvGrpSpPr/>
              <p:nvPr/>
            </p:nvGrpSpPr>
            <p:grpSpPr>
              <a:xfrm>
                <a:off x="5439053" y="3699274"/>
                <a:ext cx="31405" cy="26898"/>
                <a:chOff x="5439053" y="3699274"/>
                <a:chExt cx="31405" cy="26898"/>
              </a:xfrm>
            </p:grpSpPr>
            <p:sp>
              <p:nvSpPr>
                <p:cNvPr id="8927" name="Google Shape;8927;p13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3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134"/>
              <p:cNvGrpSpPr/>
              <p:nvPr/>
            </p:nvGrpSpPr>
            <p:grpSpPr>
              <a:xfrm>
                <a:off x="5412414" y="3622307"/>
                <a:ext cx="31499" cy="26993"/>
                <a:chOff x="5412414" y="3622307"/>
                <a:chExt cx="31499" cy="26993"/>
              </a:xfrm>
            </p:grpSpPr>
            <p:sp>
              <p:nvSpPr>
                <p:cNvPr id="8930" name="Google Shape;8930;p13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3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134"/>
              <p:cNvGrpSpPr/>
              <p:nvPr/>
            </p:nvGrpSpPr>
            <p:grpSpPr>
              <a:xfrm>
                <a:off x="5476254" y="3473949"/>
                <a:ext cx="26835" cy="26930"/>
                <a:chOff x="5476254" y="3473949"/>
                <a:chExt cx="26835" cy="26930"/>
              </a:xfrm>
            </p:grpSpPr>
            <p:sp>
              <p:nvSpPr>
                <p:cNvPr id="8933" name="Google Shape;8933;p13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3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134"/>
              <p:cNvGrpSpPr/>
              <p:nvPr/>
            </p:nvGrpSpPr>
            <p:grpSpPr>
              <a:xfrm>
                <a:off x="5564547" y="3481594"/>
                <a:ext cx="31397" cy="26898"/>
                <a:chOff x="5564547" y="3481594"/>
                <a:chExt cx="31397" cy="26898"/>
              </a:xfrm>
            </p:grpSpPr>
            <p:sp>
              <p:nvSpPr>
                <p:cNvPr id="8936" name="Google Shape;8936;p13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3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134"/>
              <p:cNvGrpSpPr/>
              <p:nvPr/>
            </p:nvGrpSpPr>
            <p:grpSpPr>
              <a:xfrm>
                <a:off x="5534101" y="3470174"/>
                <a:ext cx="31397" cy="26906"/>
                <a:chOff x="5534101" y="3470174"/>
                <a:chExt cx="31397" cy="26906"/>
              </a:xfrm>
            </p:grpSpPr>
            <p:sp>
              <p:nvSpPr>
                <p:cNvPr id="8939" name="Google Shape;8939;p13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3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134"/>
              <p:cNvGrpSpPr/>
              <p:nvPr/>
            </p:nvGrpSpPr>
            <p:grpSpPr>
              <a:xfrm>
                <a:off x="5610879" y="3314486"/>
                <a:ext cx="31499" cy="26938"/>
                <a:chOff x="5610879" y="3314486"/>
                <a:chExt cx="31499" cy="26938"/>
              </a:xfrm>
            </p:grpSpPr>
            <p:sp>
              <p:nvSpPr>
                <p:cNvPr id="8942" name="Google Shape;8942;p13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3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134"/>
              <p:cNvGrpSpPr/>
              <p:nvPr/>
            </p:nvGrpSpPr>
            <p:grpSpPr>
              <a:xfrm>
                <a:off x="4834525" y="3501382"/>
                <a:ext cx="31499" cy="26898"/>
                <a:chOff x="4834525" y="3501382"/>
                <a:chExt cx="31499" cy="26898"/>
              </a:xfrm>
            </p:grpSpPr>
            <p:sp>
              <p:nvSpPr>
                <p:cNvPr id="8945" name="Google Shape;8945;p13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3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134"/>
              <p:cNvGrpSpPr/>
              <p:nvPr/>
            </p:nvGrpSpPr>
            <p:grpSpPr>
              <a:xfrm>
                <a:off x="4898460" y="3580158"/>
                <a:ext cx="31405" cy="26898"/>
                <a:chOff x="4898460" y="3580158"/>
                <a:chExt cx="31405" cy="26898"/>
              </a:xfrm>
            </p:grpSpPr>
            <p:sp>
              <p:nvSpPr>
                <p:cNvPr id="8948" name="Google Shape;8948;p13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3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134"/>
              <p:cNvGrpSpPr/>
              <p:nvPr/>
            </p:nvGrpSpPr>
            <p:grpSpPr>
              <a:xfrm>
                <a:off x="4882667" y="3608032"/>
                <a:ext cx="31499" cy="27001"/>
                <a:chOff x="4882667" y="3608032"/>
                <a:chExt cx="31499" cy="27001"/>
              </a:xfrm>
            </p:grpSpPr>
            <p:sp>
              <p:nvSpPr>
                <p:cNvPr id="8951" name="Google Shape;8951;p13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3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134"/>
              <p:cNvGrpSpPr/>
              <p:nvPr/>
            </p:nvGrpSpPr>
            <p:grpSpPr>
              <a:xfrm>
                <a:off x="4843373" y="3631407"/>
                <a:ext cx="16273" cy="16186"/>
                <a:chOff x="4843373" y="3631407"/>
                <a:chExt cx="16273" cy="16186"/>
              </a:xfrm>
            </p:grpSpPr>
            <p:sp>
              <p:nvSpPr>
                <p:cNvPr id="8954" name="Google Shape;8954;p13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3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134"/>
              <p:cNvGrpSpPr/>
              <p:nvPr/>
            </p:nvGrpSpPr>
            <p:grpSpPr>
              <a:xfrm>
                <a:off x="4727773" y="3591578"/>
                <a:ext cx="31499" cy="26898"/>
                <a:chOff x="4727773" y="3591578"/>
                <a:chExt cx="31499" cy="26898"/>
              </a:xfrm>
            </p:grpSpPr>
            <p:sp>
              <p:nvSpPr>
                <p:cNvPr id="8957" name="Google Shape;8957;p13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3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9" name="Google Shape;8959;p13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3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1" name="Google Shape;8961;p134"/>
              <p:cNvGrpSpPr/>
              <p:nvPr/>
            </p:nvGrpSpPr>
            <p:grpSpPr>
              <a:xfrm>
                <a:off x="4609421" y="3577398"/>
                <a:ext cx="31499" cy="27001"/>
                <a:chOff x="4609421" y="3577398"/>
                <a:chExt cx="31499" cy="27001"/>
              </a:xfrm>
            </p:grpSpPr>
            <p:sp>
              <p:nvSpPr>
                <p:cNvPr id="8962" name="Google Shape;8962;p13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3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134"/>
              <p:cNvGrpSpPr/>
              <p:nvPr/>
            </p:nvGrpSpPr>
            <p:grpSpPr>
              <a:xfrm>
                <a:off x="4649289" y="3577398"/>
                <a:ext cx="31499" cy="27001"/>
                <a:chOff x="4649289" y="3577398"/>
                <a:chExt cx="31499" cy="27001"/>
              </a:xfrm>
            </p:grpSpPr>
            <p:sp>
              <p:nvSpPr>
                <p:cNvPr id="8965" name="Google Shape;8965;p13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3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134"/>
              <p:cNvGrpSpPr/>
              <p:nvPr/>
            </p:nvGrpSpPr>
            <p:grpSpPr>
              <a:xfrm>
                <a:off x="4605614" y="3639523"/>
                <a:ext cx="31499" cy="26906"/>
                <a:chOff x="4605614" y="3639523"/>
                <a:chExt cx="31499" cy="26906"/>
              </a:xfrm>
            </p:grpSpPr>
            <p:sp>
              <p:nvSpPr>
                <p:cNvPr id="8968" name="Google Shape;8968;p13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3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134"/>
              <p:cNvGrpSpPr/>
              <p:nvPr/>
            </p:nvGrpSpPr>
            <p:grpSpPr>
              <a:xfrm>
                <a:off x="4785149" y="3618846"/>
                <a:ext cx="26930" cy="26843"/>
                <a:chOff x="4785149" y="3618846"/>
                <a:chExt cx="26930" cy="26843"/>
              </a:xfrm>
            </p:grpSpPr>
            <p:sp>
              <p:nvSpPr>
                <p:cNvPr id="8971" name="Google Shape;8971;p13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3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134"/>
              <p:cNvGrpSpPr/>
              <p:nvPr/>
            </p:nvGrpSpPr>
            <p:grpSpPr>
              <a:xfrm>
                <a:off x="4810167" y="3601567"/>
                <a:ext cx="31405" cy="26898"/>
                <a:chOff x="4810167" y="3601567"/>
                <a:chExt cx="31405" cy="26898"/>
              </a:xfrm>
            </p:grpSpPr>
            <p:sp>
              <p:nvSpPr>
                <p:cNvPr id="8974" name="Google Shape;8974;p13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3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134"/>
              <p:cNvGrpSpPr/>
              <p:nvPr/>
            </p:nvGrpSpPr>
            <p:grpSpPr>
              <a:xfrm>
                <a:off x="4831002" y="3373230"/>
                <a:ext cx="31405" cy="26898"/>
                <a:chOff x="4831002" y="3373230"/>
                <a:chExt cx="31405" cy="26898"/>
              </a:xfrm>
            </p:grpSpPr>
            <p:sp>
              <p:nvSpPr>
                <p:cNvPr id="8977" name="Google Shape;8977;p13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3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134"/>
              <p:cNvGrpSpPr/>
              <p:nvPr/>
            </p:nvGrpSpPr>
            <p:grpSpPr>
              <a:xfrm>
                <a:off x="4719311" y="3355054"/>
                <a:ext cx="31499" cy="27001"/>
                <a:chOff x="4719311" y="3355054"/>
                <a:chExt cx="31499" cy="27001"/>
              </a:xfrm>
            </p:grpSpPr>
            <p:sp>
              <p:nvSpPr>
                <p:cNvPr id="8980" name="Google Shape;8980;p13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3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134"/>
              <p:cNvGrpSpPr/>
              <p:nvPr/>
            </p:nvGrpSpPr>
            <p:grpSpPr>
              <a:xfrm>
                <a:off x="4798755" y="3450260"/>
                <a:ext cx="26930" cy="26930"/>
                <a:chOff x="4798755" y="3450260"/>
                <a:chExt cx="26930" cy="26930"/>
              </a:xfrm>
            </p:grpSpPr>
            <p:sp>
              <p:nvSpPr>
                <p:cNvPr id="8983" name="Google Shape;8983;p13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3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134"/>
              <p:cNvGrpSpPr/>
              <p:nvPr/>
            </p:nvGrpSpPr>
            <p:grpSpPr>
              <a:xfrm>
                <a:off x="4645576" y="3467555"/>
                <a:ext cx="31405" cy="26953"/>
                <a:chOff x="4645576" y="3467555"/>
                <a:chExt cx="31405" cy="26953"/>
              </a:xfrm>
            </p:grpSpPr>
            <p:sp>
              <p:nvSpPr>
                <p:cNvPr id="8986" name="Google Shape;8986;p13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3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134"/>
              <p:cNvGrpSpPr/>
              <p:nvPr/>
            </p:nvGrpSpPr>
            <p:grpSpPr>
              <a:xfrm>
                <a:off x="4687631" y="3583965"/>
                <a:ext cx="31499" cy="26898"/>
                <a:chOff x="4687631" y="3583965"/>
                <a:chExt cx="31499" cy="26898"/>
              </a:xfrm>
            </p:grpSpPr>
            <p:sp>
              <p:nvSpPr>
                <p:cNvPr id="8989" name="Google Shape;8989;p13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3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134"/>
              <p:cNvGrpSpPr/>
              <p:nvPr/>
            </p:nvGrpSpPr>
            <p:grpSpPr>
              <a:xfrm>
                <a:off x="4719311" y="3471314"/>
                <a:ext cx="31499" cy="27001"/>
                <a:chOff x="4719311" y="3471314"/>
                <a:chExt cx="31499" cy="27001"/>
              </a:xfrm>
            </p:grpSpPr>
            <p:sp>
              <p:nvSpPr>
                <p:cNvPr id="8992" name="Google Shape;8992;p13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3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134"/>
              <p:cNvGrpSpPr/>
              <p:nvPr/>
            </p:nvGrpSpPr>
            <p:grpSpPr>
              <a:xfrm>
                <a:off x="4719311" y="3434404"/>
                <a:ext cx="31499" cy="26898"/>
                <a:chOff x="4719311" y="3434404"/>
                <a:chExt cx="31499" cy="26898"/>
              </a:xfrm>
            </p:grpSpPr>
            <p:sp>
              <p:nvSpPr>
                <p:cNvPr id="8995" name="Google Shape;8995;p13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3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134"/>
              <p:cNvGrpSpPr/>
              <p:nvPr/>
            </p:nvGrpSpPr>
            <p:grpSpPr>
              <a:xfrm>
                <a:off x="4768876" y="3401772"/>
                <a:ext cx="31499" cy="26898"/>
                <a:chOff x="4768876" y="3401772"/>
                <a:chExt cx="31499" cy="26898"/>
              </a:xfrm>
            </p:grpSpPr>
            <p:sp>
              <p:nvSpPr>
                <p:cNvPr id="8998" name="Google Shape;8998;p13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3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134"/>
              <p:cNvGrpSpPr/>
              <p:nvPr/>
            </p:nvGrpSpPr>
            <p:grpSpPr>
              <a:xfrm>
                <a:off x="4762214" y="3471377"/>
                <a:ext cx="26938" cy="26938"/>
                <a:chOff x="4762214" y="3471377"/>
                <a:chExt cx="26938" cy="26938"/>
              </a:xfrm>
            </p:grpSpPr>
            <p:sp>
              <p:nvSpPr>
                <p:cNvPr id="9001" name="Google Shape;9001;p13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3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134"/>
              <p:cNvGrpSpPr/>
              <p:nvPr/>
            </p:nvGrpSpPr>
            <p:grpSpPr>
              <a:xfrm>
                <a:off x="4790473" y="3344782"/>
                <a:ext cx="31405" cy="26898"/>
                <a:chOff x="4790473" y="3344782"/>
                <a:chExt cx="31405" cy="26898"/>
              </a:xfrm>
            </p:grpSpPr>
            <p:sp>
              <p:nvSpPr>
                <p:cNvPr id="9004" name="Google Shape;9004;p13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3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134"/>
              <p:cNvGrpSpPr/>
              <p:nvPr/>
            </p:nvGrpSpPr>
            <p:grpSpPr>
              <a:xfrm>
                <a:off x="4823774" y="3950733"/>
                <a:ext cx="37398" cy="32034"/>
                <a:chOff x="4823774" y="3950733"/>
                <a:chExt cx="37398" cy="32034"/>
              </a:xfrm>
            </p:grpSpPr>
            <p:sp>
              <p:nvSpPr>
                <p:cNvPr id="9007" name="Google Shape;9007;p13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3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134"/>
              <p:cNvGrpSpPr/>
              <p:nvPr/>
            </p:nvGrpSpPr>
            <p:grpSpPr>
              <a:xfrm>
                <a:off x="4823396" y="4110566"/>
                <a:ext cx="31405" cy="26906"/>
                <a:chOff x="4823396" y="4110566"/>
                <a:chExt cx="31405" cy="26906"/>
              </a:xfrm>
            </p:grpSpPr>
            <p:sp>
              <p:nvSpPr>
                <p:cNvPr id="9010" name="Google Shape;9010;p13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3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134"/>
              <p:cNvGrpSpPr/>
              <p:nvPr/>
            </p:nvGrpSpPr>
            <p:grpSpPr>
              <a:xfrm>
                <a:off x="4838332" y="3821150"/>
                <a:ext cx="31499" cy="26898"/>
                <a:chOff x="4838332" y="3821150"/>
                <a:chExt cx="31499" cy="26898"/>
              </a:xfrm>
            </p:grpSpPr>
            <p:sp>
              <p:nvSpPr>
                <p:cNvPr id="9013" name="Google Shape;9013;p13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3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134"/>
              <p:cNvGrpSpPr/>
              <p:nvPr/>
            </p:nvGrpSpPr>
            <p:grpSpPr>
              <a:xfrm>
                <a:off x="4661275" y="3815007"/>
                <a:ext cx="36824" cy="31523"/>
                <a:chOff x="4661275" y="3815007"/>
                <a:chExt cx="36824" cy="31523"/>
              </a:xfrm>
            </p:grpSpPr>
            <p:sp>
              <p:nvSpPr>
                <p:cNvPr id="9016" name="Google Shape;9016;p13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3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134"/>
              <p:cNvGrpSpPr/>
              <p:nvPr/>
            </p:nvGrpSpPr>
            <p:grpSpPr>
              <a:xfrm>
                <a:off x="4558998" y="3851037"/>
                <a:ext cx="33591" cy="28699"/>
                <a:chOff x="4558998" y="3851037"/>
                <a:chExt cx="33591" cy="28699"/>
              </a:xfrm>
            </p:grpSpPr>
            <p:sp>
              <p:nvSpPr>
                <p:cNvPr id="9019" name="Google Shape;9019;p13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3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134"/>
              <p:cNvGrpSpPr/>
              <p:nvPr/>
            </p:nvGrpSpPr>
            <p:grpSpPr>
              <a:xfrm>
                <a:off x="4696762" y="3638587"/>
                <a:ext cx="33591" cy="28794"/>
                <a:chOff x="4696762" y="3638587"/>
                <a:chExt cx="33591" cy="28794"/>
              </a:xfrm>
            </p:grpSpPr>
            <p:sp>
              <p:nvSpPr>
                <p:cNvPr id="9022" name="Google Shape;9022;p13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3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134"/>
              <p:cNvGrpSpPr/>
              <p:nvPr/>
            </p:nvGrpSpPr>
            <p:grpSpPr>
              <a:xfrm>
                <a:off x="4929479" y="3939140"/>
                <a:ext cx="33497" cy="28692"/>
                <a:chOff x="4929479" y="3939140"/>
                <a:chExt cx="33497" cy="28692"/>
              </a:xfrm>
            </p:grpSpPr>
            <p:sp>
              <p:nvSpPr>
                <p:cNvPr id="9025" name="Google Shape;9025;p13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3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134"/>
              <p:cNvGrpSpPr/>
              <p:nvPr/>
            </p:nvGrpSpPr>
            <p:grpSpPr>
              <a:xfrm>
                <a:off x="4907119" y="3986039"/>
                <a:ext cx="33497" cy="28699"/>
                <a:chOff x="4907119" y="3986039"/>
                <a:chExt cx="33497" cy="28699"/>
              </a:xfrm>
            </p:grpSpPr>
            <p:sp>
              <p:nvSpPr>
                <p:cNvPr id="9028" name="Google Shape;9028;p13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3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134"/>
              <p:cNvGrpSpPr/>
              <p:nvPr/>
            </p:nvGrpSpPr>
            <p:grpSpPr>
              <a:xfrm>
                <a:off x="4911783" y="4048102"/>
                <a:ext cx="33591" cy="28762"/>
                <a:chOff x="4911783" y="4048102"/>
                <a:chExt cx="33591" cy="28762"/>
              </a:xfrm>
            </p:grpSpPr>
            <p:sp>
              <p:nvSpPr>
                <p:cNvPr id="9031" name="Google Shape;9031;p13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3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3" name="Google Shape;9033;p13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3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5" name="Google Shape;9035;p134"/>
              <p:cNvGrpSpPr/>
              <p:nvPr/>
            </p:nvGrpSpPr>
            <p:grpSpPr>
              <a:xfrm>
                <a:off x="4762623" y="3837847"/>
                <a:ext cx="42416" cy="36273"/>
                <a:chOff x="4762623" y="3837847"/>
                <a:chExt cx="42416" cy="36273"/>
              </a:xfrm>
            </p:grpSpPr>
            <p:sp>
              <p:nvSpPr>
                <p:cNvPr id="9036" name="Google Shape;9036;p13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3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134"/>
              <p:cNvGrpSpPr/>
              <p:nvPr/>
            </p:nvGrpSpPr>
            <p:grpSpPr>
              <a:xfrm>
                <a:off x="4746044" y="4104966"/>
                <a:ext cx="33497" cy="28699"/>
                <a:chOff x="4746044" y="4104966"/>
                <a:chExt cx="33497" cy="28699"/>
              </a:xfrm>
            </p:grpSpPr>
            <p:sp>
              <p:nvSpPr>
                <p:cNvPr id="9039" name="Google Shape;9039;p13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3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134"/>
              <p:cNvGrpSpPr/>
              <p:nvPr/>
            </p:nvGrpSpPr>
            <p:grpSpPr>
              <a:xfrm>
                <a:off x="4859646" y="4162554"/>
                <a:ext cx="33591" cy="28762"/>
                <a:chOff x="4859646" y="4162554"/>
                <a:chExt cx="33591" cy="28762"/>
              </a:xfrm>
            </p:grpSpPr>
            <p:sp>
              <p:nvSpPr>
                <p:cNvPr id="9042" name="Google Shape;9042;p13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3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44" name="Google Shape;9044;p134"/>
            <p:cNvGrpSpPr/>
            <p:nvPr/>
          </p:nvGrpSpPr>
          <p:grpSpPr>
            <a:xfrm>
              <a:off x="3597785" y="3274438"/>
              <a:ext cx="855610" cy="1122100"/>
              <a:chOff x="3597785" y="3274438"/>
              <a:chExt cx="855610" cy="1122100"/>
            </a:xfrm>
          </p:grpSpPr>
          <p:grpSp>
            <p:nvGrpSpPr>
              <p:cNvPr id="9045" name="Google Shape;9045;p134"/>
              <p:cNvGrpSpPr/>
              <p:nvPr/>
            </p:nvGrpSpPr>
            <p:grpSpPr>
              <a:xfrm>
                <a:off x="3617857" y="3284717"/>
                <a:ext cx="826785" cy="1099165"/>
                <a:chOff x="3617857" y="3284717"/>
                <a:chExt cx="826785" cy="1099165"/>
              </a:xfrm>
            </p:grpSpPr>
            <p:sp>
              <p:nvSpPr>
                <p:cNvPr id="9046" name="Google Shape;9046;p13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3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3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3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3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3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3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3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3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3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3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3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3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3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3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3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3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3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3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3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3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3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3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3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3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3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3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3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3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3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3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3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3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3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3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3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3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3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3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3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3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3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3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3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3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3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3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3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3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3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3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3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3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3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3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3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134"/>
              <p:cNvGrpSpPr/>
              <p:nvPr/>
            </p:nvGrpSpPr>
            <p:grpSpPr>
              <a:xfrm>
                <a:off x="4180904" y="4251758"/>
                <a:ext cx="37783" cy="32420"/>
                <a:chOff x="4180904" y="4251758"/>
                <a:chExt cx="37783" cy="32420"/>
              </a:xfrm>
            </p:grpSpPr>
            <p:sp>
              <p:nvSpPr>
                <p:cNvPr id="9103" name="Google Shape;9103;p13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3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134"/>
              <p:cNvGrpSpPr/>
              <p:nvPr/>
            </p:nvGrpSpPr>
            <p:grpSpPr>
              <a:xfrm>
                <a:off x="4201644" y="4081324"/>
                <a:ext cx="37783" cy="32364"/>
                <a:chOff x="4201644" y="4081324"/>
                <a:chExt cx="37783" cy="32364"/>
              </a:xfrm>
            </p:grpSpPr>
            <p:sp>
              <p:nvSpPr>
                <p:cNvPr id="9106" name="Google Shape;9106;p13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3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134"/>
              <p:cNvGrpSpPr/>
              <p:nvPr/>
            </p:nvGrpSpPr>
            <p:grpSpPr>
              <a:xfrm>
                <a:off x="4284416" y="3887428"/>
                <a:ext cx="37783" cy="32451"/>
                <a:chOff x="4284416" y="3887428"/>
                <a:chExt cx="37783" cy="32451"/>
              </a:xfrm>
            </p:grpSpPr>
            <p:sp>
              <p:nvSpPr>
                <p:cNvPr id="9109" name="Google Shape;9109;p13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3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1" name="Google Shape;9111;p134"/>
              <p:cNvGrpSpPr/>
              <p:nvPr/>
            </p:nvGrpSpPr>
            <p:grpSpPr>
              <a:xfrm>
                <a:off x="4223721" y="3860404"/>
                <a:ext cx="37870" cy="32364"/>
                <a:chOff x="4223721" y="3860404"/>
                <a:chExt cx="37870" cy="32364"/>
              </a:xfrm>
            </p:grpSpPr>
            <p:sp>
              <p:nvSpPr>
                <p:cNvPr id="9112" name="Google Shape;9112;p13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3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134"/>
              <p:cNvGrpSpPr/>
              <p:nvPr/>
            </p:nvGrpSpPr>
            <p:grpSpPr>
              <a:xfrm>
                <a:off x="4104889" y="3699242"/>
                <a:ext cx="37776" cy="32357"/>
                <a:chOff x="4104889" y="3699242"/>
                <a:chExt cx="37776" cy="32357"/>
              </a:xfrm>
            </p:grpSpPr>
            <p:sp>
              <p:nvSpPr>
                <p:cNvPr id="9115" name="Google Shape;9115;p13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3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134"/>
              <p:cNvGrpSpPr/>
              <p:nvPr/>
            </p:nvGrpSpPr>
            <p:grpSpPr>
              <a:xfrm>
                <a:off x="4143608" y="3475121"/>
                <a:ext cx="37878" cy="32420"/>
                <a:chOff x="4143608" y="3475121"/>
                <a:chExt cx="37878" cy="32420"/>
              </a:xfrm>
            </p:grpSpPr>
            <p:sp>
              <p:nvSpPr>
                <p:cNvPr id="9118" name="Google Shape;9118;p13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3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134"/>
              <p:cNvGrpSpPr/>
              <p:nvPr/>
            </p:nvGrpSpPr>
            <p:grpSpPr>
              <a:xfrm>
                <a:off x="4217248" y="3570893"/>
                <a:ext cx="37776" cy="32364"/>
                <a:chOff x="4217248" y="3570893"/>
                <a:chExt cx="37776" cy="32364"/>
              </a:xfrm>
            </p:grpSpPr>
            <p:sp>
              <p:nvSpPr>
                <p:cNvPr id="9121" name="Google Shape;9121;p13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3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134"/>
              <p:cNvGrpSpPr/>
              <p:nvPr/>
            </p:nvGrpSpPr>
            <p:grpSpPr>
              <a:xfrm>
                <a:off x="4255307" y="3431612"/>
                <a:ext cx="37776" cy="32451"/>
                <a:chOff x="4255307" y="3431612"/>
                <a:chExt cx="37776" cy="32451"/>
              </a:xfrm>
            </p:grpSpPr>
            <p:sp>
              <p:nvSpPr>
                <p:cNvPr id="9124" name="Google Shape;9124;p13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3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134"/>
              <p:cNvGrpSpPr/>
              <p:nvPr/>
            </p:nvGrpSpPr>
            <p:grpSpPr>
              <a:xfrm>
                <a:off x="3853052" y="3577398"/>
                <a:ext cx="37776" cy="32420"/>
                <a:chOff x="3853052" y="3577398"/>
                <a:chExt cx="37776" cy="32420"/>
              </a:xfrm>
            </p:grpSpPr>
            <p:sp>
              <p:nvSpPr>
                <p:cNvPr id="9127" name="Google Shape;9127;p13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3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134"/>
              <p:cNvGrpSpPr/>
              <p:nvPr/>
            </p:nvGrpSpPr>
            <p:grpSpPr>
              <a:xfrm>
                <a:off x="4039908" y="3412107"/>
                <a:ext cx="37776" cy="32357"/>
                <a:chOff x="4039908" y="3412107"/>
                <a:chExt cx="37776" cy="32357"/>
              </a:xfrm>
            </p:grpSpPr>
            <p:sp>
              <p:nvSpPr>
                <p:cNvPr id="9130" name="Google Shape;9130;p13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3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134"/>
              <p:cNvGrpSpPr/>
              <p:nvPr/>
            </p:nvGrpSpPr>
            <p:grpSpPr>
              <a:xfrm>
                <a:off x="4017360" y="3342061"/>
                <a:ext cx="37870" cy="32380"/>
                <a:chOff x="4017360" y="3342061"/>
                <a:chExt cx="37870" cy="32380"/>
              </a:xfrm>
            </p:grpSpPr>
            <p:sp>
              <p:nvSpPr>
                <p:cNvPr id="9133" name="Google Shape;9133;p13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3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5" name="Google Shape;9135;p13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3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7" name="Google Shape;9137;p134"/>
              <p:cNvGrpSpPr/>
              <p:nvPr/>
            </p:nvGrpSpPr>
            <p:grpSpPr>
              <a:xfrm>
                <a:off x="3750870" y="3418650"/>
                <a:ext cx="37776" cy="32380"/>
                <a:chOff x="3750870" y="3418650"/>
                <a:chExt cx="37776" cy="32380"/>
              </a:xfrm>
            </p:grpSpPr>
            <p:sp>
              <p:nvSpPr>
                <p:cNvPr id="9138" name="Google Shape;9138;p13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3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134"/>
              <p:cNvGrpSpPr/>
              <p:nvPr/>
            </p:nvGrpSpPr>
            <p:grpSpPr>
              <a:xfrm>
                <a:off x="3632509" y="3274438"/>
                <a:ext cx="37783" cy="32357"/>
                <a:chOff x="3632509" y="3274438"/>
                <a:chExt cx="37783" cy="32357"/>
              </a:xfrm>
            </p:grpSpPr>
            <p:sp>
              <p:nvSpPr>
                <p:cNvPr id="9141" name="Google Shape;9141;p13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3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134"/>
              <p:cNvGrpSpPr/>
              <p:nvPr/>
            </p:nvGrpSpPr>
            <p:grpSpPr>
              <a:xfrm>
                <a:off x="3906424" y="3297561"/>
                <a:ext cx="37776" cy="32451"/>
                <a:chOff x="3906424" y="3297561"/>
                <a:chExt cx="37776" cy="32451"/>
              </a:xfrm>
            </p:grpSpPr>
            <p:sp>
              <p:nvSpPr>
                <p:cNvPr id="9144" name="Google Shape;9144;p13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3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134"/>
              <p:cNvGrpSpPr/>
              <p:nvPr/>
            </p:nvGrpSpPr>
            <p:grpSpPr>
              <a:xfrm>
                <a:off x="3866084" y="3412107"/>
                <a:ext cx="37776" cy="32357"/>
                <a:chOff x="3866084" y="3412107"/>
                <a:chExt cx="37776" cy="32357"/>
              </a:xfrm>
            </p:grpSpPr>
            <p:sp>
              <p:nvSpPr>
                <p:cNvPr id="9147" name="Google Shape;9147;p13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3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134"/>
              <p:cNvGrpSpPr/>
              <p:nvPr/>
            </p:nvGrpSpPr>
            <p:grpSpPr>
              <a:xfrm>
                <a:off x="4023919" y="3766409"/>
                <a:ext cx="37783" cy="32357"/>
                <a:chOff x="4023919" y="3766409"/>
                <a:chExt cx="37783" cy="32357"/>
              </a:xfrm>
            </p:grpSpPr>
            <p:sp>
              <p:nvSpPr>
                <p:cNvPr id="9150" name="Google Shape;9150;p13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3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134"/>
              <p:cNvGrpSpPr/>
              <p:nvPr/>
            </p:nvGrpSpPr>
            <p:grpSpPr>
              <a:xfrm>
                <a:off x="3973882" y="3779449"/>
                <a:ext cx="37776" cy="32357"/>
                <a:chOff x="3973882" y="3779449"/>
                <a:chExt cx="37776" cy="32357"/>
              </a:xfrm>
            </p:grpSpPr>
            <p:sp>
              <p:nvSpPr>
                <p:cNvPr id="9153" name="Google Shape;9153;p13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3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134"/>
              <p:cNvGrpSpPr/>
              <p:nvPr/>
            </p:nvGrpSpPr>
            <p:grpSpPr>
              <a:xfrm>
                <a:off x="4073398" y="3838028"/>
                <a:ext cx="37776" cy="32380"/>
                <a:chOff x="4073398" y="3838028"/>
                <a:chExt cx="37776" cy="32380"/>
              </a:xfrm>
            </p:grpSpPr>
            <p:sp>
              <p:nvSpPr>
                <p:cNvPr id="9156" name="Google Shape;9156;p13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3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134"/>
              <p:cNvGrpSpPr/>
              <p:nvPr/>
            </p:nvGrpSpPr>
            <p:grpSpPr>
              <a:xfrm>
                <a:off x="4342672" y="4144496"/>
                <a:ext cx="37752" cy="32364"/>
                <a:chOff x="4342672" y="4144496"/>
                <a:chExt cx="37752" cy="32364"/>
              </a:xfrm>
            </p:grpSpPr>
            <p:sp>
              <p:nvSpPr>
                <p:cNvPr id="9159" name="Google Shape;9159;p13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3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134"/>
              <p:cNvGrpSpPr/>
              <p:nvPr/>
            </p:nvGrpSpPr>
            <p:grpSpPr>
              <a:xfrm>
                <a:off x="4406386" y="4056872"/>
                <a:ext cx="37783" cy="32364"/>
                <a:chOff x="4406386" y="4056872"/>
                <a:chExt cx="37783" cy="32364"/>
              </a:xfrm>
            </p:grpSpPr>
            <p:sp>
              <p:nvSpPr>
                <p:cNvPr id="9162" name="Google Shape;9162;p13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3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134"/>
              <p:cNvGrpSpPr/>
              <p:nvPr/>
            </p:nvGrpSpPr>
            <p:grpSpPr>
              <a:xfrm>
                <a:off x="4284416" y="4245254"/>
                <a:ext cx="37783" cy="32357"/>
                <a:chOff x="4284416" y="4245254"/>
                <a:chExt cx="37783" cy="32357"/>
              </a:xfrm>
            </p:grpSpPr>
            <p:sp>
              <p:nvSpPr>
                <p:cNvPr id="9165" name="Google Shape;9165;p13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3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134"/>
              <p:cNvGrpSpPr/>
              <p:nvPr/>
            </p:nvGrpSpPr>
            <p:grpSpPr>
              <a:xfrm>
                <a:off x="4219057" y="4331258"/>
                <a:ext cx="37776" cy="32364"/>
                <a:chOff x="4219057" y="4331258"/>
                <a:chExt cx="37776" cy="32364"/>
              </a:xfrm>
            </p:grpSpPr>
            <p:sp>
              <p:nvSpPr>
                <p:cNvPr id="9168" name="Google Shape;9168;p13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3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134"/>
              <p:cNvGrpSpPr/>
              <p:nvPr/>
            </p:nvGrpSpPr>
            <p:grpSpPr>
              <a:xfrm>
                <a:off x="4204122" y="4141688"/>
                <a:ext cx="33497" cy="28699"/>
                <a:chOff x="4204122" y="4141688"/>
                <a:chExt cx="33497" cy="28699"/>
              </a:xfrm>
            </p:grpSpPr>
            <p:sp>
              <p:nvSpPr>
                <p:cNvPr id="9171" name="Google Shape;9171;p13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3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134"/>
              <p:cNvGrpSpPr/>
              <p:nvPr/>
            </p:nvGrpSpPr>
            <p:grpSpPr>
              <a:xfrm>
                <a:off x="4301546" y="4003869"/>
                <a:ext cx="38916" cy="33324"/>
                <a:chOff x="4301546" y="4003869"/>
                <a:chExt cx="38916" cy="33324"/>
              </a:xfrm>
            </p:grpSpPr>
            <p:sp>
              <p:nvSpPr>
                <p:cNvPr id="9174" name="Google Shape;9174;p13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3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134"/>
              <p:cNvGrpSpPr/>
              <p:nvPr/>
            </p:nvGrpSpPr>
            <p:grpSpPr>
              <a:xfrm>
                <a:off x="4210681" y="3924669"/>
                <a:ext cx="36549" cy="31366"/>
                <a:chOff x="4210681" y="3924669"/>
                <a:chExt cx="36549" cy="31366"/>
              </a:xfrm>
            </p:grpSpPr>
            <p:sp>
              <p:nvSpPr>
                <p:cNvPr id="9177" name="Google Shape;9177;p13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3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134"/>
              <p:cNvGrpSpPr/>
              <p:nvPr/>
            </p:nvGrpSpPr>
            <p:grpSpPr>
              <a:xfrm>
                <a:off x="3987771" y="3628874"/>
                <a:ext cx="31499" cy="26993"/>
                <a:chOff x="3987771" y="3628874"/>
                <a:chExt cx="31499" cy="26993"/>
              </a:xfrm>
            </p:grpSpPr>
            <p:sp>
              <p:nvSpPr>
                <p:cNvPr id="9180" name="Google Shape;9180;p13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3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134"/>
              <p:cNvGrpSpPr/>
              <p:nvPr/>
            </p:nvGrpSpPr>
            <p:grpSpPr>
              <a:xfrm>
                <a:off x="4087382" y="3775674"/>
                <a:ext cx="31405" cy="26898"/>
                <a:chOff x="4087382" y="3775674"/>
                <a:chExt cx="31405" cy="26898"/>
              </a:xfrm>
            </p:grpSpPr>
            <p:sp>
              <p:nvSpPr>
                <p:cNvPr id="9183" name="Google Shape;9183;p13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3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134"/>
              <p:cNvGrpSpPr/>
              <p:nvPr/>
            </p:nvGrpSpPr>
            <p:grpSpPr>
              <a:xfrm>
                <a:off x="4118873" y="3856637"/>
                <a:ext cx="31405" cy="26906"/>
                <a:chOff x="4118873" y="3856637"/>
                <a:chExt cx="31405" cy="26906"/>
              </a:xfrm>
            </p:grpSpPr>
            <p:sp>
              <p:nvSpPr>
                <p:cNvPr id="9186" name="Google Shape;9186;p13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3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134"/>
              <p:cNvGrpSpPr/>
              <p:nvPr/>
            </p:nvGrpSpPr>
            <p:grpSpPr>
              <a:xfrm>
                <a:off x="4168541" y="3639523"/>
                <a:ext cx="31499" cy="26906"/>
                <a:chOff x="4168541" y="3639523"/>
                <a:chExt cx="31499" cy="26906"/>
              </a:xfrm>
            </p:grpSpPr>
            <p:sp>
              <p:nvSpPr>
                <p:cNvPr id="9189" name="Google Shape;9189;p13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3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134"/>
              <p:cNvGrpSpPr/>
              <p:nvPr/>
            </p:nvGrpSpPr>
            <p:grpSpPr>
              <a:xfrm>
                <a:off x="3965789" y="3393545"/>
                <a:ext cx="31405" cy="26945"/>
                <a:chOff x="3965789" y="3393545"/>
                <a:chExt cx="31405" cy="26945"/>
              </a:xfrm>
            </p:grpSpPr>
            <p:sp>
              <p:nvSpPr>
                <p:cNvPr id="9192" name="Google Shape;9192;p13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3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134"/>
              <p:cNvGrpSpPr/>
              <p:nvPr/>
            </p:nvGrpSpPr>
            <p:grpSpPr>
              <a:xfrm>
                <a:off x="3925166" y="3491008"/>
                <a:ext cx="31405" cy="27001"/>
                <a:chOff x="3925166" y="3491008"/>
                <a:chExt cx="31405" cy="27001"/>
              </a:xfrm>
            </p:grpSpPr>
            <p:sp>
              <p:nvSpPr>
                <p:cNvPr id="9195" name="Google Shape;9195;p13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3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134"/>
              <p:cNvGrpSpPr/>
              <p:nvPr/>
            </p:nvGrpSpPr>
            <p:grpSpPr>
              <a:xfrm>
                <a:off x="3682845" y="3340976"/>
                <a:ext cx="31397" cy="26898"/>
                <a:chOff x="3682845" y="3340976"/>
                <a:chExt cx="31397" cy="26898"/>
              </a:xfrm>
            </p:grpSpPr>
            <p:sp>
              <p:nvSpPr>
                <p:cNvPr id="9198" name="Google Shape;9198;p13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3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134"/>
              <p:cNvGrpSpPr/>
              <p:nvPr/>
            </p:nvGrpSpPr>
            <p:grpSpPr>
              <a:xfrm>
                <a:off x="3795393" y="3353725"/>
                <a:ext cx="31499" cy="26993"/>
                <a:chOff x="3795393" y="3353725"/>
                <a:chExt cx="31499" cy="26993"/>
              </a:xfrm>
            </p:grpSpPr>
            <p:sp>
              <p:nvSpPr>
                <p:cNvPr id="9201" name="Google Shape;9201;p13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3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134"/>
              <p:cNvGrpSpPr/>
              <p:nvPr/>
            </p:nvGrpSpPr>
            <p:grpSpPr>
              <a:xfrm>
                <a:off x="4176909" y="4363221"/>
                <a:ext cx="38924" cy="33316"/>
                <a:chOff x="4176909" y="4363221"/>
                <a:chExt cx="38924" cy="33316"/>
              </a:xfrm>
            </p:grpSpPr>
            <p:sp>
              <p:nvSpPr>
                <p:cNvPr id="9204" name="Google Shape;9204;p13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3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134"/>
              <p:cNvGrpSpPr/>
              <p:nvPr/>
            </p:nvGrpSpPr>
            <p:grpSpPr>
              <a:xfrm>
                <a:off x="4226191" y="4007660"/>
                <a:ext cx="33560" cy="28770"/>
                <a:chOff x="4226191" y="4007660"/>
                <a:chExt cx="33560" cy="28770"/>
              </a:xfrm>
            </p:grpSpPr>
            <p:sp>
              <p:nvSpPr>
                <p:cNvPr id="9207" name="Google Shape;9207;p13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3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134"/>
              <p:cNvGrpSpPr/>
              <p:nvPr/>
            </p:nvGrpSpPr>
            <p:grpSpPr>
              <a:xfrm>
                <a:off x="3597785" y="3377045"/>
                <a:ext cx="33591" cy="28699"/>
                <a:chOff x="3597785" y="3377045"/>
                <a:chExt cx="33591" cy="28699"/>
              </a:xfrm>
            </p:grpSpPr>
            <p:sp>
              <p:nvSpPr>
                <p:cNvPr id="9210" name="Google Shape;9210;p13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3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134"/>
              <p:cNvGrpSpPr/>
              <p:nvPr/>
            </p:nvGrpSpPr>
            <p:grpSpPr>
              <a:xfrm>
                <a:off x="3887870" y="3669796"/>
                <a:ext cx="33591" cy="28692"/>
                <a:chOff x="3887870" y="3669796"/>
                <a:chExt cx="33591" cy="28692"/>
              </a:xfrm>
            </p:grpSpPr>
            <p:sp>
              <p:nvSpPr>
                <p:cNvPr id="9213" name="Google Shape;9213;p13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3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134"/>
              <p:cNvGrpSpPr/>
              <p:nvPr/>
            </p:nvGrpSpPr>
            <p:grpSpPr>
              <a:xfrm>
                <a:off x="3818320" y="3481625"/>
                <a:ext cx="33497" cy="28770"/>
                <a:chOff x="3818320" y="3481625"/>
                <a:chExt cx="33497" cy="28770"/>
              </a:xfrm>
            </p:grpSpPr>
            <p:sp>
              <p:nvSpPr>
                <p:cNvPr id="9216" name="Google Shape;9216;p13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3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134"/>
              <p:cNvGrpSpPr/>
              <p:nvPr/>
            </p:nvGrpSpPr>
            <p:grpSpPr>
              <a:xfrm>
                <a:off x="4278139" y="4120948"/>
                <a:ext cx="37492" cy="32129"/>
                <a:chOff x="4278139" y="4120948"/>
                <a:chExt cx="37492" cy="32129"/>
              </a:xfrm>
            </p:grpSpPr>
            <p:sp>
              <p:nvSpPr>
                <p:cNvPr id="9219" name="Google Shape;9219;p13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3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134"/>
              <p:cNvGrpSpPr/>
              <p:nvPr/>
            </p:nvGrpSpPr>
            <p:grpSpPr>
              <a:xfrm>
                <a:off x="4419898" y="3977388"/>
                <a:ext cx="33497" cy="28692"/>
                <a:chOff x="4419898" y="3977388"/>
                <a:chExt cx="33497" cy="28692"/>
              </a:xfrm>
            </p:grpSpPr>
            <p:sp>
              <p:nvSpPr>
                <p:cNvPr id="9222" name="Google Shape;9222;p13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3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134"/>
              <p:cNvGrpSpPr/>
              <p:nvPr/>
            </p:nvGrpSpPr>
            <p:grpSpPr>
              <a:xfrm>
                <a:off x="4158930" y="4034684"/>
                <a:ext cx="33497" cy="28762"/>
                <a:chOff x="4158930" y="4034684"/>
                <a:chExt cx="33497" cy="28762"/>
              </a:xfrm>
            </p:grpSpPr>
            <p:sp>
              <p:nvSpPr>
                <p:cNvPr id="9225" name="Google Shape;9225;p13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3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134"/>
              <p:cNvGrpSpPr/>
              <p:nvPr/>
            </p:nvGrpSpPr>
            <p:grpSpPr>
              <a:xfrm>
                <a:off x="4134949" y="3957049"/>
                <a:ext cx="33497" cy="28770"/>
                <a:chOff x="4134949" y="3957049"/>
                <a:chExt cx="33497" cy="28770"/>
              </a:xfrm>
            </p:grpSpPr>
            <p:sp>
              <p:nvSpPr>
                <p:cNvPr id="9228" name="Google Shape;9228;p13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3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134"/>
              <p:cNvGrpSpPr/>
              <p:nvPr/>
            </p:nvGrpSpPr>
            <p:grpSpPr>
              <a:xfrm>
                <a:off x="4193653" y="4184403"/>
                <a:ext cx="43580" cy="37264"/>
                <a:chOff x="4193653" y="4184403"/>
                <a:chExt cx="43580" cy="37264"/>
              </a:xfrm>
            </p:grpSpPr>
            <p:sp>
              <p:nvSpPr>
                <p:cNvPr id="9231" name="Google Shape;9231;p13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3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134"/>
              <p:cNvGrpSpPr/>
              <p:nvPr/>
            </p:nvGrpSpPr>
            <p:grpSpPr>
              <a:xfrm>
                <a:off x="4343600" y="3943844"/>
                <a:ext cx="43580" cy="37312"/>
                <a:chOff x="4343600" y="3943844"/>
                <a:chExt cx="43580" cy="37312"/>
              </a:xfrm>
            </p:grpSpPr>
            <p:sp>
              <p:nvSpPr>
                <p:cNvPr id="9234" name="Google Shape;9234;p13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3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134"/>
              <p:cNvGrpSpPr/>
              <p:nvPr/>
            </p:nvGrpSpPr>
            <p:grpSpPr>
              <a:xfrm>
                <a:off x="4172339" y="3381693"/>
                <a:ext cx="31499" cy="27001"/>
                <a:chOff x="4172339" y="3381693"/>
                <a:chExt cx="31499" cy="27001"/>
              </a:xfrm>
            </p:grpSpPr>
            <p:sp>
              <p:nvSpPr>
                <p:cNvPr id="9237" name="Google Shape;9237;p13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3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9242"/>
        <p:cNvGrpSpPr/>
        <p:nvPr/>
      </p:nvGrpSpPr>
      <p:grpSpPr>
        <a:xfrm>
          <a:off x="0" y="0"/>
          <a:ext cx="0" cy="0"/>
          <a:chOff x="0" y="0"/>
          <a:chExt cx="0" cy="0"/>
        </a:xfrm>
      </p:grpSpPr>
      <p:grpSp>
        <p:nvGrpSpPr>
          <p:cNvPr id="9243" name="Google Shape;9243;p135"/>
          <p:cNvGrpSpPr/>
          <p:nvPr/>
        </p:nvGrpSpPr>
        <p:grpSpPr>
          <a:xfrm>
            <a:off x="2126623" y="3607908"/>
            <a:ext cx="1102891" cy="760337"/>
            <a:chOff x="4967783" y="2151471"/>
            <a:chExt cx="3920692" cy="2702940"/>
          </a:xfrm>
        </p:grpSpPr>
        <p:grpSp>
          <p:nvGrpSpPr>
            <p:cNvPr id="9244" name="Google Shape;9244;p135"/>
            <p:cNvGrpSpPr/>
            <p:nvPr/>
          </p:nvGrpSpPr>
          <p:grpSpPr>
            <a:xfrm>
              <a:off x="5045709" y="2252109"/>
              <a:ext cx="3761071" cy="2501708"/>
              <a:chOff x="2691784" y="1805334"/>
              <a:chExt cx="3761071" cy="2501708"/>
            </a:xfrm>
          </p:grpSpPr>
          <p:sp>
            <p:nvSpPr>
              <p:cNvPr id="9245" name="Google Shape;9245;p13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3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3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3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3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3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3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135"/>
            <p:cNvGrpSpPr/>
            <p:nvPr/>
          </p:nvGrpSpPr>
          <p:grpSpPr>
            <a:xfrm>
              <a:off x="4967783" y="2151471"/>
              <a:ext cx="3920692" cy="2702940"/>
              <a:chOff x="2613858" y="1704696"/>
              <a:chExt cx="3920692" cy="2702940"/>
            </a:xfrm>
          </p:grpSpPr>
          <p:sp>
            <p:nvSpPr>
              <p:cNvPr id="9253" name="Google Shape;9253;p13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3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3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3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3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8" name="Google Shape;9258;p135"/>
          <p:cNvGrpSpPr/>
          <p:nvPr/>
        </p:nvGrpSpPr>
        <p:grpSpPr>
          <a:xfrm>
            <a:off x="3530532" y="1496185"/>
            <a:ext cx="1561911" cy="708580"/>
            <a:chOff x="3530532" y="1496185"/>
            <a:chExt cx="1561911" cy="708580"/>
          </a:xfrm>
        </p:grpSpPr>
        <p:grpSp>
          <p:nvGrpSpPr>
            <p:cNvPr id="9259" name="Google Shape;9259;p135"/>
            <p:cNvGrpSpPr/>
            <p:nvPr/>
          </p:nvGrpSpPr>
          <p:grpSpPr>
            <a:xfrm>
              <a:off x="3720318" y="1857562"/>
              <a:ext cx="1372125" cy="54"/>
              <a:chOff x="3720318" y="1857562"/>
              <a:chExt cx="1372125" cy="54"/>
            </a:xfrm>
          </p:grpSpPr>
          <p:cxnSp>
            <p:nvCxnSpPr>
              <p:cNvPr id="9260" name="Google Shape;9260;p135"/>
              <p:cNvCxnSpPr>
                <a:endCxn id="926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262" name="Google Shape;9262;p13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263" name="Google Shape;9263;p13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264" name="Google Shape;9264;p135"/>
              <p:cNvCxnSpPr>
                <a:stCxn id="926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265" name="Google Shape;9265;p135"/>
            <p:cNvGrpSpPr/>
            <p:nvPr/>
          </p:nvGrpSpPr>
          <p:grpSpPr>
            <a:xfrm>
              <a:off x="3567462" y="1496185"/>
              <a:ext cx="286500" cy="272914"/>
              <a:chOff x="3567462" y="1496185"/>
              <a:chExt cx="286500" cy="272914"/>
            </a:xfrm>
          </p:grpSpPr>
          <p:cxnSp>
            <p:nvCxnSpPr>
              <p:cNvPr id="9266" name="Google Shape;9266;p13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267" name="Google Shape;9267;p13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8" name="Google Shape;9268;p13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3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0" name="Google Shape;9270;p135"/>
            <p:cNvGrpSpPr/>
            <p:nvPr/>
          </p:nvGrpSpPr>
          <p:grpSpPr>
            <a:xfrm>
              <a:off x="3929014" y="1960574"/>
              <a:ext cx="286500" cy="242342"/>
              <a:chOff x="3929014" y="1960574"/>
              <a:chExt cx="286500" cy="242342"/>
            </a:xfrm>
          </p:grpSpPr>
          <p:cxnSp>
            <p:nvCxnSpPr>
              <p:cNvPr id="9271" name="Google Shape;9271;p13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272" name="Google Shape;9272;p13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135"/>
            <p:cNvGrpSpPr/>
            <p:nvPr/>
          </p:nvGrpSpPr>
          <p:grpSpPr>
            <a:xfrm>
              <a:off x="4290828" y="1496185"/>
              <a:ext cx="286500" cy="272914"/>
              <a:chOff x="4290828" y="1496185"/>
              <a:chExt cx="286500" cy="272914"/>
            </a:xfrm>
          </p:grpSpPr>
          <p:cxnSp>
            <p:nvCxnSpPr>
              <p:cNvPr id="9274" name="Google Shape;9274;p13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275" name="Google Shape;9275;p13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6" name="Google Shape;9276;p13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3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7" name="Google Shape;9277;p135"/>
            <p:cNvGrpSpPr/>
            <p:nvPr/>
          </p:nvGrpSpPr>
          <p:grpSpPr>
            <a:xfrm>
              <a:off x="4657726" y="1959674"/>
              <a:ext cx="286500" cy="245092"/>
              <a:chOff x="4657726" y="1959674"/>
              <a:chExt cx="286500" cy="245092"/>
            </a:xfrm>
          </p:grpSpPr>
          <p:cxnSp>
            <p:nvCxnSpPr>
              <p:cNvPr id="9278" name="Google Shape;9278;p13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279" name="Google Shape;9279;p13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0" name="Google Shape;9280;p135"/>
          <p:cNvGrpSpPr/>
          <p:nvPr/>
        </p:nvGrpSpPr>
        <p:grpSpPr>
          <a:xfrm>
            <a:off x="3512551" y="2358282"/>
            <a:ext cx="1597032" cy="378649"/>
            <a:chOff x="3512551" y="2358282"/>
            <a:chExt cx="1597032" cy="378649"/>
          </a:xfrm>
        </p:grpSpPr>
        <p:grpSp>
          <p:nvGrpSpPr>
            <p:cNvPr id="9281" name="Google Shape;9281;p135"/>
            <p:cNvGrpSpPr/>
            <p:nvPr/>
          </p:nvGrpSpPr>
          <p:grpSpPr>
            <a:xfrm>
              <a:off x="3738198" y="2553002"/>
              <a:ext cx="1145834" cy="117"/>
              <a:chOff x="3738198" y="2553002"/>
              <a:chExt cx="1145834" cy="117"/>
            </a:xfrm>
          </p:grpSpPr>
          <p:cxnSp>
            <p:nvCxnSpPr>
              <p:cNvPr id="9282" name="Google Shape;9282;p13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283" name="Google Shape;9283;p13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284" name="Google Shape;9284;p135"/>
              <p:cNvCxnSpPr>
                <a:stCxn id="9285" idx="6"/>
                <a:endCxn id="928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287" name="Google Shape;9287;p135"/>
            <p:cNvGrpSpPr/>
            <p:nvPr/>
          </p:nvGrpSpPr>
          <p:grpSpPr>
            <a:xfrm>
              <a:off x="3969644" y="2440153"/>
              <a:ext cx="225900" cy="296779"/>
              <a:chOff x="3969644" y="2440153"/>
              <a:chExt cx="225900" cy="296779"/>
            </a:xfrm>
          </p:grpSpPr>
          <p:cxnSp>
            <p:nvCxnSpPr>
              <p:cNvPr id="9288" name="Google Shape;9288;p13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286" name="Google Shape;9286;p13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3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135"/>
            <p:cNvGrpSpPr/>
            <p:nvPr/>
          </p:nvGrpSpPr>
          <p:grpSpPr>
            <a:xfrm>
              <a:off x="4426818" y="2358282"/>
              <a:ext cx="225600" cy="307471"/>
              <a:chOff x="4426818" y="2358282"/>
              <a:chExt cx="225600" cy="307471"/>
            </a:xfrm>
          </p:grpSpPr>
          <p:cxnSp>
            <p:nvCxnSpPr>
              <p:cNvPr id="9291" name="Google Shape;9291;p135"/>
              <p:cNvCxnSpPr>
                <a:stCxn id="929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293" name="Google Shape;9293;p13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3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135"/>
            <p:cNvGrpSpPr/>
            <p:nvPr/>
          </p:nvGrpSpPr>
          <p:grpSpPr>
            <a:xfrm>
              <a:off x="4883984" y="2440153"/>
              <a:ext cx="225600" cy="296479"/>
              <a:chOff x="4883984" y="2440153"/>
              <a:chExt cx="225600" cy="296479"/>
            </a:xfrm>
          </p:grpSpPr>
          <p:cxnSp>
            <p:nvCxnSpPr>
              <p:cNvPr id="9295" name="Google Shape;9295;p13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296" name="Google Shape;9296;p13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3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135"/>
            <p:cNvGrpSpPr/>
            <p:nvPr/>
          </p:nvGrpSpPr>
          <p:grpSpPr>
            <a:xfrm>
              <a:off x="3512551" y="2358356"/>
              <a:ext cx="225647" cy="307629"/>
              <a:chOff x="2182679" y="2005014"/>
              <a:chExt cx="792300" cy="1080158"/>
            </a:xfrm>
          </p:grpSpPr>
          <p:cxnSp>
            <p:nvCxnSpPr>
              <p:cNvPr id="9299" name="Google Shape;9299;p135"/>
              <p:cNvCxnSpPr>
                <a:stCxn id="930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285" name="Google Shape;9285;p13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3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1" name="Google Shape;9301;p135"/>
          <p:cNvGrpSpPr/>
          <p:nvPr/>
        </p:nvGrpSpPr>
        <p:grpSpPr>
          <a:xfrm>
            <a:off x="6872633" y="1182079"/>
            <a:ext cx="1559809" cy="722610"/>
            <a:chOff x="634175" y="2986275"/>
            <a:chExt cx="3147949" cy="1458344"/>
          </a:xfrm>
        </p:grpSpPr>
        <p:cxnSp>
          <p:nvCxnSpPr>
            <p:cNvPr id="9302" name="Google Shape;9302;p135"/>
            <p:cNvCxnSpPr>
              <a:stCxn id="9303" idx="4"/>
              <a:endCxn id="930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305" name="Google Shape;9305;p135"/>
            <p:cNvCxnSpPr>
              <a:stCxn id="9304" idx="0"/>
              <a:endCxn id="930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307" name="Google Shape;9307;p135"/>
            <p:cNvCxnSpPr>
              <a:stCxn id="9306" idx="4"/>
              <a:endCxn id="930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309" name="Google Shape;9309;p135"/>
            <p:cNvCxnSpPr>
              <a:stCxn id="9308" idx="0"/>
              <a:endCxn id="931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310" name="Google Shape;9310;p13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06" name="Google Shape;9306;p13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03" name="Google Shape;9303;p13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08" name="Google Shape;9308;p13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04" name="Google Shape;9304;p13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311" name="Google Shape;9311;p135"/>
          <p:cNvGrpSpPr/>
          <p:nvPr/>
        </p:nvGrpSpPr>
        <p:grpSpPr>
          <a:xfrm>
            <a:off x="3526424" y="2891987"/>
            <a:ext cx="1570719" cy="294123"/>
            <a:chOff x="998425" y="1182125"/>
            <a:chExt cx="1065400" cy="199500"/>
          </a:xfrm>
        </p:grpSpPr>
        <p:sp>
          <p:nvSpPr>
            <p:cNvPr id="9312" name="Google Shape;9312;p13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3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3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3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3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135"/>
          <p:cNvGrpSpPr/>
          <p:nvPr/>
        </p:nvGrpSpPr>
        <p:grpSpPr>
          <a:xfrm>
            <a:off x="6869680" y="2009474"/>
            <a:ext cx="1565716" cy="366729"/>
            <a:chOff x="1247650" y="2075423"/>
            <a:chExt cx="6648477" cy="1557238"/>
          </a:xfrm>
        </p:grpSpPr>
        <p:sp>
          <p:nvSpPr>
            <p:cNvPr id="9318" name="Google Shape;9318;p13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3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3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3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3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3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135"/>
          <p:cNvGrpSpPr/>
          <p:nvPr/>
        </p:nvGrpSpPr>
        <p:grpSpPr>
          <a:xfrm>
            <a:off x="6853992" y="3158289"/>
            <a:ext cx="1597061" cy="663440"/>
            <a:chOff x="6796238" y="3158297"/>
            <a:chExt cx="1630319" cy="677257"/>
          </a:xfrm>
        </p:grpSpPr>
        <p:cxnSp>
          <p:nvCxnSpPr>
            <p:cNvPr id="9325" name="Google Shape;9325;p13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326" name="Google Shape;9326;p13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327" name="Google Shape;9327;p13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328" name="Google Shape;9328;p13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329" name="Google Shape;9329;p135"/>
            <p:cNvGrpSpPr/>
            <p:nvPr/>
          </p:nvGrpSpPr>
          <p:grpSpPr>
            <a:xfrm>
              <a:off x="6796238" y="3311904"/>
              <a:ext cx="1630319" cy="377697"/>
              <a:chOff x="6796238" y="3311904"/>
              <a:chExt cx="1630319" cy="377697"/>
            </a:xfrm>
          </p:grpSpPr>
          <p:sp>
            <p:nvSpPr>
              <p:cNvPr id="9330" name="Google Shape;9330;p13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3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3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33" name="Google Shape;9333;p135"/>
          <p:cNvGrpSpPr/>
          <p:nvPr/>
        </p:nvGrpSpPr>
        <p:grpSpPr>
          <a:xfrm>
            <a:off x="5375130" y="1179681"/>
            <a:ext cx="1368606" cy="1593805"/>
            <a:chOff x="1839112" y="2209163"/>
            <a:chExt cx="1918159" cy="2233784"/>
          </a:xfrm>
        </p:grpSpPr>
        <p:sp>
          <p:nvSpPr>
            <p:cNvPr id="9334" name="Google Shape;9334;p13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3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3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37" name="Google Shape;9337;p135"/>
            <p:cNvCxnSpPr>
              <a:stCxn id="9334" idx="6"/>
              <a:endCxn id="933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338" name="Google Shape;9338;p135"/>
            <p:cNvCxnSpPr>
              <a:stCxn id="9335" idx="4"/>
              <a:endCxn id="933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340" name="Google Shape;9340;p135"/>
            <p:cNvCxnSpPr>
              <a:stCxn id="9339" idx="6"/>
              <a:endCxn id="933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341" name="Google Shape;9341;p135"/>
            <p:cNvCxnSpPr>
              <a:stCxn id="9336" idx="4"/>
              <a:endCxn id="934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339" name="Google Shape;9339;p13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3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3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44" name="Google Shape;9344;p135"/>
            <p:cNvCxnSpPr>
              <a:endCxn id="934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345" name="Google Shape;9345;p135"/>
          <p:cNvGrpSpPr/>
          <p:nvPr/>
        </p:nvGrpSpPr>
        <p:grpSpPr>
          <a:xfrm>
            <a:off x="3507503" y="1185917"/>
            <a:ext cx="1637968" cy="154942"/>
            <a:chOff x="238125" y="2506075"/>
            <a:chExt cx="7115411" cy="673075"/>
          </a:xfrm>
        </p:grpSpPr>
        <p:sp>
          <p:nvSpPr>
            <p:cNvPr id="9346" name="Google Shape;9346;p13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3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3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3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3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135"/>
          <p:cNvGrpSpPr/>
          <p:nvPr/>
        </p:nvGrpSpPr>
        <p:grpSpPr>
          <a:xfrm>
            <a:off x="746187" y="1507514"/>
            <a:ext cx="2476762" cy="91743"/>
            <a:chOff x="1464850" y="436376"/>
            <a:chExt cx="6001362" cy="222300"/>
          </a:xfrm>
        </p:grpSpPr>
        <p:sp>
          <p:nvSpPr>
            <p:cNvPr id="9352" name="Google Shape;9352;p13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3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3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3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3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57" name="Google Shape;9357;p13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358" name="Google Shape;9358;p13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359" name="Google Shape;9359;p13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360" name="Google Shape;9360;p13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361" name="Google Shape;9361;p135"/>
          <p:cNvGrpSpPr/>
          <p:nvPr/>
        </p:nvGrpSpPr>
        <p:grpSpPr>
          <a:xfrm>
            <a:off x="732455" y="2742980"/>
            <a:ext cx="1452710" cy="651923"/>
            <a:chOff x="803162" y="2667727"/>
            <a:chExt cx="1411906" cy="633611"/>
          </a:xfrm>
        </p:grpSpPr>
        <p:cxnSp>
          <p:nvCxnSpPr>
            <p:cNvPr id="9362" name="Google Shape;9362;p135"/>
            <p:cNvCxnSpPr>
              <a:stCxn id="9363" idx="2"/>
              <a:endCxn id="936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365" name="Google Shape;9365;p135"/>
            <p:cNvCxnSpPr>
              <a:stCxn id="9366" idx="0"/>
              <a:endCxn id="936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367" name="Google Shape;9367;p135"/>
            <p:cNvCxnSpPr>
              <a:stCxn id="9366" idx="2"/>
              <a:endCxn id="936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369" name="Google Shape;9369;p135"/>
            <p:cNvCxnSpPr>
              <a:stCxn id="9370" idx="0"/>
              <a:endCxn id="936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371" name="Google Shape;9371;p135"/>
            <p:cNvCxnSpPr>
              <a:stCxn id="9364" idx="2"/>
              <a:endCxn id="937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373" name="Google Shape;9373;p135"/>
            <p:cNvCxnSpPr>
              <a:stCxn id="9374" idx="0"/>
              <a:endCxn id="936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370" name="Google Shape;9370;p13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68" name="Google Shape;9368;p13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74" name="Google Shape;9374;p13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72" name="Google Shape;9372;p13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64" name="Google Shape;9364;p13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66" name="Google Shape;9366;p13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63" name="Google Shape;9363;p13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375" name="Google Shape;9375;p135"/>
          <p:cNvGrpSpPr/>
          <p:nvPr/>
        </p:nvGrpSpPr>
        <p:grpSpPr>
          <a:xfrm>
            <a:off x="732456" y="1178518"/>
            <a:ext cx="2518541" cy="209309"/>
            <a:chOff x="803163" y="1111966"/>
            <a:chExt cx="2447800" cy="203430"/>
          </a:xfrm>
        </p:grpSpPr>
        <p:grpSp>
          <p:nvGrpSpPr>
            <p:cNvPr id="9376" name="Google Shape;9376;p135"/>
            <p:cNvGrpSpPr/>
            <p:nvPr/>
          </p:nvGrpSpPr>
          <p:grpSpPr>
            <a:xfrm>
              <a:off x="1958180" y="1111966"/>
              <a:ext cx="588019" cy="121396"/>
              <a:chOff x="4808316" y="2800065"/>
              <a:chExt cx="1999386" cy="412910"/>
            </a:xfrm>
          </p:grpSpPr>
          <p:sp>
            <p:nvSpPr>
              <p:cNvPr id="9377" name="Google Shape;9377;p13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8" name="Google Shape;9378;p135"/>
              <p:cNvGrpSpPr/>
              <p:nvPr/>
            </p:nvGrpSpPr>
            <p:grpSpPr>
              <a:xfrm>
                <a:off x="4808316" y="2800065"/>
                <a:ext cx="92400" cy="411825"/>
                <a:chOff x="845575" y="2563700"/>
                <a:chExt cx="92400" cy="411825"/>
              </a:xfrm>
            </p:grpSpPr>
            <p:cxnSp>
              <p:nvCxnSpPr>
                <p:cNvPr id="9379" name="Google Shape;9379;p13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380" name="Google Shape;9380;p13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381" name="Google Shape;9381;p13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382" name="Google Shape;9382;p13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3" name="Google Shape;9383;p135"/>
            <p:cNvGrpSpPr/>
            <p:nvPr/>
          </p:nvGrpSpPr>
          <p:grpSpPr>
            <a:xfrm>
              <a:off x="803163" y="1111974"/>
              <a:ext cx="591158" cy="121545"/>
              <a:chOff x="803163" y="1111974"/>
              <a:chExt cx="591158" cy="121545"/>
            </a:xfrm>
          </p:grpSpPr>
          <p:grpSp>
            <p:nvGrpSpPr>
              <p:cNvPr id="9384" name="Google Shape;9384;p135"/>
              <p:cNvGrpSpPr/>
              <p:nvPr/>
            </p:nvGrpSpPr>
            <p:grpSpPr>
              <a:xfrm>
                <a:off x="803163" y="1111974"/>
                <a:ext cx="27175" cy="121077"/>
                <a:chOff x="845575" y="2563700"/>
                <a:chExt cx="92400" cy="411825"/>
              </a:xfrm>
            </p:grpSpPr>
            <p:cxnSp>
              <p:nvCxnSpPr>
                <p:cNvPr id="9385" name="Google Shape;9385;p13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386" name="Google Shape;9386;p13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13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135"/>
            <p:cNvGrpSpPr/>
            <p:nvPr/>
          </p:nvGrpSpPr>
          <p:grpSpPr>
            <a:xfrm>
              <a:off x="1381910" y="1194219"/>
              <a:ext cx="588341" cy="121177"/>
              <a:chOff x="1381910" y="1194219"/>
              <a:chExt cx="588341" cy="121177"/>
            </a:xfrm>
          </p:grpSpPr>
          <p:grpSp>
            <p:nvGrpSpPr>
              <p:cNvPr id="9389" name="Google Shape;9389;p135"/>
              <p:cNvGrpSpPr/>
              <p:nvPr/>
            </p:nvGrpSpPr>
            <p:grpSpPr>
              <a:xfrm rot="10800000">
                <a:off x="1381910" y="1194319"/>
                <a:ext cx="27175" cy="121077"/>
                <a:chOff x="2070100" y="2563700"/>
                <a:chExt cx="92400" cy="411825"/>
              </a:xfrm>
            </p:grpSpPr>
            <p:cxnSp>
              <p:nvCxnSpPr>
                <p:cNvPr id="9390" name="Google Shape;9390;p13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391" name="Google Shape;9391;p13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2" name="Google Shape;9392;p13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135"/>
            <p:cNvGrpSpPr/>
            <p:nvPr/>
          </p:nvGrpSpPr>
          <p:grpSpPr>
            <a:xfrm>
              <a:off x="2532079" y="1194219"/>
              <a:ext cx="704927" cy="121177"/>
              <a:chOff x="2532079" y="1194219"/>
              <a:chExt cx="704927" cy="121177"/>
            </a:xfrm>
          </p:grpSpPr>
          <p:grpSp>
            <p:nvGrpSpPr>
              <p:cNvPr id="9394" name="Google Shape;9394;p135"/>
              <p:cNvGrpSpPr/>
              <p:nvPr/>
            </p:nvGrpSpPr>
            <p:grpSpPr>
              <a:xfrm rot="10800000">
                <a:off x="2532079" y="1194319"/>
                <a:ext cx="27175" cy="121077"/>
                <a:chOff x="2070100" y="2563700"/>
                <a:chExt cx="92400" cy="411825"/>
              </a:xfrm>
            </p:grpSpPr>
            <p:cxnSp>
              <p:nvCxnSpPr>
                <p:cNvPr id="9395" name="Google Shape;9395;p13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396" name="Google Shape;9396;p13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7" name="Google Shape;9397;p13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98" name="Google Shape;9398;p135"/>
          <p:cNvGrpSpPr/>
          <p:nvPr/>
        </p:nvGrpSpPr>
        <p:grpSpPr>
          <a:xfrm>
            <a:off x="3525467" y="3875150"/>
            <a:ext cx="1567778" cy="491677"/>
            <a:chOff x="5194708" y="3484366"/>
            <a:chExt cx="3148148" cy="987304"/>
          </a:xfrm>
        </p:grpSpPr>
        <p:grpSp>
          <p:nvGrpSpPr>
            <p:cNvPr id="9399" name="Google Shape;9399;p135"/>
            <p:cNvGrpSpPr/>
            <p:nvPr/>
          </p:nvGrpSpPr>
          <p:grpSpPr>
            <a:xfrm>
              <a:off x="7531521" y="3484366"/>
              <a:ext cx="811335" cy="987304"/>
              <a:chOff x="3379425" y="1617275"/>
              <a:chExt cx="1090650" cy="1327200"/>
            </a:xfrm>
          </p:grpSpPr>
          <p:sp>
            <p:nvSpPr>
              <p:cNvPr id="9400" name="Google Shape;9400;p13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3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3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135"/>
            <p:cNvGrpSpPr/>
            <p:nvPr/>
          </p:nvGrpSpPr>
          <p:grpSpPr>
            <a:xfrm>
              <a:off x="6752546" y="3484366"/>
              <a:ext cx="811428" cy="987304"/>
              <a:chOff x="2332275" y="1617275"/>
              <a:chExt cx="1090775" cy="1327200"/>
            </a:xfrm>
          </p:grpSpPr>
          <p:sp>
            <p:nvSpPr>
              <p:cNvPr id="9404" name="Google Shape;9404;p13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3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3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135"/>
            <p:cNvGrpSpPr/>
            <p:nvPr/>
          </p:nvGrpSpPr>
          <p:grpSpPr>
            <a:xfrm>
              <a:off x="5973664" y="3484366"/>
              <a:ext cx="811335" cy="987304"/>
              <a:chOff x="1285250" y="1617275"/>
              <a:chExt cx="1090650" cy="1327200"/>
            </a:xfrm>
          </p:grpSpPr>
          <p:sp>
            <p:nvSpPr>
              <p:cNvPr id="9408" name="Google Shape;9408;p13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3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3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135"/>
            <p:cNvGrpSpPr/>
            <p:nvPr/>
          </p:nvGrpSpPr>
          <p:grpSpPr>
            <a:xfrm>
              <a:off x="5194708" y="3484366"/>
              <a:ext cx="811409" cy="987304"/>
              <a:chOff x="238125" y="1617275"/>
              <a:chExt cx="1090750" cy="1327200"/>
            </a:xfrm>
          </p:grpSpPr>
          <p:sp>
            <p:nvSpPr>
              <p:cNvPr id="9412" name="Google Shape;9412;p13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3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3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15" name="Google Shape;9415;p135"/>
          <p:cNvGrpSpPr/>
          <p:nvPr/>
        </p:nvGrpSpPr>
        <p:grpSpPr>
          <a:xfrm>
            <a:off x="3486076" y="3355561"/>
            <a:ext cx="1616964" cy="346256"/>
            <a:chOff x="1808063" y="4294338"/>
            <a:chExt cx="3370782" cy="721817"/>
          </a:xfrm>
        </p:grpSpPr>
        <p:sp>
          <p:nvSpPr>
            <p:cNvPr id="9416" name="Google Shape;9416;p13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3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3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3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3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3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3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3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3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3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135"/>
          <p:cNvGrpSpPr/>
          <p:nvPr/>
        </p:nvGrpSpPr>
        <p:grpSpPr>
          <a:xfrm>
            <a:off x="764288" y="3641590"/>
            <a:ext cx="1295882" cy="646587"/>
            <a:chOff x="834100" y="3642869"/>
            <a:chExt cx="1259483" cy="628426"/>
          </a:xfrm>
        </p:grpSpPr>
        <p:sp>
          <p:nvSpPr>
            <p:cNvPr id="9427" name="Google Shape;9427;p13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3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3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3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3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3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3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3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3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3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3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3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3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3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3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3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3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3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3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3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3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3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3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3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3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2" name="Google Shape;9452;p135"/>
            <p:cNvGrpSpPr/>
            <p:nvPr/>
          </p:nvGrpSpPr>
          <p:grpSpPr>
            <a:xfrm>
              <a:off x="1360364" y="3847835"/>
              <a:ext cx="208119" cy="224359"/>
              <a:chOff x="1360769" y="3847100"/>
              <a:chExt cx="208119" cy="224359"/>
            </a:xfrm>
          </p:grpSpPr>
          <p:sp>
            <p:nvSpPr>
              <p:cNvPr id="9453" name="Google Shape;9453;p13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3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3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3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3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3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3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3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3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3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3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3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3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3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3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3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3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3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3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3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3" name="Google Shape;9473;p13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3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3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3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3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3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3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3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3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3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3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3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3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3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135"/>
          <p:cNvGrpSpPr/>
          <p:nvPr/>
        </p:nvGrpSpPr>
        <p:grpSpPr>
          <a:xfrm rot="5400000">
            <a:off x="5977401" y="3438087"/>
            <a:ext cx="164064" cy="1414916"/>
            <a:chOff x="4428249" y="1369375"/>
            <a:chExt cx="36905" cy="429569"/>
          </a:xfrm>
        </p:grpSpPr>
        <p:sp>
          <p:nvSpPr>
            <p:cNvPr id="9488" name="Google Shape;9488;p13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3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3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3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3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3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3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3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3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3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3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3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3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3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3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3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3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3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3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3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3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3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3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3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3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3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3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3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3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3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3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3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135"/>
          <p:cNvGrpSpPr/>
          <p:nvPr/>
        </p:nvGrpSpPr>
        <p:grpSpPr>
          <a:xfrm rot="10800000" flipH="1">
            <a:off x="5349830" y="3026630"/>
            <a:ext cx="1419207" cy="24808"/>
            <a:chOff x="219558" y="4738465"/>
            <a:chExt cx="5852400" cy="102300"/>
          </a:xfrm>
        </p:grpSpPr>
        <p:cxnSp>
          <p:nvCxnSpPr>
            <p:cNvPr id="9521" name="Google Shape;9521;p13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522" name="Google Shape;9522;p13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3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3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3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3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135"/>
          <p:cNvGrpSpPr/>
          <p:nvPr/>
        </p:nvGrpSpPr>
        <p:grpSpPr>
          <a:xfrm>
            <a:off x="5361148" y="3399694"/>
            <a:ext cx="1396570" cy="385016"/>
            <a:chOff x="5286284" y="2966544"/>
            <a:chExt cx="1396570" cy="385016"/>
          </a:xfrm>
        </p:grpSpPr>
        <p:cxnSp>
          <p:nvCxnSpPr>
            <p:cNvPr id="9528" name="Google Shape;9528;p13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529" name="Google Shape;9529;p13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530" name="Google Shape;9530;p135"/>
            <p:cNvGrpSpPr/>
            <p:nvPr/>
          </p:nvGrpSpPr>
          <p:grpSpPr>
            <a:xfrm>
              <a:off x="5287688" y="3173364"/>
              <a:ext cx="1395166" cy="74100"/>
              <a:chOff x="5287688" y="3173364"/>
              <a:chExt cx="1395166" cy="74100"/>
            </a:xfrm>
          </p:grpSpPr>
          <p:cxnSp>
            <p:nvCxnSpPr>
              <p:cNvPr id="9531" name="Google Shape;9531;p13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532" name="Google Shape;9532;p13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533" name="Google Shape;9533;p13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34" name="Google Shape;9534;p13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35" name="Google Shape;9535;p13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36" name="Google Shape;9536;p13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37" name="Google Shape;9537;p13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38" name="Google Shape;9538;p13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539" name="Google Shape;9539;p13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540" name="Google Shape;9540;p135"/>
          <p:cNvGrpSpPr/>
          <p:nvPr/>
        </p:nvGrpSpPr>
        <p:grpSpPr>
          <a:xfrm>
            <a:off x="2047214" y="1818470"/>
            <a:ext cx="1182276" cy="662027"/>
            <a:chOff x="2029517" y="1732295"/>
            <a:chExt cx="1149068" cy="643432"/>
          </a:xfrm>
        </p:grpSpPr>
        <p:grpSp>
          <p:nvGrpSpPr>
            <p:cNvPr id="9541" name="Google Shape;9541;p135"/>
            <p:cNvGrpSpPr/>
            <p:nvPr/>
          </p:nvGrpSpPr>
          <p:grpSpPr>
            <a:xfrm>
              <a:off x="2708660" y="1746937"/>
              <a:ext cx="455427" cy="244429"/>
              <a:chOff x="2700693" y="1746937"/>
              <a:chExt cx="455427" cy="244429"/>
            </a:xfrm>
          </p:grpSpPr>
          <p:grpSp>
            <p:nvGrpSpPr>
              <p:cNvPr id="9542" name="Google Shape;9542;p135"/>
              <p:cNvGrpSpPr/>
              <p:nvPr/>
            </p:nvGrpSpPr>
            <p:grpSpPr>
              <a:xfrm>
                <a:off x="2905682" y="1782817"/>
                <a:ext cx="250438" cy="208549"/>
                <a:chOff x="2905682" y="1782817"/>
                <a:chExt cx="250438" cy="208549"/>
              </a:xfrm>
            </p:grpSpPr>
            <p:cxnSp>
              <p:nvCxnSpPr>
                <p:cNvPr id="9543" name="Google Shape;9543;p13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544" name="Google Shape;9544;p13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135"/>
              <p:cNvGrpSpPr/>
              <p:nvPr/>
            </p:nvGrpSpPr>
            <p:grpSpPr>
              <a:xfrm>
                <a:off x="2700693" y="1746937"/>
                <a:ext cx="449967" cy="72374"/>
                <a:chOff x="2700693" y="1746937"/>
                <a:chExt cx="449967" cy="72374"/>
              </a:xfrm>
            </p:grpSpPr>
            <p:cxnSp>
              <p:nvCxnSpPr>
                <p:cNvPr id="9546" name="Google Shape;9546;p13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547" name="Google Shape;9547;p13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8" name="Google Shape;9548;p135"/>
            <p:cNvGrpSpPr/>
            <p:nvPr/>
          </p:nvGrpSpPr>
          <p:grpSpPr>
            <a:xfrm>
              <a:off x="2029517" y="1732295"/>
              <a:ext cx="1149068" cy="643432"/>
              <a:chOff x="2029517" y="1732295"/>
              <a:chExt cx="1149068" cy="643432"/>
            </a:xfrm>
          </p:grpSpPr>
          <p:grpSp>
            <p:nvGrpSpPr>
              <p:cNvPr id="9549" name="Google Shape;9549;p135"/>
              <p:cNvGrpSpPr/>
              <p:nvPr/>
            </p:nvGrpSpPr>
            <p:grpSpPr>
              <a:xfrm>
                <a:off x="2703618" y="2103152"/>
                <a:ext cx="474966" cy="260017"/>
                <a:chOff x="2703618" y="2103152"/>
                <a:chExt cx="474966" cy="260017"/>
              </a:xfrm>
            </p:grpSpPr>
            <p:grpSp>
              <p:nvGrpSpPr>
                <p:cNvPr id="9550" name="Google Shape;9550;p135"/>
                <p:cNvGrpSpPr/>
                <p:nvPr/>
              </p:nvGrpSpPr>
              <p:grpSpPr>
                <a:xfrm>
                  <a:off x="2703618" y="2290640"/>
                  <a:ext cx="450291" cy="72529"/>
                  <a:chOff x="2703618" y="2290640"/>
                  <a:chExt cx="450291" cy="72529"/>
                </a:xfrm>
              </p:grpSpPr>
              <p:cxnSp>
                <p:nvCxnSpPr>
                  <p:cNvPr id="9551" name="Google Shape;9551;p13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552" name="Google Shape;9552;p13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135"/>
                <p:cNvGrpSpPr/>
                <p:nvPr/>
              </p:nvGrpSpPr>
              <p:grpSpPr>
                <a:xfrm>
                  <a:off x="2908607" y="2103152"/>
                  <a:ext cx="269977" cy="223538"/>
                  <a:chOff x="2908607" y="2103152"/>
                  <a:chExt cx="269977" cy="223538"/>
                </a:xfrm>
              </p:grpSpPr>
              <p:cxnSp>
                <p:nvCxnSpPr>
                  <p:cNvPr id="9554" name="Google Shape;9554;p13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555" name="Google Shape;9555;p13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56" name="Google Shape;9556;p135"/>
              <p:cNvGrpSpPr/>
              <p:nvPr/>
            </p:nvGrpSpPr>
            <p:grpSpPr>
              <a:xfrm>
                <a:off x="2029517" y="1732295"/>
                <a:ext cx="685827" cy="643432"/>
                <a:chOff x="2029517" y="1732295"/>
                <a:chExt cx="685827" cy="643432"/>
              </a:xfrm>
            </p:grpSpPr>
            <p:sp>
              <p:nvSpPr>
                <p:cNvPr id="9557" name="Google Shape;9557;p13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8" name="Google Shape;9558;p135"/>
                <p:cNvGrpSpPr/>
                <p:nvPr/>
              </p:nvGrpSpPr>
              <p:grpSpPr>
                <a:xfrm>
                  <a:off x="2158948" y="1732295"/>
                  <a:ext cx="556396" cy="333108"/>
                  <a:chOff x="2158948" y="1732295"/>
                  <a:chExt cx="556396" cy="333108"/>
                </a:xfrm>
              </p:grpSpPr>
              <p:cxnSp>
                <p:nvCxnSpPr>
                  <p:cNvPr id="9559" name="Google Shape;9559;p13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560" name="Google Shape;9560;p13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135"/>
                <p:cNvGrpSpPr/>
                <p:nvPr/>
              </p:nvGrpSpPr>
              <p:grpSpPr>
                <a:xfrm>
                  <a:off x="2159908" y="2065057"/>
                  <a:ext cx="550884" cy="310670"/>
                  <a:chOff x="2159908" y="2065057"/>
                  <a:chExt cx="550884" cy="310670"/>
                </a:xfrm>
              </p:grpSpPr>
              <p:cxnSp>
                <p:nvCxnSpPr>
                  <p:cNvPr id="9562" name="Google Shape;9562;p13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563" name="Google Shape;9563;p13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564" name="Google Shape;9564;p135"/>
          <p:cNvGrpSpPr/>
          <p:nvPr/>
        </p:nvGrpSpPr>
        <p:grpSpPr>
          <a:xfrm>
            <a:off x="732462" y="1766083"/>
            <a:ext cx="962651" cy="810058"/>
            <a:chOff x="844912" y="1681380"/>
            <a:chExt cx="935611" cy="787305"/>
          </a:xfrm>
        </p:grpSpPr>
        <p:grpSp>
          <p:nvGrpSpPr>
            <p:cNvPr id="9565" name="Google Shape;9565;p135"/>
            <p:cNvGrpSpPr/>
            <p:nvPr/>
          </p:nvGrpSpPr>
          <p:grpSpPr>
            <a:xfrm>
              <a:off x="844912" y="1819635"/>
              <a:ext cx="329836" cy="510016"/>
              <a:chOff x="844912" y="1819635"/>
              <a:chExt cx="329836" cy="510016"/>
            </a:xfrm>
          </p:grpSpPr>
          <p:sp>
            <p:nvSpPr>
              <p:cNvPr id="9566" name="Google Shape;9566;p13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3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3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3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3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3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135"/>
            <p:cNvGrpSpPr/>
            <p:nvPr/>
          </p:nvGrpSpPr>
          <p:grpSpPr>
            <a:xfrm>
              <a:off x="1284601" y="2158168"/>
              <a:ext cx="495923" cy="310517"/>
              <a:chOff x="1284601" y="2158168"/>
              <a:chExt cx="495923" cy="310517"/>
            </a:xfrm>
          </p:grpSpPr>
          <p:sp>
            <p:nvSpPr>
              <p:cNvPr id="9573" name="Google Shape;9573;p13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4" name="Google Shape;9574;p135"/>
              <p:cNvGrpSpPr/>
              <p:nvPr/>
            </p:nvGrpSpPr>
            <p:grpSpPr>
              <a:xfrm>
                <a:off x="1507666" y="2158168"/>
                <a:ext cx="272858" cy="310517"/>
                <a:chOff x="1507666" y="2158168"/>
                <a:chExt cx="272858" cy="310517"/>
              </a:xfrm>
            </p:grpSpPr>
            <p:grpSp>
              <p:nvGrpSpPr>
                <p:cNvPr id="9575" name="Google Shape;9575;p135"/>
                <p:cNvGrpSpPr/>
                <p:nvPr/>
              </p:nvGrpSpPr>
              <p:grpSpPr>
                <a:xfrm>
                  <a:off x="1507666" y="2176104"/>
                  <a:ext cx="166395" cy="273149"/>
                  <a:chOff x="1507666" y="2176104"/>
                  <a:chExt cx="166395" cy="273149"/>
                </a:xfrm>
              </p:grpSpPr>
              <p:sp>
                <p:nvSpPr>
                  <p:cNvPr id="9576" name="Google Shape;9576;p13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3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3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3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3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3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3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3" name="Google Shape;9583;p13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3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85" name="Google Shape;9585;p135"/>
            <p:cNvGrpSpPr/>
            <p:nvPr/>
          </p:nvGrpSpPr>
          <p:grpSpPr>
            <a:xfrm>
              <a:off x="1284601" y="1681380"/>
              <a:ext cx="495923" cy="310517"/>
              <a:chOff x="1284601" y="1681380"/>
              <a:chExt cx="495923" cy="310517"/>
            </a:xfrm>
          </p:grpSpPr>
          <p:sp>
            <p:nvSpPr>
              <p:cNvPr id="9586" name="Google Shape;9586;p13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135"/>
              <p:cNvGrpSpPr/>
              <p:nvPr/>
            </p:nvGrpSpPr>
            <p:grpSpPr>
              <a:xfrm>
                <a:off x="1507666" y="1681380"/>
                <a:ext cx="272858" cy="310517"/>
                <a:chOff x="1507666" y="1681380"/>
                <a:chExt cx="272858" cy="310517"/>
              </a:xfrm>
            </p:grpSpPr>
            <p:grpSp>
              <p:nvGrpSpPr>
                <p:cNvPr id="9588" name="Google Shape;9588;p135"/>
                <p:cNvGrpSpPr/>
                <p:nvPr/>
              </p:nvGrpSpPr>
              <p:grpSpPr>
                <a:xfrm>
                  <a:off x="1507666" y="1700120"/>
                  <a:ext cx="166395" cy="272984"/>
                  <a:chOff x="1507666" y="1700120"/>
                  <a:chExt cx="166395" cy="272984"/>
                </a:xfrm>
              </p:grpSpPr>
              <p:sp>
                <p:nvSpPr>
                  <p:cNvPr id="9589" name="Google Shape;9589;p13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3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3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3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3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3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3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6" name="Google Shape;9596;p13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3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98" name="Google Shape;9598;p135"/>
          <p:cNvGrpSpPr/>
          <p:nvPr/>
        </p:nvGrpSpPr>
        <p:grpSpPr>
          <a:xfrm>
            <a:off x="6841403" y="2533512"/>
            <a:ext cx="1622269" cy="552443"/>
            <a:chOff x="6894650" y="2574740"/>
            <a:chExt cx="1445100" cy="492111"/>
          </a:xfrm>
        </p:grpSpPr>
        <p:sp>
          <p:nvSpPr>
            <p:cNvPr id="9599" name="Google Shape;9599;p13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3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3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3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3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04" name="Google Shape;9604;p13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605" name="Google Shape;9605;p135"/>
          <p:cNvGrpSpPr/>
          <p:nvPr/>
        </p:nvGrpSpPr>
        <p:grpSpPr>
          <a:xfrm>
            <a:off x="6860946" y="3907768"/>
            <a:ext cx="1583206" cy="475705"/>
            <a:chOff x="6953919" y="3907920"/>
            <a:chExt cx="1377300" cy="475705"/>
          </a:xfrm>
        </p:grpSpPr>
        <p:cxnSp>
          <p:nvCxnSpPr>
            <p:cNvPr id="9606" name="Google Shape;9606;p13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607" name="Google Shape;9607;p13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608" name="Google Shape;9608;p13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609" name="Google Shape;9609;p13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610" name="Google Shape;9610;p13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611" name="Google Shape;9611;p135"/>
          <p:cNvGrpSpPr/>
          <p:nvPr/>
        </p:nvGrpSpPr>
        <p:grpSpPr>
          <a:xfrm>
            <a:off x="2364534" y="2668913"/>
            <a:ext cx="836286" cy="824529"/>
            <a:chOff x="2389399" y="2595741"/>
            <a:chExt cx="812796" cy="801369"/>
          </a:xfrm>
        </p:grpSpPr>
        <p:grpSp>
          <p:nvGrpSpPr>
            <p:cNvPr id="9612" name="Google Shape;9612;p135"/>
            <p:cNvGrpSpPr/>
            <p:nvPr/>
          </p:nvGrpSpPr>
          <p:grpSpPr>
            <a:xfrm>
              <a:off x="2492145" y="2881565"/>
              <a:ext cx="607300" cy="229751"/>
              <a:chOff x="2492145" y="2881565"/>
              <a:chExt cx="607300" cy="229751"/>
            </a:xfrm>
          </p:grpSpPr>
          <p:sp>
            <p:nvSpPr>
              <p:cNvPr id="9613" name="Google Shape;9613;p13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3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3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135"/>
            <p:cNvGrpSpPr/>
            <p:nvPr/>
          </p:nvGrpSpPr>
          <p:grpSpPr>
            <a:xfrm>
              <a:off x="2389399" y="2595741"/>
              <a:ext cx="812796" cy="296825"/>
              <a:chOff x="2389399" y="2595741"/>
              <a:chExt cx="812796" cy="296825"/>
            </a:xfrm>
          </p:grpSpPr>
          <p:grpSp>
            <p:nvGrpSpPr>
              <p:cNvPr id="9617" name="Google Shape;9617;p135"/>
              <p:cNvGrpSpPr/>
              <p:nvPr/>
            </p:nvGrpSpPr>
            <p:grpSpPr>
              <a:xfrm>
                <a:off x="2389399" y="2595741"/>
                <a:ext cx="363638" cy="296825"/>
                <a:chOff x="2389399" y="2595741"/>
                <a:chExt cx="363638" cy="296825"/>
              </a:xfrm>
            </p:grpSpPr>
            <p:grpSp>
              <p:nvGrpSpPr>
                <p:cNvPr id="9618" name="Google Shape;9618;p135"/>
                <p:cNvGrpSpPr/>
                <p:nvPr/>
              </p:nvGrpSpPr>
              <p:grpSpPr>
                <a:xfrm>
                  <a:off x="2493852" y="2794333"/>
                  <a:ext cx="259185" cy="98232"/>
                  <a:chOff x="2493852" y="2794333"/>
                  <a:chExt cx="259185" cy="98232"/>
                </a:xfrm>
              </p:grpSpPr>
              <p:sp>
                <p:nvSpPr>
                  <p:cNvPr id="9619" name="Google Shape;9619;p13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3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3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135"/>
                <p:cNvGrpSpPr/>
                <p:nvPr/>
              </p:nvGrpSpPr>
              <p:grpSpPr>
                <a:xfrm>
                  <a:off x="2389399" y="2595741"/>
                  <a:ext cx="224343" cy="182054"/>
                  <a:chOff x="2389399" y="2595741"/>
                  <a:chExt cx="224343" cy="182054"/>
                </a:xfrm>
              </p:grpSpPr>
              <p:sp>
                <p:nvSpPr>
                  <p:cNvPr id="9623" name="Google Shape;9623;p13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3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25" name="Google Shape;9625;p135"/>
              <p:cNvGrpSpPr/>
              <p:nvPr/>
            </p:nvGrpSpPr>
            <p:grpSpPr>
              <a:xfrm>
                <a:off x="2683630" y="2595741"/>
                <a:ext cx="224334" cy="296825"/>
                <a:chOff x="2683630" y="2595741"/>
                <a:chExt cx="224334" cy="296825"/>
              </a:xfrm>
            </p:grpSpPr>
            <p:grpSp>
              <p:nvGrpSpPr>
                <p:cNvPr id="9626" name="Google Shape;9626;p135"/>
                <p:cNvGrpSpPr/>
                <p:nvPr/>
              </p:nvGrpSpPr>
              <p:grpSpPr>
                <a:xfrm>
                  <a:off x="2788083" y="2794333"/>
                  <a:ext cx="15356" cy="98232"/>
                  <a:chOff x="2788083" y="2794333"/>
                  <a:chExt cx="15356" cy="98232"/>
                </a:xfrm>
              </p:grpSpPr>
              <p:sp>
                <p:nvSpPr>
                  <p:cNvPr id="9627" name="Google Shape;9627;p13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3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3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135"/>
                <p:cNvGrpSpPr/>
                <p:nvPr/>
              </p:nvGrpSpPr>
              <p:grpSpPr>
                <a:xfrm>
                  <a:off x="2683630" y="2595741"/>
                  <a:ext cx="224334" cy="182054"/>
                  <a:chOff x="2683630" y="2595741"/>
                  <a:chExt cx="224334" cy="182054"/>
                </a:xfrm>
              </p:grpSpPr>
              <p:sp>
                <p:nvSpPr>
                  <p:cNvPr id="9631" name="Google Shape;9631;p13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3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3" name="Google Shape;9633;p135"/>
              <p:cNvGrpSpPr/>
              <p:nvPr/>
            </p:nvGrpSpPr>
            <p:grpSpPr>
              <a:xfrm>
                <a:off x="2838475" y="2595741"/>
                <a:ext cx="363719" cy="296825"/>
                <a:chOff x="2838475" y="2595741"/>
                <a:chExt cx="363719" cy="296825"/>
              </a:xfrm>
            </p:grpSpPr>
            <p:grpSp>
              <p:nvGrpSpPr>
                <p:cNvPr id="9634" name="Google Shape;9634;p135"/>
                <p:cNvGrpSpPr/>
                <p:nvPr/>
              </p:nvGrpSpPr>
              <p:grpSpPr>
                <a:xfrm>
                  <a:off x="2838475" y="2794333"/>
                  <a:ext cx="259185" cy="98232"/>
                  <a:chOff x="2838475" y="2794333"/>
                  <a:chExt cx="259185" cy="98232"/>
                </a:xfrm>
              </p:grpSpPr>
              <p:sp>
                <p:nvSpPr>
                  <p:cNvPr id="9635" name="Google Shape;9635;p13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3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3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135"/>
                <p:cNvGrpSpPr/>
                <p:nvPr/>
              </p:nvGrpSpPr>
              <p:grpSpPr>
                <a:xfrm>
                  <a:off x="2977852" y="2595741"/>
                  <a:ext cx="224343" cy="182054"/>
                  <a:chOff x="2977852" y="2595741"/>
                  <a:chExt cx="224343" cy="182054"/>
                </a:xfrm>
              </p:grpSpPr>
              <p:sp>
                <p:nvSpPr>
                  <p:cNvPr id="9639" name="Google Shape;9639;p13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3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41" name="Google Shape;9641;p135"/>
            <p:cNvGrpSpPr/>
            <p:nvPr/>
          </p:nvGrpSpPr>
          <p:grpSpPr>
            <a:xfrm>
              <a:off x="2389399" y="3100241"/>
              <a:ext cx="812796" cy="296869"/>
              <a:chOff x="2389399" y="3100241"/>
              <a:chExt cx="812796" cy="296869"/>
            </a:xfrm>
          </p:grpSpPr>
          <p:grpSp>
            <p:nvGrpSpPr>
              <p:cNvPr id="9642" name="Google Shape;9642;p135"/>
              <p:cNvGrpSpPr/>
              <p:nvPr/>
            </p:nvGrpSpPr>
            <p:grpSpPr>
              <a:xfrm>
                <a:off x="2683630" y="3100241"/>
                <a:ext cx="224334" cy="296869"/>
                <a:chOff x="2683630" y="3100241"/>
                <a:chExt cx="224334" cy="296869"/>
              </a:xfrm>
            </p:grpSpPr>
            <p:grpSp>
              <p:nvGrpSpPr>
                <p:cNvPr id="9643" name="Google Shape;9643;p135"/>
                <p:cNvGrpSpPr/>
                <p:nvPr/>
              </p:nvGrpSpPr>
              <p:grpSpPr>
                <a:xfrm>
                  <a:off x="2788083" y="3100241"/>
                  <a:ext cx="15356" cy="98237"/>
                  <a:chOff x="2788083" y="3100241"/>
                  <a:chExt cx="15356" cy="98237"/>
                </a:xfrm>
              </p:grpSpPr>
              <p:sp>
                <p:nvSpPr>
                  <p:cNvPr id="9644" name="Google Shape;9644;p13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3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3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135"/>
                <p:cNvGrpSpPr/>
                <p:nvPr/>
              </p:nvGrpSpPr>
              <p:grpSpPr>
                <a:xfrm>
                  <a:off x="2683630" y="3215065"/>
                  <a:ext cx="224334" cy="182045"/>
                  <a:chOff x="2683630" y="3215065"/>
                  <a:chExt cx="224334" cy="182045"/>
                </a:xfrm>
              </p:grpSpPr>
              <p:sp>
                <p:nvSpPr>
                  <p:cNvPr id="9648" name="Google Shape;9648;p13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3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50" name="Google Shape;9650;p135"/>
              <p:cNvGrpSpPr/>
              <p:nvPr/>
            </p:nvGrpSpPr>
            <p:grpSpPr>
              <a:xfrm>
                <a:off x="2389399" y="3100241"/>
                <a:ext cx="363638" cy="296869"/>
                <a:chOff x="2389399" y="3100241"/>
                <a:chExt cx="363638" cy="296869"/>
              </a:xfrm>
            </p:grpSpPr>
            <p:grpSp>
              <p:nvGrpSpPr>
                <p:cNvPr id="9651" name="Google Shape;9651;p135"/>
                <p:cNvGrpSpPr/>
                <p:nvPr/>
              </p:nvGrpSpPr>
              <p:grpSpPr>
                <a:xfrm>
                  <a:off x="2493852" y="3100241"/>
                  <a:ext cx="259185" cy="98237"/>
                  <a:chOff x="2493852" y="3100241"/>
                  <a:chExt cx="259185" cy="98237"/>
                </a:xfrm>
              </p:grpSpPr>
              <p:sp>
                <p:nvSpPr>
                  <p:cNvPr id="9652" name="Google Shape;9652;p13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3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3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135"/>
                <p:cNvGrpSpPr/>
                <p:nvPr/>
              </p:nvGrpSpPr>
              <p:grpSpPr>
                <a:xfrm>
                  <a:off x="2389399" y="3215065"/>
                  <a:ext cx="224343" cy="182045"/>
                  <a:chOff x="2389399" y="3215065"/>
                  <a:chExt cx="224343" cy="182045"/>
                </a:xfrm>
              </p:grpSpPr>
              <p:sp>
                <p:nvSpPr>
                  <p:cNvPr id="9656" name="Google Shape;9656;p13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3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58" name="Google Shape;9658;p135"/>
              <p:cNvGrpSpPr/>
              <p:nvPr/>
            </p:nvGrpSpPr>
            <p:grpSpPr>
              <a:xfrm>
                <a:off x="2838475" y="3100241"/>
                <a:ext cx="363719" cy="296869"/>
                <a:chOff x="2838475" y="3100241"/>
                <a:chExt cx="363719" cy="296869"/>
              </a:xfrm>
            </p:grpSpPr>
            <p:grpSp>
              <p:nvGrpSpPr>
                <p:cNvPr id="9659" name="Google Shape;9659;p135"/>
                <p:cNvGrpSpPr/>
                <p:nvPr/>
              </p:nvGrpSpPr>
              <p:grpSpPr>
                <a:xfrm>
                  <a:off x="2838475" y="3100241"/>
                  <a:ext cx="259185" cy="98237"/>
                  <a:chOff x="2838475" y="3100241"/>
                  <a:chExt cx="259185" cy="98237"/>
                </a:xfrm>
              </p:grpSpPr>
              <p:sp>
                <p:nvSpPr>
                  <p:cNvPr id="9660" name="Google Shape;9660;p13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3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3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3" name="Google Shape;9663;p135"/>
                <p:cNvGrpSpPr/>
                <p:nvPr/>
              </p:nvGrpSpPr>
              <p:grpSpPr>
                <a:xfrm>
                  <a:off x="2977852" y="3215065"/>
                  <a:ext cx="224343" cy="182045"/>
                  <a:chOff x="2977852" y="3215065"/>
                  <a:chExt cx="224343" cy="182045"/>
                </a:xfrm>
              </p:grpSpPr>
              <p:sp>
                <p:nvSpPr>
                  <p:cNvPr id="9664" name="Google Shape;9664;p13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3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9669"/>
        <p:cNvGrpSpPr/>
        <p:nvPr/>
      </p:nvGrpSpPr>
      <p:grpSpPr>
        <a:xfrm>
          <a:off x="0" y="0"/>
          <a:ext cx="0" cy="0"/>
          <a:chOff x="0" y="0"/>
          <a:chExt cx="0" cy="0"/>
        </a:xfrm>
      </p:grpSpPr>
      <p:grpSp>
        <p:nvGrpSpPr>
          <p:cNvPr id="9670" name="Google Shape;9670;p136"/>
          <p:cNvGrpSpPr/>
          <p:nvPr/>
        </p:nvGrpSpPr>
        <p:grpSpPr>
          <a:xfrm>
            <a:off x="718875" y="3363288"/>
            <a:ext cx="2390414" cy="1024800"/>
            <a:chOff x="728925" y="3296613"/>
            <a:chExt cx="2390414" cy="1024800"/>
          </a:xfrm>
        </p:grpSpPr>
        <p:grpSp>
          <p:nvGrpSpPr>
            <p:cNvPr id="9671" name="Google Shape;9671;p136"/>
            <p:cNvGrpSpPr/>
            <p:nvPr/>
          </p:nvGrpSpPr>
          <p:grpSpPr>
            <a:xfrm>
              <a:off x="728925" y="3619800"/>
              <a:ext cx="2390414" cy="500893"/>
              <a:chOff x="728925" y="3619800"/>
              <a:chExt cx="2390414" cy="500893"/>
            </a:xfrm>
          </p:grpSpPr>
          <p:sp>
            <p:nvSpPr>
              <p:cNvPr id="9672" name="Google Shape;9672;p13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73" name="Google Shape;9673;p13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674" name="Google Shape;9674;p136"/>
            <p:cNvGrpSpPr/>
            <p:nvPr/>
          </p:nvGrpSpPr>
          <p:grpSpPr>
            <a:xfrm>
              <a:off x="1348050" y="3296613"/>
              <a:ext cx="1706152" cy="1024800"/>
              <a:chOff x="1348050" y="3296613"/>
              <a:chExt cx="1706152" cy="1024800"/>
            </a:xfrm>
          </p:grpSpPr>
          <p:sp>
            <p:nvSpPr>
              <p:cNvPr id="9675" name="Google Shape;9675;p13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76" name="Google Shape;9676;p13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77" name="Google Shape;9677;p13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78" name="Google Shape;9678;p13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79" name="Google Shape;9679;p13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680" name="Google Shape;9680;p136"/>
            <p:cNvGrpSpPr/>
            <p:nvPr/>
          </p:nvGrpSpPr>
          <p:grpSpPr>
            <a:xfrm>
              <a:off x="1455707" y="3654858"/>
              <a:ext cx="1491150" cy="417657"/>
              <a:chOff x="1455707" y="3654858"/>
              <a:chExt cx="1491150" cy="417657"/>
            </a:xfrm>
          </p:grpSpPr>
          <p:sp>
            <p:nvSpPr>
              <p:cNvPr id="9681" name="Google Shape;9681;p13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3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3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3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3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3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3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3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3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3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3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3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3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3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3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3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3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3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3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3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701" name="Google Shape;9701;p136"/>
          <p:cNvGraphicFramePr/>
          <p:nvPr/>
        </p:nvGraphicFramePr>
        <p:xfrm>
          <a:off x="5954575" y="2361200"/>
          <a:ext cx="3000000" cy="3000000"/>
        </p:xfrm>
        <a:graphic>
          <a:graphicData uri="http://schemas.openxmlformats.org/drawingml/2006/table">
            <a:tbl>
              <a:tblPr>
                <a:noFill/>
                <a:tableStyleId>{4EFA0354-5B63-4F61-BEAF-83C73FAB48C5}</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702" name="Google Shape;9702;p136"/>
          <p:cNvGrpSpPr/>
          <p:nvPr/>
        </p:nvGrpSpPr>
        <p:grpSpPr>
          <a:xfrm>
            <a:off x="727251" y="1188964"/>
            <a:ext cx="2396505" cy="976502"/>
            <a:chOff x="749309" y="1112739"/>
            <a:chExt cx="2371603" cy="976502"/>
          </a:xfrm>
        </p:grpSpPr>
        <p:grpSp>
          <p:nvGrpSpPr>
            <p:cNvPr id="9703" name="Google Shape;9703;p136"/>
            <p:cNvGrpSpPr/>
            <p:nvPr/>
          </p:nvGrpSpPr>
          <p:grpSpPr>
            <a:xfrm>
              <a:off x="1092126" y="1112739"/>
              <a:ext cx="2028786" cy="975464"/>
              <a:chOff x="1092126" y="1112739"/>
              <a:chExt cx="2028786" cy="975464"/>
            </a:xfrm>
          </p:grpSpPr>
          <p:sp>
            <p:nvSpPr>
              <p:cNvPr id="9704" name="Google Shape;9704;p13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3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3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3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3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3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3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3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3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3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3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3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3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3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3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3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3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3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3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3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3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3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3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3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136"/>
            <p:cNvGrpSpPr/>
            <p:nvPr/>
          </p:nvGrpSpPr>
          <p:grpSpPr>
            <a:xfrm>
              <a:off x="749309" y="1112739"/>
              <a:ext cx="314700" cy="975464"/>
              <a:chOff x="749309" y="1112739"/>
              <a:chExt cx="314700" cy="975464"/>
            </a:xfrm>
          </p:grpSpPr>
          <p:sp>
            <p:nvSpPr>
              <p:cNvPr id="9729" name="Google Shape;9729;p13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3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3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3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3" name="Google Shape;9733;p13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3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3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3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737" name="Google Shape;9737;p136"/>
          <p:cNvGraphicFramePr/>
          <p:nvPr/>
        </p:nvGraphicFramePr>
        <p:xfrm>
          <a:off x="5954600" y="1188950"/>
          <a:ext cx="3000000" cy="3000000"/>
        </p:xfrm>
        <a:graphic>
          <a:graphicData uri="http://schemas.openxmlformats.org/drawingml/2006/table">
            <a:tbl>
              <a:tblPr>
                <a:noFill/>
                <a:tableStyleId>{4EFA0354-5B63-4F61-BEAF-83C73FAB48C5}</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738" name="Google Shape;9738;p136"/>
          <p:cNvGraphicFramePr/>
          <p:nvPr/>
        </p:nvGraphicFramePr>
        <p:xfrm>
          <a:off x="3375463" y="2361200"/>
          <a:ext cx="3000000" cy="3000000"/>
        </p:xfrm>
        <a:graphic>
          <a:graphicData uri="http://schemas.openxmlformats.org/drawingml/2006/table">
            <a:tbl>
              <a:tblPr>
                <a:noFill/>
                <a:tableStyleId>{4EFA0354-5B63-4F61-BEAF-83C73FAB48C5}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739" name="Google Shape;9739;p136"/>
          <p:cNvGrpSpPr/>
          <p:nvPr/>
        </p:nvGrpSpPr>
        <p:grpSpPr>
          <a:xfrm>
            <a:off x="3377449" y="3352160"/>
            <a:ext cx="2363377" cy="1047062"/>
            <a:chOff x="3358399" y="3285485"/>
            <a:chExt cx="2363377" cy="1047062"/>
          </a:xfrm>
        </p:grpSpPr>
        <p:grpSp>
          <p:nvGrpSpPr>
            <p:cNvPr id="9740" name="Google Shape;9740;p136"/>
            <p:cNvGrpSpPr/>
            <p:nvPr/>
          </p:nvGrpSpPr>
          <p:grpSpPr>
            <a:xfrm>
              <a:off x="3358412" y="3285485"/>
              <a:ext cx="2363244" cy="139500"/>
              <a:chOff x="3358412" y="3285485"/>
              <a:chExt cx="2363244" cy="139500"/>
            </a:xfrm>
          </p:grpSpPr>
          <p:sp>
            <p:nvSpPr>
              <p:cNvPr id="9741" name="Google Shape;9741;p13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3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3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3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3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136"/>
            <p:cNvGrpSpPr/>
            <p:nvPr/>
          </p:nvGrpSpPr>
          <p:grpSpPr>
            <a:xfrm>
              <a:off x="3358412" y="3466996"/>
              <a:ext cx="2363244" cy="139500"/>
              <a:chOff x="3358412" y="3466996"/>
              <a:chExt cx="2363244" cy="139500"/>
            </a:xfrm>
          </p:grpSpPr>
          <p:sp>
            <p:nvSpPr>
              <p:cNvPr id="9747" name="Google Shape;9747;p13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3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3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3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3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136"/>
            <p:cNvGrpSpPr/>
            <p:nvPr/>
          </p:nvGrpSpPr>
          <p:grpSpPr>
            <a:xfrm>
              <a:off x="3358412" y="3648507"/>
              <a:ext cx="2363244" cy="139500"/>
              <a:chOff x="3358412" y="3648507"/>
              <a:chExt cx="2363244" cy="139500"/>
            </a:xfrm>
          </p:grpSpPr>
          <p:sp>
            <p:nvSpPr>
              <p:cNvPr id="9753" name="Google Shape;9753;p13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3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3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3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3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136"/>
            <p:cNvGrpSpPr/>
            <p:nvPr/>
          </p:nvGrpSpPr>
          <p:grpSpPr>
            <a:xfrm>
              <a:off x="3358412" y="3830018"/>
              <a:ext cx="2363244" cy="139500"/>
              <a:chOff x="3358412" y="3830018"/>
              <a:chExt cx="2363244" cy="139500"/>
            </a:xfrm>
          </p:grpSpPr>
          <p:sp>
            <p:nvSpPr>
              <p:cNvPr id="9759" name="Google Shape;9759;p13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3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3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3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3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136"/>
            <p:cNvGrpSpPr/>
            <p:nvPr/>
          </p:nvGrpSpPr>
          <p:grpSpPr>
            <a:xfrm>
              <a:off x="3358399" y="4011514"/>
              <a:ext cx="2363377" cy="139537"/>
              <a:chOff x="3294800" y="4134603"/>
              <a:chExt cx="2638876" cy="152400"/>
            </a:xfrm>
          </p:grpSpPr>
          <p:sp>
            <p:nvSpPr>
              <p:cNvPr id="9765" name="Google Shape;9765;p13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3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3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3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3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136"/>
            <p:cNvGrpSpPr/>
            <p:nvPr/>
          </p:nvGrpSpPr>
          <p:grpSpPr>
            <a:xfrm>
              <a:off x="3358399" y="4193010"/>
              <a:ext cx="2363377" cy="139537"/>
              <a:chOff x="3294800" y="4134603"/>
              <a:chExt cx="2638876" cy="152400"/>
            </a:xfrm>
          </p:grpSpPr>
          <p:sp>
            <p:nvSpPr>
              <p:cNvPr id="9771" name="Google Shape;9771;p13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3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3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3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3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776" name="Google Shape;9776;p136"/>
          <p:cNvGraphicFramePr/>
          <p:nvPr/>
        </p:nvGraphicFramePr>
        <p:xfrm>
          <a:off x="728250" y="2361200"/>
          <a:ext cx="3000000" cy="3000000"/>
        </p:xfrm>
        <a:graphic>
          <a:graphicData uri="http://schemas.openxmlformats.org/drawingml/2006/table">
            <a:tbl>
              <a:tblPr>
                <a:noFill/>
                <a:tableStyleId>{4EFA0354-5B63-4F61-BEAF-83C73FAB48C5}</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777" name="Google Shape;9777;p136"/>
          <p:cNvGrpSpPr/>
          <p:nvPr/>
        </p:nvGrpSpPr>
        <p:grpSpPr>
          <a:xfrm>
            <a:off x="4177919" y="2765014"/>
            <a:ext cx="1302095" cy="60959"/>
            <a:chOff x="3558802" y="4011427"/>
            <a:chExt cx="1866000" cy="111300"/>
          </a:xfrm>
        </p:grpSpPr>
        <p:sp>
          <p:nvSpPr>
            <p:cNvPr id="9778" name="Google Shape;9778;p13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3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0" name="Google Shape;9780;p136"/>
          <p:cNvGrpSpPr/>
          <p:nvPr/>
        </p:nvGrpSpPr>
        <p:grpSpPr>
          <a:xfrm>
            <a:off x="4723407" y="3047174"/>
            <a:ext cx="914340" cy="60959"/>
            <a:chOff x="3558802" y="4011427"/>
            <a:chExt cx="1866000" cy="111300"/>
          </a:xfrm>
        </p:grpSpPr>
        <p:sp>
          <p:nvSpPr>
            <p:cNvPr id="9781" name="Google Shape;9781;p13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3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136"/>
          <p:cNvGrpSpPr/>
          <p:nvPr/>
        </p:nvGrpSpPr>
        <p:grpSpPr>
          <a:xfrm>
            <a:off x="5891249" y="3374972"/>
            <a:ext cx="2519825" cy="1001454"/>
            <a:chOff x="1906114" y="789980"/>
            <a:chExt cx="1487676" cy="606868"/>
          </a:xfrm>
        </p:grpSpPr>
        <p:cxnSp>
          <p:nvCxnSpPr>
            <p:cNvPr id="9784" name="Google Shape;9784;p13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785" name="Google Shape;9785;p13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786" name="Google Shape;9786;p13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787" name="Google Shape;9787;p13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788" name="Google Shape;9788;p13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789" name="Google Shape;9789;p13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790" name="Google Shape;9790;p13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791" name="Google Shape;9791;p13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3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3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3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3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3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3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798" name="Google Shape;9798;p13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799" name="Google Shape;9799;p13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800" name="Google Shape;9800;p13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136"/>
          <p:cNvGrpSpPr/>
          <p:nvPr/>
        </p:nvGrpSpPr>
        <p:grpSpPr>
          <a:xfrm>
            <a:off x="3372612" y="1159008"/>
            <a:ext cx="2363393" cy="1005865"/>
            <a:chOff x="3292400" y="1193188"/>
            <a:chExt cx="2615240" cy="1131075"/>
          </a:xfrm>
        </p:grpSpPr>
        <p:sp>
          <p:nvSpPr>
            <p:cNvPr id="9802" name="Google Shape;9802;p13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03" name="Google Shape;9803;p13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04" name="Google Shape;9804;p13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805" name="Google Shape;9805;p13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806" name="Google Shape;9806;p13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807" name="Google Shape;9807;p13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808" name="Google Shape;9808;p13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809" name="Google Shape;9809;p13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810" name="Google Shape;9810;p13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811" name="Google Shape;9811;p13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812" name="Google Shape;9812;p13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813" name="Google Shape;9813;p13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814" name="Google Shape;9814;p13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815" name="Google Shape;9815;p13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816" name="Google Shape;9816;p136"/>
            <p:cNvGrpSpPr/>
            <p:nvPr/>
          </p:nvGrpSpPr>
          <p:grpSpPr>
            <a:xfrm>
              <a:off x="3748438" y="1378608"/>
              <a:ext cx="2159202" cy="903971"/>
              <a:chOff x="1683525" y="2179850"/>
              <a:chExt cx="4519050" cy="2134525"/>
            </a:xfrm>
          </p:grpSpPr>
          <p:sp>
            <p:nvSpPr>
              <p:cNvPr id="9817" name="Google Shape;9817;p13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18" name="Google Shape;9818;p13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19" name="Google Shape;9819;p13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20" name="Google Shape;9820;p13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21" name="Google Shape;9821;p13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22" name="Google Shape;9822;p13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23" name="Google Shape;9823;p13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24" name="Google Shape;9824;p13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25" name="Google Shape;9825;p13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26" name="Google Shape;9826;p13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27" name="Google Shape;9827;p13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28" name="Google Shape;9828;p13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9832"/>
        <p:cNvGrpSpPr/>
        <p:nvPr/>
      </p:nvGrpSpPr>
      <p:grpSpPr>
        <a:xfrm>
          <a:off x="0" y="0"/>
          <a:ext cx="0" cy="0"/>
          <a:chOff x="0" y="0"/>
          <a:chExt cx="0" cy="0"/>
        </a:xfrm>
      </p:grpSpPr>
      <p:grpSp>
        <p:nvGrpSpPr>
          <p:cNvPr id="9833" name="Google Shape;9833;p137"/>
          <p:cNvGrpSpPr/>
          <p:nvPr/>
        </p:nvGrpSpPr>
        <p:grpSpPr>
          <a:xfrm>
            <a:off x="4814684" y="1191441"/>
            <a:ext cx="745431" cy="718863"/>
            <a:chOff x="4249973" y="1201875"/>
            <a:chExt cx="1958568" cy="1888762"/>
          </a:xfrm>
        </p:grpSpPr>
        <p:sp>
          <p:nvSpPr>
            <p:cNvPr id="9834" name="Google Shape;9834;p13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5" name="Google Shape;9835;p137"/>
            <p:cNvGrpSpPr/>
            <p:nvPr/>
          </p:nvGrpSpPr>
          <p:grpSpPr>
            <a:xfrm>
              <a:off x="5853086" y="1789142"/>
              <a:ext cx="355454" cy="1048099"/>
              <a:chOff x="5576108" y="2016725"/>
              <a:chExt cx="565200" cy="1666560"/>
            </a:xfrm>
          </p:grpSpPr>
          <p:sp>
            <p:nvSpPr>
              <p:cNvPr id="9836" name="Google Shape;9836;p13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37" name="Google Shape;9837;p13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137"/>
            <p:cNvGrpSpPr/>
            <p:nvPr/>
          </p:nvGrpSpPr>
          <p:grpSpPr>
            <a:xfrm>
              <a:off x="4869455" y="2691676"/>
              <a:ext cx="1013897" cy="398961"/>
              <a:chOff x="4012057" y="3451825"/>
              <a:chExt cx="1612175" cy="634379"/>
            </a:xfrm>
          </p:grpSpPr>
          <p:sp>
            <p:nvSpPr>
              <p:cNvPr id="9839" name="Google Shape;9839;p13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40" name="Google Shape;9840;p13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137"/>
            <p:cNvGrpSpPr/>
            <p:nvPr/>
          </p:nvGrpSpPr>
          <p:grpSpPr>
            <a:xfrm>
              <a:off x="4276937" y="2155961"/>
              <a:ext cx="651965" cy="891358"/>
              <a:chOff x="3069908" y="2599997"/>
              <a:chExt cx="1036675" cy="1417328"/>
            </a:xfrm>
          </p:grpSpPr>
          <p:sp>
            <p:nvSpPr>
              <p:cNvPr id="9842" name="Google Shape;9842;p13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43" name="Google Shape;9843;p13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137"/>
            <p:cNvGrpSpPr/>
            <p:nvPr/>
          </p:nvGrpSpPr>
          <p:grpSpPr>
            <a:xfrm>
              <a:off x="5054918" y="1201875"/>
              <a:ext cx="999548" cy="602711"/>
              <a:chOff x="4306958" y="1082925"/>
              <a:chExt cx="1589359" cy="958358"/>
            </a:xfrm>
          </p:grpSpPr>
          <p:sp>
            <p:nvSpPr>
              <p:cNvPr id="9845" name="Google Shape;9845;p13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46" name="Google Shape;9846;p13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137"/>
            <p:cNvGrpSpPr/>
            <p:nvPr/>
          </p:nvGrpSpPr>
          <p:grpSpPr>
            <a:xfrm>
              <a:off x="4249973" y="1303451"/>
              <a:ext cx="799317" cy="841334"/>
              <a:chOff x="3027033" y="1244439"/>
              <a:chExt cx="1270977" cy="1337786"/>
            </a:xfrm>
          </p:grpSpPr>
          <p:sp>
            <p:nvSpPr>
              <p:cNvPr id="9848" name="Google Shape;9848;p13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49" name="Google Shape;9849;p13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0" name="Google Shape;9850;p137"/>
          <p:cNvGrpSpPr/>
          <p:nvPr/>
        </p:nvGrpSpPr>
        <p:grpSpPr>
          <a:xfrm>
            <a:off x="731057" y="2069890"/>
            <a:ext cx="761767" cy="729896"/>
            <a:chOff x="2657744" y="2337745"/>
            <a:chExt cx="832987" cy="798137"/>
          </a:xfrm>
        </p:grpSpPr>
        <p:sp>
          <p:nvSpPr>
            <p:cNvPr id="9851" name="Google Shape;9851;p13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3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3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3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3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3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137"/>
          <p:cNvGrpSpPr/>
          <p:nvPr/>
        </p:nvGrpSpPr>
        <p:grpSpPr>
          <a:xfrm>
            <a:off x="3242022" y="2073097"/>
            <a:ext cx="685569" cy="723586"/>
            <a:chOff x="3398134" y="2057755"/>
            <a:chExt cx="704087" cy="743130"/>
          </a:xfrm>
        </p:grpSpPr>
        <p:grpSp>
          <p:nvGrpSpPr>
            <p:cNvPr id="9858" name="Google Shape;9858;p137"/>
            <p:cNvGrpSpPr/>
            <p:nvPr/>
          </p:nvGrpSpPr>
          <p:grpSpPr>
            <a:xfrm>
              <a:off x="3398134" y="2290183"/>
              <a:ext cx="315300" cy="219900"/>
              <a:chOff x="3398134" y="2290183"/>
              <a:chExt cx="315300" cy="219900"/>
            </a:xfrm>
          </p:grpSpPr>
          <p:sp>
            <p:nvSpPr>
              <p:cNvPr id="9859" name="Google Shape;9859;p13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860" name="Google Shape;9860;p137"/>
              <p:cNvCxnSpPr>
                <a:stCxn id="985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861" name="Google Shape;9861;p137"/>
            <p:cNvGrpSpPr/>
            <p:nvPr/>
          </p:nvGrpSpPr>
          <p:grpSpPr>
            <a:xfrm>
              <a:off x="3547823" y="2467358"/>
              <a:ext cx="219900" cy="333527"/>
              <a:chOff x="3547823" y="2467358"/>
              <a:chExt cx="219900" cy="333527"/>
            </a:xfrm>
          </p:grpSpPr>
          <p:sp>
            <p:nvSpPr>
              <p:cNvPr id="9862" name="Google Shape;9862;p13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863" name="Google Shape;9863;p13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864" name="Google Shape;9864;p137"/>
            <p:cNvGrpSpPr/>
            <p:nvPr/>
          </p:nvGrpSpPr>
          <p:grpSpPr>
            <a:xfrm>
              <a:off x="3734138" y="2467358"/>
              <a:ext cx="219900" cy="333527"/>
              <a:chOff x="3734138" y="2467358"/>
              <a:chExt cx="219900" cy="333527"/>
            </a:xfrm>
          </p:grpSpPr>
          <p:sp>
            <p:nvSpPr>
              <p:cNvPr id="9865" name="Google Shape;9865;p13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866" name="Google Shape;9866;p13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867" name="Google Shape;9867;p137"/>
            <p:cNvGrpSpPr/>
            <p:nvPr/>
          </p:nvGrpSpPr>
          <p:grpSpPr>
            <a:xfrm>
              <a:off x="3787560" y="2288011"/>
              <a:ext cx="314661" cy="219900"/>
              <a:chOff x="3787560" y="2288011"/>
              <a:chExt cx="314661" cy="219900"/>
            </a:xfrm>
          </p:grpSpPr>
          <p:sp>
            <p:nvSpPr>
              <p:cNvPr id="9868" name="Google Shape;9868;p13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869" name="Google Shape;9869;p13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870" name="Google Shape;9870;p137"/>
            <p:cNvGrpSpPr/>
            <p:nvPr/>
          </p:nvGrpSpPr>
          <p:grpSpPr>
            <a:xfrm>
              <a:off x="3637290" y="2057755"/>
              <a:ext cx="219900" cy="335499"/>
              <a:chOff x="3637290" y="2057755"/>
              <a:chExt cx="219900" cy="335499"/>
            </a:xfrm>
          </p:grpSpPr>
          <p:sp>
            <p:nvSpPr>
              <p:cNvPr id="9871" name="Google Shape;9871;p13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872" name="Google Shape;9872;p13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873" name="Google Shape;9873;p137"/>
          <p:cNvGrpSpPr/>
          <p:nvPr/>
        </p:nvGrpSpPr>
        <p:grpSpPr>
          <a:xfrm>
            <a:off x="4917244" y="2079792"/>
            <a:ext cx="710153" cy="710153"/>
            <a:chOff x="5007123" y="2079403"/>
            <a:chExt cx="687600" cy="687600"/>
          </a:xfrm>
        </p:grpSpPr>
        <p:sp>
          <p:nvSpPr>
            <p:cNvPr id="9874" name="Google Shape;9874;p13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3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3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3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137"/>
          <p:cNvGrpSpPr/>
          <p:nvPr/>
        </p:nvGrpSpPr>
        <p:grpSpPr>
          <a:xfrm>
            <a:off x="5726681" y="2074299"/>
            <a:ext cx="720998" cy="721183"/>
            <a:chOff x="5797446" y="2063053"/>
            <a:chExt cx="698100" cy="698280"/>
          </a:xfrm>
        </p:grpSpPr>
        <p:sp>
          <p:nvSpPr>
            <p:cNvPr id="9879" name="Google Shape;9879;p13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3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3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3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137"/>
          <p:cNvGrpSpPr/>
          <p:nvPr/>
        </p:nvGrpSpPr>
        <p:grpSpPr>
          <a:xfrm>
            <a:off x="8171828" y="3719904"/>
            <a:ext cx="280585" cy="673164"/>
            <a:chOff x="8075075" y="3754290"/>
            <a:chExt cx="255612" cy="613194"/>
          </a:xfrm>
        </p:grpSpPr>
        <p:grpSp>
          <p:nvGrpSpPr>
            <p:cNvPr id="9884" name="Google Shape;9884;p137"/>
            <p:cNvGrpSpPr/>
            <p:nvPr/>
          </p:nvGrpSpPr>
          <p:grpSpPr>
            <a:xfrm>
              <a:off x="8075075" y="3754290"/>
              <a:ext cx="255612" cy="613194"/>
              <a:chOff x="8075075" y="3754290"/>
              <a:chExt cx="255612" cy="613194"/>
            </a:xfrm>
          </p:grpSpPr>
          <p:sp>
            <p:nvSpPr>
              <p:cNvPr id="9885" name="Google Shape;9885;p13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3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7" name="Google Shape;9887;p13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137"/>
          <p:cNvGrpSpPr/>
          <p:nvPr/>
        </p:nvGrpSpPr>
        <p:grpSpPr>
          <a:xfrm>
            <a:off x="5288887" y="3708700"/>
            <a:ext cx="470352" cy="683745"/>
            <a:chOff x="1697726" y="3244179"/>
            <a:chExt cx="788124" cy="1146069"/>
          </a:xfrm>
        </p:grpSpPr>
        <p:sp>
          <p:nvSpPr>
            <p:cNvPr id="9889" name="Google Shape;9889;p13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3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1" name="Google Shape;9891;p13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2" name="Google Shape;9892;p137"/>
          <p:cNvGrpSpPr/>
          <p:nvPr/>
        </p:nvGrpSpPr>
        <p:grpSpPr>
          <a:xfrm>
            <a:off x="5910037" y="3719902"/>
            <a:ext cx="293891" cy="293845"/>
            <a:chOff x="6134814" y="3754290"/>
            <a:chExt cx="293891" cy="293845"/>
          </a:xfrm>
        </p:grpSpPr>
        <p:sp>
          <p:nvSpPr>
            <p:cNvPr id="9893" name="Google Shape;9893;p13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3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137"/>
          <p:cNvGrpSpPr/>
          <p:nvPr/>
        </p:nvGrpSpPr>
        <p:grpSpPr>
          <a:xfrm>
            <a:off x="5910037" y="4098574"/>
            <a:ext cx="293891" cy="293891"/>
            <a:chOff x="6134814" y="4086186"/>
            <a:chExt cx="293891" cy="293891"/>
          </a:xfrm>
        </p:grpSpPr>
        <p:sp>
          <p:nvSpPr>
            <p:cNvPr id="9896" name="Google Shape;9896;p13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3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8" name="Google Shape;9898;p13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3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0" name="Google Shape;9900;p137"/>
          <p:cNvGrpSpPr/>
          <p:nvPr/>
        </p:nvGrpSpPr>
        <p:grpSpPr>
          <a:xfrm>
            <a:off x="7835013" y="2927266"/>
            <a:ext cx="622883" cy="621944"/>
            <a:chOff x="1187048" y="238125"/>
            <a:chExt cx="5256397" cy="5248476"/>
          </a:xfrm>
        </p:grpSpPr>
        <p:sp>
          <p:nvSpPr>
            <p:cNvPr id="9901" name="Google Shape;9901;p13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3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3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3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137"/>
          <p:cNvGrpSpPr/>
          <p:nvPr/>
        </p:nvGrpSpPr>
        <p:grpSpPr>
          <a:xfrm>
            <a:off x="2292118" y="2936875"/>
            <a:ext cx="1310987" cy="612407"/>
            <a:chOff x="238125" y="1188750"/>
            <a:chExt cx="7140450" cy="3335550"/>
          </a:xfrm>
        </p:grpSpPr>
        <p:sp>
          <p:nvSpPr>
            <p:cNvPr id="9906" name="Google Shape;9906;p13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3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3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3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3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137"/>
          <p:cNvGrpSpPr/>
          <p:nvPr/>
        </p:nvGrpSpPr>
        <p:grpSpPr>
          <a:xfrm>
            <a:off x="6617990" y="2927430"/>
            <a:ext cx="1110299" cy="621702"/>
            <a:chOff x="238125" y="1335475"/>
            <a:chExt cx="5418735" cy="3034175"/>
          </a:xfrm>
        </p:grpSpPr>
        <p:sp>
          <p:nvSpPr>
            <p:cNvPr id="9912" name="Google Shape;9912;p13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3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3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137"/>
          <p:cNvGrpSpPr/>
          <p:nvPr/>
        </p:nvGrpSpPr>
        <p:grpSpPr>
          <a:xfrm>
            <a:off x="5435649" y="2924327"/>
            <a:ext cx="1074451" cy="627181"/>
            <a:chOff x="5359127" y="2910889"/>
            <a:chExt cx="1097723" cy="640831"/>
          </a:xfrm>
        </p:grpSpPr>
        <p:grpSp>
          <p:nvGrpSpPr>
            <p:cNvPr id="9916" name="Google Shape;9916;p137"/>
            <p:cNvGrpSpPr/>
            <p:nvPr/>
          </p:nvGrpSpPr>
          <p:grpSpPr>
            <a:xfrm>
              <a:off x="5929791" y="3263088"/>
              <a:ext cx="527060" cy="287097"/>
              <a:chOff x="5929791" y="3263088"/>
              <a:chExt cx="527060" cy="287097"/>
            </a:xfrm>
          </p:grpSpPr>
          <p:sp>
            <p:nvSpPr>
              <p:cNvPr id="9917" name="Google Shape;9917;p13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18" name="Google Shape;9918;p13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919" name="Google Shape;9919;p137"/>
            <p:cNvGrpSpPr/>
            <p:nvPr/>
          </p:nvGrpSpPr>
          <p:grpSpPr>
            <a:xfrm>
              <a:off x="5359127" y="3263089"/>
              <a:ext cx="526428" cy="288631"/>
              <a:chOff x="5359127" y="3263089"/>
              <a:chExt cx="526428" cy="288631"/>
            </a:xfrm>
          </p:grpSpPr>
          <p:sp>
            <p:nvSpPr>
              <p:cNvPr id="9920" name="Google Shape;9920;p13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21" name="Google Shape;9921;p13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922" name="Google Shape;9922;p137"/>
            <p:cNvGrpSpPr/>
            <p:nvPr/>
          </p:nvGrpSpPr>
          <p:grpSpPr>
            <a:xfrm>
              <a:off x="5551525" y="2910889"/>
              <a:ext cx="520901" cy="610283"/>
              <a:chOff x="5551525" y="2910889"/>
              <a:chExt cx="520901" cy="610283"/>
            </a:xfrm>
          </p:grpSpPr>
          <p:sp>
            <p:nvSpPr>
              <p:cNvPr id="9923" name="Google Shape;9923;p13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24" name="Google Shape;9924;p13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925" name="Google Shape;9925;p137"/>
            <p:cNvGrpSpPr/>
            <p:nvPr/>
          </p:nvGrpSpPr>
          <p:grpSpPr>
            <a:xfrm>
              <a:off x="5743962" y="2919100"/>
              <a:ext cx="623674" cy="284502"/>
              <a:chOff x="5743962" y="2919100"/>
              <a:chExt cx="623674" cy="284502"/>
            </a:xfrm>
          </p:grpSpPr>
          <p:sp>
            <p:nvSpPr>
              <p:cNvPr id="9926" name="Google Shape;9926;p13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27" name="Google Shape;9927;p13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928" name="Google Shape;9928;p137"/>
          <p:cNvGrpSpPr/>
          <p:nvPr/>
        </p:nvGrpSpPr>
        <p:grpSpPr>
          <a:xfrm>
            <a:off x="7586863" y="2075038"/>
            <a:ext cx="874976" cy="719600"/>
            <a:chOff x="7608988" y="2093194"/>
            <a:chExt cx="817276" cy="672147"/>
          </a:xfrm>
        </p:grpSpPr>
        <p:cxnSp>
          <p:nvCxnSpPr>
            <p:cNvPr id="9929" name="Google Shape;9929;p13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30" name="Google Shape;9930;p13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31" name="Google Shape;9931;p13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32" name="Google Shape;9932;p13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33" name="Google Shape;9933;p13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934" name="Google Shape;9934;p13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935" name="Google Shape;9935;p137"/>
            <p:cNvGrpSpPr/>
            <p:nvPr/>
          </p:nvGrpSpPr>
          <p:grpSpPr>
            <a:xfrm>
              <a:off x="7721175" y="2093194"/>
              <a:ext cx="599587" cy="623846"/>
              <a:chOff x="7721175" y="2093194"/>
              <a:chExt cx="599587" cy="623846"/>
            </a:xfrm>
          </p:grpSpPr>
          <p:grpSp>
            <p:nvGrpSpPr>
              <p:cNvPr id="9936" name="Google Shape;9936;p137"/>
              <p:cNvGrpSpPr/>
              <p:nvPr/>
            </p:nvGrpSpPr>
            <p:grpSpPr>
              <a:xfrm>
                <a:off x="7721175" y="2093194"/>
                <a:ext cx="291605" cy="623846"/>
                <a:chOff x="9405575" y="2061418"/>
                <a:chExt cx="291605" cy="623846"/>
              </a:xfrm>
            </p:grpSpPr>
            <p:sp>
              <p:nvSpPr>
                <p:cNvPr id="9937" name="Google Shape;9937;p13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3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3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3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3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3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3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137"/>
              <p:cNvGrpSpPr/>
              <p:nvPr/>
            </p:nvGrpSpPr>
            <p:grpSpPr>
              <a:xfrm flipH="1">
                <a:off x="8029157" y="2093194"/>
                <a:ext cx="291605" cy="623846"/>
                <a:chOff x="9405575" y="2061418"/>
                <a:chExt cx="291605" cy="623846"/>
              </a:xfrm>
            </p:grpSpPr>
            <p:sp>
              <p:nvSpPr>
                <p:cNvPr id="9945" name="Google Shape;9945;p13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3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3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3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3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3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3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52" name="Google Shape;9952;p137"/>
          <p:cNvGrpSpPr/>
          <p:nvPr/>
        </p:nvGrpSpPr>
        <p:grpSpPr>
          <a:xfrm>
            <a:off x="4031299" y="1191441"/>
            <a:ext cx="712557" cy="785901"/>
            <a:chOff x="4206459" y="1191441"/>
            <a:chExt cx="712557" cy="785901"/>
          </a:xfrm>
        </p:grpSpPr>
        <p:sp>
          <p:nvSpPr>
            <p:cNvPr id="9953" name="Google Shape;9953;p13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3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3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3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7" name="Google Shape;9957;p137"/>
            <p:cNvGrpSpPr/>
            <p:nvPr/>
          </p:nvGrpSpPr>
          <p:grpSpPr>
            <a:xfrm>
              <a:off x="4644280" y="1290523"/>
              <a:ext cx="143716" cy="29463"/>
              <a:chOff x="4644280" y="1290523"/>
              <a:chExt cx="143716" cy="29463"/>
            </a:xfrm>
          </p:grpSpPr>
          <p:sp>
            <p:nvSpPr>
              <p:cNvPr id="9958" name="Google Shape;9958;p13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3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3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3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137"/>
            <p:cNvGrpSpPr/>
            <p:nvPr/>
          </p:nvGrpSpPr>
          <p:grpSpPr>
            <a:xfrm>
              <a:off x="4356567" y="1191441"/>
              <a:ext cx="143690" cy="29488"/>
              <a:chOff x="4356567" y="1191441"/>
              <a:chExt cx="143690" cy="29488"/>
            </a:xfrm>
          </p:grpSpPr>
          <p:sp>
            <p:nvSpPr>
              <p:cNvPr id="9963" name="Google Shape;9963;p13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3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3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3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137"/>
            <p:cNvGrpSpPr/>
            <p:nvPr/>
          </p:nvGrpSpPr>
          <p:grpSpPr>
            <a:xfrm>
              <a:off x="4339009" y="1863727"/>
              <a:ext cx="143703" cy="29476"/>
              <a:chOff x="4339009" y="1863727"/>
              <a:chExt cx="143703" cy="29476"/>
            </a:xfrm>
          </p:grpSpPr>
          <p:sp>
            <p:nvSpPr>
              <p:cNvPr id="9968" name="Google Shape;9968;p13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3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3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3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137"/>
            <p:cNvGrpSpPr/>
            <p:nvPr/>
          </p:nvGrpSpPr>
          <p:grpSpPr>
            <a:xfrm>
              <a:off x="4206459" y="1607315"/>
              <a:ext cx="29539" cy="142899"/>
              <a:chOff x="4206459" y="1607315"/>
              <a:chExt cx="29539" cy="142899"/>
            </a:xfrm>
          </p:grpSpPr>
          <p:sp>
            <p:nvSpPr>
              <p:cNvPr id="9973" name="Google Shape;9973;p13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3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3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3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7" name="Google Shape;9977;p13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3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3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3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1" name="Google Shape;9981;p137"/>
            <p:cNvGrpSpPr/>
            <p:nvPr/>
          </p:nvGrpSpPr>
          <p:grpSpPr>
            <a:xfrm>
              <a:off x="4889463" y="1423737"/>
              <a:ext cx="29552" cy="142899"/>
              <a:chOff x="4889463" y="1423737"/>
              <a:chExt cx="29552" cy="142899"/>
            </a:xfrm>
          </p:grpSpPr>
          <p:sp>
            <p:nvSpPr>
              <p:cNvPr id="9982" name="Google Shape;9982;p13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3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3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3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137"/>
            <p:cNvGrpSpPr/>
            <p:nvPr/>
          </p:nvGrpSpPr>
          <p:grpSpPr>
            <a:xfrm>
              <a:off x="4771663" y="1876896"/>
              <a:ext cx="108651" cy="100447"/>
              <a:chOff x="4771663" y="1876896"/>
              <a:chExt cx="108651" cy="100447"/>
            </a:xfrm>
          </p:grpSpPr>
          <p:sp>
            <p:nvSpPr>
              <p:cNvPr id="9987" name="Google Shape;9987;p13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3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3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3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1" name="Google Shape;9991;p137"/>
          <p:cNvGrpSpPr/>
          <p:nvPr/>
        </p:nvGrpSpPr>
        <p:grpSpPr>
          <a:xfrm>
            <a:off x="4026774" y="2074664"/>
            <a:ext cx="791287" cy="720350"/>
            <a:chOff x="267375" y="1071875"/>
            <a:chExt cx="470500" cy="428550"/>
          </a:xfrm>
        </p:grpSpPr>
        <p:sp>
          <p:nvSpPr>
            <p:cNvPr id="9992" name="Google Shape;9992;p13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3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3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3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3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3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3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3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137"/>
          <p:cNvGrpSpPr/>
          <p:nvPr/>
        </p:nvGrpSpPr>
        <p:grpSpPr>
          <a:xfrm>
            <a:off x="727269" y="3719294"/>
            <a:ext cx="1408444" cy="673166"/>
            <a:chOff x="712664" y="3693287"/>
            <a:chExt cx="1460738" cy="698160"/>
          </a:xfrm>
        </p:grpSpPr>
        <p:grpSp>
          <p:nvGrpSpPr>
            <p:cNvPr id="10001" name="Google Shape;10001;p137"/>
            <p:cNvGrpSpPr/>
            <p:nvPr/>
          </p:nvGrpSpPr>
          <p:grpSpPr>
            <a:xfrm>
              <a:off x="1380079" y="4133090"/>
              <a:ext cx="234048" cy="258099"/>
              <a:chOff x="1380079" y="4133090"/>
              <a:chExt cx="234048" cy="258099"/>
            </a:xfrm>
          </p:grpSpPr>
          <p:sp>
            <p:nvSpPr>
              <p:cNvPr id="10002" name="Google Shape;10002;p13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3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3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5" name="Google Shape;10005;p137"/>
            <p:cNvGrpSpPr/>
            <p:nvPr/>
          </p:nvGrpSpPr>
          <p:grpSpPr>
            <a:xfrm>
              <a:off x="884610" y="3864082"/>
              <a:ext cx="1118566" cy="527275"/>
              <a:chOff x="890961" y="3865463"/>
              <a:chExt cx="1115221" cy="525698"/>
            </a:xfrm>
          </p:grpSpPr>
          <p:sp>
            <p:nvSpPr>
              <p:cNvPr id="10006" name="Google Shape;10006;p13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3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3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137"/>
            <p:cNvGrpSpPr/>
            <p:nvPr/>
          </p:nvGrpSpPr>
          <p:grpSpPr>
            <a:xfrm>
              <a:off x="712664" y="3693287"/>
              <a:ext cx="1460738" cy="698160"/>
              <a:chOff x="712664" y="3693025"/>
              <a:chExt cx="1460738" cy="698160"/>
            </a:xfrm>
          </p:grpSpPr>
          <p:sp>
            <p:nvSpPr>
              <p:cNvPr id="10010" name="Google Shape;10010;p13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3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3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3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3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3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16" name="Google Shape;10016;p137"/>
          <p:cNvGrpSpPr/>
          <p:nvPr/>
        </p:nvGrpSpPr>
        <p:grpSpPr>
          <a:xfrm>
            <a:off x="3164985" y="1191441"/>
            <a:ext cx="795485" cy="738831"/>
            <a:chOff x="3348603" y="1236445"/>
            <a:chExt cx="749256" cy="695894"/>
          </a:xfrm>
        </p:grpSpPr>
        <p:grpSp>
          <p:nvGrpSpPr>
            <p:cNvPr id="10017" name="Google Shape;10017;p137"/>
            <p:cNvGrpSpPr/>
            <p:nvPr/>
          </p:nvGrpSpPr>
          <p:grpSpPr>
            <a:xfrm>
              <a:off x="3583779" y="1236445"/>
              <a:ext cx="293795" cy="285811"/>
              <a:chOff x="3750225" y="1774000"/>
              <a:chExt cx="149575" cy="145525"/>
            </a:xfrm>
          </p:grpSpPr>
          <p:sp>
            <p:nvSpPr>
              <p:cNvPr id="10018" name="Google Shape;10018;p13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3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137"/>
            <p:cNvGrpSpPr/>
            <p:nvPr/>
          </p:nvGrpSpPr>
          <p:grpSpPr>
            <a:xfrm>
              <a:off x="3775534" y="1462599"/>
              <a:ext cx="322325" cy="285958"/>
              <a:chOff x="3847850" y="1889150"/>
              <a:chExt cx="164100" cy="145600"/>
            </a:xfrm>
          </p:grpSpPr>
          <p:sp>
            <p:nvSpPr>
              <p:cNvPr id="10021" name="Google Shape;10021;p13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3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137"/>
            <p:cNvGrpSpPr/>
            <p:nvPr/>
          </p:nvGrpSpPr>
          <p:grpSpPr>
            <a:xfrm>
              <a:off x="3545329" y="1646528"/>
              <a:ext cx="293746" cy="285811"/>
              <a:chOff x="3730650" y="1982800"/>
              <a:chExt cx="149550" cy="145525"/>
            </a:xfrm>
          </p:grpSpPr>
          <p:sp>
            <p:nvSpPr>
              <p:cNvPr id="10024" name="Google Shape;10024;p13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3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137"/>
            <p:cNvGrpSpPr/>
            <p:nvPr/>
          </p:nvGrpSpPr>
          <p:grpSpPr>
            <a:xfrm>
              <a:off x="3348603" y="1415046"/>
              <a:ext cx="294384" cy="284387"/>
              <a:chOff x="3630494" y="1864938"/>
              <a:chExt cx="149875" cy="144800"/>
            </a:xfrm>
          </p:grpSpPr>
          <p:sp>
            <p:nvSpPr>
              <p:cNvPr id="10027" name="Google Shape;10027;p13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3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29" name="Google Shape;10029;p137"/>
          <p:cNvGrpSpPr/>
          <p:nvPr/>
        </p:nvGrpSpPr>
        <p:grpSpPr>
          <a:xfrm>
            <a:off x="2286512" y="3714337"/>
            <a:ext cx="1324924" cy="678083"/>
            <a:chOff x="2413923" y="3711366"/>
            <a:chExt cx="1374117" cy="703260"/>
          </a:xfrm>
        </p:grpSpPr>
        <p:grpSp>
          <p:nvGrpSpPr>
            <p:cNvPr id="10030" name="Google Shape;10030;p137"/>
            <p:cNvGrpSpPr/>
            <p:nvPr/>
          </p:nvGrpSpPr>
          <p:grpSpPr>
            <a:xfrm>
              <a:off x="2413923" y="3711366"/>
              <a:ext cx="1374117" cy="703260"/>
              <a:chOff x="2413923" y="3711366"/>
              <a:chExt cx="1374117" cy="703260"/>
            </a:xfrm>
          </p:grpSpPr>
          <p:sp>
            <p:nvSpPr>
              <p:cNvPr id="10031" name="Google Shape;10031;p13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2" name="Google Shape;10032;p137"/>
              <p:cNvGrpSpPr/>
              <p:nvPr/>
            </p:nvGrpSpPr>
            <p:grpSpPr>
              <a:xfrm>
                <a:off x="2600284" y="3808654"/>
                <a:ext cx="234506" cy="138009"/>
                <a:chOff x="2600284" y="3808654"/>
                <a:chExt cx="234506" cy="138009"/>
              </a:xfrm>
            </p:grpSpPr>
            <p:sp>
              <p:nvSpPr>
                <p:cNvPr id="10033" name="Google Shape;10033;p13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34" name="Google Shape;10034;p13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35" name="Google Shape;10035;p137"/>
              <p:cNvGrpSpPr/>
              <p:nvPr/>
            </p:nvGrpSpPr>
            <p:grpSpPr>
              <a:xfrm>
                <a:off x="3359659" y="3805664"/>
                <a:ext cx="232294" cy="141000"/>
                <a:chOff x="3359659" y="3805664"/>
                <a:chExt cx="232294" cy="141000"/>
              </a:xfrm>
            </p:grpSpPr>
            <p:sp>
              <p:nvSpPr>
                <p:cNvPr id="10036" name="Google Shape;10036;p13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37" name="Google Shape;10037;p13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38" name="Google Shape;10038;p137"/>
              <p:cNvGrpSpPr/>
              <p:nvPr/>
            </p:nvGrpSpPr>
            <p:grpSpPr>
              <a:xfrm>
                <a:off x="3067316" y="3711366"/>
                <a:ext cx="66900" cy="166809"/>
                <a:chOff x="3067316" y="3711366"/>
                <a:chExt cx="66900" cy="166809"/>
              </a:xfrm>
            </p:grpSpPr>
            <p:sp>
              <p:nvSpPr>
                <p:cNvPr id="10039" name="Google Shape;10039;p13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40" name="Google Shape;10040;p13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41" name="Google Shape;10041;p137"/>
              <p:cNvGrpSpPr/>
              <p:nvPr/>
            </p:nvGrpSpPr>
            <p:grpSpPr>
              <a:xfrm>
                <a:off x="2413923" y="4058666"/>
                <a:ext cx="224119" cy="66900"/>
                <a:chOff x="2413923" y="4058666"/>
                <a:chExt cx="224119" cy="66900"/>
              </a:xfrm>
            </p:grpSpPr>
            <p:sp>
              <p:nvSpPr>
                <p:cNvPr id="10042" name="Google Shape;10042;p13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43" name="Google Shape;10043;p13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44" name="Google Shape;10044;p137"/>
              <p:cNvGrpSpPr/>
              <p:nvPr/>
            </p:nvGrpSpPr>
            <p:grpSpPr>
              <a:xfrm>
                <a:off x="3564643" y="4058666"/>
                <a:ext cx="223397" cy="66900"/>
                <a:chOff x="3564643" y="4058666"/>
                <a:chExt cx="223397" cy="66900"/>
              </a:xfrm>
            </p:grpSpPr>
            <p:sp>
              <p:nvSpPr>
                <p:cNvPr id="10045" name="Google Shape;10045;p13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46" name="Google Shape;10046;p13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047" name="Google Shape;10047;p137"/>
            <p:cNvGrpSpPr/>
            <p:nvPr/>
          </p:nvGrpSpPr>
          <p:grpSpPr>
            <a:xfrm>
              <a:off x="2633353" y="3965763"/>
              <a:ext cx="933975" cy="445687"/>
              <a:chOff x="2633353" y="3965763"/>
              <a:chExt cx="933975" cy="445687"/>
            </a:xfrm>
          </p:grpSpPr>
          <p:sp>
            <p:nvSpPr>
              <p:cNvPr id="10048" name="Google Shape;10048;p13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3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0" name="Google Shape;10050;p137"/>
          <p:cNvGrpSpPr/>
          <p:nvPr/>
        </p:nvGrpSpPr>
        <p:grpSpPr>
          <a:xfrm>
            <a:off x="6410784" y="1264884"/>
            <a:ext cx="1131087" cy="587383"/>
            <a:chOff x="238125" y="999450"/>
            <a:chExt cx="7140700" cy="3708225"/>
          </a:xfrm>
        </p:grpSpPr>
        <p:sp>
          <p:nvSpPr>
            <p:cNvPr id="10051" name="Google Shape;10051;p13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3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3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3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3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3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3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3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3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137"/>
          <p:cNvGrpSpPr/>
          <p:nvPr/>
        </p:nvGrpSpPr>
        <p:grpSpPr>
          <a:xfrm>
            <a:off x="3762234" y="3714379"/>
            <a:ext cx="1375854" cy="678131"/>
            <a:chOff x="3913765" y="3641905"/>
            <a:chExt cx="1522805" cy="750560"/>
          </a:xfrm>
        </p:grpSpPr>
        <p:grpSp>
          <p:nvGrpSpPr>
            <p:cNvPr id="10061" name="Google Shape;10061;p137"/>
            <p:cNvGrpSpPr/>
            <p:nvPr/>
          </p:nvGrpSpPr>
          <p:grpSpPr>
            <a:xfrm>
              <a:off x="3913765" y="3997002"/>
              <a:ext cx="1522805" cy="395463"/>
              <a:chOff x="3913765" y="3997002"/>
              <a:chExt cx="1522805" cy="395463"/>
            </a:xfrm>
          </p:grpSpPr>
          <p:grpSp>
            <p:nvGrpSpPr>
              <p:cNvPr id="10062" name="Google Shape;10062;p137"/>
              <p:cNvGrpSpPr/>
              <p:nvPr/>
            </p:nvGrpSpPr>
            <p:grpSpPr>
              <a:xfrm>
                <a:off x="3913765" y="4138659"/>
                <a:ext cx="507602" cy="253806"/>
                <a:chOff x="3913765" y="4138659"/>
                <a:chExt cx="507602" cy="253806"/>
              </a:xfrm>
            </p:grpSpPr>
            <p:sp>
              <p:nvSpPr>
                <p:cNvPr id="10063" name="Google Shape;10063;p13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3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065" name="Google Shape;10065;p137"/>
              <p:cNvGrpSpPr/>
              <p:nvPr/>
            </p:nvGrpSpPr>
            <p:grpSpPr>
              <a:xfrm>
                <a:off x="4421361" y="3997002"/>
                <a:ext cx="507618" cy="395463"/>
                <a:chOff x="4421361" y="3997002"/>
                <a:chExt cx="507618" cy="395463"/>
              </a:xfrm>
            </p:grpSpPr>
            <p:sp>
              <p:nvSpPr>
                <p:cNvPr id="10066" name="Google Shape;10066;p13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3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137"/>
              <p:cNvGrpSpPr/>
              <p:nvPr/>
            </p:nvGrpSpPr>
            <p:grpSpPr>
              <a:xfrm>
                <a:off x="4928973" y="4189418"/>
                <a:ext cx="507596" cy="203047"/>
                <a:chOff x="4928973" y="4189418"/>
                <a:chExt cx="507596" cy="203047"/>
              </a:xfrm>
            </p:grpSpPr>
            <p:sp>
              <p:nvSpPr>
                <p:cNvPr id="10069" name="Google Shape;10069;p13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3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1" name="Google Shape;10071;p137"/>
            <p:cNvGrpSpPr/>
            <p:nvPr/>
          </p:nvGrpSpPr>
          <p:grpSpPr>
            <a:xfrm>
              <a:off x="4482186" y="3641905"/>
              <a:ext cx="397605" cy="349784"/>
              <a:chOff x="2906375" y="1159725"/>
              <a:chExt cx="1860575" cy="1636800"/>
            </a:xfrm>
          </p:grpSpPr>
          <p:sp>
            <p:nvSpPr>
              <p:cNvPr id="10072" name="Google Shape;10072;p13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3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3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3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6" name="Google Shape;10076;p137"/>
          <p:cNvGrpSpPr/>
          <p:nvPr/>
        </p:nvGrpSpPr>
        <p:grpSpPr>
          <a:xfrm>
            <a:off x="6546943" y="2074305"/>
            <a:ext cx="940737" cy="721067"/>
            <a:chOff x="6599718" y="2068734"/>
            <a:chExt cx="940737" cy="721067"/>
          </a:xfrm>
        </p:grpSpPr>
        <p:sp>
          <p:nvSpPr>
            <p:cNvPr id="10077" name="Google Shape;10077;p13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3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3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3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3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3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3" name="Google Shape;10083;p137"/>
            <p:cNvGrpSpPr/>
            <p:nvPr/>
          </p:nvGrpSpPr>
          <p:grpSpPr>
            <a:xfrm>
              <a:off x="6836957" y="2068734"/>
              <a:ext cx="461892" cy="721067"/>
              <a:chOff x="6836957" y="2068734"/>
              <a:chExt cx="461892" cy="721067"/>
            </a:xfrm>
          </p:grpSpPr>
          <p:sp>
            <p:nvSpPr>
              <p:cNvPr id="10084" name="Google Shape;10084;p13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3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3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3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3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3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0" name="Google Shape;10090;p137"/>
              <p:cNvGrpSpPr/>
              <p:nvPr/>
            </p:nvGrpSpPr>
            <p:grpSpPr>
              <a:xfrm>
                <a:off x="6836957" y="2068734"/>
                <a:ext cx="461892" cy="721067"/>
                <a:chOff x="6836957" y="2068734"/>
                <a:chExt cx="461892" cy="721067"/>
              </a:xfrm>
            </p:grpSpPr>
            <p:sp>
              <p:nvSpPr>
                <p:cNvPr id="10091" name="Google Shape;10091;p13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3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3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3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3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3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3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98" name="Google Shape;10098;p137"/>
          <p:cNvGrpSpPr/>
          <p:nvPr/>
        </p:nvGrpSpPr>
        <p:grpSpPr>
          <a:xfrm>
            <a:off x="2430262" y="2078652"/>
            <a:ext cx="712577" cy="712374"/>
            <a:chOff x="2559249" y="2069323"/>
            <a:chExt cx="685566" cy="685634"/>
          </a:xfrm>
        </p:grpSpPr>
        <p:sp>
          <p:nvSpPr>
            <p:cNvPr id="10099" name="Google Shape;10099;p13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3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3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3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3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3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3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3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3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3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3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3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3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137"/>
          <p:cNvGrpSpPr/>
          <p:nvPr/>
        </p:nvGrpSpPr>
        <p:grpSpPr>
          <a:xfrm>
            <a:off x="7612699" y="1191441"/>
            <a:ext cx="845645" cy="711911"/>
            <a:chOff x="951975" y="315800"/>
            <a:chExt cx="5860325" cy="4933550"/>
          </a:xfrm>
        </p:grpSpPr>
        <p:sp>
          <p:nvSpPr>
            <p:cNvPr id="10113" name="Google Shape;10113;p13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3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3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3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3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3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3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3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137"/>
          <p:cNvGrpSpPr/>
          <p:nvPr/>
        </p:nvGrpSpPr>
        <p:grpSpPr>
          <a:xfrm>
            <a:off x="3709828" y="2927550"/>
            <a:ext cx="1617932" cy="621724"/>
            <a:chOff x="3862800" y="3038525"/>
            <a:chExt cx="1329006" cy="510698"/>
          </a:xfrm>
        </p:grpSpPr>
        <p:sp>
          <p:nvSpPr>
            <p:cNvPr id="10122" name="Google Shape;10122;p13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3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4" name="Google Shape;10124;p137"/>
            <p:cNvGrpSpPr/>
            <p:nvPr/>
          </p:nvGrpSpPr>
          <p:grpSpPr>
            <a:xfrm>
              <a:off x="3967075" y="3040337"/>
              <a:ext cx="1019927" cy="402126"/>
              <a:chOff x="3967075" y="3040337"/>
              <a:chExt cx="1019927" cy="402126"/>
            </a:xfrm>
          </p:grpSpPr>
          <p:sp>
            <p:nvSpPr>
              <p:cNvPr id="10125" name="Google Shape;10125;p13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3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137"/>
            <p:cNvGrpSpPr/>
            <p:nvPr/>
          </p:nvGrpSpPr>
          <p:grpSpPr>
            <a:xfrm>
              <a:off x="4186700" y="3040337"/>
              <a:ext cx="390475" cy="183289"/>
              <a:chOff x="4186700" y="3040337"/>
              <a:chExt cx="390475" cy="183289"/>
            </a:xfrm>
          </p:grpSpPr>
          <p:sp>
            <p:nvSpPr>
              <p:cNvPr id="10128" name="Google Shape;10128;p13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3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137"/>
            <p:cNvGrpSpPr/>
            <p:nvPr/>
          </p:nvGrpSpPr>
          <p:grpSpPr>
            <a:xfrm>
              <a:off x="4073727" y="3040337"/>
              <a:ext cx="697794" cy="296263"/>
              <a:chOff x="4073727" y="3040337"/>
              <a:chExt cx="697794" cy="296263"/>
            </a:xfrm>
          </p:grpSpPr>
          <p:sp>
            <p:nvSpPr>
              <p:cNvPr id="10131" name="Google Shape;10131;p13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3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137"/>
            <p:cNvGrpSpPr/>
            <p:nvPr/>
          </p:nvGrpSpPr>
          <p:grpSpPr>
            <a:xfrm>
              <a:off x="3862800" y="3038525"/>
              <a:ext cx="1329006" cy="510698"/>
              <a:chOff x="3862800" y="3038525"/>
              <a:chExt cx="1329006" cy="510698"/>
            </a:xfrm>
          </p:grpSpPr>
          <p:sp>
            <p:nvSpPr>
              <p:cNvPr id="10134" name="Google Shape;10134;p13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3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6" name="Google Shape;10136;p137"/>
          <p:cNvGrpSpPr/>
          <p:nvPr/>
        </p:nvGrpSpPr>
        <p:grpSpPr>
          <a:xfrm>
            <a:off x="718150" y="1191441"/>
            <a:ext cx="883205" cy="775176"/>
            <a:chOff x="649648" y="271400"/>
            <a:chExt cx="6215377" cy="5455143"/>
          </a:xfrm>
        </p:grpSpPr>
        <p:sp>
          <p:nvSpPr>
            <p:cNvPr id="10137" name="Google Shape;10137;p13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3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3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3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3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3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3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3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3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3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3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9" name="Google Shape;10149;p137"/>
          <p:cNvGrpSpPr/>
          <p:nvPr/>
        </p:nvGrpSpPr>
        <p:grpSpPr>
          <a:xfrm>
            <a:off x="2326452" y="1191441"/>
            <a:ext cx="767704" cy="815489"/>
            <a:chOff x="2499700" y="1135950"/>
            <a:chExt cx="732402" cy="777990"/>
          </a:xfrm>
        </p:grpSpPr>
        <p:grpSp>
          <p:nvGrpSpPr>
            <p:cNvPr id="10150" name="Google Shape;10150;p137"/>
            <p:cNvGrpSpPr/>
            <p:nvPr/>
          </p:nvGrpSpPr>
          <p:grpSpPr>
            <a:xfrm>
              <a:off x="2499700" y="1135950"/>
              <a:ext cx="732402" cy="694705"/>
              <a:chOff x="2499700" y="1135950"/>
              <a:chExt cx="732402" cy="694705"/>
            </a:xfrm>
          </p:grpSpPr>
          <p:sp>
            <p:nvSpPr>
              <p:cNvPr id="10151" name="Google Shape;10151;p13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3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3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3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3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3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3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3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3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3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3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3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3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3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3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3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3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3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3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3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3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3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3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3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3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3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8" name="Google Shape;10178;p137"/>
            <p:cNvGrpSpPr/>
            <p:nvPr/>
          </p:nvGrpSpPr>
          <p:grpSpPr>
            <a:xfrm>
              <a:off x="2517909" y="1188726"/>
              <a:ext cx="702702" cy="725214"/>
              <a:chOff x="2517909" y="1188726"/>
              <a:chExt cx="702702" cy="725214"/>
            </a:xfrm>
          </p:grpSpPr>
          <p:sp>
            <p:nvSpPr>
              <p:cNvPr id="10179" name="Google Shape;10179;p13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3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3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3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3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4" name="Google Shape;10184;p137"/>
          <p:cNvGrpSpPr/>
          <p:nvPr/>
        </p:nvGrpSpPr>
        <p:grpSpPr>
          <a:xfrm>
            <a:off x="1672184" y="1191441"/>
            <a:ext cx="583439" cy="870229"/>
            <a:chOff x="1716825" y="1121550"/>
            <a:chExt cx="622800" cy="928938"/>
          </a:xfrm>
        </p:grpSpPr>
        <p:grpSp>
          <p:nvGrpSpPr>
            <p:cNvPr id="10185" name="Google Shape;10185;p137"/>
            <p:cNvGrpSpPr/>
            <p:nvPr/>
          </p:nvGrpSpPr>
          <p:grpSpPr>
            <a:xfrm>
              <a:off x="1716825" y="1121550"/>
              <a:ext cx="622800" cy="928938"/>
              <a:chOff x="1716825" y="1121550"/>
              <a:chExt cx="622800" cy="928938"/>
            </a:xfrm>
          </p:grpSpPr>
          <p:cxnSp>
            <p:nvCxnSpPr>
              <p:cNvPr id="10186" name="Google Shape;10186;p13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187" name="Google Shape;10187;p13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137"/>
            <p:cNvGrpSpPr/>
            <p:nvPr/>
          </p:nvGrpSpPr>
          <p:grpSpPr>
            <a:xfrm>
              <a:off x="1768050" y="1172775"/>
              <a:ext cx="520200" cy="832000"/>
              <a:chOff x="1768050" y="1172775"/>
              <a:chExt cx="520200" cy="832000"/>
            </a:xfrm>
          </p:grpSpPr>
          <p:cxnSp>
            <p:nvCxnSpPr>
              <p:cNvPr id="10189" name="Google Shape;10189;p13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190" name="Google Shape;10190;p13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137"/>
            <p:cNvGrpSpPr/>
            <p:nvPr/>
          </p:nvGrpSpPr>
          <p:grpSpPr>
            <a:xfrm>
              <a:off x="1820100" y="1225475"/>
              <a:ext cx="416400" cy="729575"/>
              <a:chOff x="1820100" y="1225475"/>
              <a:chExt cx="416400" cy="729575"/>
            </a:xfrm>
          </p:grpSpPr>
          <p:cxnSp>
            <p:nvCxnSpPr>
              <p:cNvPr id="10192" name="Google Shape;10192;p13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193" name="Google Shape;10193;p13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137"/>
            <p:cNvGrpSpPr/>
            <p:nvPr/>
          </p:nvGrpSpPr>
          <p:grpSpPr>
            <a:xfrm>
              <a:off x="1874250" y="1278825"/>
              <a:ext cx="308100" cy="605275"/>
              <a:chOff x="1874250" y="1278825"/>
              <a:chExt cx="308100" cy="605275"/>
            </a:xfrm>
          </p:grpSpPr>
          <p:cxnSp>
            <p:nvCxnSpPr>
              <p:cNvPr id="10195" name="Google Shape;10195;p13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196" name="Google Shape;10196;p13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7" name="Google Shape;10197;p13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137"/>
          <p:cNvGrpSpPr/>
          <p:nvPr/>
        </p:nvGrpSpPr>
        <p:grpSpPr>
          <a:xfrm>
            <a:off x="1592007" y="2077763"/>
            <a:ext cx="739072" cy="714152"/>
            <a:chOff x="4334725" y="1355875"/>
            <a:chExt cx="3106650" cy="3001900"/>
          </a:xfrm>
        </p:grpSpPr>
        <p:grpSp>
          <p:nvGrpSpPr>
            <p:cNvPr id="10199" name="Google Shape;10199;p137"/>
            <p:cNvGrpSpPr/>
            <p:nvPr/>
          </p:nvGrpSpPr>
          <p:grpSpPr>
            <a:xfrm>
              <a:off x="4516050" y="1724875"/>
              <a:ext cx="2693725" cy="2632900"/>
              <a:chOff x="4516050" y="1724875"/>
              <a:chExt cx="2693725" cy="2632900"/>
            </a:xfrm>
          </p:grpSpPr>
          <p:sp>
            <p:nvSpPr>
              <p:cNvPr id="10200" name="Google Shape;10200;p13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3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3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137"/>
            <p:cNvGrpSpPr/>
            <p:nvPr/>
          </p:nvGrpSpPr>
          <p:grpSpPr>
            <a:xfrm>
              <a:off x="4334725" y="1355875"/>
              <a:ext cx="3106650" cy="2709650"/>
              <a:chOff x="4334725" y="1355875"/>
              <a:chExt cx="3106650" cy="2709650"/>
            </a:xfrm>
          </p:grpSpPr>
          <p:sp>
            <p:nvSpPr>
              <p:cNvPr id="10204" name="Google Shape;10204;p13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3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3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07" name="Google Shape;10207;p137"/>
          <p:cNvGrpSpPr/>
          <p:nvPr/>
        </p:nvGrpSpPr>
        <p:grpSpPr>
          <a:xfrm>
            <a:off x="7708956" y="3708534"/>
            <a:ext cx="312074" cy="684173"/>
            <a:chOff x="7645573" y="3754300"/>
            <a:chExt cx="293855" cy="644170"/>
          </a:xfrm>
        </p:grpSpPr>
        <p:sp>
          <p:nvSpPr>
            <p:cNvPr id="10208" name="Google Shape;10208;p13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3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137"/>
          <p:cNvGrpSpPr/>
          <p:nvPr/>
        </p:nvGrpSpPr>
        <p:grpSpPr>
          <a:xfrm>
            <a:off x="5630944" y="1191441"/>
            <a:ext cx="709011" cy="739359"/>
            <a:chOff x="5830645" y="1256617"/>
            <a:chExt cx="530340" cy="553040"/>
          </a:xfrm>
        </p:grpSpPr>
        <p:grpSp>
          <p:nvGrpSpPr>
            <p:cNvPr id="10211" name="Google Shape;10211;p137"/>
            <p:cNvGrpSpPr/>
            <p:nvPr/>
          </p:nvGrpSpPr>
          <p:grpSpPr>
            <a:xfrm>
              <a:off x="5830645" y="1256617"/>
              <a:ext cx="259743" cy="269909"/>
              <a:chOff x="5830645" y="1256617"/>
              <a:chExt cx="259743" cy="269909"/>
            </a:xfrm>
          </p:grpSpPr>
          <p:sp>
            <p:nvSpPr>
              <p:cNvPr id="10212" name="Google Shape;10212;p13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3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137"/>
            <p:cNvGrpSpPr/>
            <p:nvPr/>
          </p:nvGrpSpPr>
          <p:grpSpPr>
            <a:xfrm>
              <a:off x="6101293" y="1256617"/>
              <a:ext cx="259692" cy="269909"/>
              <a:chOff x="6101293" y="1256617"/>
              <a:chExt cx="259692" cy="269909"/>
            </a:xfrm>
          </p:grpSpPr>
          <p:sp>
            <p:nvSpPr>
              <p:cNvPr id="10215" name="Google Shape;10215;p13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3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137"/>
            <p:cNvGrpSpPr/>
            <p:nvPr/>
          </p:nvGrpSpPr>
          <p:grpSpPr>
            <a:xfrm>
              <a:off x="5830645" y="1539749"/>
              <a:ext cx="259692" cy="269909"/>
              <a:chOff x="5830645" y="1539749"/>
              <a:chExt cx="259692" cy="269909"/>
            </a:xfrm>
          </p:grpSpPr>
          <p:sp>
            <p:nvSpPr>
              <p:cNvPr id="10218" name="Google Shape;10218;p13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3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137"/>
            <p:cNvGrpSpPr/>
            <p:nvPr/>
          </p:nvGrpSpPr>
          <p:grpSpPr>
            <a:xfrm>
              <a:off x="6101293" y="1539749"/>
              <a:ext cx="259692" cy="269909"/>
              <a:chOff x="6101293" y="1539749"/>
              <a:chExt cx="259692" cy="269909"/>
            </a:xfrm>
          </p:grpSpPr>
          <p:sp>
            <p:nvSpPr>
              <p:cNvPr id="10221" name="Google Shape;10221;p13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3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3" name="Google Shape;10223;p13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137"/>
          <p:cNvGrpSpPr/>
          <p:nvPr/>
        </p:nvGrpSpPr>
        <p:grpSpPr>
          <a:xfrm>
            <a:off x="732438" y="2927557"/>
            <a:ext cx="1452955" cy="621360"/>
            <a:chOff x="732422" y="2990152"/>
            <a:chExt cx="1337773" cy="572102"/>
          </a:xfrm>
        </p:grpSpPr>
        <p:sp>
          <p:nvSpPr>
            <p:cNvPr id="10225" name="Google Shape;10225;p13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3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3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3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3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3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10234"/>
        <p:cNvGrpSpPr/>
        <p:nvPr/>
      </p:nvGrpSpPr>
      <p:grpSpPr>
        <a:xfrm>
          <a:off x="0" y="0"/>
          <a:ext cx="0" cy="0"/>
          <a:chOff x="0" y="0"/>
          <a:chExt cx="0" cy="0"/>
        </a:xfrm>
      </p:grpSpPr>
      <p:grpSp>
        <p:nvGrpSpPr>
          <p:cNvPr id="10235" name="Google Shape;10235;p138"/>
          <p:cNvGrpSpPr/>
          <p:nvPr/>
        </p:nvGrpSpPr>
        <p:grpSpPr>
          <a:xfrm>
            <a:off x="729238" y="1179665"/>
            <a:ext cx="1636117" cy="1526144"/>
            <a:chOff x="729238" y="1179665"/>
            <a:chExt cx="1636117" cy="1526144"/>
          </a:xfrm>
        </p:grpSpPr>
        <p:grpSp>
          <p:nvGrpSpPr>
            <p:cNvPr id="10236" name="Google Shape;10236;p138"/>
            <p:cNvGrpSpPr/>
            <p:nvPr/>
          </p:nvGrpSpPr>
          <p:grpSpPr>
            <a:xfrm>
              <a:off x="729238" y="1179665"/>
              <a:ext cx="80700" cy="1526144"/>
              <a:chOff x="729238" y="1179665"/>
              <a:chExt cx="80700" cy="1526144"/>
            </a:xfrm>
          </p:grpSpPr>
          <p:sp>
            <p:nvSpPr>
              <p:cNvPr id="10237" name="Google Shape;10237;p13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3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3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3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3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3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3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3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3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3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138"/>
            <p:cNvGrpSpPr/>
            <p:nvPr/>
          </p:nvGrpSpPr>
          <p:grpSpPr>
            <a:xfrm>
              <a:off x="903098" y="1179665"/>
              <a:ext cx="80700" cy="1526144"/>
              <a:chOff x="903098" y="1179665"/>
              <a:chExt cx="80700" cy="1526144"/>
            </a:xfrm>
          </p:grpSpPr>
          <p:sp>
            <p:nvSpPr>
              <p:cNvPr id="10248" name="Google Shape;10248;p13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3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3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3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3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3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3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3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3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3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138"/>
            <p:cNvGrpSpPr/>
            <p:nvPr/>
          </p:nvGrpSpPr>
          <p:grpSpPr>
            <a:xfrm>
              <a:off x="1076958" y="1179665"/>
              <a:ext cx="80700" cy="1526144"/>
              <a:chOff x="1076958" y="1179665"/>
              <a:chExt cx="80700" cy="1526144"/>
            </a:xfrm>
          </p:grpSpPr>
          <p:sp>
            <p:nvSpPr>
              <p:cNvPr id="10259" name="Google Shape;10259;p13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3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3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3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3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3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3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3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3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3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138"/>
            <p:cNvGrpSpPr/>
            <p:nvPr/>
          </p:nvGrpSpPr>
          <p:grpSpPr>
            <a:xfrm>
              <a:off x="1247707" y="1179665"/>
              <a:ext cx="80700" cy="1526144"/>
              <a:chOff x="1247707" y="1179665"/>
              <a:chExt cx="80700" cy="1526144"/>
            </a:xfrm>
          </p:grpSpPr>
          <p:sp>
            <p:nvSpPr>
              <p:cNvPr id="10270" name="Google Shape;10270;p13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3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3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3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3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3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3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3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3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3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138"/>
            <p:cNvGrpSpPr/>
            <p:nvPr/>
          </p:nvGrpSpPr>
          <p:grpSpPr>
            <a:xfrm>
              <a:off x="1421567" y="1179665"/>
              <a:ext cx="80700" cy="1526144"/>
              <a:chOff x="1421567" y="1179665"/>
              <a:chExt cx="80700" cy="1526144"/>
            </a:xfrm>
          </p:grpSpPr>
          <p:sp>
            <p:nvSpPr>
              <p:cNvPr id="10281" name="Google Shape;10281;p13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3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3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3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3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3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3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3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3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3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138"/>
            <p:cNvGrpSpPr/>
            <p:nvPr/>
          </p:nvGrpSpPr>
          <p:grpSpPr>
            <a:xfrm>
              <a:off x="1592327" y="1179665"/>
              <a:ext cx="80700" cy="1526144"/>
              <a:chOff x="1592327" y="1179665"/>
              <a:chExt cx="80700" cy="1526144"/>
            </a:xfrm>
          </p:grpSpPr>
          <p:sp>
            <p:nvSpPr>
              <p:cNvPr id="10292" name="Google Shape;10292;p13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3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3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3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3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3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3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3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3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3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2" name="Google Shape;10302;p138"/>
            <p:cNvGrpSpPr/>
            <p:nvPr/>
          </p:nvGrpSpPr>
          <p:grpSpPr>
            <a:xfrm>
              <a:off x="1766187" y="1179665"/>
              <a:ext cx="80700" cy="1526144"/>
              <a:chOff x="1766187" y="1179665"/>
              <a:chExt cx="80700" cy="1526144"/>
            </a:xfrm>
          </p:grpSpPr>
          <p:sp>
            <p:nvSpPr>
              <p:cNvPr id="10303" name="Google Shape;10303;p13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3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3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3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3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3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3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3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3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3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138"/>
            <p:cNvGrpSpPr/>
            <p:nvPr/>
          </p:nvGrpSpPr>
          <p:grpSpPr>
            <a:xfrm>
              <a:off x="1936935" y="1179665"/>
              <a:ext cx="80700" cy="1526144"/>
              <a:chOff x="1936935" y="1179665"/>
              <a:chExt cx="80700" cy="1526144"/>
            </a:xfrm>
          </p:grpSpPr>
          <p:sp>
            <p:nvSpPr>
              <p:cNvPr id="10314" name="Google Shape;10314;p13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3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3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3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3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3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3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3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3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3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138"/>
            <p:cNvGrpSpPr/>
            <p:nvPr/>
          </p:nvGrpSpPr>
          <p:grpSpPr>
            <a:xfrm>
              <a:off x="2110795" y="1179665"/>
              <a:ext cx="80700" cy="1526144"/>
              <a:chOff x="2110795" y="1179665"/>
              <a:chExt cx="80700" cy="1526144"/>
            </a:xfrm>
          </p:grpSpPr>
          <p:sp>
            <p:nvSpPr>
              <p:cNvPr id="10325" name="Google Shape;10325;p13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3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3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3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3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3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3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3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3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3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138"/>
            <p:cNvGrpSpPr/>
            <p:nvPr/>
          </p:nvGrpSpPr>
          <p:grpSpPr>
            <a:xfrm>
              <a:off x="2284655" y="1179665"/>
              <a:ext cx="80700" cy="1526144"/>
              <a:chOff x="2284655" y="1179665"/>
              <a:chExt cx="80700" cy="1526144"/>
            </a:xfrm>
          </p:grpSpPr>
          <p:sp>
            <p:nvSpPr>
              <p:cNvPr id="10336" name="Google Shape;10336;p13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3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3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3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3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3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3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3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3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3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46" name="Google Shape;10346;p138"/>
          <p:cNvGrpSpPr/>
          <p:nvPr/>
        </p:nvGrpSpPr>
        <p:grpSpPr>
          <a:xfrm>
            <a:off x="2623904" y="1198803"/>
            <a:ext cx="1364248" cy="1102133"/>
            <a:chOff x="2623904" y="1198803"/>
            <a:chExt cx="1364248" cy="1102133"/>
          </a:xfrm>
        </p:grpSpPr>
        <p:grpSp>
          <p:nvGrpSpPr>
            <p:cNvPr id="10347" name="Google Shape;10347;p138"/>
            <p:cNvGrpSpPr/>
            <p:nvPr/>
          </p:nvGrpSpPr>
          <p:grpSpPr>
            <a:xfrm>
              <a:off x="2623907" y="1198803"/>
              <a:ext cx="1364245" cy="273000"/>
              <a:chOff x="2623907" y="1198803"/>
              <a:chExt cx="1364245" cy="273000"/>
            </a:xfrm>
          </p:grpSpPr>
          <p:sp>
            <p:nvSpPr>
              <p:cNvPr id="10348" name="Google Shape;10348;p13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3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3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3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3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138"/>
            <p:cNvGrpSpPr/>
            <p:nvPr/>
          </p:nvGrpSpPr>
          <p:grpSpPr>
            <a:xfrm>
              <a:off x="2623904" y="1476964"/>
              <a:ext cx="1364245" cy="273000"/>
              <a:chOff x="2623904" y="1476964"/>
              <a:chExt cx="1364245" cy="273000"/>
            </a:xfrm>
          </p:grpSpPr>
          <p:sp>
            <p:nvSpPr>
              <p:cNvPr id="10354" name="Google Shape;10354;p13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3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3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3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3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138"/>
            <p:cNvGrpSpPr/>
            <p:nvPr/>
          </p:nvGrpSpPr>
          <p:grpSpPr>
            <a:xfrm>
              <a:off x="2623907" y="1749775"/>
              <a:ext cx="1364245" cy="273000"/>
              <a:chOff x="2623907" y="1749775"/>
              <a:chExt cx="1364245" cy="273000"/>
            </a:xfrm>
          </p:grpSpPr>
          <p:sp>
            <p:nvSpPr>
              <p:cNvPr id="10360" name="Google Shape;10360;p13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3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3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3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3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138"/>
            <p:cNvGrpSpPr/>
            <p:nvPr/>
          </p:nvGrpSpPr>
          <p:grpSpPr>
            <a:xfrm>
              <a:off x="2623904" y="2027936"/>
              <a:ext cx="1364245" cy="273000"/>
              <a:chOff x="2623904" y="2027936"/>
              <a:chExt cx="1364245" cy="273000"/>
            </a:xfrm>
          </p:grpSpPr>
          <p:sp>
            <p:nvSpPr>
              <p:cNvPr id="10366" name="Google Shape;10366;p13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3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3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3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3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71" name="Google Shape;10371;p138"/>
          <p:cNvGrpSpPr/>
          <p:nvPr/>
        </p:nvGrpSpPr>
        <p:grpSpPr>
          <a:xfrm>
            <a:off x="2613365" y="2657986"/>
            <a:ext cx="1387541" cy="159124"/>
            <a:chOff x="3200660" y="2180272"/>
            <a:chExt cx="2563824" cy="378237"/>
          </a:xfrm>
        </p:grpSpPr>
        <p:sp>
          <p:nvSpPr>
            <p:cNvPr id="10372" name="Google Shape;10372;p13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3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3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3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3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3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3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3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3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3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3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3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3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3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3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3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3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3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138"/>
          <p:cNvGrpSpPr/>
          <p:nvPr/>
        </p:nvGrpSpPr>
        <p:grpSpPr>
          <a:xfrm>
            <a:off x="2609890" y="2935811"/>
            <a:ext cx="1390502" cy="159625"/>
            <a:chOff x="3530150" y="2790075"/>
            <a:chExt cx="1962600" cy="225300"/>
          </a:xfrm>
        </p:grpSpPr>
        <p:sp>
          <p:nvSpPr>
            <p:cNvPr id="10391" name="Google Shape;10391;p13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3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138"/>
          <p:cNvGrpSpPr/>
          <p:nvPr/>
        </p:nvGrpSpPr>
        <p:grpSpPr>
          <a:xfrm>
            <a:off x="2610543" y="3214137"/>
            <a:ext cx="1411629" cy="153761"/>
            <a:chOff x="3558802" y="4011427"/>
            <a:chExt cx="1866000" cy="111300"/>
          </a:xfrm>
        </p:grpSpPr>
        <p:sp>
          <p:nvSpPr>
            <p:cNvPr id="10394" name="Google Shape;10394;p13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3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138"/>
          <p:cNvGrpSpPr/>
          <p:nvPr/>
        </p:nvGrpSpPr>
        <p:grpSpPr>
          <a:xfrm>
            <a:off x="2610235" y="2419536"/>
            <a:ext cx="1383503" cy="119749"/>
            <a:chOff x="3465975" y="2270276"/>
            <a:chExt cx="1986364" cy="171929"/>
          </a:xfrm>
        </p:grpSpPr>
        <p:sp>
          <p:nvSpPr>
            <p:cNvPr id="10397" name="Google Shape;10397;p13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3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3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3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3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3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3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3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138"/>
          <p:cNvGrpSpPr/>
          <p:nvPr/>
        </p:nvGrpSpPr>
        <p:grpSpPr>
          <a:xfrm>
            <a:off x="2621243" y="3783187"/>
            <a:ext cx="1369531" cy="195460"/>
            <a:chOff x="723300" y="4253549"/>
            <a:chExt cx="2276482" cy="324900"/>
          </a:xfrm>
        </p:grpSpPr>
        <p:sp>
          <p:nvSpPr>
            <p:cNvPr id="10406" name="Google Shape;10406;p13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3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3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3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3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138"/>
          <p:cNvGrpSpPr/>
          <p:nvPr/>
        </p:nvGrpSpPr>
        <p:grpSpPr>
          <a:xfrm>
            <a:off x="2610803" y="3484367"/>
            <a:ext cx="1389066" cy="180119"/>
            <a:chOff x="705948" y="3788465"/>
            <a:chExt cx="2308953" cy="299400"/>
          </a:xfrm>
        </p:grpSpPr>
        <p:sp>
          <p:nvSpPr>
            <p:cNvPr id="10412" name="Google Shape;10412;p13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3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3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3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3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138"/>
          <p:cNvGrpSpPr/>
          <p:nvPr/>
        </p:nvGrpSpPr>
        <p:grpSpPr>
          <a:xfrm>
            <a:off x="2658741" y="4097347"/>
            <a:ext cx="1304609" cy="294074"/>
            <a:chOff x="2658741" y="4097347"/>
            <a:chExt cx="1304609" cy="294074"/>
          </a:xfrm>
        </p:grpSpPr>
        <p:grpSp>
          <p:nvGrpSpPr>
            <p:cNvPr id="10418" name="Google Shape;10418;p138"/>
            <p:cNvGrpSpPr/>
            <p:nvPr/>
          </p:nvGrpSpPr>
          <p:grpSpPr>
            <a:xfrm>
              <a:off x="2658741" y="4097347"/>
              <a:ext cx="118572" cy="294074"/>
              <a:chOff x="3343310" y="4475555"/>
              <a:chExt cx="127717" cy="316753"/>
            </a:xfrm>
          </p:grpSpPr>
          <p:sp>
            <p:nvSpPr>
              <p:cNvPr id="10419" name="Google Shape;10419;p13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3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138"/>
            <p:cNvGrpSpPr/>
            <p:nvPr/>
          </p:nvGrpSpPr>
          <p:grpSpPr>
            <a:xfrm>
              <a:off x="3815519" y="4098388"/>
              <a:ext cx="147831" cy="291991"/>
              <a:chOff x="3527539" y="4476677"/>
              <a:chExt cx="159232" cy="314510"/>
            </a:xfrm>
          </p:grpSpPr>
          <p:sp>
            <p:nvSpPr>
              <p:cNvPr id="10422" name="Google Shape;10422;p13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3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138"/>
            <p:cNvGrpSpPr/>
            <p:nvPr/>
          </p:nvGrpSpPr>
          <p:grpSpPr>
            <a:xfrm>
              <a:off x="3511696" y="4098388"/>
              <a:ext cx="147831" cy="291991"/>
              <a:chOff x="3527539" y="4476677"/>
              <a:chExt cx="159232" cy="314510"/>
            </a:xfrm>
          </p:grpSpPr>
          <p:sp>
            <p:nvSpPr>
              <p:cNvPr id="10425" name="Google Shape;10425;p13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3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138"/>
            <p:cNvGrpSpPr/>
            <p:nvPr/>
          </p:nvGrpSpPr>
          <p:grpSpPr>
            <a:xfrm>
              <a:off x="3207874" y="4098388"/>
              <a:ext cx="147831" cy="291991"/>
              <a:chOff x="3527539" y="4476677"/>
              <a:chExt cx="159232" cy="314510"/>
            </a:xfrm>
          </p:grpSpPr>
          <p:sp>
            <p:nvSpPr>
              <p:cNvPr id="10428" name="Google Shape;10428;p13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3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138"/>
            <p:cNvGrpSpPr/>
            <p:nvPr/>
          </p:nvGrpSpPr>
          <p:grpSpPr>
            <a:xfrm>
              <a:off x="2933305" y="4097347"/>
              <a:ext cx="118572" cy="294074"/>
              <a:chOff x="3343310" y="4475555"/>
              <a:chExt cx="127717" cy="316753"/>
            </a:xfrm>
          </p:grpSpPr>
          <p:sp>
            <p:nvSpPr>
              <p:cNvPr id="10431" name="Google Shape;10431;p13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3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3" name="Google Shape;10433;p138"/>
          <p:cNvGrpSpPr/>
          <p:nvPr/>
        </p:nvGrpSpPr>
        <p:grpSpPr>
          <a:xfrm>
            <a:off x="4277571" y="2080469"/>
            <a:ext cx="1433821" cy="191501"/>
            <a:chOff x="4273350" y="2080469"/>
            <a:chExt cx="1433821" cy="191501"/>
          </a:xfrm>
        </p:grpSpPr>
        <p:grpSp>
          <p:nvGrpSpPr>
            <p:cNvPr id="10434" name="Google Shape;10434;p138"/>
            <p:cNvGrpSpPr/>
            <p:nvPr/>
          </p:nvGrpSpPr>
          <p:grpSpPr>
            <a:xfrm>
              <a:off x="4273350" y="2080469"/>
              <a:ext cx="1433821" cy="0"/>
              <a:chOff x="5224975" y="2962250"/>
              <a:chExt cx="1544400" cy="0"/>
            </a:xfrm>
          </p:grpSpPr>
          <p:cxnSp>
            <p:nvCxnSpPr>
              <p:cNvPr id="10435" name="Google Shape;10435;p13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436" name="Google Shape;10436;p13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437" name="Google Shape;10437;p138"/>
            <p:cNvGrpSpPr/>
            <p:nvPr/>
          </p:nvGrpSpPr>
          <p:grpSpPr>
            <a:xfrm>
              <a:off x="4273350" y="2271969"/>
              <a:ext cx="1433821" cy="0"/>
              <a:chOff x="5224975" y="2962250"/>
              <a:chExt cx="1544400" cy="0"/>
            </a:xfrm>
          </p:grpSpPr>
          <p:cxnSp>
            <p:nvCxnSpPr>
              <p:cNvPr id="10438" name="Google Shape;10438;p13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439" name="Google Shape;10439;p13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440" name="Google Shape;10440;p138"/>
          <p:cNvGrpSpPr/>
          <p:nvPr/>
        </p:nvGrpSpPr>
        <p:grpSpPr>
          <a:xfrm>
            <a:off x="4279126" y="1183036"/>
            <a:ext cx="1430711" cy="743389"/>
            <a:chOff x="5159450" y="1919950"/>
            <a:chExt cx="1541050" cy="862500"/>
          </a:xfrm>
        </p:grpSpPr>
        <p:sp>
          <p:nvSpPr>
            <p:cNvPr id="10441" name="Google Shape;10441;p13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442" name="Google Shape;10442;p138"/>
            <p:cNvGrpSpPr/>
            <p:nvPr/>
          </p:nvGrpSpPr>
          <p:grpSpPr>
            <a:xfrm>
              <a:off x="5159450" y="1919950"/>
              <a:ext cx="1541050" cy="862500"/>
              <a:chOff x="5159450" y="1919950"/>
              <a:chExt cx="1541050" cy="862500"/>
            </a:xfrm>
          </p:grpSpPr>
          <p:cxnSp>
            <p:nvCxnSpPr>
              <p:cNvPr id="10443" name="Google Shape;10443;p13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444" name="Google Shape;10444;p13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445" name="Google Shape;10445;p138"/>
          <p:cNvGrpSpPr/>
          <p:nvPr/>
        </p:nvGrpSpPr>
        <p:grpSpPr>
          <a:xfrm>
            <a:off x="4269239" y="2406364"/>
            <a:ext cx="1450484" cy="1052087"/>
            <a:chOff x="5230575" y="1554475"/>
            <a:chExt cx="2137150" cy="1550150"/>
          </a:xfrm>
        </p:grpSpPr>
        <p:sp>
          <p:nvSpPr>
            <p:cNvPr id="10446" name="Google Shape;10446;p13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3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3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3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3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3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3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3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3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3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3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3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3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138"/>
          <p:cNvGrpSpPr/>
          <p:nvPr/>
        </p:nvGrpSpPr>
        <p:grpSpPr>
          <a:xfrm rot="10800000">
            <a:off x="4285790" y="3498553"/>
            <a:ext cx="1417383" cy="887946"/>
            <a:chOff x="5645403" y="2920021"/>
            <a:chExt cx="2650800" cy="2180614"/>
          </a:xfrm>
        </p:grpSpPr>
        <p:sp>
          <p:nvSpPr>
            <p:cNvPr id="10460" name="Google Shape;10460;p13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61" name="Google Shape;10461;p138"/>
            <p:cNvCxnSpPr>
              <a:stCxn id="1046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462" name="Google Shape;10462;p13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63" name="Google Shape;10463;p138"/>
            <p:cNvCxnSpPr>
              <a:endCxn id="10462"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0464" name="Google Shape;10464;p13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65" name="Google Shape;10465;p138"/>
            <p:cNvCxnSpPr>
              <a:stCxn id="10464"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466" name="Google Shape;10466;p13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67" name="Google Shape;10467;p138"/>
            <p:cNvCxnSpPr>
              <a:endCxn id="1046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468" name="Google Shape;10468;p138"/>
          <p:cNvGrpSpPr/>
          <p:nvPr/>
        </p:nvGrpSpPr>
        <p:grpSpPr>
          <a:xfrm>
            <a:off x="7386150" y="2401908"/>
            <a:ext cx="1071743" cy="1021579"/>
            <a:chOff x="7189833" y="2022667"/>
            <a:chExt cx="1251159" cy="1192597"/>
          </a:xfrm>
        </p:grpSpPr>
        <p:sp>
          <p:nvSpPr>
            <p:cNvPr id="10469" name="Google Shape;10469;p13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3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3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3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138"/>
          <p:cNvGrpSpPr/>
          <p:nvPr/>
        </p:nvGrpSpPr>
        <p:grpSpPr>
          <a:xfrm>
            <a:off x="727421" y="2828315"/>
            <a:ext cx="1695374" cy="1560837"/>
            <a:chOff x="727421" y="2828315"/>
            <a:chExt cx="1695374" cy="1560837"/>
          </a:xfrm>
        </p:grpSpPr>
        <p:grpSp>
          <p:nvGrpSpPr>
            <p:cNvPr id="10474" name="Google Shape;10474;p138"/>
            <p:cNvGrpSpPr/>
            <p:nvPr/>
          </p:nvGrpSpPr>
          <p:grpSpPr>
            <a:xfrm>
              <a:off x="819108" y="2882501"/>
              <a:ext cx="103104" cy="1426186"/>
              <a:chOff x="4674013" y="3100904"/>
              <a:chExt cx="122758" cy="1698043"/>
            </a:xfrm>
          </p:grpSpPr>
          <p:sp>
            <p:nvSpPr>
              <p:cNvPr id="10475" name="Google Shape;10475;p13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3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3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3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3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3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138"/>
            <p:cNvGrpSpPr/>
            <p:nvPr/>
          </p:nvGrpSpPr>
          <p:grpSpPr>
            <a:xfrm>
              <a:off x="1062475" y="2882501"/>
              <a:ext cx="103104" cy="1426186"/>
              <a:chOff x="4940438" y="3100904"/>
              <a:chExt cx="122758" cy="1698043"/>
            </a:xfrm>
          </p:grpSpPr>
          <p:sp>
            <p:nvSpPr>
              <p:cNvPr id="10483" name="Google Shape;10483;p13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3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3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3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3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3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3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138"/>
            <p:cNvGrpSpPr/>
            <p:nvPr/>
          </p:nvGrpSpPr>
          <p:grpSpPr>
            <a:xfrm>
              <a:off x="1299324" y="2882501"/>
              <a:ext cx="103104" cy="1426186"/>
              <a:chOff x="5206863" y="3100904"/>
              <a:chExt cx="122758" cy="1698043"/>
            </a:xfrm>
          </p:grpSpPr>
          <p:sp>
            <p:nvSpPr>
              <p:cNvPr id="10491" name="Google Shape;10491;p13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3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3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3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3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3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3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138"/>
            <p:cNvGrpSpPr/>
            <p:nvPr/>
          </p:nvGrpSpPr>
          <p:grpSpPr>
            <a:xfrm>
              <a:off x="1786057" y="2882501"/>
              <a:ext cx="103104" cy="1426186"/>
              <a:chOff x="6006138" y="3143629"/>
              <a:chExt cx="122758" cy="1698043"/>
            </a:xfrm>
          </p:grpSpPr>
          <p:sp>
            <p:nvSpPr>
              <p:cNvPr id="10499" name="Google Shape;10499;p13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3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3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3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3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3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138"/>
            <p:cNvGrpSpPr/>
            <p:nvPr/>
          </p:nvGrpSpPr>
          <p:grpSpPr>
            <a:xfrm>
              <a:off x="2029422" y="2882501"/>
              <a:ext cx="103104" cy="1426186"/>
              <a:chOff x="6805413" y="3100904"/>
              <a:chExt cx="122758" cy="1698043"/>
            </a:xfrm>
          </p:grpSpPr>
          <p:sp>
            <p:nvSpPr>
              <p:cNvPr id="10507" name="Google Shape;10507;p13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3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3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3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3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3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4" name="Google Shape;10514;p138"/>
            <p:cNvGrpSpPr/>
            <p:nvPr/>
          </p:nvGrpSpPr>
          <p:grpSpPr>
            <a:xfrm>
              <a:off x="727421" y="2828315"/>
              <a:ext cx="1695374" cy="1560837"/>
              <a:chOff x="734799" y="2782450"/>
              <a:chExt cx="1571100" cy="1577400"/>
            </a:xfrm>
          </p:grpSpPr>
          <p:cxnSp>
            <p:nvCxnSpPr>
              <p:cNvPr id="10515" name="Google Shape;10515;p13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516" name="Google Shape;10516;p13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517" name="Google Shape;10517;p138"/>
            <p:cNvGrpSpPr/>
            <p:nvPr/>
          </p:nvGrpSpPr>
          <p:grpSpPr>
            <a:xfrm>
              <a:off x="2272795" y="2882501"/>
              <a:ext cx="103104" cy="1426186"/>
              <a:chOff x="5206863" y="3100904"/>
              <a:chExt cx="122758" cy="1698043"/>
            </a:xfrm>
          </p:grpSpPr>
          <p:sp>
            <p:nvSpPr>
              <p:cNvPr id="10518" name="Google Shape;10518;p13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3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3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3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3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3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38"/>
            <p:cNvGrpSpPr/>
            <p:nvPr/>
          </p:nvGrpSpPr>
          <p:grpSpPr>
            <a:xfrm>
              <a:off x="1542694" y="2882501"/>
              <a:ext cx="103104" cy="1426186"/>
              <a:chOff x="6006138" y="3143629"/>
              <a:chExt cx="122758" cy="1698043"/>
            </a:xfrm>
          </p:grpSpPr>
          <p:sp>
            <p:nvSpPr>
              <p:cNvPr id="10526" name="Google Shape;10526;p13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3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3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3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3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3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3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33" name="Google Shape;10533;p138"/>
          <p:cNvGrpSpPr/>
          <p:nvPr/>
        </p:nvGrpSpPr>
        <p:grpSpPr>
          <a:xfrm>
            <a:off x="5936000" y="2405887"/>
            <a:ext cx="1248543" cy="1025319"/>
            <a:chOff x="5183758" y="1210600"/>
            <a:chExt cx="3605380" cy="2960783"/>
          </a:xfrm>
        </p:grpSpPr>
        <p:sp>
          <p:nvSpPr>
            <p:cNvPr id="10534" name="Google Shape;10534;p13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3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3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3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38" name="Google Shape;10538;p13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539" name="Google Shape;10539;p13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540" name="Google Shape;10540;p13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541" name="Google Shape;10541;p13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542" name="Google Shape;10542;p13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138"/>
          <p:cNvGrpSpPr/>
          <p:nvPr/>
        </p:nvGrpSpPr>
        <p:grpSpPr>
          <a:xfrm>
            <a:off x="5793062" y="3544204"/>
            <a:ext cx="2664831" cy="843440"/>
            <a:chOff x="5916567" y="1099697"/>
            <a:chExt cx="2556683" cy="809211"/>
          </a:xfrm>
        </p:grpSpPr>
        <p:sp>
          <p:nvSpPr>
            <p:cNvPr id="10544" name="Google Shape;10544;p13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3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3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3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3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3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3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138"/>
          <p:cNvGrpSpPr/>
          <p:nvPr/>
        </p:nvGrpSpPr>
        <p:grpSpPr>
          <a:xfrm>
            <a:off x="5900602" y="1193063"/>
            <a:ext cx="1299851" cy="1023338"/>
            <a:chOff x="5900602" y="1193063"/>
            <a:chExt cx="1299851" cy="1023338"/>
          </a:xfrm>
        </p:grpSpPr>
        <p:grpSp>
          <p:nvGrpSpPr>
            <p:cNvPr id="10553" name="Google Shape;10553;p138"/>
            <p:cNvGrpSpPr/>
            <p:nvPr/>
          </p:nvGrpSpPr>
          <p:grpSpPr>
            <a:xfrm>
              <a:off x="6743564" y="1193063"/>
              <a:ext cx="456889" cy="700379"/>
              <a:chOff x="6743564" y="1193063"/>
              <a:chExt cx="456889" cy="700379"/>
            </a:xfrm>
          </p:grpSpPr>
          <p:grpSp>
            <p:nvGrpSpPr>
              <p:cNvPr id="10554" name="Google Shape;10554;p138"/>
              <p:cNvGrpSpPr/>
              <p:nvPr/>
            </p:nvGrpSpPr>
            <p:grpSpPr>
              <a:xfrm>
                <a:off x="6743564" y="1690731"/>
                <a:ext cx="214402" cy="202710"/>
                <a:chOff x="6743564" y="1690731"/>
                <a:chExt cx="214402" cy="202710"/>
              </a:xfrm>
            </p:grpSpPr>
            <p:sp>
              <p:nvSpPr>
                <p:cNvPr id="10555" name="Google Shape;10555;p13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3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138"/>
              <p:cNvGrpSpPr/>
              <p:nvPr/>
            </p:nvGrpSpPr>
            <p:grpSpPr>
              <a:xfrm>
                <a:off x="6915505" y="1193063"/>
                <a:ext cx="284947" cy="589637"/>
                <a:chOff x="6915505" y="1193063"/>
                <a:chExt cx="284947" cy="589637"/>
              </a:xfrm>
            </p:grpSpPr>
            <p:sp>
              <p:nvSpPr>
                <p:cNvPr id="10558" name="Google Shape;10558;p13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59" name="Google Shape;10559;p13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560" name="Google Shape;10560;p138"/>
            <p:cNvGrpSpPr/>
            <p:nvPr/>
          </p:nvGrpSpPr>
          <p:grpSpPr>
            <a:xfrm>
              <a:off x="6520337" y="1193063"/>
              <a:ext cx="341815" cy="801589"/>
              <a:chOff x="6520337" y="1193063"/>
              <a:chExt cx="341815" cy="801589"/>
            </a:xfrm>
          </p:grpSpPr>
          <p:grpSp>
            <p:nvGrpSpPr>
              <p:cNvPr id="10561" name="Google Shape;10561;p138"/>
              <p:cNvGrpSpPr/>
              <p:nvPr/>
            </p:nvGrpSpPr>
            <p:grpSpPr>
              <a:xfrm>
                <a:off x="6520337" y="1589527"/>
                <a:ext cx="213950" cy="405125"/>
                <a:chOff x="6520337" y="1589527"/>
                <a:chExt cx="213950" cy="405125"/>
              </a:xfrm>
            </p:grpSpPr>
            <p:sp>
              <p:nvSpPr>
                <p:cNvPr id="10562" name="Google Shape;10562;p13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3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138"/>
              <p:cNvGrpSpPr/>
              <p:nvPr/>
            </p:nvGrpSpPr>
            <p:grpSpPr>
              <a:xfrm>
                <a:off x="6577204" y="1193063"/>
                <a:ext cx="284947" cy="453562"/>
                <a:chOff x="6577204" y="1193063"/>
                <a:chExt cx="284947" cy="453562"/>
              </a:xfrm>
            </p:grpSpPr>
            <p:sp>
              <p:nvSpPr>
                <p:cNvPr id="10565" name="Google Shape;10565;p13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66" name="Google Shape;10566;p13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567" name="Google Shape;10567;p138"/>
            <p:cNvGrpSpPr/>
            <p:nvPr/>
          </p:nvGrpSpPr>
          <p:grpSpPr>
            <a:xfrm>
              <a:off x="6238903" y="1193063"/>
              <a:ext cx="300475" cy="901782"/>
              <a:chOff x="6238903" y="1193063"/>
              <a:chExt cx="300475" cy="901782"/>
            </a:xfrm>
          </p:grpSpPr>
          <p:grpSp>
            <p:nvGrpSpPr>
              <p:cNvPr id="10568" name="Google Shape;10568;p138"/>
              <p:cNvGrpSpPr/>
              <p:nvPr/>
            </p:nvGrpSpPr>
            <p:grpSpPr>
              <a:xfrm>
                <a:off x="6290865" y="1489315"/>
                <a:ext cx="248514" cy="605530"/>
                <a:chOff x="6290865" y="1489315"/>
                <a:chExt cx="248514" cy="605530"/>
              </a:xfrm>
            </p:grpSpPr>
            <p:sp>
              <p:nvSpPr>
                <p:cNvPr id="10569" name="Google Shape;10569;p13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138"/>
              <p:cNvGrpSpPr/>
              <p:nvPr/>
            </p:nvGrpSpPr>
            <p:grpSpPr>
              <a:xfrm>
                <a:off x="6238903" y="1193063"/>
                <a:ext cx="284947" cy="327512"/>
                <a:chOff x="6238903" y="1193063"/>
                <a:chExt cx="284947" cy="327512"/>
              </a:xfrm>
            </p:grpSpPr>
            <p:sp>
              <p:nvSpPr>
                <p:cNvPr id="10572" name="Google Shape;10572;p13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73" name="Google Shape;10573;p13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574" name="Google Shape;10574;p138"/>
            <p:cNvGrpSpPr/>
            <p:nvPr/>
          </p:nvGrpSpPr>
          <p:grpSpPr>
            <a:xfrm>
              <a:off x="5900602" y="1193063"/>
              <a:ext cx="444345" cy="1023338"/>
              <a:chOff x="5900602" y="1193063"/>
              <a:chExt cx="444345" cy="1023338"/>
            </a:xfrm>
          </p:grpSpPr>
          <p:grpSp>
            <p:nvGrpSpPr>
              <p:cNvPr id="10575" name="Google Shape;10575;p138"/>
              <p:cNvGrpSpPr/>
              <p:nvPr/>
            </p:nvGrpSpPr>
            <p:grpSpPr>
              <a:xfrm>
                <a:off x="6046501" y="1367785"/>
                <a:ext cx="298446" cy="848616"/>
                <a:chOff x="6046501" y="1367785"/>
                <a:chExt cx="298446" cy="848616"/>
              </a:xfrm>
            </p:grpSpPr>
            <p:sp>
              <p:nvSpPr>
                <p:cNvPr id="10576" name="Google Shape;10576;p13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138"/>
              <p:cNvGrpSpPr/>
              <p:nvPr/>
            </p:nvGrpSpPr>
            <p:grpSpPr>
              <a:xfrm>
                <a:off x="5900602" y="1193063"/>
                <a:ext cx="284947" cy="182312"/>
                <a:chOff x="5900602" y="1193063"/>
                <a:chExt cx="284947" cy="182312"/>
              </a:xfrm>
            </p:grpSpPr>
            <p:sp>
              <p:nvSpPr>
                <p:cNvPr id="10579" name="Google Shape;10579;p13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80" name="Google Shape;10580;p13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581" name="Google Shape;10581;p138"/>
          <p:cNvGrpSpPr/>
          <p:nvPr/>
        </p:nvGrpSpPr>
        <p:grpSpPr>
          <a:xfrm>
            <a:off x="7238484" y="1193208"/>
            <a:ext cx="1219413" cy="1051365"/>
            <a:chOff x="7287122" y="1165658"/>
            <a:chExt cx="1219413" cy="1051365"/>
          </a:xfrm>
        </p:grpSpPr>
        <p:grpSp>
          <p:nvGrpSpPr>
            <p:cNvPr id="10582" name="Google Shape;10582;p138"/>
            <p:cNvGrpSpPr/>
            <p:nvPr/>
          </p:nvGrpSpPr>
          <p:grpSpPr>
            <a:xfrm>
              <a:off x="7287122" y="1969723"/>
              <a:ext cx="1219413" cy="247300"/>
              <a:chOff x="7287122" y="1969723"/>
              <a:chExt cx="1219413" cy="247300"/>
            </a:xfrm>
          </p:grpSpPr>
          <p:sp>
            <p:nvSpPr>
              <p:cNvPr id="10583" name="Google Shape;10583;p13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4" name="Google Shape;10584;p138"/>
              <p:cNvGrpSpPr/>
              <p:nvPr/>
            </p:nvGrpSpPr>
            <p:grpSpPr>
              <a:xfrm>
                <a:off x="7287122" y="2063892"/>
                <a:ext cx="1151753" cy="73428"/>
                <a:chOff x="7287122" y="2063892"/>
                <a:chExt cx="1151753" cy="73428"/>
              </a:xfrm>
            </p:grpSpPr>
            <p:sp>
              <p:nvSpPr>
                <p:cNvPr id="10585" name="Google Shape;10585;p13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86" name="Google Shape;10586;p13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587" name="Google Shape;10587;p138"/>
            <p:cNvGrpSpPr/>
            <p:nvPr/>
          </p:nvGrpSpPr>
          <p:grpSpPr>
            <a:xfrm>
              <a:off x="7287122" y="1712201"/>
              <a:ext cx="1219403" cy="246767"/>
              <a:chOff x="7287122" y="1712201"/>
              <a:chExt cx="1219403" cy="246767"/>
            </a:xfrm>
          </p:grpSpPr>
          <p:sp>
            <p:nvSpPr>
              <p:cNvPr id="10588" name="Google Shape;10588;p13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9" name="Google Shape;10589;p138"/>
              <p:cNvGrpSpPr/>
              <p:nvPr/>
            </p:nvGrpSpPr>
            <p:grpSpPr>
              <a:xfrm>
                <a:off x="7287122" y="1842861"/>
                <a:ext cx="1005303" cy="73419"/>
                <a:chOff x="7287122" y="1842861"/>
                <a:chExt cx="1005303" cy="73419"/>
              </a:xfrm>
            </p:grpSpPr>
            <p:sp>
              <p:nvSpPr>
                <p:cNvPr id="10590" name="Google Shape;10590;p13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91" name="Google Shape;10591;p13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592" name="Google Shape;10592;p138"/>
            <p:cNvGrpSpPr/>
            <p:nvPr/>
          </p:nvGrpSpPr>
          <p:grpSpPr>
            <a:xfrm>
              <a:off x="7287122" y="1447520"/>
              <a:ext cx="1219403" cy="286667"/>
              <a:chOff x="7287122" y="1447520"/>
              <a:chExt cx="1219403" cy="286667"/>
            </a:xfrm>
          </p:grpSpPr>
          <p:sp>
            <p:nvSpPr>
              <p:cNvPr id="10593" name="Google Shape;10593;p13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4" name="Google Shape;10594;p138"/>
              <p:cNvGrpSpPr/>
              <p:nvPr/>
            </p:nvGrpSpPr>
            <p:grpSpPr>
              <a:xfrm>
                <a:off x="7287122" y="1581977"/>
                <a:ext cx="852803" cy="73428"/>
                <a:chOff x="7287122" y="1581977"/>
                <a:chExt cx="852803" cy="73428"/>
              </a:xfrm>
            </p:grpSpPr>
            <p:sp>
              <p:nvSpPr>
                <p:cNvPr id="10595" name="Google Shape;10595;p13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96" name="Google Shape;10596;p13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597" name="Google Shape;10597;p138"/>
            <p:cNvGrpSpPr/>
            <p:nvPr/>
          </p:nvGrpSpPr>
          <p:grpSpPr>
            <a:xfrm>
              <a:off x="7287122" y="1165658"/>
              <a:ext cx="1219403" cy="344253"/>
              <a:chOff x="7287122" y="1165658"/>
              <a:chExt cx="1219403" cy="344253"/>
            </a:xfrm>
          </p:grpSpPr>
          <p:sp>
            <p:nvSpPr>
              <p:cNvPr id="10598" name="Google Shape;10598;p13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9" name="Google Shape;10599;p138"/>
              <p:cNvGrpSpPr/>
              <p:nvPr/>
            </p:nvGrpSpPr>
            <p:grpSpPr>
              <a:xfrm>
                <a:off x="7287122" y="1341025"/>
                <a:ext cx="695703" cy="73419"/>
                <a:chOff x="7287122" y="1341025"/>
                <a:chExt cx="695703" cy="73419"/>
              </a:xfrm>
            </p:grpSpPr>
            <p:sp>
              <p:nvSpPr>
                <p:cNvPr id="10600" name="Google Shape;10600;p13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01" name="Google Shape;10601;p13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05"/>
        <p:cNvGrpSpPr/>
        <p:nvPr/>
      </p:nvGrpSpPr>
      <p:grpSpPr>
        <a:xfrm>
          <a:off x="0" y="0"/>
          <a:ext cx="0" cy="0"/>
          <a:chOff x="0" y="0"/>
          <a:chExt cx="0" cy="0"/>
        </a:xfrm>
      </p:grpSpPr>
      <p:sp>
        <p:nvSpPr>
          <p:cNvPr id="10606" name="Google Shape;10606;p13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607" name="Google Shape;10607;p13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608" name="Google Shape;10608;p139"/>
          <p:cNvGrpSpPr/>
          <p:nvPr/>
        </p:nvGrpSpPr>
        <p:grpSpPr>
          <a:xfrm>
            <a:off x="866243" y="2291587"/>
            <a:ext cx="415546" cy="355053"/>
            <a:chOff x="866243" y="2291587"/>
            <a:chExt cx="415546" cy="355053"/>
          </a:xfrm>
        </p:grpSpPr>
        <p:sp>
          <p:nvSpPr>
            <p:cNvPr id="10609" name="Google Shape;10609;p13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3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3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3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3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4" name="Google Shape;10614;p13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5" name="Google Shape;10615;p139"/>
          <p:cNvGrpSpPr/>
          <p:nvPr/>
        </p:nvGrpSpPr>
        <p:grpSpPr>
          <a:xfrm>
            <a:off x="1958520" y="2302574"/>
            <a:ext cx="359213" cy="327807"/>
            <a:chOff x="1958520" y="2302574"/>
            <a:chExt cx="359213" cy="327807"/>
          </a:xfrm>
        </p:grpSpPr>
        <p:sp>
          <p:nvSpPr>
            <p:cNvPr id="10616" name="Google Shape;10616;p13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3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3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139"/>
          <p:cNvGrpSpPr/>
          <p:nvPr/>
        </p:nvGrpSpPr>
        <p:grpSpPr>
          <a:xfrm>
            <a:off x="2579882" y="2287427"/>
            <a:ext cx="207582" cy="359594"/>
            <a:chOff x="2656082" y="2287427"/>
            <a:chExt cx="207582" cy="359594"/>
          </a:xfrm>
        </p:grpSpPr>
        <p:sp>
          <p:nvSpPr>
            <p:cNvPr id="10620" name="Google Shape;10620;p13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3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3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3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139"/>
          <p:cNvGrpSpPr/>
          <p:nvPr/>
        </p:nvGrpSpPr>
        <p:grpSpPr>
          <a:xfrm>
            <a:off x="3049653" y="2321468"/>
            <a:ext cx="362991" cy="290018"/>
            <a:chOff x="3049653" y="2321468"/>
            <a:chExt cx="362991" cy="290018"/>
          </a:xfrm>
        </p:grpSpPr>
        <p:sp>
          <p:nvSpPr>
            <p:cNvPr id="10625" name="Google Shape;10625;p13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3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3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3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139"/>
          <p:cNvGrpSpPr/>
          <p:nvPr/>
        </p:nvGrpSpPr>
        <p:grpSpPr>
          <a:xfrm>
            <a:off x="3564243" y="2289904"/>
            <a:ext cx="422342" cy="355243"/>
            <a:chOff x="3564243" y="2289904"/>
            <a:chExt cx="422342" cy="355243"/>
          </a:xfrm>
        </p:grpSpPr>
        <p:sp>
          <p:nvSpPr>
            <p:cNvPr id="10630" name="Google Shape;10630;p13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3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3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3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3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5" name="Google Shape;10635;p13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6" name="Google Shape;10636;p139"/>
          <p:cNvGrpSpPr/>
          <p:nvPr/>
        </p:nvGrpSpPr>
        <p:grpSpPr>
          <a:xfrm>
            <a:off x="4687894" y="2289713"/>
            <a:ext cx="359594" cy="353909"/>
            <a:chOff x="4687894" y="2289713"/>
            <a:chExt cx="359594" cy="353909"/>
          </a:xfrm>
        </p:grpSpPr>
        <p:sp>
          <p:nvSpPr>
            <p:cNvPr id="10637" name="Google Shape;10637;p13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3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3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0" name="Google Shape;10640;p13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1" name="Google Shape;10641;p139"/>
          <p:cNvGrpSpPr/>
          <p:nvPr/>
        </p:nvGrpSpPr>
        <p:grpSpPr>
          <a:xfrm>
            <a:off x="6372624" y="2308227"/>
            <a:ext cx="263567" cy="317614"/>
            <a:chOff x="6421399" y="2308227"/>
            <a:chExt cx="263567" cy="317614"/>
          </a:xfrm>
        </p:grpSpPr>
        <p:sp>
          <p:nvSpPr>
            <p:cNvPr id="10642" name="Google Shape;10642;p13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3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3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3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139"/>
          <p:cNvGrpSpPr/>
          <p:nvPr/>
        </p:nvGrpSpPr>
        <p:grpSpPr>
          <a:xfrm>
            <a:off x="6870193" y="2295620"/>
            <a:ext cx="360356" cy="343462"/>
            <a:chOff x="6870193" y="2295620"/>
            <a:chExt cx="360356" cy="343462"/>
          </a:xfrm>
        </p:grpSpPr>
        <p:sp>
          <p:nvSpPr>
            <p:cNvPr id="10647" name="Google Shape;10647;p13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3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139"/>
          <p:cNvGrpSpPr/>
          <p:nvPr/>
        </p:nvGrpSpPr>
        <p:grpSpPr>
          <a:xfrm>
            <a:off x="7441465" y="2302860"/>
            <a:ext cx="342192" cy="327140"/>
            <a:chOff x="7441465" y="2302860"/>
            <a:chExt cx="342192" cy="327140"/>
          </a:xfrm>
        </p:grpSpPr>
        <p:sp>
          <p:nvSpPr>
            <p:cNvPr id="10650" name="Google Shape;10650;p13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3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139"/>
          <p:cNvGrpSpPr/>
          <p:nvPr/>
        </p:nvGrpSpPr>
        <p:grpSpPr>
          <a:xfrm>
            <a:off x="7989683" y="2350207"/>
            <a:ext cx="332761" cy="234066"/>
            <a:chOff x="7989683" y="2350207"/>
            <a:chExt cx="332761" cy="234066"/>
          </a:xfrm>
        </p:grpSpPr>
        <p:sp>
          <p:nvSpPr>
            <p:cNvPr id="10653" name="Google Shape;10653;p13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3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3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3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3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3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139"/>
          <p:cNvGrpSpPr/>
          <p:nvPr/>
        </p:nvGrpSpPr>
        <p:grpSpPr>
          <a:xfrm>
            <a:off x="5823294" y="2309751"/>
            <a:ext cx="315327" cy="314978"/>
            <a:chOff x="5823294" y="2309751"/>
            <a:chExt cx="315327" cy="314978"/>
          </a:xfrm>
        </p:grpSpPr>
        <p:sp>
          <p:nvSpPr>
            <p:cNvPr id="10660" name="Google Shape;10660;p13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3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3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3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3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3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3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3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3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3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3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3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3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3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3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3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3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139"/>
          <p:cNvGrpSpPr/>
          <p:nvPr/>
        </p:nvGrpSpPr>
        <p:grpSpPr>
          <a:xfrm>
            <a:off x="2497275" y="2744159"/>
            <a:ext cx="370930" cy="370549"/>
            <a:chOff x="2497275" y="2744159"/>
            <a:chExt cx="370930" cy="370549"/>
          </a:xfrm>
        </p:grpSpPr>
        <p:sp>
          <p:nvSpPr>
            <p:cNvPr id="10678" name="Google Shape;10678;p13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3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3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3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3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3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139"/>
          <p:cNvGrpSpPr/>
          <p:nvPr/>
        </p:nvGrpSpPr>
        <p:grpSpPr>
          <a:xfrm>
            <a:off x="860940" y="2746477"/>
            <a:ext cx="371883" cy="365691"/>
            <a:chOff x="860940" y="2746477"/>
            <a:chExt cx="371883" cy="365691"/>
          </a:xfrm>
        </p:grpSpPr>
        <p:sp>
          <p:nvSpPr>
            <p:cNvPr id="10685" name="Google Shape;10685;p13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3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3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3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3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139"/>
          <p:cNvGrpSpPr/>
          <p:nvPr/>
        </p:nvGrpSpPr>
        <p:grpSpPr>
          <a:xfrm>
            <a:off x="1493849" y="2775533"/>
            <a:ext cx="283985" cy="341080"/>
            <a:chOff x="1493849" y="2775533"/>
            <a:chExt cx="283985" cy="341080"/>
          </a:xfrm>
        </p:grpSpPr>
        <p:sp>
          <p:nvSpPr>
            <p:cNvPr id="10691" name="Google Shape;10691;p13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3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139"/>
          <p:cNvGrpSpPr/>
          <p:nvPr/>
        </p:nvGrpSpPr>
        <p:grpSpPr>
          <a:xfrm>
            <a:off x="1952836" y="2774422"/>
            <a:ext cx="372835" cy="342573"/>
            <a:chOff x="1952836" y="2774422"/>
            <a:chExt cx="372835" cy="342573"/>
          </a:xfrm>
        </p:grpSpPr>
        <p:sp>
          <p:nvSpPr>
            <p:cNvPr id="10694" name="Google Shape;10694;p13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3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3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139"/>
          <p:cNvGrpSpPr/>
          <p:nvPr/>
        </p:nvGrpSpPr>
        <p:grpSpPr>
          <a:xfrm>
            <a:off x="3079916" y="2744477"/>
            <a:ext cx="332729" cy="372518"/>
            <a:chOff x="3079916" y="2744477"/>
            <a:chExt cx="332729" cy="372518"/>
          </a:xfrm>
        </p:grpSpPr>
        <p:sp>
          <p:nvSpPr>
            <p:cNvPr id="10698" name="Google Shape;10698;p13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3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3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1" name="Google Shape;10701;p139"/>
          <p:cNvGrpSpPr/>
          <p:nvPr/>
        </p:nvGrpSpPr>
        <p:grpSpPr>
          <a:xfrm>
            <a:off x="3620576" y="2745525"/>
            <a:ext cx="336889" cy="355592"/>
            <a:chOff x="3620576" y="2745525"/>
            <a:chExt cx="336889" cy="355592"/>
          </a:xfrm>
        </p:grpSpPr>
        <p:sp>
          <p:nvSpPr>
            <p:cNvPr id="10702" name="Google Shape;10702;p13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3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139"/>
          <p:cNvGrpSpPr/>
          <p:nvPr/>
        </p:nvGrpSpPr>
        <p:grpSpPr>
          <a:xfrm>
            <a:off x="4126815" y="2760704"/>
            <a:ext cx="380393" cy="363118"/>
            <a:chOff x="4126815" y="2760704"/>
            <a:chExt cx="380393" cy="363118"/>
          </a:xfrm>
        </p:grpSpPr>
        <p:sp>
          <p:nvSpPr>
            <p:cNvPr id="10705" name="Google Shape;10705;p13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3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3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3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139"/>
          <p:cNvGrpSpPr/>
          <p:nvPr/>
        </p:nvGrpSpPr>
        <p:grpSpPr>
          <a:xfrm>
            <a:off x="4675986" y="2745684"/>
            <a:ext cx="381346" cy="368644"/>
            <a:chOff x="4675986" y="2745684"/>
            <a:chExt cx="381346" cy="368644"/>
          </a:xfrm>
        </p:grpSpPr>
        <p:sp>
          <p:nvSpPr>
            <p:cNvPr id="10710" name="Google Shape;10710;p13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3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139"/>
          <p:cNvGrpSpPr/>
          <p:nvPr/>
        </p:nvGrpSpPr>
        <p:grpSpPr>
          <a:xfrm>
            <a:off x="5220616" y="2791061"/>
            <a:ext cx="373185" cy="302466"/>
            <a:chOff x="5220616" y="2791061"/>
            <a:chExt cx="373185" cy="302466"/>
          </a:xfrm>
        </p:grpSpPr>
        <p:sp>
          <p:nvSpPr>
            <p:cNvPr id="10713" name="Google Shape;10713;p13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3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3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3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3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3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3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3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3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3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3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3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3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3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3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3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3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3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139"/>
          <p:cNvGrpSpPr/>
          <p:nvPr/>
        </p:nvGrpSpPr>
        <p:grpSpPr>
          <a:xfrm>
            <a:off x="5788661" y="2772517"/>
            <a:ext cx="284366" cy="344097"/>
            <a:chOff x="5864861" y="2772517"/>
            <a:chExt cx="284366" cy="344097"/>
          </a:xfrm>
        </p:grpSpPr>
        <p:sp>
          <p:nvSpPr>
            <p:cNvPr id="10732" name="Google Shape;10732;p13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3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3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3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3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3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8" name="Google Shape;10738;p13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9" name="Google Shape;10739;p139"/>
          <p:cNvGrpSpPr/>
          <p:nvPr/>
        </p:nvGrpSpPr>
        <p:grpSpPr>
          <a:xfrm>
            <a:off x="6974158" y="2789537"/>
            <a:ext cx="255247" cy="327458"/>
            <a:chOff x="6974158" y="2789537"/>
            <a:chExt cx="255247" cy="327458"/>
          </a:xfrm>
        </p:grpSpPr>
        <p:sp>
          <p:nvSpPr>
            <p:cNvPr id="10740" name="Google Shape;10740;p13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3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3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3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3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3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139"/>
          <p:cNvGrpSpPr/>
          <p:nvPr/>
        </p:nvGrpSpPr>
        <p:grpSpPr>
          <a:xfrm>
            <a:off x="7530697" y="2790299"/>
            <a:ext cx="244291" cy="326314"/>
            <a:chOff x="7530697" y="2790299"/>
            <a:chExt cx="244291" cy="326314"/>
          </a:xfrm>
        </p:grpSpPr>
        <p:sp>
          <p:nvSpPr>
            <p:cNvPr id="10747" name="Google Shape;10747;p13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3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3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3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3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3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139"/>
          <p:cNvGrpSpPr/>
          <p:nvPr/>
        </p:nvGrpSpPr>
        <p:grpSpPr>
          <a:xfrm>
            <a:off x="7988191" y="2832248"/>
            <a:ext cx="332348" cy="283985"/>
            <a:chOff x="7988191" y="2832248"/>
            <a:chExt cx="332348" cy="283985"/>
          </a:xfrm>
        </p:grpSpPr>
        <p:sp>
          <p:nvSpPr>
            <p:cNvPr id="10754" name="Google Shape;10754;p13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3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3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7" name="Google Shape;10757;p13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8" name="Google Shape;10758;p139"/>
          <p:cNvGrpSpPr/>
          <p:nvPr/>
        </p:nvGrpSpPr>
        <p:grpSpPr>
          <a:xfrm>
            <a:off x="3588440" y="3258368"/>
            <a:ext cx="364484" cy="262423"/>
            <a:chOff x="3588440" y="3258368"/>
            <a:chExt cx="364484" cy="262423"/>
          </a:xfrm>
        </p:grpSpPr>
        <p:sp>
          <p:nvSpPr>
            <p:cNvPr id="10759" name="Google Shape;10759;p13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3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3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3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3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3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5" name="Google Shape;10765;p13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6" name="Google Shape;10766;p139"/>
          <p:cNvGrpSpPr/>
          <p:nvPr/>
        </p:nvGrpSpPr>
        <p:grpSpPr>
          <a:xfrm>
            <a:off x="5765817" y="3227724"/>
            <a:ext cx="364865" cy="324822"/>
            <a:chOff x="5765817" y="3227724"/>
            <a:chExt cx="364865" cy="324822"/>
          </a:xfrm>
        </p:grpSpPr>
        <p:sp>
          <p:nvSpPr>
            <p:cNvPr id="10767" name="Google Shape;10767;p13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3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3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139"/>
          <p:cNvGrpSpPr/>
          <p:nvPr/>
        </p:nvGrpSpPr>
        <p:grpSpPr>
          <a:xfrm>
            <a:off x="6228583" y="3237664"/>
            <a:ext cx="446539" cy="303895"/>
            <a:chOff x="6228583" y="3237664"/>
            <a:chExt cx="446539" cy="303895"/>
          </a:xfrm>
        </p:grpSpPr>
        <p:sp>
          <p:nvSpPr>
            <p:cNvPr id="10771" name="Google Shape;10771;p13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3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3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3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3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3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3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3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3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3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3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3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3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3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3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3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3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139"/>
          <p:cNvGrpSpPr/>
          <p:nvPr/>
        </p:nvGrpSpPr>
        <p:grpSpPr>
          <a:xfrm>
            <a:off x="865862" y="3207306"/>
            <a:ext cx="364484" cy="364897"/>
            <a:chOff x="865862" y="3207306"/>
            <a:chExt cx="364484" cy="364897"/>
          </a:xfrm>
        </p:grpSpPr>
        <p:sp>
          <p:nvSpPr>
            <p:cNvPr id="10789" name="Google Shape;10789;p13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3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3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3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3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3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3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3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3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3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3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3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3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3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139"/>
          <p:cNvGrpSpPr/>
          <p:nvPr/>
        </p:nvGrpSpPr>
        <p:grpSpPr>
          <a:xfrm>
            <a:off x="1404617" y="3226962"/>
            <a:ext cx="370168" cy="325965"/>
            <a:chOff x="1404617" y="3226962"/>
            <a:chExt cx="370168" cy="325965"/>
          </a:xfrm>
        </p:grpSpPr>
        <p:sp>
          <p:nvSpPr>
            <p:cNvPr id="10804" name="Google Shape;10804;p13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3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3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3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3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3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3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3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3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139"/>
          <p:cNvGrpSpPr/>
          <p:nvPr/>
        </p:nvGrpSpPr>
        <p:grpSpPr>
          <a:xfrm>
            <a:off x="1953403" y="3216094"/>
            <a:ext cx="366389" cy="354481"/>
            <a:chOff x="1954741" y="3212419"/>
            <a:chExt cx="366389" cy="354481"/>
          </a:xfrm>
        </p:grpSpPr>
        <p:sp>
          <p:nvSpPr>
            <p:cNvPr id="10814" name="Google Shape;10814;p13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3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3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3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3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3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3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139"/>
          <p:cNvGrpSpPr/>
          <p:nvPr/>
        </p:nvGrpSpPr>
        <p:grpSpPr>
          <a:xfrm>
            <a:off x="3043239" y="3215626"/>
            <a:ext cx="366008" cy="348670"/>
            <a:chOff x="3043239" y="3215626"/>
            <a:chExt cx="366008" cy="348670"/>
          </a:xfrm>
        </p:grpSpPr>
        <p:sp>
          <p:nvSpPr>
            <p:cNvPr id="10822" name="Google Shape;10822;p13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3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139"/>
          <p:cNvGrpSpPr/>
          <p:nvPr/>
        </p:nvGrpSpPr>
        <p:grpSpPr>
          <a:xfrm>
            <a:off x="4218333" y="3184982"/>
            <a:ext cx="209107" cy="383442"/>
            <a:chOff x="4218333" y="3184982"/>
            <a:chExt cx="209107" cy="383442"/>
          </a:xfrm>
        </p:grpSpPr>
        <p:sp>
          <p:nvSpPr>
            <p:cNvPr id="10825" name="Google Shape;10825;p13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3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7" name="Google Shape;10827;p13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8" name="Google Shape;10828;p139"/>
          <p:cNvGrpSpPr/>
          <p:nvPr/>
        </p:nvGrpSpPr>
        <p:grpSpPr>
          <a:xfrm>
            <a:off x="6896644" y="3216007"/>
            <a:ext cx="322917" cy="347876"/>
            <a:chOff x="6896644" y="3216007"/>
            <a:chExt cx="322917" cy="347876"/>
          </a:xfrm>
        </p:grpSpPr>
        <p:sp>
          <p:nvSpPr>
            <p:cNvPr id="10829" name="Google Shape;10829;p13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3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3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3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3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3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3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139"/>
          <p:cNvGrpSpPr/>
          <p:nvPr/>
        </p:nvGrpSpPr>
        <p:grpSpPr>
          <a:xfrm>
            <a:off x="7429366" y="3223183"/>
            <a:ext cx="334634" cy="333904"/>
            <a:chOff x="7429366" y="3223183"/>
            <a:chExt cx="334634" cy="333904"/>
          </a:xfrm>
        </p:grpSpPr>
        <p:sp>
          <p:nvSpPr>
            <p:cNvPr id="10837" name="Google Shape;10837;p13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3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9" name="Google Shape;10839;p13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0" name="Google Shape;10840;p139"/>
          <p:cNvGrpSpPr/>
          <p:nvPr/>
        </p:nvGrpSpPr>
        <p:grpSpPr>
          <a:xfrm>
            <a:off x="5216456" y="3725484"/>
            <a:ext cx="356196" cy="265631"/>
            <a:chOff x="5216456" y="3725484"/>
            <a:chExt cx="356196" cy="265631"/>
          </a:xfrm>
        </p:grpSpPr>
        <p:sp>
          <p:nvSpPr>
            <p:cNvPr id="10841" name="Google Shape;10841;p13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3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139"/>
          <p:cNvGrpSpPr/>
          <p:nvPr/>
        </p:nvGrpSpPr>
        <p:grpSpPr>
          <a:xfrm>
            <a:off x="6849393" y="3733994"/>
            <a:ext cx="355053" cy="248038"/>
            <a:chOff x="6849393" y="3733994"/>
            <a:chExt cx="355053" cy="248038"/>
          </a:xfrm>
        </p:grpSpPr>
        <p:sp>
          <p:nvSpPr>
            <p:cNvPr id="10844" name="Google Shape;10844;p13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3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3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3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3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139"/>
          <p:cNvGrpSpPr/>
          <p:nvPr/>
        </p:nvGrpSpPr>
        <p:grpSpPr>
          <a:xfrm>
            <a:off x="7918997" y="3714687"/>
            <a:ext cx="392111" cy="280206"/>
            <a:chOff x="7918997" y="3714687"/>
            <a:chExt cx="392111" cy="280206"/>
          </a:xfrm>
        </p:grpSpPr>
        <p:sp>
          <p:nvSpPr>
            <p:cNvPr id="10850" name="Google Shape;10850;p13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3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3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3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3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5" name="Google Shape;10855;p13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6" name="Google Shape;10856;p139"/>
          <p:cNvGrpSpPr/>
          <p:nvPr/>
        </p:nvGrpSpPr>
        <p:grpSpPr>
          <a:xfrm>
            <a:off x="1408777" y="3680964"/>
            <a:ext cx="357720" cy="355148"/>
            <a:chOff x="1408777" y="3680964"/>
            <a:chExt cx="357720" cy="355148"/>
          </a:xfrm>
        </p:grpSpPr>
        <p:sp>
          <p:nvSpPr>
            <p:cNvPr id="10857" name="Google Shape;10857;p13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3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3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3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3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139"/>
          <p:cNvGrpSpPr/>
          <p:nvPr/>
        </p:nvGrpSpPr>
        <p:grpSpPr>
          <a:xfrm>
            <a:off x="1952836" y="3680964"/>
            <a:ext cx="357720" cy="355148"/>
            <a:chOff x="1952836" y="3680964"/>
            <a:chExt cx="357720" cy="355148"/>
          </a:xfrm>
        </p:grpSpPr>
        <p:sp>
          <p:nvSpPr>
            <p:cNvPr id="10863" name="Google Shape;10863;p13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3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3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3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3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139"/>
          <p:cNvGrpSpPr/>
          <p:nvPr/>
        </p:nvGrpSpPr>
        <p:grpSpPr>
          <a:xfrm>
            <a:off x="2496894" y="3680964"/>
            <a:ext cx="357720" cy="355148"/>
            <a:chOff x="2496894" y="3680964"/>
            <a:chExt cx="357720" cy="355148"/>
          </a:xfrm>
        </p:grpSpPr>
        <p:sp>
          <p:nvSpPr>
            <p:cNvPr id="10869" name="Google Shape;10869;p13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3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3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3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3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139"/>
          <p:cNvGrpSpPr/>
          <p:nvPr/>
        </p:nvGrpSpPr>
        <p:grpSpPr>
          <a:xfrm>
            <a:off x="3040984" y="3681059"/>
            <a:ext cx="356164" cy="355815"/>
            <a:chOff x="3040984" y="3681059"/>
            <a:chExt cx="356164" cy="355815"/>
          </a:xfrm>
        </p:grpSpPr>
        <p:sp>
          <p:nvSpPr>
            <p:cNvPr id="10875" name="Google Shape;10875;p13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3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3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139"/>
          <p:cNvGrpSpPr/>
          <p:nvPr/>
        </p:nvGrpSpPr>
        <p:grpSpPr>
          <a:xfrm>
            <a:off x="3584280" y="3699191"/>
            <a:ext cx="358069" cy="317995"/>
            <a:chOff x="3584280" y="3699191"/>
            <a:chExt cx="358069" cy="317995"/>
          </a:xfrm>
        </p:grpSpPr>
        <p:sp>
          <p:nvSpPr>
            <p:cNvPr id="10879" name="Google Shape;10879;p13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3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3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3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139"/>
          <p:cNvGrpSpPr/>
          <p:nvPr/>
        </p:nvGrpSpPr>
        <p:grpSpPr>
          <a:xfrm>
            <a:off x="4129482" y="3681059"/>
            <a:ext cx="355402" cy="354291"/>
            <a:chOff x="4129482" y="3681059"/>
            <a:chExt cx="355402" cy="354291"/>
          </a:xfrm>
        </p:grpSpPr>
        <p:sp>
          <p:nvSpPr>
            <p:cNvPr id="10884" name="Google Shape;10884;p13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3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3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3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139"/>
          <p:cNvGrpSpPr/>
          <p:nvPr/>
        </p:nvGrpSpPr>
        <p:grpSpPr>
          <a:xfrm>
            <a:off x="4673540" y="3680297"/>
            <a:ext cx="355434" cy="355815"/>
            <a:chOff x="4673540" y="3680297"/>
            <a:chExt cx="355434" cy="355815"/>
          </a:xfrm>
        </p:grpSpPr>
        <p:sp>
          <p:nvSpPr>
            <p:cNvPr id="10889" name="Google Shape;10889;p13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3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3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139"/>
          <p:cNvGrpSpPr/>
          <p:nvPr/>
        </p:nvGrpSpPr>
        <p:grpSpPr>
          <a:xfrm>
            <a:off x="5779408" y="3699191"/>
            <a:ext cx="317645" cy="318757"/>
            <a:chOff x="5779408" y="3699191"/>
            <a:chExt cx="317645" cy="318757"/>
          </a:xfrm>
        </p:grpSpPr>
        <p:sp>
          <p:nvSpPr>
            <p:cNvPr id="10893" name="Google Shape;10893;p13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3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5" name="Google Shape;10895;p13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6" name="Google Shape;10896;p139"/>
          <p:cNvGrpSpPr/>
          <p:nvPr/>
        </p:nvGrpSpPr>
        <p:grpSpPr>
          <a:xfrm>
            <a:off x="7390435" y="3680868"/>
            <a:ext cx="372073" cy="355243"/>
            <a:chOff x="7390435" y="3680868"/>
            <a:chExt cx="372073" cy="355243"/>
          </a:xfrm>
        </p:grpSpPr>
        <p:sp>
          <p:nvSpPr>
            <p:cNvPr id="10897" name="Google Shape;10897;p13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3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3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3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3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3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139"/>
          <p:cNvGrpSpPr/>
          <p:nvPr/>
        </p:nvGrpSpPr>
        <p:grpSpPr>
          <a:xfrm>
            <a:off x="1421638" y="4125629"/>
            <a:ext cx="374709" cy="374010"/>
            <a:chOff x="1421638" y="4125629"/>
            <a:chExt cx="374709" cy="374010"/>
          </a:xfrm>
        </p:grpSpPr>
        <p:sp>
          <p:nvSpPr>
            <p:cNvPr id="10904" name="Google Shape;10904;p13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3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139"/>
          <p:cNvGrpSpPr/>
          <p:nvPr/>
        </p:nvGrpSpPr>
        <p:grpSpPr>
          <a:xfrm>
            <a:off x="1973254" y="4156304"/>
            <a:ext cx="357720" cy="342192"/>
            <a:chOff x="1973254" y="4156304"/>
            <a:chExt cx="357720" cy="342192"/>
          </a:xfrm>
        </p:grpSpPr>
        <p:sp>
          <p:nvSpPr>
            <p:cNvPr id="10907" name="Google Shape;10907;p13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3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3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3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3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3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139"/>
          <p:cNvGrpSpPr/>
          <p:nvPr/>
        </p:nvGrpSpPr>
        <p:grpSpPr>
          <a:xfrm>
            <a:off x="2523759" y="4135505"/>
            <a:ext cx="341049" cy="340318"/>
            <a:chOff x="2523759" y="4135505"/>
            <a:chExt cx="341049" cy="340318"/>
          </a:xfrm>
        </p:grpSpPr>
        <p:sp>
          <p:nvSpPr>
            <p:cNvPr id="10914" name="Google Shape;10914;p13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3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6" name="Google Shape;10916;p139"/>
          <p:cNvGrpSpPr/>
          <p:nvPr/>
        </p:nvGrpSpPr>
        <p:grpSpPr>
          <a:xfrm>
            <a:off x="3040603" y="4130360"/>
            <a:ext cx="392079" cy="350353"/>
            <a:chOff x="3040603" y="4130360"/>
            <a:chExt cx="392079" cy="350353"/>
          </a:xfrm>
        </p:grpSpPr>
        <p:sp>
          <p:nvSpPr>
            <p:cNvPr id="10917" name="Google Shape;10917;p13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3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3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3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3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3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3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3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3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3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139"/>
          <p:cNvGrpSpPr/>
          <p:nvPr/>
        </p:nvGrpSpPr>
        <p:grpSpPr>
          <a:xfrm>
            <a:off x="3662144" y="4135505"/>
            <a:ext cx="232955" cy="340318"/>
            <a:chOff x="3662144" y="4135505"/>
            <a:chExt cx="232955" cy="340318"/>
          </a:xfrm>
        </p:grpSpPr>
        <p:sp>
          <p:nvSpPr>
            <p:cNvPr id="10928" name="Google Shape;10928;p13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3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3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3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139"/>
          <p:cNvGrpSpPr/>
          <p:nvPr/>
        </p:nvGrpSpPr>
        <p:grpSpPr>
          <a:xfrm>
            <a:off x="4149138" y="4121151"/>
            <a:ext cx="344065" cy="368644"/>
            <a:chOff x="4149138" y="4121151"/>
            <a:chExt cx="344065" cy="368644"/>
          </a:xfrm>
        </p:grpSpPr>
        <p:sp>
          <p:nvSpPr>
            <p:cNvPr id="10933" name="Google Shape;10933;p13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3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3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3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3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3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3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3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3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3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3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3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5" name="Google Shape;10945;p13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6" name="Google Shape;10946;p139"/>
          <p:cNvGrpSpPr/>
          <p:nvPr/>
        </p:nvGrpSpPr>
        <p:grpSpPr>
          <a:xfrm>
            <a:off x="5206262" y="4174817"/>
            <a:ext cx="397763" cy="262804"/>
            <a:chOff x="5206262" y="4174817"/>
            <a:chExt cx="397763" cy="262804"/>
          </a:xfrm>
        </p:grpSpPr>
        <p:sp>
          <p:nvSpPr>
            <p:cNvPr id="10947" name="Google Shape;10947;p13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3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3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3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3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3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3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139"/>
          <p:cNvGrpSpPr/>
          <p:nvPr/>
        </p:nvGrpSpPr>
        <p:grpSpPr>
          <a:xfrm>
            <a:off x="5727616" y="4204699"/>
            <a:ext cx="440505" cy="290018"/>
            <a:chOff x="5727616" y="4204699"/>
            <a:chExt cx="440505" cy="290018"/>
          </a:xfrm>
        </p:grpSpPr>
        <p:sp>
          <p:nvSpPr>
            <p:cNvPr id="10955" name="Google Shape;10955;p13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3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3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3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139"/>
          <p:cNvGrpSpPr/>
          <p:nvPr/>
        </p:nvGrpSpPr>
        <p:grpSpPr>
          <a:xfrm>
            <a:off x="6410063" y="4135124"/>
            <a:ext cx="159950" cy="364516"/>
            <a:chOff x="6410063" y="4135124"/>
            <a:chExt cx="159950" cy="364516"/>
          </a:xfrm>
        </p:grpSpPr>
        <p:sp>
          <p:nvSpPr>
            <p:cNvPr id="10964" name="Google Shape;10964;p13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3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3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3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139"/>
          <p:cNvGrpSpPr/>
          <p:nvPr/>
        </p:nvGrpSpPr>
        <p:grpSpPr>
          <a:xfrm>
            <a:off x="6924652" y="4135505"/>
            <a:ext cx="214378" cy="364135"/>
            <a:chOff x="6924652" y="4135505"/>
            <a:chExt cx="214378" cy="364135"/>
          </a:xfrm>
        </p:grpSpPr>
        <p:sp>
          <p:nvSpPr>
            <p:cNvPr id="10969" name="Google Shape;10969;p13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3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3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3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139"/>
          <p:cNvGrpSpPr/>
          <p:nvPr/>
        </p:nvGrpSpPr>
        <p:grpSpPr>
          <a:xfrm>
            <a:off x="7384751" y="4147984"/>
            <a:ext cx="380012" cy="351274"/>
            <a:chOff x="7384751" y="4147984"/>
            <a:chExt cx="380012" cy="351274"/>
          </a:xfrm>
        </p:grpSpPr>
        <p:sp>
          <p:nvSpPr>
            <p:cNvPr id="10974" name="Google Shape;10974;p13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3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3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3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3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10982"/>
        <p:cNvGrpSpPr/>
        <p:nvPr/>
      </p:nvGrpSpPr>
      <p:grpSpPr>
        <a:xfrm>
          <a:off x="0" y="0"/>
          <a:ext cx="0" cy="0"/>
          <a:chOff x="0" y="0"/>
          <a:chExt cx="0" cy="0"/>
        </a:xfrm>
      </p:grpSpPr>
      <p:sp>
        <p:nvSpPr>
          <p:cNvPr id="10983" name="Google Shape;10983;p14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84" name="Google Shape;10984;p14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985" name="Google Shape;10985;p140"/>
          <p:cNvGrpSpPr/>
          <p:nvPr/>
        </p:nvGrpSpPr>
        <p:grpSpPr>
          <a:xfrm>
            <a:off x="1989449" y="4282269"/>
            <a:ext cx="374774" cy="346073"/>
            <a:chOff x="1989449" y="4282269"/>
            <a:chExt cx="374774" cy="346073"/>
          </a:xfrm>
        </p:grpSpPr>
        <p:sp>
          <p:nvSpPr>
            <p:cNvPr id="10986" name="Google Shape;10986;p14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4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4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4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4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140"/>
          <p:cNvGrpSpPr/>
          <p:nvPr/>
        </p:nvGrpSpPr>
        <p:grpSpPr>
          <a:xfrm>
            <a:off x="2487439" y="4280740"/>
            <a:ext cx="198775" cy="348972"/>
            <a:chOff x="2487439" y="4280740"/>
            <a:chExt cx="198775" cy="348972"/>
          </a:xfrm>
        </p:grpSpPr>
        <p:sp>
          <p:nvSpPr>
            <p:cNvPr id="10992" name="Google Shape;10992;p14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4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4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4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140"/>
          <p:cNvGrpSpPr/>
          <p:nvPr/>
        </p:nvGrpSpPr>
        <p:grpSpPr>
          <a:xfrm>
            <a:off x="2810958" y="4273923"/>
            <a:ext cx="353145" cy="361873"/>
            <a:chOff x="2810958" y="4273923"/>
            <a:chExt cx="353145" cy="361873"/>
          </a:xfrm>
        </p:grpSpPr>
        <p:sp>
          <p:nvSpPr>
            <p:cNvPr id="10997" name="Google Shape;10997;p14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4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4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4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4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4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4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140"/>
          <p:cNvGrpSpPr/>
          <p:nvPr/>
        </p:nvGrpSpPr>
        <p:grpSpPr>
          <a:xfrm>
            <a:off x="6275635" y="4282651"/>
            <a:ext cx="209383" cy="366778"/>
            <a:chOff x="6275635" y="4282651"/>
            <a:chExt cx="209383" cy="366778"/>
          </a:xfrm>
        </p:grpSpPr>
        <p:sp>
          <p:nvSpPr>
            <p:cNvPr id="11005" name="Google Shape;11005;p14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4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140"/>
          <p:cNvGrpSpPr/>
          <p:nvPr/>
        </p:nvGrpSpPr>
        <p:grpSpPr>
          <a:xfrm>
            <a:off x="6701186" y="4283033"/>
            <a:ext cx="280292" cy="366396"/>
            <a:chOff x="6701186" y="4283033"/>
            <a:chExt cx="280292" cy="366396"/>
          </a:xfrm>
        </p:grpSpPr>
        <p:sp>
          <p:nvSpPr>
            <p:cNvPr id="11008" name="Google Shape;11008;p14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4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140"/>
          <p:cNvGrpSpPr/>
          <p:nvPr/>
        </p:nvGrpSpPr>
        <p:grpSpPr>
          <a:xfrm>
            <a:off x="2609571" y="3824958"/>
            <a:ext cx="373627" cy="347347"/>
            <a:chOff x="2609571" y="3824958"/>
            <a:chExt cx="373627" cy="347347"/>
          </a:xfrm>
        </p:grpSpPr>
        <p:sp>
          <p:nvSpPr>
            <p:cNvPr id="11011" name="Google Shape;11011;p14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4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3" name="Google Shape;11013;p14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4" name="Google Shape;11014;p140"/>
          <p:cNvGrpSpPr/>
          <p:nvPr/>
        </p:nvGrpSpPr>
        <p:grpSpPr>
          <a:xfrm>
            <a:off x="916127" y="3807056"/>
            <a:ext cx="221902" cy="380795"/>
            <a:chOff x="916127" y="3807056"/>
            <a:chExt cx="221902" cy="380795"/>
          </a:xfrm>
        </p:grpSpPr>
        <p:sp>
          <p:nvSpPr>
            <p:cNvPr id="11015" name="Google Shape;11015;p14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4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4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4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9" name="Google Shape;11019;p14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4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1" name="Google Shape;11021;p140"/>
          <p:cNvGrpSpPr/>
          <p:nvPr/>
        </p:nvGrpSpPr>
        <p:grpSpPr>
          <a:xfrm>
            <a:off x="3513010" y="3816134"/>
            <a:ext cx="362223" cy="361108"/>
            <a:chOff x="3513010" y="3816134"/>
            <a:chExt cx="362223" cy="361108"/>
          </a:xfrm>
        </p:grpSpPr>
        <p:sp>
          <p:nvSpPr>
            <p:cNvPr id="11022" name="Google Shape;11022;p14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4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4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4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140"/>
          <p:cNvGrpSpPr/>
          <p:nvPr/>
        </p:nvGrpSpPr>
        <p:grpSpPr>
          <a:xfrm>
            <a:off x="3950316" y="3820307"/>
            <a:ext cx="369805" cy="353782"/>
            <a:chOff x="3950316" y="3820307"/>
            <a:chExt cx="369805" cy="353782"/>
          </a:xfrm>
        </p:grpSpPr>
        <p:sp>
          <p:nvSpPr>
            <p:cNvPr id="11027" name="Google Shape;11027;p14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4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4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4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140"/>
          <p:cNvGrpSpPr/>
          <p:nvPr/>
        </p:nvGrpSpPr>
        <p:grpSpPr>
          <a:xfrm>
            <a:off x="1761909" y="3811961"/>
            <a:ext cx="307974" cy="371716"/>
            <a:chOff x="1761909" y="3811961"/>
            <a:chExt cx="307974" cy="371716"/>
          </a:xfrm>
        </p:grpSpPr>
        <p:sp>
          <p:nvSpPr>
            <p:cNvPr id="11032" name="Google Shape;11032;p14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4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4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4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4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4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4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4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4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4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140"/>
          <p:cNvGrpSpPr/>
          <p:nvPr/>
        </p:nvGrpSpPr>
        <p:grpSpPr>
          <a:xfrm>
            <a:off x="5373342" y="3808935"/>
            <a:ext cx="231395" cy="353145"/>
            <a:chOff x="5373342" y="3808935"/>
            <a:chExt cx="231395" cy="353145"/>
          </a:xfrm>
        </p:grpSpPr>
        <p:sp>
          <p:nvSpPr>
            <p:cNvPr id="11043" name="Google Shape;11043;p14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4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4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4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4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4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4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4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4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2" name="Google Shape;11052;p14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3" name="Google Shape;11053;p140"/>
          <p:cNvGrpSpPr/>
          <p:nvPr/>
        </p:nvGrpSpPr>
        <p:grpSpPr>
          <a:xfrm>
            <a:off x="5833775" y="3809445"/>
            <a:ext cx="235185" cy="352253"/>
            <a:chOff x="5833775" y="3809445"/>
            <a:chExt cx="235185" cy="352253"/>
          </a:xfrm>
        </p:grpSpPr>
        <p:sp>
          <p:nvSpPr>
            <p:cNvPr id="11054" name="Google Shape;11054;p14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4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4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140"/>
          <p:cNvGrpSpPr/>
          <p:nvPr/>
        </p:nvGrpSpPr>
        <p:grpSpPr>
          <a:xfrm>
            <a:off x="4942472" y="3809318"/>
            <a:ext cx="238976" cy="352762"/>
            <a:chOff x="4942472" y="3809318"/>
            <a:chExt cx="238976" cy="352762"/>
          </a:xfrm>
        </p:grpSpPr>
        <p:sp>
          <p:nvSpPr>
            <p:cNvPr id="11058" name="Google Shape;11058;p14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4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4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4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4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4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4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140"/>
          <p:cNvGrpSpPr/>
          <p:nvPr/>
        </p:nvGrpSpPr>
        <p:grpSpPr>
          <a:xfrm>
            <a:off x="6266525" y="3807788"/>
            <a:ext cx="260223" cy="353527"/>
            <a:chOff x="6266525" y="3807788"/>
            <a:chExt cx="260223" cy="353527"/>
          </a:xfrm>
        </p:grpSpPr>
        <p:sp>
          <p:nvSpPr>
            <p:cNvPr id="11066" name="Google Shape;11066;p14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4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4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4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0" name="Google Shape;11070;p14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1" name="Google Shape;11071;p140"/>
          <p:cNvGrpSpPr/>
          <p:nvPr/>
        </p:nvGrpSpPr>
        <p:grpSpPr>
          <a:xfrm>
            <a:off x="7184363" y="3809604"/>
            <a:ext cx="202184" cy="352762"/>
            <a:chOff x="7184363" y="3809604"/>
            <a:chExt cx="202184" cy="352762"/>
          </a:xfrm>
        </p:grpSpPr>
        <p:sp>
          <p:nvSpPr>
            <p:cNvPr id="11072" name="Google Shape;11072;p14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4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4" name="Google Shape;11074;p140"/>
          <p:cNvGrpSpPr/>
          <p:nvPr/>
        </p:nvGrpSpPr>
        <p:grpSpPr>
          <a:xfrm>
            <a:off x="7571624" y="3808935"/>
            <a:ext cx="292047" cy="352762"/>
            <a:chOff x="7571624" y="3808935"/>
            <a:chExt cx="292047" cy="352762"/>
          </a:xfrm>
        </p:grpSpPr>
        <p:sp>
          <p:nvSpPr>
            <p:cNvPr id="11075" name="Google Shape;11075;p14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4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4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4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4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4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140"/>
          <p:cNvGrpSpPr/>
          <p:nvPr/>
        </p:nvGrpSpPr>
        <p:grpSpPr>
          <a:xfrm>
            <a:off x="2174559" y="3356116"/>
            <a:ext cx="364135" cy="359930"/>
            <a:chOff x="2174559" y="3356116"/>
            <a:chExt cx="364135" cy="359930"/>
          </a:xfrm>
        </p:grpSpPr>
        <p:sp>
          <p:nvSpPr>
            <p:cNvPr id="11082" name="Google Shape;11082;p14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4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140"/>
          <p:cNvGrpSpPr/>
          <p:nvPr/>
        </p:nvGrpSpPr>
        <p:grpSpPr>
          <a:xfrm>
            <a:off x="1731934" y="3355639"/>
            <a:ext cx="368371" cy="361554"/>
            <a:chOff x="1731934" y="3355639"/>
            <a:chExt cx="368371" cy="361554"/>
          </a:xfrm>
        </p:grpSpPr>
        <p:sp>
          <p:nvSpPr>
            <p:cNvPr id="11085" name="Google Shape;11085;p14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4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140"/>
          <p:cNvGrpSpPr/>
          <p:nvPr/>
        </p:nvGrpSpPr>
        <p:grpSpPr>
          <a:xfrm>
            <a:off x="3990517" y="3354173"/>
            <a:ext cx="279559" cy="363402"/>
            <a:chOff x="3990517" y="3354173"/>
            <a:chExt cx="279559" cy="363402"/>
          </a:xfrm>
        </p:grpSpPr>
        <p:sp>
          <p:nvSpPr>
            <p:cNvPr id="11088" name="Google Shape;11088;p14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4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4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140"/>
          <p:cNvGrpSpPr/>
          <p:nvPr/>
        </p:nvGrpSpPr>
        <p:grpSpPr>
          <a:xfrm>
            <a:off x="3497847" y="3417374"/>
            <a:ext cx="379680" cy="237606"/>
            <a:chOff x="3497847" y="3417374"/>
            <a:chExt cx="379680" cy="237606"/>
          </a:xfrm>
        </p:grpSpPr>
        <p:sp>
          <p:nvSpPr>
            <p:cNvPr id="11092" name="Google Shape;11092;p14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4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4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4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140"/>
          <p:cNvGrpSpPr/>
          <p:nvPr/>
        </p:nvGrpSpPr>
        <p:grpSpPr>
          <a:xfrm>
            <a:off x="2612597" y="3367075"/>
            <a:ext cx="376271" cy="337982"/>
            <a:chOff x="2612597" y="3367075"/>
            <a:chExt cx="376271" cy="337982"/>
          </a:xfrm>
        </p:grpSpPr>
        <p:sp>
          <p:nvSpPr>
            <p:cNvPr id="11097" name="Google Shape;11097;p14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4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140"/>
          <p:cNvGrpSpPr/>
          <p:nvPr/>
        </p:nvGrpSpPr>
        <p:grpSpPr>
          <a:xfrm>
            <a:off x="3071914" y="3364431"/>
            <a:ext cx="343652" cy="342505"/>
            <a:chOff x="3071914" y="3364431"/>
            <a:chExt cx="343652" cy="342505"/>
          </a:xfrm>
        </p:grpSpPr>
        <p:sp>
          <p:nvSpPr>
            <p:cNvPr id="11100" name="Google Shape;11100;p14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4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4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4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4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140"/>
          <p:cNvGrpSpPr/>
          <p:nvPr/>
        </p:nvGrpSpPr>
        <p:grpSpPr>
          <a:xfrm>
            <a:off x="897141" y="3359875"/>
            <a:ext cx="257962" cy="352762"/>
            <a:chOff x="897141" y="3359875"/>
            <a:chExt cx="257962" cy="352762"/>
          </a:xfrm>
        </p:grpSpPr>
        <p:sp>
          <p:nvSpPr>
            <p:cNvPr id="11106" name="Google Shape;11106;p14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4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4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4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4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4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4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4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140"/>
          <p:cNvGrpSpPr/>
          <p:nvPr/>
        </p:nvGrpSpPr>
        <p:grpSpPr>
          <a:xfrm>
            <a:off x="1333682" y="3344330"/>
            <a:ext cx="271213" cy="383088"/>
            <a:chOff x="1333682" y="3344330"/>
            <a:chExt cx="271213" cy="383088"/>
          </a:xfrm>
        </p:grpSpPr>
        <p:sp>
          <p:nvSpPr>
            <p:cNvPr id="11115" name="Google Shape;11115;p14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4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4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4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4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4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4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4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4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4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4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140"/>
          <p:cNvGrpSpPr/>
          <p:nvPr/>
        </p:nvGrpSpPr>
        <p:grpSpPr>
          <a:xfrm>
            <a:off x="6664394" y="3346974"/>
            <a:ext cx="353113" cy="351998"/>
            <a:chOff x="6664394" y="3346974"/>
            <a:chExt cx="353113" cy="351998"/>
          </a:xfrm>
        </p:grpSpPr>
        <p:sp>
          <p:nvSpPr>
            <p:cNvPr id="11127" name="Google Shape;11127;p14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4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4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4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4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140"/>
          <p:cNvGrpSpPr/>
          <p:nvPr/>
        </p:nvGrpSpPr>
        <p:grpSpPr>
          <a:xfrm>
            <a:off x="849741" y="1959307"/>
            <a:ext cx="399398" cy="375443"/>
            <a:chOff x="849741" y="1959307"/>
            <a:chExt cx="399398" cy="375443"/>
          </a:xfrm>
        </p:grpSpPr>
        <p:sp>
          <p:nvSpPr>
            <p:cNvPr id="11133" name="Google Shape;11133;p14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4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5" name="Google Shape;11135;p140"/>
          <p:cNvGrpSpPr/>
          <p:nvPr/>
        </p:nvGrpSpPr>
        <p:grpSpPr>
          <a:xfrm>
            <a:off x="1284212" y="1963766"/>
            <a:ext cx="379489" cy="366046"/>
            <a:chOff x="1284212" y="1963766"/>
            <a:chExt cx="379489" cy="366046"/>
          </a:xfrm>
        </p:grpSpPr>
        <p:sp>
          <p:nvSpPr>
            <p:cNvPr id="11136" name="Google Shape;11136;p14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4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140"/>
          <p:cNvGrpSpPr/>
          <p:nvPr/>
        </p:nvGrpSpPr>
        <p:grpSpPr>
          <a:xfrm>
            <a:off x="3037766" y="1969564"/>
            <a:ext cx="370219" cy="354928"/>
            <a:chOff x="3037766" y="1969564"/>
            <a:chExt cx="370219" cy="354928"/>
          </a:xfrm>
        </p:grpSpPr>
        <p:sp>
          <p:nvSpPr>
            <p:cNvPr id="11139" name="Google Shape;11139;p14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4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4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4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140"/>
          <p:cNvGrpSpPr/>
          <p:nvPr/>
        </p:nvGrpSpPr>
        <p:grpSpPr>
          <a:xfrm>
            <a:off x="3982553" y="1971730"/>
            <a:ext cx="304566" cy="350501"/>
            <a:chOff x="3982553" y="1971730"/>
            <a:chExt cx="304566" cy="350501"/>
          </a:xfrm>
        </p:grpSpPr>
        <p:sp>
          <p:nvSpPr>
            <p:cNvPr id="11144" name="Google Shape;11144;p14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4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140"/>
          <p:cNvGrpSpPr/>
          <p:nvPr/>
        </p:nvGrpSpPr>
        <p:grpSpPr>
          <a:xfrm>
            <a:off x="2567841" y="1994124"/>
            <a:ext cx="399812" cy="306477"/>
            <a:chOff x="2567841" y="1994124"/>
            <a:chExt cx="399812" cy="306477"/>
          </a:xfrm>
        </p:grpSpPr>
        <p:sp>
          <p:nvSpPr>
            <p:cNvPr id="11147" name="Google Shape;11147;p14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4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4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0" name="Google Shape;11150;p140"/>
          <p:cNvGrpSpPr/>
          <p:nvPr/>
        </p:nvGrpSpPr>
        <p:grpSpPr>
          <a:xfrm>
            <a:off x="2212084" y="1960358"/>
            <a:ext cx="324698" cy="372863"/>
            <a:chOff x="2212084" y="1960358"/>
            <a:chExt cx="324698" cy="372863"/>
          </a:xfrm>
        </p:grpSpPr>
        <p:sp>
          <p:nvSpPr>
            <p:cNvPr id="11151" name="Google Shape;11151;p14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4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4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140"/>
          <p:cNvGrpSpPr/>
          <p:nvPr/>
        </p:nvGrpSpPr>
        <p:grpSpPr>
          <a:xfrm>
            <a:off x="1805901" y="1960358"/>
            <a:ext cx="284847" cy="373627"/>
            <a:chOff x="1805901" y="1960358"/>
            <a:chExt cx="284847" cy="373627"/>
          </a:xfrm>
        </p:grpSpPr>
        <p:sp>
          <p:nvSpPr>
            <p:cNvPr id="11155" name="Google Shape;11155;p14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4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7" name="Google Shape;11157;p14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4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4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0" name="Google Shape;11160;p140"/>
          <p:cNvGrpSpPr/>
          <p:nvPr/>
        </p:nvGrpSpPr>
        <p:grpSpPr>
          <a:xfrm>
            <a:off x="6656812" y="2029388"/>
            <a:ext cx="368690" cy="245793"/>
            <a:chOff x="6656812" y="2029388"/>
            <a:chExt cx="368690" cy="245793"/>
          </a:xfrm>
        </p:grpSpPr>
        <p:sp>
          <p:nvSpPr>
            <p:cNvPr id="11161" name="Google Shape;11161;p14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4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4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4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4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4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4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4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4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4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140"/>
          <p:cNvGrpSpPr/>
          <p:nvPr/>
        </p:nvGrpSpPr>
        <p:grpSpPr>
          <a:xfrm>
            <a:off x="4869651" y="2012218"/>
            <a:ext cx="376654" cy="281566"/>
            <a:chOff x="4869651" y="2012218"/>
            <a:chExt cx="376654" cy="281566"/>
          </a:xfrm>
        </p:grpSpPr>
        <p:sp>
          <p:nvSpPr>
            <p:cNvPr id="11172" name="Google Shape;11172;p14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4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4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4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140"/>
          <p:cNvGrpSpPr/>
          <p:nvPr/>
        </p:nvGrpSpPr>
        <p:grpSpPr>
          <a:xfrm>
            <a:off x="5306224" y="2012313"/>
            <a:ext cx="367925" cy="281694"/>
            <a:chOff x="5306224" y="2012313"/>
            <a:chExt cx="367925" cy="281694"/>
          </a:xfrm>
        </p:grpSpPr>
        <p:sp>
          <p:nvSpPr>
            <p:cNvPr id="11177" name="Google Shape;11177;p14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4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9" name="Google Shape;11179;p14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0" name="Google Shape;11180;p140"/>
          <p:cNvGrpSpPr/>
          <p:nvPr/>
        </p:nvGrpSpPr>
        <p:grpSpPr>
          <a:xfrm>
            <a:off x="6195998" y="1983102"/>
            <a:ext cx="368308" cy="338746"/>
            <a:chOff x="6195998" y="1983102"/>
            <a:chExt cx="368308" cy="338746"/>
          </a:xfrm>
        </p:grpSpPr>
        <p:sp>
          <p:nvSpPr>
            <p:cNvPr id="11181" name="Google Shape;11181;p14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4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4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140"/>
          <p:cNvGrpSpPr/>
          <p:nvPr/>
        </p:nvGrpSpPr>
        <p:grpSpPr>
          <a:xfrm>
            <a:off x="7542031" y="2011835"/>
            <a:ext cx="369072" cy="280037"/>
            <a:chOff x="7542031" y="2011835"/>
            <a:chExt cx="369072" cy="280037"/>
          </a:xfrm>
        </p:grpSpPr>
        <p:sp>
          <p:nvSpPr>
            <p:cNvPr id="11185" name="Google Shape;11185;p14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4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4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4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4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4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4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4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4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140"/>
          <p:cNvGrpSpPr/>
          <p:nvPr/>
        </p:nvGrpSpPr>
        <p:grpSpPr>
          <a:xfrm>
            <a:off x="8010427" y="3348503"/>
            <a:ext cx="278795" cy="351615"/>
            <a:chOff x="8010427" y="3348503"/>
            <a:chExt cx="278795" cy="351615"/>
          </a:xfrm>
        </p:grpSpPr>
        <p:sp>
          <p:nvSpPr>
            <p:cNvPr id="11195" name="Google Shape;11195;p14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4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4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4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9" name="Google Shape;11199;p14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0" name="Google Shape;11200;p140"/>
          <p:cNvGrpSpPr/>
          <p:nvPr/>
        </p:nvGrpSpPr>
        <p:grpSpPr>
          <a:xfrm>
            <a:off x="7141900" y="3349204"/>
            <a:ext cx="281057" cy="351010"/>
            <a:chOff x="7141900" y="3349204"/>
            <a:chExt cx="281057" cy="351010"/>
          </a:xfrm>
        </p:grpSpPr>
        <p:sp>
          <p:nvSpPr>
            <p:cNvPr id="11201" name="Google Shape;11201;p14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4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4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140"/>
          <p:cNvGrpSpPr/>
          <p:nvPr/>
        </p:nvGrpSpPr>
        <p:grpSpPr>
          <a:xfrm>
            <a:off x="5314188" y="3350032"/>
            <a:ext cx="363752" cy="353113"/>
            <a:chOff x="5314188" y="3350032"/>
            <a:chExt cx="363752" cy="353113"/>
          </a:xfrm>
        </p:grpSpPr>
        <p:sp>
          <p:nvSpPr>
            <p:cNvPr id="11205" name="Google Shape;11205;p14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4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7" name="Google Shape;11207;p140"/>
          <p:cNvGrpSpPr/>
          <p:nvPr/>
        </p:nvGrpSpPr>
        <p:grpSpPr>
          <a:xfrm>
            <a:off x="6203579" y="3348981"/>
            <a:ext cx="351615" cy="350373"/>
            <a:chOff x="6203579" y="3348981"/>
            <a:chExt cx="351615" cy="350373"/>
          </a:xfrm>
        </p:grpSpPr>
        <p:sp>
          <p:nvSpPr>
            <p:cNvPr id="11208" name="Google Shape;11208;p14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4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4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4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4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140"/>
          <p:cNvGrpSpPr/>
          <p:nvPr/>
        </p:nvGrpSpPr>
        <p:grpSpPr>
          <a:xfrm>
            <a:off x="5829984" y="3350032"/>
            <a:ext cx="220755" cy="352348"/>
            <a:chOff x="5829984" y="3350032"/>
            <a:chExt cx="220755" cy="352348"/>
          </a:xfrm>
        </p:grpSpPr>
        <p:sp>
          <p:nvSpPr>
            <p:cNvPr id="11214" name="Google Shape;11214;p14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4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4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4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140"/>
          <p:cNvGrpSpPr/>
          <p:nvPr/>
        </p:nvGrpSpPr>
        <p:grpSpPr>
          <a:xfrm>
            <a:off x="4882170" y="3349841"/>
            <a:ext cx="358464" cy="352316"/>
            <a:chOff x="4882170" y="3349841"/>
            <a:chExt cx="358464" cy="352316"/>
          </a:xfrm>
        </p:grpSpPr>
        <p:sp>
          <p:nvSpPr>
            <p:cNvPr id="11219" name="Google Shape;11219;p14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4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1" name="Google Shape;11221;p14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4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3" name="Google Shape;11223;p140"/>
          <p:cNvGrpSpPr/>
          <p:nvPr/>
        </p:nvGrpSpPr>
        <p:grpSpPr>
          <a:xfrm>
            <a:off x="3044965" y="2435220"/>
            <a:ext cx="400194" cy="324316"/>
            <a:chOff x="3044965" y="2435220"/>
            <a:chExt cx="400194" cy="324316"/>
          </a:xfrm>
        </p:grpSpPr>
        <p:sp>
          <p:nvSpPr>
            <p:cNvPr id="11224" name="Google Shape;11224;p14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4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4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140"/>
          <p:cNvGrpSpPr/>
          <p:nvPr/>
        </p:nvGrpSpPr>
        <p:grpSpPr>
          <a:xfrm>
            <a:off x="4878379" y="2473892"/>
            <a:ext cx="367161" cy="287523"/>
            <a:chOff x="4878379" y="2473892"/>
            <a:chExt cx="367161" cy="287523"/>
          </a:xfrm>
        </p:grpSpPr>
        <p:sp>
          <p:nvSpPr>
            <p:cNvPr id="11228" name="Google Shape;11228;p14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4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4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4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4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140"/>
          <p:cNvGrpSpPr/>
          <p:nvPr/>
        </p:nvGrpSpPr>
        <p:grpSpPr>
          <a:xfrm>
            <a:off x="1325719" y="2887689"/>
            <a:ext cx="290581" cy="372481"/>
            <a:chOff x="1325719" y="2887689"/>
            <a:chExt cx="290581" cy="372481"/>
          </a:xfrm>
        </p:grpSpPr>
        <p:sp>
          <p:nvSpPr>
            <p:cNvPr id="11234" name="Google Shape;11234;p14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4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6" name="Google Shape;11236;p14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7" name="Google Shape;11237;p140"/>
          <p:cNvGrpSpPr/>
          <p:nvPr/>
        </p:nvGrpSpPr>
        <p:grpSpPr>
          <a:xfrm>
            <a:off x="3510335" y="2892499"/>
            <a:ext cx="360726" cy="361204"/>
            <a:chOff x="3510335" y="2892499"/>
            <a:chExt cx="360726" cy="361204"/>
          </a:xfrm>
        </p:grpSpPr>
        <p:sp>
          <p:nvSpPr>
            <p:cNvPr id="11238" name="Google Shape;11238;p14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4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4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4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4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140"/>
          <p:cNvGrpSpPr/>
          <p:nvPr/>
        </p:nvGrpSpPr>
        <p:grpSpPr>
          <a:xfrm>
            <a:off x="3086313" y="2877049"/>
            <a:ext cx="320143" cy="392581"/>
            <a:chOff x="3086313" y="2877049"/>
            <a:chExt cx="320143" cy="392581"/>
          </a:xfrm>
        </p:grpSpPr>
        <p:sp>
          <p:nvSpPr>
            <p:cNvPr id="11244" name="Google Shape;11244;p14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4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4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4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4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4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4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4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4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4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4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4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6" name="Google Shape;11256;p14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7" name="Google Shape;11257;p140"/>
          <p:cNvGrpSpPr/>
          <p:nvPr/>
        </p:nvGrpSpPr>
        <p:grpSpPr>
          <a:xfrm>
            <a:off x="861113" y="2885746"/>
            <a:ext cx="333809" cy="373277"/>
            <a:chOff x="861113" y="2885746"/>
            <a:chExt cx="333809" cy="373277"/>
          </a:xfrm>
        </p:grpSpPr>
        <p:sp>
          <p:nvSpPr>
            <p:cNvPr id="11258" name="Google Shape;11258;p14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4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4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1" name="Google Shape;11261;p14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4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3" name="Google Shape;11263;p140"/>
          <p:cNvGrpSpPr/>
          <p:nvPr/>
        </p:nvGrpSpPr>
        <p:grpSpPr>
          <a:xfrm>
            <a:off x="1297654" y="1504481"/>
            <a:ext cx="349354" cy="362223"/>
            <a:chOff x="1297654" y="1504481"/>
            <a:chExt cx="349354" cy="362223"/>
          </a:xfrm>
        </p:grpSpPr>
        <p:sp>
          <p:nvSpPr>
            <p:cNvPr id="11264" name="Google Shape;11264;p14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4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4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7" name="Google Shape;11267;p14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8" name="Google Shape;11268;p140"/>
          <p:cNvGrpSpPr/>
          <p:nvPr/>
        </p:nvGrpSpPr>
        <p:grpSpPr>
          <a:xfrm>
            <a:off x="852385" y="1510916"/>
            <a:ext cx="353145" cy="351998"/>
            <a:chOff x="852385" y="1510916"/>
            <a:chExt cx="353145" cy="351998"/>
          </a:xfrm>
        </p:grpSpPr>
        <p:sp>
          <p:nvSpPr>
            <p:cNvPr id="11269" name="Google Shape;11269;p14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4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4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140"/>
          <p:cNvGrpSpPr/>
          <p:nvPr/>
        </p:nvGrpSpPr>
        <p:grpSpPr>
          <a:xfrm>
            <a:off x="1745217" y="1515471"/>
            <a:ext cx="343269" cy="342505"/>
            <a:chOff x="1745217" y="1515471"/>
            <a:chExt cx="343269" cy="342505"/>
          </a:xfrm>
        </p:grpSpPr>
        <p:sp>
          <p:nvSpPr>
            <p:cNvPr id="11273" name="Google Shape;11273;p14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4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4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4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7" name="Google Shape;11277;p14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8" name="Google Shape;11278;p140"/>
          <p:cNvGrpSpPr/>
          <p:nvPr/>
        </p:nvGrpSpPr>
        <p:grpSpPr>
          <a:xfrm>
            <a:off x="3042703" y="1529137"/>
            <a:ext cx="411535" cy="315587"/>
            <a:chOff x="3042703" y="1529137"/>
            <a:chExt cx="411535" cy="315587"/>
          </a:xfrm>
        </p:grpSpPr>
        <p:sp>
          <p:nvSpPr>
            <p:cNvPr id="11279" name="Google Shape;11279;p14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4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4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4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4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4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4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4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4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4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140"/>
          <p:cNvGrpSpPr/>
          <p:nvPr/>
        </p:nvGrpSpPr>
        <p:grpSpPr>
          <a:xfrm>
            <a:off x="2629289" y="1544682"/>
            <a:ext cx="350501" cy="284497"/>
            <a:chOff x="2629289" y="1544682"/>
            <a:chExt cx="350501" cy="284497"/>
          </a:xfrm>
        </p:grpSpPr>
        <p:sp>
          <p:nvSpPr>
            <p:cNvPr id="11290" name="Google Shape;11290;p14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4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4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4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4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140"/>
          <p:cNvGrpSpPr/>
          <p:nvPr/>
        </p:nvGrpSpPr>
        <p:grpSpPr>
          <a:xfrm>
            <a:off x="5305077" y="1502633"/>
            <a:ext cx="367893" cy="365218"/>
            <a:chOff x="5305077" y="1502633"/>
            <a:chExt cx="367893" cy="365218"/>
          </a:xfrm>
        </p:grpSpPr>
        <p:sp>
          <p:nvSpPr>
            <p:cNvPr id="11296" name="Google Shape;11296;p14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4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140"/>
          <p:cNvGrpSpPr/>
          <p:nvPr/>
        </p:nvGrpSpPr>
        <p:grpSpPr>
          <a:xfrm>
            <a:off x="7100170" y="1500117"/>
            <a:ext cx="368308" cy="367033"/>
            <a:chOff x="7100170" y="1500117"/>
            <a:chExt cx="368308" cy="367033"/>
          </a:xfrm>
        </p:grpSpPr>
        <p:sp>
          <p:nvSpPr>
            <p:cNvPr id="11299" name="Google Shape;11299;p14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4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4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4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4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4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4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4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4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4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4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4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4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2" name="Google Shape;11312;p14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3" name="Google Shape;11313;p140"/>
          <p:cNvGrpSpPr/>
          <p:nvPr/>
        </p:nvGrpSpPr>
        <p:grpSpPr>
          <a:xfrm>
            <a:off x="6649231" y="1500021"/>
            <a:ext cx="390287" cy="367065"/>
            <a:chOff x="6649231" y="1500021"/>
            <a:chExt cx="390287" cy="367065"/>
          </a:xfrm>
        </p:grpSpPr>
        <p:sp>
          <p:nvSpPr>
            <p:cNvPr id="11314" name="Google Shape;11314;p14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4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4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4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4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4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4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4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4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4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4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4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140"/>
          <p:cNvGrpSpPr/>
          <p:nvPr/>
        </p:nvGrpSpPr>
        <p:grpSpPr>
          <a:xfrm>
            <a:off x="5746938" y="1543503"/>
            <a:ext cx="387261" cy="280356"/>
            <a:chOff x="5746938" y="1543503"/>
            <a:chExt cx="387261" cy="280356"/>
          </a:xfrm>
        </p:grpSpPr>
        <p:sp>
          <p:nvSpPr>
            <p:cNvPr id="11327" name="Google Shape;11327;p14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4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140"/>
          <p:cNvGrpSpPr/>
          <p:nvPr/>
        </p:nvGrpSpPr>
        <p:grpSpPr>
          <a:xfrm>
            <a:off x="6196730" y="1525346"/>
            <a:ext cx="369072" cy="317467"/>
            <a:chOff x="6196730" y="1525346"/>
            <a:chExt cx="369072" cy="317467"/>
          </a:xfrm>
        </p:grpSpPr>
        <p:sp>
          <p:nvSpPr>
            <p:cNvPr id="11330" name="Google Shape;11330;p14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4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4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140"/>
          <p:cNvGrpSpPr/>
          <p:nvPr/>
        </p:nvGrpSpPr>
        <p:grpSpPr>
          <a:xfrm>
            <a:off x="4940592" y="1500690"/>
            <a:ext cx="246558" cy="367161"/>
            <a:chOff x="4940592" y="1500690"/>
            <a:chExt cx="246558" cy="367161"/>
          </a:xfrm>
        </p:grpSpPr>
        <p:sp>
          <p:nvSpPr>
            <p:cNvPr id="11334" name="Google Shape;11334;p14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4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4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4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140"/>
          <p:cNvGrpSpPr/>
          <p:nvPr/>
        </p:nvGrpSpPr>
        <p:grpSpPr>
          <a:xfrm>
            <a:off x="7964906" y="1499894"/>
            <a:ext cx="380858" cy="367575"/>
            <a:chOff x="7964906" y="1499894"/>
            <a:chExt cx="380858" cy="367575"/>
          </a:xfrm>
        </p:grpSpPr>
        <p:sp>
          <p:nvSpPr>
            <p:cNvPr id="11339" name="Google Shape;11339;p14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4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4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2" name="Google Shape;11342;p14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3" name="Google Shape;11343;p140"/>
          <p:cNvGrpSpPr/>
          <p:nvPr/>
        </p:nvGrpSpPr>
        <p:grpSpPr>
          <a:xfrm>
            <a:off x="8007400" y="2902278"/>
            <a:ext cx="285230" cy="355597"/>
            <a:chOff x="8007400" y="2902278"/>
            <a:chExt cx="285230" cy="355597"/>
          </a:xfrm>
        </p:grpSpPr>
        <p:sp>
          <p:nvSpPr>
            <p:cNvPr id="11344" name="Google Shape;11344;p14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4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140"/>
          <p:cNvGrpSpPr/>
          <p:nvPr/>
        </p:nvGrpSpPr>
        <p:grpSpPr>
          <a:xfrm>
            <a:off x="6219124" y="2902788"/>
            <a:ext cx="318231" cy="355470"/>
            <a:chOff x="6219124" y="2902788"/>
            <a:chExt cx="318231" cy="355470"/>
          </a:xfrm>
        </p:grpSpPr>
        <p:sp>
          <p:nvSpPr>
            <p:cNvPr id="11347" name="Google Shape;11347;p14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4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4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140"/>
          <p:cNvGrpSpPr/>
          <p:nvPr/>
        </p:nvGrpSpPr>
        <p:grpSpPr>
          <a:xfrm>
            <a:off x="4969421" y="2902852"/>
            <a:ext cx="185109" cy="355406"/>
            <a:chOff x="4969421" y="2902852"/>
            <a:chExt cx="185109" cy="355406"/>
          </a:xfrm>
        </p:grpSpPr>
        <p:sp>
          <p:nvSpPr>
            <p:cNvPr id="11351" name="Google Shape;11351;p14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4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4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4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4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4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7" name="Google Shape;11357;p14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4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9" name="Google Shape;11359;p140"/>
          <p:cNvGrpSpPr/>
          <p:nvPr/>
        </p:nvGrpSpPr>
        <p:grpSpPr>
          <a:xfrm>
            <a:off x="6685259" y="2902852"/>
            <a:ext cx="311414" cy="355406"/>
            <a:chOff x="6685259" y="2902852"/>
            <a:chExt cx="311414" cy="355406"/>
          </a:xfrm>
        </p:grpSpPr>
        <p:sp>
          <p:nvSpPr>
            <p:cNvPr id="11360" name="Google Shape;11360;p14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4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4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140"/>
          <p:cNvGrpSpPr/>
          <p:nvPr/>
        </p:nvGrpSpPr>
        <p:grpSpPr>
          <a:xfrm>
            <a:off x="5309250" y="2903170"/>
            <a:ext cx="359579" cy="355852"/>
            <a:chOff x="5309250" y="2903170"/>
            <a:chExt cx="359579" cy="355852"/>
          </a:xfrm>
        </p:grpSpPr>
        <p:sp>
          <p:nvSpPr>
            <p:cNvPr id="11364" name="Google Shape;11364;p14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4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4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7" name="Google Shape;11367;p140"/>
          <p:cNvGrpSpPr/>
          <p:nvPr/>
        </p:nvGrpSpPr>
        <p:grpSpPr>
          <a:xfrm>
            <a:off x="2199565" y="2421172"/>
            <a:ext cx="312179" cy="353431"/>
            <a:chOff x="2199565" y="2421172"/>
            <a:chExt cx="312179" cy="353431"/>
          </a:xfrm>
        </p:grpSpPr>
        <p:sp>
          <p:nvSpPr>
            <p:cNvPr id="11368" name="Google Shape;11368;p14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4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140"/>
          <p:cNvGrpSpPr/>
          <p:nvPr/>
        </p:nvGrpSpPr>
        <p:grpSpPr>
          <a:xfrm>
            <a:off x="1750887" y="2425727"/>
            <a:ext cx="320143" cy="343269"/>
            <a:chOff x="1750887" y="2425727"/>
            <a:chExt cx="320143" cy="343269"/>
          </a:xfrm>
        </p:grpSpPr>
        <p:sp>
          <p:nvSpPr>
            <p:cNvPr id="11371" name="Google Shape;11371;p14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4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3" name="Google Shape;11373;p140"/>
          <p:cNvGrpSpPr/>
          <p:nvPr/>
        </p:nvGrpSpPr>
        <p:grpSpPr>
          <a:xfrm>
            <a:off x="1298037" y="2425727"/>
            <a:ext cx="338364" cy="342887"/>
            <a:chOff x="1298037" y="2425727"/>
            <a:chExt cx="338364" cy="342887"/>
          </a:xfrm>
        </p:grpSpPr>
        <p:sp>
          <p:nvSpPr>
            <p:cNvPr id="11374" name="Google Shape;11374;p14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4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4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4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8" name="Google Shape;11378;p14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9" name="Google Shape;11379;p140"/>
          <p:cNvGrpSpPr/>
          <p:nvPr/>
        </p:nvGrpSpPr>
        <p:grpSpPr>
          <a:xfrm>
            <a:off x="3974207" y="2429009"/>
            <a:ext cx="320143" cy="338491"/>
            <a:chOff x="3974207" y="2429009"/>
            <a:chExt cx="320143" cy="338491"/>
          </a:xfrm>
        </p:grpSpPr>
        <p:sp>
          <p:nvSpPr>
            <p:cNvPr id="11380" name="Google Shape;11380;p14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4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140"/>
          <p:cNvGrpSpPr/>
          <p:nvPr/>
        </p:nvGrpSpPr>
        <p:grpSpPr>
          <a:xfrm>
            <a:off x="2623237" y="2431047"/>
            <a:ext cx="355024" cy="332630"/>
            <a:chOff x="2623237" y="2431047"/>
            <a:chExt cx="355024" cy="332630"/>
          </a:xfrm>
        </p:grpSpPr>
        <p:sp>
          <p:nvSpPr>
            <p:cNvPr id="11383" name="Google Shape;11383;p14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4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4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4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7" name="Google Shape;11387;p140"/>
          <p:cNvGrpSpPr/>
          <p:nvPr/>
        </p:nvGrpSpPr>
        <p:grpSpPr>
          <a:xfrm>
            <a:off x="6657194" y="2434073"/>
            <a:ext cx="375507" cy="367925"/>
            <a:chOff x="6657194" y="2434073"/>
            <a:chExt cx="375507" cy="367925"/>
          </a:xfrm>
        </p:grpSpPr>
        <p:sp>
          <p:nvSpPr>
            <p:cNvPr id="11388" name="Google Shape;11388;p14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4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4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140"/>
          <p:cNvGrpSpPr/>
          <p:nvPr/>
        </p:nvGrpSpPr>
        <p:grpSpPr>
          <a:xfrm>
            <a:off x="7101317" y="2441655"/>
            <a:ext cx="367925" cy="352380"/>
            <a:chOff x="7101317" y="2441655"/>
            <a:chExt cx="367925" cy="352380"/>
          </a:xfrm>
        </p:grpSpPr>
        <p:sp>
          <p:nvSpPr>
            <p:cNvPr id="11392" name="Google Shape;11392;p14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4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140"/>
          <p:cNvGrpSpPr/>
          <p:nvPr/>
        </p:nvGrpSpPr>
        <p:grpSpPr>
          <a:xfrm>
            <a:off x="5756399" y="2434456"/>
            <a:ext cx="367925" cy="367161"/>
            <a:chOff x="5756399" y="2434456"/>
            <a:chExt cx="367925" cy="367161"/>
          </a:xfrm>
        </p:grpSpPr>
        <p:sp>
          <p:nvSpPr>
            <p:cNvPr id="11395" name="Google Shape;11395;p14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4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4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4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4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4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4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2" name="Google Shape;11402;p14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4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4" name="Google Shape;11404;p140"/>
          <p:cNvGrpSpPr/>
          <p:nvPr/>
        </p:nvGrpSpPr>
        <p:grpSpPr>
          <a:xfrm>
            <a:off x="7964906" y="2434073"/>
            <a:ext cx="373627" cy="367925"/>
            <a:chOff x="7964906" y="2434073"/>
            <a:chExt cx="373627" cy="367925"/>
          </a:xfrm>
        </p:grpSpPr>
        <p:sp>
          <p:nvSpPr>
            <p:cNvPr id="11405" name="Google Shape;11405;p14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4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140"/>
          <p:cNvGrpSpPr/>
          <p:nvPr/>
        </p:nvGrpSpPr>
        <p:grpSpPr>
          <a:xfrm>
            <a:off x="6194086" y="2437737"/>
            <a:ext cx="369837" cy="360471"/>
            <a:chOff x="6194086" y="2437737"/>
            <a:chExt cx="369837" cy="360471"/>
          </a:xfrm>
        </p:grpSpPr>
        <p:sp>
          <p:nvSpPr>
            <p:cNvPr id="11408" name="Google Shape;11408;p14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4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13"/>
        <p:cNvGrpSpPr/>
        <p:nvPr/>
      </p:nvGrpSpPr>
      <p:grpSpPr>
        <a:xfrm>
          <a:off x="0" y="0"/>
          <a:ext cx="0" cy="0"/>
          <a:chOff x="0" y="0"/>
          <a:chExt cx="0" cy="0"/>
        </a:xfrm>
      </p:grpSpPr>
      <p:sp>
        <p:nvSpPr>
          <p:cNvPr id="11414" name="Google Shape;11414;p14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15" name="Google Shape;11415;p14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416" name="Google Shape;11416;p141"/>
          <p:cNvGrpSpPr/>
          <p:nvPr/>
        </p:nvGrpSpPr>
        <p:grpSpPr>
          <a:xfrm>
            <a:off x="3541011" y="1508594"/>
            <a:ext cx="350166" cy="349434"/>
            <a:chOff x="3541011" y="1508594"/>
            <a:chExt cx="350166" cy="349434"/>
          </a:xfrm>
        </p:grpSpPr>
        <p:sp>
          <p:nvSpPr>
            <p:cNvPr id="11417" name="Google Shape;11417;p14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4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4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4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4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4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4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4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4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4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4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4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4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141"/>
          <p:cNvGrpSpPr/>
          <p:nvPr/>
        </p:nvGrpSpPr>
        <p:grpSpPr>
          <a:xfrm>
            <a:off x="3122257" y="1508594"/>
            <a:ext cx="294850" cy="349434"/>
            <a:chOff x="3122257" y="1508594"/>
            <a:chExt cx="294850" cy="349434"/>
          </a:xfrm>
        </p:grpSpPr>
        <p:sp>
          <p:nvSpPr>
            <p:cNvPr id="11431" name="Google Shape;11431;p14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4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4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4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4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141"/>
          <p:cNvGrpSpPr/>
          <p:nvPr/>
        </p:nvGrpSpPr>
        <p:grpSpPr>
          <a:xfrm>
            <a:off x="910723" y="1508212"/>
            <a:ext cx="251660" cy="350166"/>
            <a:chOff x="910723" y="1508212"/>
            <a:chExt cx="251660" cy="350166"/>
          </a:xfrm>
        </p:grpSpPr>
        <p:sp>
          <p:nvSpPr>
            <p:cNvPr id="11437" name="Google Shape;11437;p14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4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4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4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4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4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4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4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4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4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4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4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4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4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4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4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4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141"/>
          <p:cNvGrpSpPr/>
          <p:nvPr/>
        </p:nvGrpSpPr>
        <p:grpSpPr>
          <a:xfrm>
            <a:off x="1308631" y="1507830"/>
            <a:ext cx="350166" cy="350198"/>
            <a:chOff x="1308631" y="1507830"/>
            <a:chExt cx="350166" cy="350198"/>
          </a:xfrm>
        </p:grpSpPr>
        <p:sp>
          <p:nvSpPr>
            <p:cNvPr id="11455" name="Google Shape;11455;p14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4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4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4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141"/>
          <p:cNvGrpSpPr/>
          <p:nvPr/>
        </p:nvGrpSpPr>
        <p:grpSpPr>
          <a:xfrm>
            <a:off x="1756921" y="1509739"/>
            <a:ext cx="345997" cy="345997"/>
            <a:chOff x="1756921" y="1509739"/>
            <a:chExt cx="345997" cy="345997"/>
          </a:xfrm>
        </p:grpSpPr>
        <p:sp>
          <p:nvSpPr>
            <p:cNvPr id="11460" name="Google Shape;11460;p14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4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4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4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4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4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4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4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4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4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4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4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4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4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4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4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4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141"/>
          <p:cNvGrpSpPr/>
          <p:nvPr/>
        </p:nvGrpSpPr>
        <p:grpSpPr>
          <a:xfrm>
            <a:off x="2216956" y="1510503"/>
            <a:ext cx="318721" cy="345615"/>
            <a:chOff x="2216956" y="1510503"/>
            <a:chExt cx="318721" cy="345615"/>
          </a:xfrm>
        </p:grpSpPr>
        <p:sp>
          <p:nvSpPr>
            <p:cNvPr id="11478" name="Google Shape;11478;p14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4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4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4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4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141"/>
          <p:cNvGrpSpPr/>
          <p:nvPr/>
        </p:nvGrpSpPr>
        <p:grpSpPr>
          <a:xfrm>
            <a:off x="3988156" y="1568461"/>
            <a:ext cx="349052" cy="230049"/>
            <a:chOff x="3988156" y="1568461"/>
            <a:chExt cx="349052" cy="230049"/>
          </a:xfrm>
        </p:grpSpPr>
        <p:sp>
          <p:nvSpPr>
            <p:cNvPr id="11484" name="Google Shape;11484;p14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4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4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4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4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4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4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141"/>
          <p:cNvGrpSpPr/>
          <p:nvPr/>
        </p:nvGrpSpPr>
        <p:grpSpPr>
          <a:xfrm>
            <a:off x="2633037" y="1499873"/>
            <a:ext cx="379002" cy="366112"/>
            <a:chOff x="2633037" y="1499873"/>
            <a:chExt cx="379002" cy="366112"/>
          </a:xfrm>
        </p:grpSpPr>
        <p:sp>
          <p:nvSpPr>
            <p:cNvPr id="11492" name="Google Shape;11492;p14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4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4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4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4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4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141"/>
          <p:cNvGrpSpPr/>
          <p:nvPr/>
        </p:nvGrpSpPr>
        <p:grpSpPr>
          <a:xfrm>
            <a:off x="6675256" y="1516169"/>
            <a:ext cx="327823" cy="357009"/>
            <a:chOff x="6675256" y="1516169"/>
            <a:chExt cx="327823" cy="357009"/>
          </a:xfrm>
        </p:grpSpPr>
        <p:sp>
          <p:nvSpPr>
            <p:cNvPr id="11499" name="Google Shape;11499;p14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4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4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4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4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4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4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4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4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141"/>
          <p:cNvGrpSpPr/>
          <p:nvPr/>
        </p:nvGrpSpPr>
        <p:grpSpPr>
          <a:xfrm>
            <a:off x="8020159" y="1516551"/>
            <a:ext cx="300897" cy="356627"/>
            <a:chOff x="8020159" y="1516551"/>
            <a:chExt cx="300897" cy="356627"/>
          </a:xfrm>
        </p:grpSpPr>
        <p:sp>
          <p:nvSpPr>
            <p:cNvPr id="11509" name="Google Shape;11509;p14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4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4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4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4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141"/>
          <p:cNvGrpSpPr/>
          <p:nvPr/>
        </p:nvGrpSpPr>
        <p:grpSpPr>
          <a:xfrm>
            <a:off x="5377363" y="1516169"/>
            <a:ext cx="257357" cy="356627"/>
            <a:chOff x="5377363" y="1516169"/>
            <a:chExt cx="257357" cy="356627"/>
          </a:xfrm>
        </p:grpSpPr>
        <p:sp>
          <p:nvSpPr>
            <p:cNvPr id="11515" name="Google Shape;11515;p14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4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4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4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4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4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4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4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4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4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4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4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4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4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4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4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4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141"/>
          <p:cNvGrpSpPr/>
          <p:nvPr/>
        </p:nvGrpSpPr>
        <p:grpSpPr>
          <a:xfrm>
            <a:off x="4880567" y="1535870"/>
            <a:ext cx="356245" cy="317607"/>
            <a:chOff x="4880567" y="1535870"/>
            <a:chExt cx="356245" cy="317607"/>
          </a:xfrm>
        </p:grpSpPr>
        <p:sp>
          <p:nvSpPr>
            <p:cNvPr id="11533" name="Google Shape;11533;p14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4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4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4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4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8" name="Google Shape;11538;p141"/>
          <p:cNvGrpSpPr/>
          <p:nvPr/>
        </p:nvGrpSpPr>
        <p:grpSpPr>
          <a:xfrm>
            <a:off x="5771483" y="1515787"/>
            <a:ext cx="357359" cy="357391"/>
            <a:chOff x="5771483" y="1515787"/>
            <a:chExt cx="357359" cy="357391"/>
          </a:xfrm>
        </p:grpSpPr>
        <p:sp>
          <p:nvSpPr>
            <p:cNvPr id="11539" name="Google Shape;11539;p14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4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4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4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3" name="Google Shape;11543;p141"/>
          <p:cNvGrpSpPr/>
          <p:nvPr/>
        </p:nvGrpSpPr>
        <p:grpSpPr>
          <a:xfrm>
            <a:off x="7121669" y="1533610"/>
            <a:ext cx="321362" cy="321362"/>
            <a:chOff x="7121669" y="1533610"/>
            <a:chExt cx="321362" cy="321362"/>
          </a:xfrm>
        </p:grpSpPr>
        <p:sp>
          <p:nvSpPr>
            <p:cNvPr id="11544" name="Google Shape;11544;p14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4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4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4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141"/>
          <p:cNvGrpSpPr/>
          <p:nvPr/>
        </p:nvGrpSpPr>
        <p:grpSpPr>
          <a:xfrm>
            <a:off x="7562766" y="1514864"/>
            <a:ext cx="327059" cy="360192"/>
            <a:chOff x="7562766" y="1514864"/>
            <a:chExt cx="327059" cy="360192"/>
          </a:xfrm>
        </p:grpSpPr>
        <p:sp>
          <p:nvSpPr>
            <p:cNvPr id="11549" name="Google Shape;11549;p14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4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4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4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141"/>
          <p:cNvGrpSpPr/>
          <p:nvPr/>
        </p:nvGrpSpPr>
        <p:grpSpPr>
          <a:xfrm>
            <a:off x="6221229" y="1498673"/>
            <a:ext cx="361636" cy="362183"/>
            <a:chOff x="6259175" y="1559008"/>
            <a:chExt cx="271743" cy="272093"/>
          </a:xfrm>
        </p:grpSpPr>
        <p:sp>
          <p:nvSpPr>
            <p:cNvPr id="11554" name="Google Shape;11554;p14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4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4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4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4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4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4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4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4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4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4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4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4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4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4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4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4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141"/>
          <p:cNvGrpSpPr/>
          <p:nvPr/>
        </p:nvGrpSpPr>
        <p:grpSpPr>
          <a:xfrm>
            <a:off x="2661459" y="2015001"/>
            <a:ext cx="322508" cy="273494"/>
            <a:chOff x="2661459" y="2015001"/>
            <a:chExt cx="322508" cy="273494"/>
          </a:xfrm>
        </p:grpSpPr>
        <p:sp>
          <p:nvSpPr>
            <p:cNvPr id="11572" name="Google Shape;11572;p14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4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141"/>
          <p:cNvGrpSpPr/>
          <p:nvPr/>
        </p:nvGrpSpPr>
        <p:grpSpPr>
          <a:xfrm>
            <a:off x="6671087" y="2009304"/>
            <a:ext cx="332757" cy="281833"/>
            <a:chOff x="6671087" y="2009304"/>
            <a:chExt cx="332757" cy="281833"/>
          </a:xfrm>
        </p:grpSpPr>
        <p:sp>
          <p:nvSpPr>
            <p:cNvPr id="11575" name="Google Shape;11575;p14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4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7" name="Google Shape;11577;p14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8" name="Google Shape;11578;p141"/>
          <p:cNvGrpSpPr/>
          <p:nvPr/>
        </p:nvGrpSpPr>
        <p:grpSpPr>
          <a:xfrm>
            <a:off x="2201806" y="1976585"/>
            <a:ext cx="349784" cy="349434"/>
            <a:chOff x="2201806" y="1976585"/>
            <a:chExt cx="349784" cy="349434"/>
          </a:xfrm>
        </p:grpSpPr>
        <p:sp>
          <p:nvSpPr>
            <p:cNvPr id="11579" name="Google Shape;11579;p14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4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4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4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141"/>
          <p:cNvGrpSpPr/>
          <p:nvPr/>
        </p:nvGrpSpPr>
        <p:grpSpPr>
          <a:xfrm>
            <a:off x="3094217" y="1976585"/>
            <a:ext cx="350198" cy="350548"/>
            <a:chOff x="3094217" y="1976585"/>
            <a:chExt cx="350198" cy="350548"/>
          </a:xfrm>
        </p:grpSpPr>
        <p:sp>
          <p:nvSpPr>
            <p:cNvPr id="11584" name="Google Shape;11584;p14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4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4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4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4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4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4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4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4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4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4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4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4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141"/>
          <p:cNvGrpSpPr/>
          <p:nvPr/>
        </p:nvGrpSpPr>
        <p:grpSpPr>
          <a:xfrm>
            <a:off x="870939" y="1975821"/>
            <a:ext cx="332375" cy="350071"/>
            <a:chOff x="870939" y="1975821"/>
            <a:chExt cx="332375" cy="350071"/>
          </a:xfrm>
        </p:grpSpPr>
        <p:sp>
          <p:nvSpPr>
            <p:cNvPr id="11598" name="Google Shape;11598;p14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4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4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4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2" name="Google Shape;11602;p14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3" name="Google Shape;11603;p141"/>
          <p:cNvGrpSpPr/>
          <p:nvPr/>
        </p:nvGrpSpPr>
        <p:grpSpPr>
          <a:xfrm>
            <a:off x="3979435" y="1976585"/>
            <a:ext cx="345265" cy="349848"/>
            <a:chOff x="3979435" y="1976585"/>
            <a:chExt cx="345265" cy="349848"/>
          </a:xfrm>
        </p:grpSpPr>
        <p:sp>
          <p:nvSpPr>
            <p:cNvPr id="11604" name="Google Shape;11604;p14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4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4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4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4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4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4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4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4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4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4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4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4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4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4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4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4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141"/>
          <p:cNvGrpSpPr/>
          <p:nvPr/>
        </p:nvGrpSpPr>
        <p:grpSpPr>
          <a:xfrm>
            <a:off x="3576626" y="1975821"/>
            <a:ext cx="284251" cy="351694"/>
            <a:chOff x="3576626" y="1975821"/>
            <a:chExt cx="284251" cy="351694"/>
          </a:xfrm>
        </p:grpSpPr>
        <p:sp>
          <p:nvSpPr>
            <p:cNvPr id="11622" name="Google Shape;11622;p14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4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4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141"/>
          <p:cNvGrpSpPr/>
          <p:nvPr/>
        </p:nvGrpSpPr>
        <p:grpSpPr>
          <a:xfrm>
            <a:off x="2722090" y="2890162"/>
            <a:ext cx="238770" cy="371841"/>
            <a:chOff x="2722090" y="2890162"/>
            <a:chExt cx="238770" cy="371841"/>
          </a:xfrm>
        </p:grpSpPr>
        <p:sp>
          <p:nvSpPr>
            <p:cNvPr id="11626" name="Google Shape;11626;p14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4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4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9" name="Google Shape;11629;p14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0" name="Google Shape;11630;p141"/>
          <p:cNvGrpSpPr/>
          <p:nvPr/>
        </p:nvGrpSpPr>
        <p:grpSpPr>
          <a:xfrm>
            <a:off x="6216367" y="1970156"/>
            <a:ext cx="361147" cy="361147"/>
            <a:chOff x="6216367" y="1970156"/>
            <a:chExt cx="361147" cy="361147"/>
          </a:xfrm>
        </p:grpSpPr>
        <p:sp>
          <p:nvSpPr>
            <p:cNvPr id="11631" name="Google Shape;11631;p14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4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4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4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141"/>
          <p:cNvGrpSpPr/>
          <p:nvPr/>
        </p:nvGrpSpPr>
        <p:grpSpPr>
          <a:xfrm>
            <a:off x="1289311" y="2926222"/>
            <a:ext cx="408156" cy="299783"/>
            <a:chOff x="1289311" y="2926222"/>
            <a:chExt cx="408156" cy="299783"/>
          </a:xfrm>
        </p:grpSpPr>
        <p:sp>
          <p:nvSpPr>
            <p:cNvPr id="11636" name="Google Shape;11636;p14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4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141"/>
          <p:cNvGrpSpPr/>
          <p:nvPr/>
        </p:nvGrpSpPr>
        <p:grpSpPr>
          <a:xfrm>
            <a:off x="7978465" y="1969392"/>
            <a:ext cx="361147" cy="360797"/>
            <a:chOff x="7978465" y="1969392"/>
            <a:chExt cx="361147" cy="360797"/>
          </a:xfrm>
        </p:grpSpPr>
        <p:sp>
          <p:nvSpPr>
            <p:cNvPr id="11639" name="Google Shape;11639;p14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4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4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4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4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4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4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4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4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8" name="Google Shape;11648;p14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9" name="Google Shape;11649;p141"/>
          <p:cNvGrpSpPr/>
          <p:nvPr/>
        </p:nvGrpSpPr>
        <p:grpSpPr>
          <a:xfrm>
            <a:off x="854261" y="2908813"/>
            <a:ext cx="377474" cy="335748"/>
            <a:chOff x="854261" y="2908813"/>
            <a:chExt cx="377474" cy="335748"/>
          </a:xfrm>
        </p:grpSpPr>
        <p:sp>
          <p:nvSpPr>
            <p:cNvPr id="11650" name="Google Shape;11650;p14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4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4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4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4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141"/>
          <p:cNvGrpSpPr/>
          <p:nvPr/>
        </p:nvGrpSpPr>
        <p:grpSpPr>
          <a:xfrm>
            <a:off x="1749728" y="2894777"/>
            <a:ext cx="386927" cy="363438"/>
            <a:chOff x="1749728" y="2894777"/>
            <a:chExt cx="386927" cy="363438"/>
          </a:xfrm>
        </p:grpSpPr>
        <p:sp>
          <p:nvSpPr>
            <p:cNvPr id="11656" name="Google Shape;11656;p14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4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4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4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4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4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4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141"/>
          <p:cNvGrpSpPr/>
          <p:nvPr/>
        </p:nvGrpSpPr>
        <p:grpSpPr>
          <a:xfrm>
            <a:off x="7098912" y="1969392"/>
            <a:ext cx="359651" cy="361560"/>
            <a:chOff x="7098912" y="1969392"/>
            <a:chExt cx="359651" cy="361560"/>
          </a:xfrm>
        </p:grpSpPr>
        <p:sp>
          <p:nvSpPr>
            <p:cNvPr id="11664" name="Google Shape;11664;p14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4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4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4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4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4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4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4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4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4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4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4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4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7" name="Google Shape;11677;p14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8" name="Google Shape;11678;p141"/>
          <p:cNvGrpSpPr/>
          <p:nvPr/>
        </p:nvGrpSpPr>
        <p:grpSpPr>
          <a:xfrm>
            <a:off x="5352728" y="1990239"/>
            <a:ext cx="327091" cy="322508"/>
            <a:chOff x="5352728" y="1990239"/>
            <a:chExt cx="327091" cy="322508"/>
          </a:xfrm>
        </p:grpSpPr>
        <p:sp>
          <p:nvSpPr>
            <p:cNvPr id="11679" name="Google Shape;11679;p14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4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4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141"/>
          <p:cNvGrpSpPr/>
          <p:nvPr/>
        </p:nvGrpSpPr>
        <p:grpSpPr>
          <a:xfrm>
            <a:off x="7538896" y="1970156"/>
            <a:ext cx="361147" cy="361529"/>
            <a:chOff x="7538896" y="1970156"/>
            <a:chExt cx="361147" cy="361529"/>
          </a:xfrm>
        </p:grpSpPr>
        <p:sp>
          <p:nvSpPr>
            <p:cNvPr id="11683" name="Google Shape;11683;p14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4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4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4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4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4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141"/>
          <p:cNvGrpSpPr/>
          <p:nvPr/>
        </p:nvGrpSpPr>
        <p:grpSpPr>
          <a:xfrm>
            <a:off x="4896099" y="1970920"/>
            <a:ext cx="358155" cy="358123"/>
            <a:chOff x="4896099" y="1970920"/>
            <a:chExt cx="358155" cy="358123"/>
          </a:xfrm>
        </p:grpSpPr>
        <p:sp>
          <p:nvSpPr>
            <p:cNvPr id="11690" name="Google Shape;11690;p14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4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4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141"/>
          <p:cNvGrpSpPr/>
          <p:nvPr/>
        </p:nvGrpSpPr>
        <p:grpSpPr>
          <a:xfrm>
            <a:off x="4048787" y="2977019"/>
            <a:ext cx="283488" cy="198604"/>
            <a:chOff x="4048787" y="2977019"/>
            <a:chExt cx="283488" cy="198604"/>
          </a:xfrm>
        </p:grpSpPr>
        <p:sp>
          <p:nvSpPr>
            <p:cNvPr id="11694" name="Google Shape;11694;p14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4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4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4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4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4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141"/>
          <p:cNvGrpSpPr/>
          <p:nvPr/>
        </p:nvGrpSpPr>
        <p:grpSpPr>
          <a:xfrm>
            <a:off x="4054103" y="2430191"/>
            <a:ext cx="218687" cy="349052"/>
            <a:chOff x="4054103" y="2430191"/>
            <a:chExt cx="218687" cy="349052"/>
          </a:xfrm>
        </p:grpSpPr>
        <p:sp>
          <p:nvSpPr>
            <p:cNvPr id="11701" name="Google Shape;11701;p14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4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141"/>
          <p:cNvGrpSpPr/>
          <p:nvPr/>
        </p:nvGrpSpPr>
        <p:grpSpPr>
          <a:xfrm>
            <a:off x="2185128" y="2427549"/>
            <a:ext cx="382758" cy="356595"/>
            <a:chOff x="2185128" y="2427549"/>
            <a:chExt cx="382758" cy="356595"/>
          </a:xfrm>
        </p:grpSpPr>
        <p:sp>
          <p:nvSpPr>
            <p:cNvPr id="11704" name="Google Shape;11704;p14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4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4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4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141"/>
          <p:cNvGrpSpPr/>
          <p:nvPr/>
        </p:nvGrpSpPr>
        <p:grpSpPr>
          <a:xfrm>
            <a:off x="3539102" y="2427549"/>
            <a:ext cx="355099" cy="355481"/>
            <a:chOff x="3539102" y="2427549"/>
            <a:chExt cx="355099" cy="355481"/>
          </a:xfrm>
        </p:grpSpPr>
        <p:sp>
          <p:nvSpPr>
            <p:cNvPr id="11709" name="Google Shape;11709;p14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4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141"/>
          <p:cNvGrpSpPr/>
          <p:nvPr/>
        </p:nvGrpSpPr>
        <p:grpSpPr>
          <a:xfrm>
            <a:off x="2656907" y="2439293"/>
            <a:ext cx="332757" cy="332343"/>
            <a:chOff x="2656907" y="2439293"/>
            <a:chExt cx="332757" cy="332343"/>
          </a:xfrm>
        </p:grpSpPr>
        <p:sp>
          <p:nvSpPr>
            <p:cNvPr id="11712" name="Google Shape;11712;p14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4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4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4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4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4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4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141"/>
          <p:cNvGrpSpPr/>
          <p:nvPr/>
        </p:nvGrpSpPr>
        <p:grpSpPr>
          <a:xfrm>
            <a:off x="1731523" y="2422616"/>
            <a:ext cx="399435" cy="365698"/>
            <a:chOff x="1731523" y="2422616"/>
            <a:chExt cx="399435" cy="365698"/>
          </a:xfrm>
        </p:grpSpPr>
        <p:sp>
          <p:nvSpPr>
            <p:cNvPr id="11720" name="Google Shape;11720;p14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4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4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141"/>
          <p:cNvGrpSpPr/>
          <p:nvPr/>
        </p:nvGrpSpPr>
        <p:grpSpPr>
          <a:xfrm>
            <a:off x="3097241" y="2433564"/>
            <a:ext cx="344883" cy="343387"/>
            <a:chOff x="3097241" y="2433564"/>
            <a:chExt cx="344883" cy="343387"/>
          </a:xfrm>
        </p:grpSpPr>
        <p:sp>
          <p:nvSpPr>
            <p:cNvPr id="11724" name="Google Shape;11724;p14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4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4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4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4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4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4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4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4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141"/>
          <p:cNvGrpSpPr/>
          <p:nvPr/>
        </p:nvGrpSpPr>
        <p:grpSpPr>
          <a:xfrm>
            <a:off x="1278299" y="2439293"/>
            <a:ext cx="410829" cy="332343"/>
            <a:chOff x="1278299" y="2439293"/>
            <a:chExt cx="410829" cy="332343"/>
          </a:xfrm>
        </p:grpSpPr>
        <p:sp>
          <p:nvSpPr>
            <p:cNvPr id="11734" name="Google Shape;11734;p14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4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4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4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4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4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4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4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141"/>
          <p:cNvGrpSpPr/>
          <p:nvPr/>
        </p:nvGrpSpPr>
        <p:grpSpPr>
          <a:xfrm>
            <a:off x="870939" y="2439293"/>
            <a:ext cx="331993" cy="331993"/>
            <a:chOff x="870939" y="2439293"/>
            <a:chExt cx="331993" cy="331993"/>
          </a:xfrm>
        </p:grpSpPr>
        <p:sp>
          <p:nvSpPr>
            <p:cNvPr id="11743" name="Google Shape;11743;p14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4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4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4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4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4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4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4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4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4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4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4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4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4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4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4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141"/>
          <p:cNvGrpSpPr/>
          <p:nvPr/>
        </p:nvGrpSpPr>
        <p:grpSpPr>
          <a:xfrm>
            <a:off x="6644957" y="2456353"/>
            <a:ext cx="371395" cy="278904"/>
            <a:chOff x="6644957" y="2456353"/>
            <a:chExt cx="371395" cy="278904"/>
          </a:xfrm>
        </p:grpSpPr>
        <p:sp>
          <p:nvSpPr>
            <p:cNvPr id="11760" name="Google Shape;11760;p14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4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4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4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4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141"/>
          <p:cNvGrpSpPr/>
          <p:nvPr/>
        </p:nvGrpSpPr>
        <p:grpSpPr>
          <a:xfrm>
            <a:off x="5388757" y="2414659"/>
            <a:ext cx="260349" cy="362292"/>
            <a:chOff x="5388757" y="2414659"/>
            <a:chExt cx="260349" cy="362292"/>
          </a:xfrm>
        </p:grpSpPr>
        <p:sp>
          <p:nvSpPr>
            <p:cNvPr id="11766" name="Google Shape;11766;p14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4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4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4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4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4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4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4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4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4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4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4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4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4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4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4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4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4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4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4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6" name="Google Shape;11786;p141"/>
          <p:cNvGrpSpPr/>
          <p:nvPr/>
        </p:nvGrpSpPr>
        <p:grpSpPr>
          <a:xfrm>
            <a:off x="3567142" y="2905757"/>
            <a:ext cx="348288" cy="340331"/>
            <a:chOff x="3567142" y="2905757"/>
            <a:chExt cx="348288" cy="340331"/>
          </a:xfrm>
        </p:grpSpPr>
        <p:sp>
          <p:nvSpPr>
            <p:cNvPr id="11787" name="Google Shape;11787;p14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4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4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4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4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141"/>
          <p:cNvGrpSpPr/>
          <p:nvPr/>
        </p:nvGrpSpPr>
        <p:grpSpPr>
          <a:xfrm>
            <a:off x="7967103" y="2415041"/>
            <a:ext cx="355863" cy="361911"/>
            <a:chOff x="7967103" y="2415041"/>
            <a:chExt cx="355863" cy="361911"/>
          </a:xfrm>
        </p:grpSpPr>
        <p:sp>
          <p:nvSpPr>
            <p:cNvPr id="11793" name="Google Shape;11793;p14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4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4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4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4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4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4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4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4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4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4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141"/>
          <p:cNvGrpSpPr/>
          <p:nvPr/>
        </p:nvGrpSpPr>
        <p:grpSpPr>
          <a:xfrm>
            <a:off x="7529411" y="2414659"/>
            <a:ext cx="355863" cy="362292"/>
            <a:chOff x="7529411" y="2414659"/>
            <a:chExt cx="355863" cy="362292"/>
          </a:xfrm>
        </p:grpSpPr>
        <p:sp>
          <p:nvSpPr>
            <p:cNvPr id="11805" name="Google Shape;11805;p14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4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4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4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4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4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4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4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4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4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4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4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141"/>
          <p:cNvGrpSpPr/>
          <p:nvPr/>
        </p:nvGrpSpPr>
        <p:grpSpPr>
          <a:xfrm>
            <a:off x="5733194" y="2431718"/>
            <a:ext cx="446826" cy="327059"/>
            <a:chOff x="5733194" y="2431718"/>
            <a:chExt cx="446826" cy="327059"/>
          </a:xfrm>
        </p:grpSpPr>
        <p:sp>
          <p:nvSpPr>
            <p:cNvPr id="11818" name="Google Shape;11818;p14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4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4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141"/>
          <p:cNvGrpSpPr/>
          <p:nvPr/>
        </p:nvGrpSpPr>
        <p:grpSpPr>
          <a:xfrm>
            <a:off x="4876780" y="2418064"/>
            <a:ext cx="407774" cy="356627"/>
            <a:chOff x="4876780" y="2418064"/>
            <a:chExt cx="407774" cy="356627"/>
          </a:xfrm>
        </p:grpSpPr>
        <p:sp>
          <p:nvSpPr>
            <p:cNvPr id="11822" name="Google Shape;11822;p14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4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4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4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4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4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4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4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141"/>
          <p:cNvGrpSpPr/>
          <p:nvPr/>
        </p:nvGrpSpPr>
        <p:grpSpPr>
          <a:xfrm>
            <a:off x="7070872" y="2410871"/>
            <a:ext cx="398321" cy="371013"/>
            <a:chOff x="7070872" y="2410871"/>
            <a:chExt cx="398321" cy="371013"/>
          </a:xfrm>
        </p:grpSpPr>
        <p:sp>
          <p:nvSpPr>
            <p:cNvPr id="11831" name="Google Shape;11831;p14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4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4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4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5" name="Google Shape;11835;p14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6" name="Google Shape;11836;p141"/>
          <p:cNvGrpSpPr/>
          <p:nvPr/>
        </p:nvGrpSpPr>
        <p:grpSpPr>
          <a:xfrm>
            <a:off x="5318259" y="2982111"/>
            <a:ext cx="371013" cy="220787"/>
            <a:chOff x="5318259" y="2982111"/>
            <a:chExt cx="371013" cy="220787"/>
          </a:xfrm>
        </p:grpSpPr>
        <p:sp>
          <p:nvSpPr>
            <p:cNvPr id="11837" name="Google Shape;11837;p14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4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4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4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4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4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4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4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141"/>
          <p:cNvGrpSpPr/>
          <p:nvPr/>
        </p:nvGrpSpPr>
        <p:grpSpPr>
          <a:xfrm>
            <a:off x="7073928" y="2905757"/>
            <a:ext cx="371395" cy="371809"/>
            <a:chOff x="7073928" y="2905757"/>
            <a:chExt cx="371395" cy="371809"/>
          </a:xfrm>
        </p:grpSpPr>
        <p:sp>
          <p:nvSpPr>
            <p:cNvPr id="11846" name="Google Shape;11846;p14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4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4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141"/>
          <p:cNvGrpSpPr/>
          <p:nvPr/>
        </p:nvGrpSpPr>
        <p:grpSpPr>
          <a:xfrm>
            <a:off x="6188327" y="2955408"/>
            <a:ext cx="371395" cy="272857"/>
            <a:chOff x="6188327" y="2955408"/>
            <a:chExt cx="371395" cy="272857"/>
          </a:xfrm>
        </p:grpSpPr>
        <p:sp>
          <p:nvSpPr>
            <p:cNvPr id="11850" name="Google Shape;11850;p14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4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2" name="Google Shape;11852;p141"/>
          <p:cNvGrpSpPr/>
          <p:nvPr/>
        </p:nvGrpSpPr>
        <p:grpSpPr>
          <a:xfrm>
            <a:off x="7521454" y="2906139"/>
            <a:ext cx="359651" cy="371013"/>
            <a:chOff x="7521454" y="2906139"/>
            <a:chExt cx="359651" cy="371013"/>
          </a:xfrm>
        </p:grpSpPr>
        <p:sp>
          <p:nvSpPr>
            <p:cNvPr id="11853" name="Google Shape;11853;p14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4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4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4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4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141"/>
          <p:cNvGrpSpPr/>
          <p:nvPr/>
        </p:nvGrpSpPr>
        <p:grpSpPr>
          <a:xfrm>
            <a:off x="5782845" y="2906521"/>
            <a:ext cx="301661" cy="371013"/>
            <a:chOff x="5782845" y="2906521"/>
            <a:chExt cx="301661" cy="371013"/>
          </a:xfrm>
        </p:grpSpPr>
        <p:sp>
          <p:nvSpPr>
            <p:cNvPr id="11859" name="Google Shape;11859;p14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4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4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141"/>
          <p:cNvGrpSpPr/>
          <p:nvPr/>
        </p:nvGrpSpPr>
        <p:grpSpPr>
          <a:xfrm>
            <a:off x="6630539" y="2917502"/>
            <a:ext cx="371777" cy="349434"/>
            <a:chOff x="6630539" y="2917502"/>
            <a:chExt cx="371777" cy="349434"/>
          </a:xfrm>
        </p:grpSpPr>
        <p:sp>
          <p:nvSpPr>
            <p:cNvPr id="11863" name="Google Shape;11863;p14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4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4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4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4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4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4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141"/>
          <p:cNvGrpSpPr/>
          <p:nvPr/>
        </p:nvGrpSpPr>
        <p:grpSpPr>
          <a:xfrm>
            <a:off x="2171474" y="3369229"/>
            <a:ext cx="408156" cy="343737"/>
            <a:chOff x="2171474" y="3369229"/>
            <a:chExt cx="408156" cy="343737"/>
          </a:xfrm>
        </p:grpSpPr>
        <p:sp>
          <p:nvSpPr>
            <p:cNvPr id="11871" name="Google Shape;11871;p14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4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4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4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141"/>
          <p:cNvGrpSpPr/>
          <p:nvPr/>
        </p:nvGrpSpPr>
        <p:grpSpPr>
          <a:xfrm>
            <a:off x="4891198" y="2925108"/>
            <a:ext cx="334634" cy="334634"/>
            <a:chOff x="4891198" y="2925108"/>
            <a:chExt cx="334634" cy="334634"/>
          </a:xfrm>
        </p:grpSpPr>
        <p:sp>
          <p:nvSpPr>
            <p:cNvPr id="11876" name="Google Shape;11876;p14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4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4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4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4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4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4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4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141"/>
          <p:cNvGrpSpPr/>
          <p:nvPr/>
        </p:nvGrpSpPr>
        <p:grpSpPr>
          <a:xfrm>
            <a:off x="7976174" y="2925108"/>
            <a:ext cx="334666" cy="334634"/>
            <a:chOff x="7976174" y="2925108"/>
            <a:chExt cx="334666" cy="334634"/>
          </a:xfrm>
        </p:grpSpPr>
        <p:sp>
          <p:nvSpPr>
            <p:cNvPr id="11885" name="Google Shape;11885;p14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4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4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4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4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4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4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4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4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141"/>
          <p:cNvGrpSpPr/>
          <p:nvPr/>
        </p:nvGrpSpPr>
        <p:grpSpPr>
          <a:xfrm>
            <a:off x="3091957" y="3374131"/>
            <a:ext cx="354717" cy="332757"/>
            <a:chOff x="3091957" y="3374131"/>
            <a:chExt cx="354717" cy="332757"/>
          </a:xfrm>
        </p:grpSpPr>
        <p:sp>
          <p:nvSpPr>
            <p:cNvPr id="11895" name="Google Shape;11895;p14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4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4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4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4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4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141"/>
          <p:cNvGrpSpPr/>
          <p:nvPr/>
        </p:nvGrpSpPr>
        <p:grpSpPr>
          <a:xfrm>
            <a:off x="3988156" y="3380210"/>
            <a:ext cx="353954" cy="318880"/>
            <a:chOff x="3988156" y="3380210"/>
            <a:chExt cx="353954" cy="318880"/>
          </a:xfrm>
        </p:grpSpPr>
        <p:sp>
          <p:nvSpPr>
            <p:cNvPr id="11902" name="Google Shape;11902;p14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4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4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4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4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141"/>
          <p:cNvGrpSpPr/>
          <p:nvPr/>
        </p:nvGrpSpPr>
        <p:grpSpPr>
          <a:xfrm>
            <a:off x="3541011" y="3367320"/>
            <a:ext cx="348257" cy="346188"/>
            <a:chOff x="3541011" y="3367320"/>
            <a:chExt cx="348257" cy="346188"/>
          </a:xfrm>
        </p:grpSpPr>
        <p:sp>
          <p:nvSpPr>
            <p:cNvPr id="11908" name="Google Shape;11908;p14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4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4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4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141"/>
          <p:cNvGrpSpPr/>
          <p:nvPr/>
        </p:nvGrpSpPr>
        <p:grpSpPr>
          <a:xfrm>
            <a:off x="850092" y="3352934"/>
            <a:ext cx="369517" cy="375660"/>
            <a:chOff x="850092" y="3352934"/>
            <a:chExt cx="369517" cy="375660"/>
          </a:xfrm>
        </p:grpSpPr>
        <p:sp>
          <p:nvSpPr>
            <p:cNvPr id="11913" name="Google Shape;11913;p14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4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4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4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4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141"/>
          <p:cNvGrpSpPr/>
          <p:nvPr/>
        </p:nvGrpSpPr>
        <p:grpSpPr>
          <a:xfrm>
            <a:off x="1314678" y="3358217"/>
            <a:ext cx="334666" cy="365348"/>
            <a:chOff x="1314678" y="3358217"/>
            <a:chExt cx="334666" cy="365348"/>
          </a:xfrm>
        </p:grpSpPr>
        <p:sp>
          <p:nvSpPr>
            <p:cNvPr id="11919" name="Google Shape;11919;p14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4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4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4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4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141"/>
          <p:cNvGrpSpPr/>
          <p:nvPr/>
        </p:nvGrpSpPr>
        <p:grpSpPr>
          <a:xfrm>
            <a:off x="1748582" y="3372635"/>
            <a:ext cx="359269" cy="335780"/>
            <a:chOff x="1748582" y="3372635"/>
            <a:chExt cx="359269" cy="335780"/>
          </a:xfrm>
        </p:grpSpPr>
        <p:sp>
          <p:nvSpPr>
            <p:cNvPr id="11925" name="Google Shape;11925;p14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6" name="Google Shape;11926;p141"/>
            <p:cNvGrpSpPr/>
            <p:nvPr/>
          </p:nvGrpSpPr>
          <p:grpSpPr>
            <a:xfrm>
              <a:off x="1748582" y="3372635"/>
              <a:ext cx="333520" cy="335780"/>
              <a:chOff x="1748582" y="3372635"/>
              <a:chExt cx="333520" cy="335780"/>
            </a:xfrm>
          </p:grpSpPr>
          <p:sp>
            <p:nvSpPr>
              <p:cNvPr id="11927" name="Google Shape;11927;p14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4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4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30" name="Google Shape;11930;p141"/>
          <p:cNvGrpSpPr/>
          <p:nvPr/>
        </p:nvGrpSpPr>
        <p:grpSpPr>
          <a:xfrm>
            <a:off x="2640993" y="3357835"/>
            <a:ext cx="365348" cy="364966"/>
            <a:chOff x="2640993" y="3357835"/>
            <a:chExt cx="365348" cy="364966"/>
          </a:xfrm>
        </p:grpSpPr>
        <p:sp>
          <p:nvSpPr>
            <p:cNvPr id="11931" name="Google Shape;11931;p14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4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4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4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4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4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4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4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4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4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1" name="Google Shape;11941;p141"/>
          <p:cNvGrpSpPr/>
          <p:nvPr/>
        </p:nvGrpSpPr>
        <p:grpSpPr>
          <a:xfrm>
            <a:off x="4886264" y="3366174"/>
            <a:ext cx="350548" cy="350198"/>
            <a:chOff x="4886264" y="3366174"/>
            <a:chExt cx="350548" cy="350198"/>
          </a:xfrm>
        </p:grpSpPr>
        <p:sp>
          <p:nvSpPr>
            <p:cNvPr id="11942" name="Google Shape;11942;p14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4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4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4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4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4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4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4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4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4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4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4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4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141"/>
          <p:cNvGrpSpPr/>
          <p:nvPr/>
        </p:nvGrpSpPr>
        <p:grpSpPr>
          <a:xfrm>
            <a:off x="5331913" y="3413947"/>
            <a:ext cx="347143" cy="254684"/>
            <a:chOff x="5331913" y="3413947"/>
            <a:chExt cx="347143" cy="254684"/>
          </a:xfrm>
        </p:grpSpPr>
        <p:sp>
          <p:nvSpPr>
            <p:cNvPr id="11956" name="Google Shape;11956;p14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4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4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4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4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4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141"/>
          <p:cNvGrpSpPr/>
          <p:nvPr/>
        </p:nvGrpSpPr>
        <p:grpSpPr>
          <a:xfrm>
            <a:off x="5776798" y="3409778"/>
            <a:ext cx="346379" cy="264518"/>
            <a:chOff x="5776798" y="3409778"/>
            <a:chExt cx="346379" cy="264518"/>
          </a:xfrm>
        </p:grpSpPr>
        <p:sp>
          <p:nvSpPr>
            <p:cNvPr id="11963" name="Google Shape;11963;p14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4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4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4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4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4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141"/>
          <p:cNvGrpSpPr/>
          <p:nvPr/>
        </p:nvGrpSpPr>
        <p:grpSpPr>
          <a:xfrm>
            <a:off x="7108015" y="3396505"/>
            <a:ext cx="344883" cy="290299"/>
            <a:chOff x="7108015" y="3396505"/>
            <a:chExt cx="344883" cy="290299"/>
          </a:xfrm>
        </p:grpSpPr>
        <p:sp>
          <p:nvSpPr>
            <p:cNvPr id="11970" name="Google Shape;11970;p14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4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4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4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141"/>
          <p:cNvGrpSpPr/>
          <p:nvPr/>
        </p:nvGrpSpPr>
        <p:grpSpPr>
          <a:xfrm>
            <a:off x="7551754" y="3390808"/>
            <a:ext cx="344883" cy="301311"/>
            <a:chOff x="7551754" y="3390808"/>
            <a:chExt cx="344883" cy="301311"/>
          </a:xfrm>
        </p:grpSpPr>
        <p:sp>
          <p:nvSpPr>
            <p:cNvPr id="11975" name="Google Shape;11975;p14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4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4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4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4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4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4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4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4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4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4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141"/>
          <p:cNvGrpSpPr/>
          <p:nvPr/>
        </p:nvGrpSpPr>
        <p:grpSpPr>
          <a:xfrm>
            <a:off x="6707084" y="3387403"/>
            <a:ext cx="261145" cy="308504"/>
            <a:chOff x="6707084" y="3387403"/>
            <a:chExt cx="261145" cy="308504"/>
          </a:xfrm>
        </p:grpSpPr>
        <p:sp>
          <p:nvSpPr>
            <p:cNvPr id="11987" name="Google Shape;11987;p14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4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4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4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1" name="Google Shape;11991;p141"/>
          <p:cNvGrpSpPr/>
          <p:nvPr/>
        </p:nvGrpSpPr>
        <p:grpSpPr>
          <a:xfrm>
            <a:off x="848978" y="4297637"/>
            <a:ext cx="377824" cy="324418"/>
            <a:chOff x="848978" y="4297637"/>
            <a:chExt cx="377824" cy="324418"/>
          </a:xfrm>
        </p:grpSpPr>
        <p:sp>
          <p:nvSpPr>
            <p:cNvPr id="11992" name="Google Shape;11992;p14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4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141"/>
          <p:cNvGrpSpPr/>
          <p:nvPr/>
        </p:nvGrpSpPr>
        <p:grpSpPr>
          <a:xfrm>
            <a:off x="1754279" y="4286593"/>
            <a:ext cx="351439" cy="345965"/>
            <a:chOff x="1754279" y="4286593"/>
            <a:chExt cx="351439" cy="345965"/>
          </a:xfrm>
        </p:grpSpPr>
        <p:sp>
          <p:nvSpPr>
            <p:cNvPr id="11995" name="Google Shape;11995;p14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4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4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4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4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0" name="Google Shape;12000;p141"/>
          <p:cNvGrpSpPr/>
          <p:nvPr/>
        </p:nvGrpSpPr>
        <p:grpSpPr>
          <a:xfrm>
            <a:off x="3996113" y="4291176"/>
            <a:ext cx="336512" cy="335048"/>
            <a:chOff x="3996113" y="4291176"/>
            <a:chExt cx="336512" cy="335048"/>
          </a:xfrm>
        </p:grpSpPr>
        <p:sp>
          <p:nvSpPr>
            <p:cNvPr id="12001" name="Google Shape;12001;p14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4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4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4" name="Google Shape;12004;p14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5" name="Google Shape;12005;p141"/>
          <p:cNvGrpSpPr/>
          <p:nvPr/>
        </p:nvGrpSpPr>
        <p:grpSpPr>
          <a:xfrm>
            <a:off x="2179081" y="4285511"/>
            <a:ext cx="397525" cy="348670"/>
            <a:chOff x="2179081" y="4285511"/>
            <a:chExt cx="397525" cy="348670"/>
          </a:xfrm>
        </p:grpSpPr>
        <p:sp>
          <p:nvSpPr>
            <p:cNvPr id="12006" name="Google Shape;12006;p14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4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141"/>
          <p:cNvGrpSpPr/>
          <p:nvPr/>
        </p:nvGrpSpPr>
        <p:grpSpPr>
          <a:xfrm>
            <a:off x="3584201" y="4294996"/>
            <a:ext cx="267574" cy="329415"/>
            <a:chOff x="3584201" y="4294996"/>
            <a:chExt cx="267574" cy="329415"/>
          </a:xfrm>
        </p:grpSpPr>
        <p:sp>
          <p:nvSpPr>
            <p:cNvPr id="12009" name="Google Shape;12009;p14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4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4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4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141"/>
          <p:cNvGrpSpPr/>
          <p:nvPr/>
        </p:nvGrpSpPr>
        <p:grpSpPr>
          <a:xfrm>
            <a:off x="3082855" y="4295728"/>
            <a:ext cx="375946" cy="327823"/>
            <a:chOff x="3082855" y="4295728"/>
            <a:chExt cx="375946" cy="327823"/>
          </a:xfrm>
        </p:grpSpPr>
        <p:sp>
          <p:nvSpPr>
            <p:cNvPr id="12014" name="Google Shape;12014;p14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4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4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4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4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4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4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4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4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4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4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141"/>
          <p:cNvGrpSpPr/>
          <p:nvPr/>
        </p:nvGrpSpPr>
        <p:grpSpPr>
          <a:xfrm>
            <a:off x="2749016" y="4291176"/>
            <a:ext cx="150831" cy="336926"/>
            <a:chOff x="2749016" y="4291176"/>
            <a:chExt cx="150831" cy="336926"/>
          </a:xfrm>
        </p:grpSpPr>
        <p:sp>
          <p:nvSpPr>
            <p:cNvPr id="12026" name="Google Shape;12026;p14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4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4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4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141"/>
          <p:cNvGrpSpPr/>
          <p:nvPr/>
        </p:nvGrpSpPr>
        <p:grpSpPr>
          <a:xfrm>
            <a:off x="7127716" y="4279432"/>
            <a:ext cx="248254" cy="361942"/>
            <a:chOff x="7127716" y="4279432"/>
            <a:chExt cx="248254" cy="361942"/>
          </a:xfrm>
        </p:grpSpPr>
        <p:sp>
          <p:nvSpPr>
            <p:cNvPr id="12031" name="Google Shape;12031;p14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4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4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4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4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4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4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4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4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141"/>
          <p:cNvGrpSpPr/>
          <p:nvPr/>
        </p:nvGrpSpPr>
        <p:grpSpPr>
          <a:xfrm>
            <a:off x="7565408" y="4279432"/>
            <a:ext cx="248255" cy="361942"/>
            <a:chOff x="7565408" y="4279432"/>
            <a:chExt cx="248255" cy="361942"/>
          </a:xfrm>
        </p:grpSpPr>
        <p:sp>
          <p:nvSpPr>
            <p:cNvPr id="12041" name="Google Shape;12041;p14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4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4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4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4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4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4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4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9" name="Google Shape;12049;p141"/>
          <p:cNvGrpSpPr/>
          <p:nvPr/>
        </p:nvGrpSpPr>
        <p:grpSpPr>
          <a:xfrm>
            <a:off x="6264109" y="4279432"/>
            <a:ext cx="225498" cy="361560"/>
            <a:chOff x="6264109" y="4279432"/>
            <a:chExt cx="225498" cy="361560"/>
          </a:xfrm>
        </p:grpSpPr>
        <p:sp>
          <p:nvSpPr>
            <p:cNvPr id="12050" name="Google Shape;12050;p14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4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141"/>
          <p:cNvGrpSpPr/>
          <p:nvPr/>
        </p:nvGrpSpPr>
        <p:grpSpPr>
          <a:xfrm>
            <a:off x="7929578" y="4284365"/>
            <a:ext cx="395266" cy="351312"/>
            <a:chOff x="7929578" y="4284365"/>
            <a:chExt cx="395266" cy="351312"/>
          </a:xfrm>
        </p:grpSpPr>
        <p:sp>
          <p:nvSpPr>
            <p:cNvPr id="12053" name="Google Shape;12053;p14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4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4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4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141"/>
          <p:cNvGrpSpPr/>
          <p:nvPr/>
        </p:nvGrpSpPr>
        <p:grpSpPr>
          <a:xfrm>
            <a:off x="6595502" y="4323777"/>
            <a:ext cx="426315" cy="332826"/>
            <a:chOff x="6639652" y="4323777"/>
            <a:chExt cx="426315" cy="332826"/>
          </a:xfrm>
        </p:grpSpPr>
        <p:sp>
          <p:nvSpPr>
            <p:cNvPr id="12058" name="Google Shape;12058;p14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4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4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4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4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4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4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4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4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4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8" name="Google Shape;12068;p141"/>
          <p:cNvGrpSpPr/>
          <p:nvPr/>
        </p:nvGrpSpPr>
        <p:grpSpPr>
          <a:xfrm>
            <a:off x="5357662" y="4297637"/>
            <a:ext cx="287275" cy="326296"/>
            <a:chOff x="5357662" y="4297637"/>
            <a:chExt cx="287275" cy="326296"/>
          </a:xfrm>
        </p:grpSpPr>
        <p:sp>
          <p:nvSpPr>
            <p:cNvPr id="12069" name="Google Shape;12069;p14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4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4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4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4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141"/>
          <p:cNvGrpSpPr/>
          <p:nvPr/>
        </p:nvGrpSpPr>
        <p:grpSpPr>
          <a:xfrm>
            <a:off x="5774124" y="4294550"/>
            <a:ext cx="331611" cy="331674"/>
            <a:chOff x="5774124" y="4294550"/>
            <a:chExt cx="331611" cy="331674"/>
          </a:xfrm>
        </p:grpSpPr>
        <p:sp>
          <p:nvSpPr>
            <p:cNvPr id="12075" name="Google Shape;12075;p14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4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141"/>
          <p:cNvGrpSpPr/>
          <p:nvPr/>
        </p:nvGrpSpPr>
        <p:grpSpPr>
          <a:xfrm>
            <a:off x="4890434" y="4287389"/>
            <a:ext cx="345997" cy="346029"/>
            <a:chOff x="4890434" y="4287389"/>
            <a:chExt cx="345997" cy="346029"/>
          </a:xfrm>
        </p:grpSpPr>
        <p:sp>
          <p:nvSpPr>
            <p:cNvPr id="12078" name="Google Shape;12078;p14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4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4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4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4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4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4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141"/>
          <p:cNvGrpSpPr/>
          <p:nvPr/>
        </p:nvGrpSpPr>
        <p:grpSpPr>
          <a:xfrm>
            <a:off x="2165809" y="3811059"/>
            <a:ext cx="422542" cy="342973"/>
            <a:chOff x="2165809" y="3811059"/>
            <a:chExt cx="422542" cy="342973"/>
          </a:xfrm>
        </p:grpSpPr>
        <p:sp>
          <p:nvSpPr>
            <p:cNvPr id="12086" name="Google Shape;12086;p14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4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4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4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4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4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4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4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4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4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4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4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4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4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4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4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4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4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4" name="Google Shape;12104;p14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5" name="Google Shape;12105;p141"/>
          <p:cNvGrpSpPr/>
          <p:nvPr/>
        </p:nvGrpSpPr>
        <p:grpSpPr>
          <a:xfrm>
            <a:off x="903530" y="3806125"/>
            <a:ext cx="264550" cy="353222"/>
            <a:chOff x="903530" y="3806125"/>
            <a:chExt cx="264550" cy="353222"/>
          </a:xfrm>
        </p:grpSpPr>
        <p:sp>
          <p:nvSpPr>
            <p:cNvPr id="12106" name="Google Shape;12106;p14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4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4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4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141"/>
          <p:cNvGrpSpPr/>
          <p:nvPr/>
        </p:nvGrpSpPr>
        <p:grpSpPr>
          <a:xfrm>
            <a:off x="2611458" y="3816374"/>
            <a:ext cx="426329" cy="332375"/>
            <a:chOff x="2611458" y="3816374"/>
            <a:chExt cx="426329" cy="332375"/>
          </a:xfrm>
        </p:grpSpPr>
        <p:sp>
          <p:nvSpPr>
            <p:cNvPr id="12111" name="Google Shape;12111;p14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4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4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4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4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4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4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4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4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4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1" name="Google Shape;12121;p14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2" name="Google Shape;12122;p141"/>
          <p:cNvGrpSpPr/>
          <p:nvPr/>
        </p:nvGrpSpPr>
        <p:grpSpPr>
          <a:xfrm>
            <a:off x="4019984" y="3805393"/>
            <a:ext cx="293704" cy="353954"/>
            <a:chOff x="4019984" y="3805393"/>
            <a:chExt cx="293704" cy="353954"/>
          </a:xfrm>
        </p:grpSpPr>
        <p:sp>
          <p:nvSpPr>
            <p:cNvPr id="12123" name="Google Shape;12123;p14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4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5" name="Google Shape;12125;p141"/>
          <p:cNvGrpSpPr/>
          <p:nvPr/>
        </p:nvGrpSpPr>
        <p:grpSpPr>
          <a:xfrm>
            <a:off x="8006505" y="3390044"/>
            <a:ext cx="323654" cy="303189"/>
            <a:chOff x="8006505" y="3390044"/>
            <a:chExt cx="323654" cy="303189"/>
          </a:xfrm>
        </p:grpSpPr>
        <p:sp>
          <p:nvSpPr>
            <p:cNvPr id="12126" name="Google Shape;12126;p14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4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4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4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4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4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141"/>
          <p:cNvGrpSpPr/>
          <p:nvPr/>
        </p:nvGrpSpPr>
        <p:grpSpPr>
          <a:xfrm>
            <a:off x="1299146" y="3806507"/>
            <a:ext cx="367990" cy="351312"/>
            <a:chOff x="1299146" y="3806507"/>
            <a:chExt cx="367990" cy="351312"/>
          </a:xfrm>
        </p:grpSpPr>
        <p:sp>
          <p:nvSpPr>
            <p:cNvPr id="12133" name="Google Shape;12133;p14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4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5" name="Google Shape;12135;p14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6" name="Google Shape;12136;p141"/>
          <p:cNvGrpSpPr/>
          <p:nvPr/>
        </p:nvGrpSpPr>
        <p:grpSpPr>
          <a:xfrm>
            <a:off x="3095745" y="3805393"/>
            <a:ext cx="352840" cy="354717"/>
            <a:chOff x="3095745" y="3805393"/>
            <a:chExt cx="352840" cy="354717"/>
          </a:xfrm>
        </p:grpSpPr>
        <p:sp>
          <p:nvSpPr>
            <p:cNvPr id="12137" name="Google Shape;12137;p14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4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4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4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4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4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3" name="Google Shape;12143;p141"/>
          <p:cNvGrpSpPr/>
          <p:nvPr/>
        </p:nvGrpSpPr>
        <p:grpSpPr>
          <a:xfrm>
            <a:off x="7550258" y="3832670"/>
            <a:ext cx="371395" cy="301279"/>
            <a:chOff x="7550258" y="3832670"/>
            <a:chExt cx="371395" cy="301279"/>
          </a:xfrm>
        </p:grpSpPr>
        <p:sp>
          <p:nvSpPr>
            <p:cNvPr id="12144" name="Google Shape;12144;p14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4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4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4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4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4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4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4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4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4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4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4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4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4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4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4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4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4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2" name="Google Shape;12162;p14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3" name="Google Shape;12163;p141"/>
          <p:cNvGrpSpPr/>
          <p:nvPr/>
        </p:nvGrpSpPr>
        <p:grpSpPr>
          <a:xfrm>
            <a:off x="6659725" y="3808035"/>
            <a:ext cx="367608" cy="350548"/>
            <a:chOff x="6659725" y="3808035"/>
            <a:chExt cx="367608" cy="350548"/>
          </a:xfrm>
        </p:grpSpPr>
        <p:sp>
          <p:nvSpPr>
            <p:cNvPr id="12164" name="Google Shape;12164;p14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4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6" name="Google Shape;12166;p141"/>
          <p:cNvGrpSpPr/>
          <p:nvPr/>
        </p:nvGrpSpPr>
        <p:grpSpPr>
          <a:xfrm>
            <a:off x="6219391" y="3816756"/>
            <a:ext cx="356627" cy="334252"/>
            <a:chOff x="6219391" y="3816756"/>
            <a:chExt cx="356627" cy="334252"/>
          </a:xfrm>
        </p:grpSpPr>
        <p:sp>
          <p:nvSpPr>
            <p:cNvPr id="12167" name="Google Shape;12167;p14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4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4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4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141"/>
          <p:cNvGrpSpPr/>
          <p:nvPr/>
        </p:nvGrpSpPr>
        <p:grpSpPr>
          <a:xfrm>
            <a:off x="5778676" y="3826972"/>
            <a:ext cx="349052" cy="313055"/>
            <a:chOff x="5778676" y="3826972"/>
            <a:chExt cx="349052" cy="313055"/>
          </a:xfrm>
        </p:grpSpPr>
        <p:sp>
          <p:nvSpPr>
            <p:cNvPr id="12172" name="Google Shape;12172;p14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4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4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4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4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141"/>
          <p:cNvGrpSpPr/>
          <p:nvPr/>
        </p:nvGrpSpPr>
        <p:grpSpPr>
          <a:xfrm>
            <a:off x="5355784" y="3834547"/>
            <a:ext cx="299019" cy="297905"/>
            <a:chOff x="5355784" y="3834547"/>
            <a:chExt cx="299019" cy="297905"/>
          </a:xfrm>
        </p:grpSpPr>
        <p:sp>
          <p:nvSpPr>
            <p:cNvPr id="12178" name="Google Shape;12178;p14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4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4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4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2" name="Google Shape;12182;p141"/>
          <p:cNvGrpSpPr/>
          <p:nvPr/>
        </p:nvGrpSpPr>
        <p:grpSpPr>
          <a:xfrm>
            <a:off x="8036455" y="3807271"/>
            <a:ext cx="292176" cy="353985"/>
            <a:chOff x="8036455" y="3807271"/>
            <a:chExt cx="292176" cy="353985"/>
          </a:xfrm>
        </p:grpSpPr>
        <p:sp>
          <p:nvSpPr>
            <p:cNvPr id="12183" name="Google Shape;12183;p14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4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141"/>
          <p:cNvGrpSpPr/>
          <p:nvPr/>
        </p:nvGrpSpPr>
        <p:grpSpPr>
          <a:xfrm>
            <a:off x="4874902" y="3808799"/>
            <a:ext cx="345615" cy="350835"/>
            <a:chOff x="4874902" y="3808799"/>
            <a:chExt cx="345615" cy="350835"/>
          </a:xfrm>
        </p:grpSpPr>
        <p:sp>
          <p:nvSpPr>
            <p:cNvPr id="12186" name="Google Shape;12186;p14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4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4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4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4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4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4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4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4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4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4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4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4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4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4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4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4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06"/>
        <p:cNvGrpSpPr/>
        <p:nvPr/>
      </p:nvGrpSpPr>
      <p:grpSpPr>
        <a:xfrm>
          <a:off x="0" y="0"/>
          <a:ext cx="0" cy="0"/>
          <a:chOff x="0" y="0"/>
          <a:chExt cx="0" cy="0"/>
        </a:xfrm>
      </p:grpSpPr>
      <p:sp>
        <p:nvSpPr>
          <p:cNvPr id="12207" name="Google Shape;12207;p14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208" name="Google Shape;12208;p14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209" name="Google Shape;12209;p142"/>
          <p:cNvGrpSpPr/>
          <p:nvPr/>
        </p:nvGrpSpPr>
        <p:grpSpPr>
          <a:xfrm>
            <a:off x="2704005" y="4258781"/>
            <a:ext cx="342144" cy="362704"/>
            <a:chOff x="2704005" y="4258781"/>
            <a:chExt cx="342144" cy="362704"/>
          </a:xfrm>
        </p:grpSpPr>
        <p:sp>
          <p:nvSpPr>
            <p:cNvPr id="12210" name="Google Shape;12210;p14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4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4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4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4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4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4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7" name="Google Shape;12217;p142"/>
          <p:cNvGrpSpPr/>
          <p:nvPr/>
        </p:nvGrpSpPr>
        <p:grpSpPr>
          <a:xfrm>
            <a:off x="2157462" y="4258496"/>
            <a:ext cx="347435" cy="363370"/>
            <a:chOff x="2157462" y="4258496"/>
            <a:chExt cx="347435" cy="363370"/>
          </a:xfrm>
        </p:grpSpPr>
        <p:sp>
          <p:nvSpPr>
            <p:cNvPr id="12218" name="Google Shape;12218;p14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4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4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142"/>
          <p:cNvGrpSpPr/>
          <p:nvPr/>
        </p:nvGrpSpPr>
        <p:grpSpPr>
          <a:xfrm>
            <a:off x="4010963" y="3763781"/>
            <a:ext cx="343665" cy="363211"/>
            <a:chOff x="4010963" y="3763781"/>
            <a:chExt cx="343665" cy="363211"/>
          </a:xfrm>
        </p:grpSpPr>
        <p:sp>
          <p:nvSpPr>
            <p:cNvPr id="12222" name="Google Shape;12222;p14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4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4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4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4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142"/>
          <p:cNvGrpSpPr/>
          <p:nvPr/>
        </p:nvGrpSpPr>
        <p:grpSpPr>
          <a:xfrm>
            <a:off x="2214042" y="3810509"/>
            <a:ext cx="368153" cy="311193"/>
            <a:chOff x="2214042" y="3810509"/>
            <a:chExt cx="368153" cy="311193"/>
          </a:xfrm>
        </p:grpSpPr>
        <p:sp>
          <p:nvSpPr>
            <p:cNvPr id="12228" name="Google Shape;12228;p14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4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142"/>
          <p:cNvGrpSpPr/>
          <p:nvPr/>
        </p:nvGrpSpPr>
        <p:grpSpPr>
          <a:xfrm>
            <a:off x="1768938" y="3782219"/>
            <a:ext cx="367805" cy="367773"/>
            <a:chOff x="1768938" y="3782219"/>
            <a:chExt cx="367805" cy="367773"/>
          </a:xfrm>
        </p:grpSpPr>
        <p:sp>
          <p:nvSpPr>
            <p:cNvPr id="12231" name="Google Shape;12231;p14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4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4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4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4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142"/>
          <p:cNvGrpSpPr/>
          <p:nvPr/>
        </p:nvGrpSpPr>
        <p:grpSpPr>
          <a:xfrm>
            <a:off x="2681385" y="3798439"/>
            <a:ext cx="325544" cy="327413"/>
            <a:chOff x="2681385" y="3798439"/>
            <a:chExt cx="325544" cy="327413"/>
          </a:xfrm>
        </p:grpSpPr>
        <p:sp>
          <p:nvSpPr>
            <p:cNvPr id="12237" name="Google Shape;12237;p14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4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4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4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4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4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4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142"/>
          <p:cNvGrpSpPr/>
          <p:nvPr/>
        </p:nvGrpSpPr>
        <p:grpSpPr>
          <a:xfrm>
            <a:off x="6243928" y="4263502"/>
            <a:ext cx="274254" cy="350824"/>
            <a:chOff x="6243928" y="4263502"/>
            <a:chExt cx="274254" cy="350824"/>
          </a:xfrm>
        </p:grpSpPr>
        <p:sp>
          <p:nvSpPr>
            <p:cNvPr id="12245" name="Google Shape;12245;p14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4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4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4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4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4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4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4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142"/>
          <p:cNvGrpSpPr/>
          <p:nvPr/>
        </p:nvGrpSpPr>
        <p:grpSpPr>
          <a:xfrm>
            <a:off x="3560600" y="3763338"/>
            <a:ext cx="352345" cy="363655"/>
            <a:chOff x="3560600" y="3763338"/>
            <a:chExt cx="352345" cy="363655"/>
          </a:xfrm>
        </p:grpSpPr>
        <p:sp>
          <p:nvSpPr>
            <p:cNvPr id="12254" name="Google Shape;12254;p14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4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4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142"/>
          <p:cNvGrpSpPr/>
          <p:nvPr/>
        </p:nvGrpSpPr>
        <p:grpSpPr>
          <a:xfrm>
            <a:off x="5790556" y="4261252"/>
            <a:ext cx="279513" cy="356083"/>
            <a:chOff x="5790556" y="4261252"/>
            <a:chExt cx="279513" cy="356083"/>
          </a:xfrm>
        </p:grpSpPr>
        <p:sp>
          <p:nvSpPr>
            <p:cNvPr id="12258" name="Google Shape;12258;p14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4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4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4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4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4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4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142"/>
          <p:cNvGrpSpPr/>
          <p:nvPr/>
        </p:nvGrpSpPr>
        <p:grpSpPr>
          <a:xfrm>
            <a:off x="5341333" y="4261252"/>
            <a:ext cx="278752" cy="356463"/>
            <a:chOff x="5341333" y="4261252"/>
            <a:chExt cx="278752" cy="356463"/>
          </a:xfrm>
        </p:grpSpPr>
        <p:sp>
          <p:nvSpPr>
            <p:cNvPr id="12266" name="Google Shape;12266;p14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4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4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4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4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4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4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3" name="Google Shape;12273;p14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4" name="Google Shape;12274;p142"/>
          <p:cNvGrpSpPr/>
          <p:nvPr/>
        </p:nvGrpSpPr>
        <p:grpSpPr>
          <a:xfrm>
            <a:off x="3103646" y="3766076"/>
            <a:ext cx="360233" cy="362451"/>
            <a:chOff x="3107608" y="3763401"/>
            <a:chExt cx="360233" cy="362451"/>
          </a:xfrm>
        </p:grpSpPr>
        <p:sp>
          <p:nvSpPr>
            <p:cNvPr id="12275" name="Google Shape;12275;p14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4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4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142"/>
          <p:cNvGrpSpPr/>
          <p:nvPr/>
        </p:nvGrpSpPr>
        <p:grpSpPr>
          <a:xfrm>
            <a:off x="889343" y="3801227"/>
            <a:ext cx="351585" cy="339705"/>
            <a:chOff x="889343" y="3801227"/>
            <a:chExt cx="351585" cy="339705"/>
          </a:xfrm>
        </p:grpSpPr>
        <p:sp>
          <p:nvSpPr>
            <p:cNvPr id="12279" name="Google Shape;12279;p14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4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4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4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4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42"/>
          <p:cNvGrpSpPr/>
          <p:nvPr/>
        </p:nvGrpSpPr>
        <p:grpSpPr>
          <a:xfrm>
            <a:off x="4896609" y="4260872"/>
            <a:ext cx="278784" cy="355323"/>
            <a:chOff x="4896609" y="4260872"/>
            <a:chExt cx="278784" cy="355323"/>
          </a:xfrm>
        </p:grpSpPr>
        <p:sp>
          <p:nvSpPr>
            <p:cNvPr id="12285" name="Google Shape;12285;p14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4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4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4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4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4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142"/>
          <p:cNvGrpSpPr/>
          <p:nvPr/>
        </p:nvGrpSpPr>
        <p:grpSpPr>
          <a:xfrm>
            <a:off x="7598438" y="4266131"/>
            <a:ext cx="260283" cy="345914"/>
            <a:chOff x="7598438" y="4266131"/>
            <a:chExt cx="260283" cy="345914"/>
          </a:xfrm>
        </p:grpSpPr>
        <p:sp>
          <p:nvSpPr>
            <p:cNvPr id="12292" name="Google Shape;12292;p14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4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4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4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4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4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4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142"/>
          <p:cNvGrpSpPr/>
          <p:nvPr/>
        </p:nvGrpSpPr>
        <p:grpSpPr>
          <a:xfrm>
            <a:off x="1767069" y="3360146"/>
            <a:ext cx="286324" cy="348163"/>
            <a:chOff x="1767069" y="3360146"/>
            <a:chExt cx="286324" cy="348163"/>
          </a:xfrm>
        </p:grpSpPr>
        <p:sp>
          <p:nvSpPr>
            <p:cNvPr id="12300" name="Google Shape;12300;p14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4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4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4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4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4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4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142"/>
          <p:cNvGrpSpPr/>
          <p:nvPr/>
        </p:nvGrpSpPr>
        <p:grpSpPr>
          <a:xfrm>
            <a:off x="7149944" y="4266131"/>
            <a:ext cx="260283" cy="345914"/>
            <a:chOff x="7149944" y="4266131"/>
            <a:chExt cx="260283" cy="345914"/>
          </a:xfrm>
        </p:grpSpPr>
        <p:sp>
          <p:nvSpPr>
            <p:cNvPr id="12308" name="Google Shape;12308;p14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4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4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4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4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4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142"/>
          <p:cNvGrpSpPr/>
          <p:nvPr/>
        </p:nvGrpSpPr>
        <p:grpSpPr>
          <a:xfrm>
            <a:off x="6695051" y="4259351"/>
            <a:ext cx="270104" cy="360233"/>
            <a:chOff x="6695051" y="4259351"/>
            <a:chExt cx="270104" cy="360233"/>
          </a:xfrm>
        </p:grpSpPr>
        <p:sp>
          <p:nvSpPr>
            <p:cNvPr id="12315" name="Google Shape;12315;p14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4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4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4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142"/>
          <p:cNvGrpSpPr/>
          <p:nvPr/>
        </p:nvGrpSpPr>
        <p:grpSpPr>
          <a:xfrm>
            <a:off x="8047661" y="4257451"/>
            <a:ext cx="277263" cy="362514"/>
            <a:chOff x="8047661" y="4257451"/>
            <a:chExt cx="277263" cy="362514"/>
          </a:xfrm>
        </p:grpSpPr>
        <p:sp>
          <p:nvSpPr>
            <p:cNvPr id="12320" name="Google Shape;12320;p14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4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4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4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142"/>
          <p:cNvGrpSpPr/>
          <p:nvPr/>
        </p:nvGrpSpPr>
        <p:grpSpPr>
          <a:xfrm>
            <a:off x="6248078" y="3784468"/>
            <a:ext cx="277263" cy="356115"/>
            <a:chOff x="6248078" y="3784468"/>
            <a:chExt cx="277263" cy="356115"/>
          </a:xfrm>
        </p:grpSpPr>
        <p:sp>
          <p:nvSpPr>
            <p:cNvPr id="12325" name="Google Shape;12325;p14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4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4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4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4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142"/>
          <p:cNvGrpSpPr/>
          <p:nvPr/>
        </p:nvGrpSpPr>
        <p:grpSpPr>
          <a:xfrm>
            <a:off x="5800725" y="3785989"/>
            <a:ext cx="277644" cy="354594"/>
            <a:chOff x="5800725" y="3785989"/>
            <a:chExt cx="277644" cy="354594"/>
          </a:xfrm>
        </p:grpSpPr>
        <p:sp>
          <p:nvSpPr>
            <p:cNvPr id="12331" name="Google Shape;12331;p14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4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4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4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4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4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4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142"/>
          <p:cNvGrpSpPr/>
          <p:nvPr/>
        </p:nvGrpSpPr>
        <p:grpSpPr>
          <a:xfrm>
            <a:off x="2206122" y="3360748"/>
            <a:ext cx="308183" cy="347561"/>
            <a:chOff x="2206122" y="3360748"/>
            <a:chExt cx="308183" cy="347561"/>
          </a:xfrm>
        </p:grpSpPr>
        <p:sp>
          <p:nvSpPr>
            <p:cNvPr id="12339" name="Google Shape;12339;p14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4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4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4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4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142"/>
          <p:cNvGrpSpPr/>
          <p:nvPr/>
        </p:nvGrpSpPr>
        <p:grpSpPr>
          <a:xfrm>
            <a:off x="5353403" y="3785609"/>
            <a:ext cx="277992" cy="354974"/>
            <a:chOff x="5353403" y="3785609"/>
            <a:chExt cx="277992" cy="354974"/>
          </a:xfrm>
        </p:grpSpPr>
        <p:sp>
          <p:nvSpPr>
            <p:cNvPr id="12345" name="Google Shape;12345;p14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4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4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4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4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4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142"/>
          <p:cNvGrpSpPr/>
          <p:nvPr/>
        </p:nvGrpSpPr>
        <p:grpSpPr>
          <a:xfrm>
            <a:off x="4896229" y="3785989"/>
            <a:ext cx="278784" cy="354594"/>
            <a:chOff x="4896229" y="3785989"/>
            <a:chExt cx="278784" cy="354594"/>
          </a:xfrm>
        </p:grpSpPr>
        <p:sp>
          <p:nvSpPr>
            <p:cNvPr id="12352" name="Google Shape;12352;p14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4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4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4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4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4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142"/>
          <p:cNvGrpSpPr/>
          <p:nvPr/>
        </p:nvGrpSpPr>
        <p:grpSpPr>
          <a:xfrm>
            <a:off x="7592387" y="3787858"/>
            <a:ext cx="273874" cy="351204"/>
            <a:chOff x="7592387" y="3787858"/>
            <a:chExt cx="273874" cy="351204"/>
          </a:xfrm>
        </p:grpSpPr>
        <p:sp>
          <p:nvSpPr>
            <p:cNvPr id="12359" name="Google Shape;12359;p14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4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4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4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142"/>
          <p:cNvGrpSpPr/>
          <p:nvPr/>
        </p:nvGrpSpPr>
        <p:grpSpPr>
          <a:xfrm>
            <a:off x="7145794" y="3787858"/>
            <a:ext cx="274254" cy="350444"/>
            <a:chOff x="7145794" y="3787858"/>
            <a:chExt cx="274254" cy="350444"/>
          </a:xfrm>
        </p:grpSpPr>
        <p:sp>
          <p:nvSpPr>
            <p:cNvPr id="12364" name="Google Shape;12364;p14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4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4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4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4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4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142"/>
          <p:cNvGrpSpPr/>
          <p:nvPr/>
        </p:nvGrpSpPr>
        <p:grpSpPr>
          <a:xfrm>
            <a:off x="8054060" y="3787098"/>
            <a:ext cx="266334" cy="353834"/>
            <a:chOff x="8054060" y="3787098"/>
            <a:chExt cx="266334" cy="353834"/>
          </a:xfrm>
        </p:grpSpPr>
        <p:sp>
          <p:nvSpPr>
            <p:cNvPr id="12371" name="Google Shape;12371;p14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4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4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4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142"/>
          <p:cNvGrpSpPr/>
          <p:nvPr/>
        </p:nvGrpSpPr>
        <p:grpSpPr>
          <a:xfrm>
            <a:off x="6702211" y="3782599"/>
            <a:ext cx="270104" cy="361754"/>
            <a:chOff x="6702211" y="3782599"/>
            <a:chExt cx="270104" cy="361754"/>
          </a:xfrm>
        </p:grpSpPr>
        <p:sp>
          <p:nvSpPr>
            <p:cNvPr id="12376" name="Google Shape;12376;p14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4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4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4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4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142"/>
          <p:cNvGrpSpPr/>
          <p:nvPr/>
        </p:nvGrpSpPr>
        <p:grpSpPr>
          <a:xfrm>
            <a:off x="3516886" y="3438727"/>
            <a:ext cx="391854" cy="269922"/>
            <a:chOff x="3516850" y="3406526"/>
            <a:chExt cx="369674" cy="254644"/>
          </a:xfrm>
        </p:grpSpPr>
        <p:sp>
          <p:nvSpPr>
            <p:cNvPr id="12382" name="Google Shape;12382;p14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4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4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4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6" name="Google Shape;12386;p142"/>
          <p:cNvGrpSpPr/>
          <p:nvPr/>
        </p:nvGrpSpPr>
        <p:grpSpPr>
          <a:xfrm>
            <a:off x="1310655" y="3360527"/>
            <a:ext cx="306314" cy="347403"/>
            <a:chOff x="1310655" y="3360527"/>
            <a:chExt cx="306314" cy="347403"/>
          </a:xfrm>
        </p:grpSpPr>
        <p:sp>
          <p:nvSpPr>
            <p:cNvPr id="12387" name="Google Shape;12387;p14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4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4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4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4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142"/>
          <p:cNvGrpSpPr/>
          <p:nvPr/>
        </p:nvGrpSpPr>
        <p:grpSpPr>
          <a:xfrm>
            <a:off x="3119678" y="3360146"/>
            <a:ext cx="269343" cy="348543"/>
            <a:chOff x="3119678" y="3360146"/>
            <a:chExt cx="269343" cy="348543"/>
          </a:xfrm>
        </p:grpSpPr>
        <p:sp>
          <p:nvSpPr>
            <p:cNvPr id="12393" name="Google Shape;12393;p14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4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4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4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4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4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4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142"/>
          <p:cNvGrpSpPr/>
          <p:nvPr/>
        </p:nvGrpSpPr>
        <p:grpSpPr>
          <a:xfrm>
            <a:off x="3967213" y="3356947"/>
            <a:ext cx="368185" cy="354753"/>
            <a:chOff x="3967213" y="3356947"/>
            <a:chExt cx="368185" cy="354753"/>
          </a:xfrm>
        </p:grpSpPr>
        <p:sp>
          <p:nvSpPr>
            <p:cNvPr id="12401" name="Google Shape;12401;p14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4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4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4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4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142"/>
          <p:cNvGrpSpPr/>
          <p:nvPr/>
        </p:nvGrpSpPr>
        <p:grpSpPr>
          <a:xfrm>
            <a:off x="871254" y="3360146"/>
            <a:ext cx="285183" cy="347023"/>
            <a:chOff x="871254" y="3360146"/>
            <a:chExt cx="285183" cy="347023"/>
          </a:xfrm>
        </p:grpSpPr>
        <p:sp>
          <p:nvSpPr>
            <p:cNvPr id="12407" name="Google Shape;12407;p14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4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4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4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142"/>
          <p:cNvGrpSpPr/>
          <p:nvPr/>
        </p:nvGrpSpPr>
        <p:grpSpPr>
          <a:xfrm>
            <a:off x="2665165" y="3360146"/>
            <a:ext cx="281794" cy="349684"/>
            <a:chOff x="2665165" y="3360146"/>
            <a:chExt cx="281794" cy="349684"/>
          </a:xfrm>
        </p:grpSpPr>
        <p:sp>
          <p:nvSpPr>
            <p:cNvPr id="12412" name="Google Shape;12412;p14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4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4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4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4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142"/>
          <p:cNvGrpSpPr/>
          <p:nvPr/>
        </p:nvGrpSpPr>
        <p:grpSpPr>
          <a:xfrm>
            <a:off x="7156344" y="3347696"/>
            <a:ext cx="264465" cy="353074"/>
            <a:chOff x="7156344" y="3347696"/>
            <a:chExt cx="264465" cy="353074"/>
          </a:xfrm>
        </p:grpSpPr>
        <p:sp>
          <p:nvSpPr>
            <p:cNvPr id="12418" name="Google Shape;12418;p14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4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4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4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4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142"/>
          <p:cNvGrpSpPr/>
          <p:nvPr/>
        </p:nvGrpSpPr>
        <p:grpSpPr>
          <a:xfrm>
            <a:off x="6703732" y="3346936"/>
            <a:ext cx="264813" cy="352693"/>
            <a:chOff x="6703732" y="3346936"/>
            <a:chExt cx="264813" cy="352693"/>
          </a:xfrm>
        </p:grpSpPr>
        <p:sp>
          <p:nvSpPr>
            <p:cNvPr id="12424" name="Google Shape;12424;p14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4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4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4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4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142"/>
          <p:cNvGrpSpPr/>
          <p:nvPr/>
        </p:nvGrpSpPr>
        <p:grpSpPr>
          <a:xfrm>
            <a:off x="6252228" y="3346936"/>
            <a:ext cx="265193" cy="352693"/>
            <a:chOff x="6252228" y="3346936"/>
            <a:chExt cx="265193" cy="352693"/>
          </a:xfrm>
        </p:grpSpPr>
        <p:sp>
          <p:nvSpPr>
            <p:cNvPr id="12430" name="Google Shape;12430;p14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4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4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3" name="Google Shape;12433;p142"/>
          <p:cNvGrpSpPr/>
          <p:nvPr/>
        </p:nvGrpSpPr>
        <p:grpSpPr>
          <a:xfrm>
            <a:off x="5801105" y="3347696"/>
            <a:ext cx="264813" cy="351933"/>
            <a:chOff x="5801105" y="3347696"/>
            <a:chExt cx="264813" cy="351933"/>
          </a:xfrm>
        </p:grpSpPr>
        <p:sp>
          <p:nvSpPr>
            <p:cNvPr id="12434" name="Google Shape;12434;p14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4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4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4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142"/>
          <p:cNvGrpSpPr/>
          <p:nvPr/>
        </p:nvGrpSpPr>
        <p:grpSpPr>
          <a:xfrm>
            <a:off x="5349253" y="3346936"/>
            <a:ext cx="265922" cy="352693"/>
            <a:chOff x="5349253" y="3346936"/>
            <a:chExt cx="265922" cy="352693"/>
          </a:xfrm>
        </p:grpSpPr>
        <p:sp>
          <p:nvSpPr>
            <p:cNvPr id="12439" name="Google Shape;12439;p14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4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4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4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4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4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142"/>
          <p:cNvGrpSpPr/>
          <p:nvPr/>
        </p:nvGrpSpPr>
        <p:grpSpPr>
          <a:xfrm>
            <a:off x="4907159" y="3346936"/>
            <a:ext cx="264845" cy="354214"/>
            <a:chOff x="4907159" y="3346936"/>
            <a:chExt cx="264845" cy="354214"/>
          </a:xfrm>
        </p:grpSpPr>
        <p:sp>
          <p:nvSpPr>
            <p:cNvPr id="12446" name="Google Shape;12446;p14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4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8" name="Google Shape;12448;p142"/>
          <p:cNvGrpSpPr/>
          <p:nvPr/>
        </p:nvGrpSpPr>
        <p:grpSpPr>
          <a:xfrm>
            <a:off x="8048421" y="3334486"/>
            <a:ext cx="276503" cy="369674"/>
            <a:chOff x="8048421" y="3334486"/>
            <a:chExt cx="276503" cy="369674"/>
          </a:xfrm>
        </p:grpSpPr>
        <p:sp>
          <p:nvSpPr>
            <p:cNvPr id="12449" name="Google Shape;12449;p14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4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4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4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4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4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142"/>
          <p:cNvGrpSpPr/>
          <p:nvPr/>
        </p:nvGrpSpPr>
        <p:grpSpPr>
          <a:xfrm>
            <a:off x="7575787" y="3329955"/>
            <a:ext cx="295384" cy="376834"/>
            <a:chOff x="7575787" y="3329955"/>
            <a:chExt cx="295384" cy="376834"/>
          </a:xfrm>
        </p:grpSpPr>
        <p:sp>
          <p:nvSpPr>
            <p:cNvPr id="12456" name="Google Shape;12456;p14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4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4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4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4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4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142"/>
          <p:cNvGrpSpPr/>
          <p:nvPr/>
        </p:nvGrpSpPr>
        <p:grpSpPr>
          <a:xfrm>
            <a:off x="864062" y="2884503"/>
            <a:ext cx="264084" cy="347783"/>
            <a:chOff x="864062" y="2884503"/>
            <a:chExt cx="264084" cy="347783"/>
          </a:xfrm>
        </p:grpSpPr>
        <p:sp>
          <p:nvSpPr>
            <p:cNvPr id="12463" name="Google Shape;12463;p14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4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4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4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4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4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4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4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4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4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142"/>
          <p:cNvGrpSpPr/>
          <p:nvPr/>
        </p:nvGrpSpPr>
        <p:grpSpPr>
          <a:xfrm>
            <a:off x="3978523" y="2884661"/>
            <a:ext cx="348955" cy="346516"/>
            <a:chOff x="3978523" y="2884661"/>
            <a:chExt cx="348955" cy="346516"/>
          </a:xfrm>
        </p:grpSpPr>
        <p:sp>
          <p:nvSpPr>
            <p:cNvPr id="12474" name="Google Shape;12474;p14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4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4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4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4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4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4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4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142"/>
          <p:cNvGrpSpPr/>
          <p:nvPr/>
        </p:nvGrpSpPr>
        <p:grpSpPr>
          <a:xfrm>
            <a:off x="3527780" y="2885263"/>
            <a:ext cx="347435" cy="345534"/>
            <a:chOff x="3527780" y="2885263"/>
            <a:chExt cx="347435" cy="345534"/>
          </a:xfrm>
        </p:grpSpPr>
        <p:sp>
          <p:nvSpPr>
            <p:cNvPr id="12483" name="Google Shape;12483;p14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4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4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4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4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4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4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4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4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4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4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4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4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4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4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4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4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4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4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4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4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4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4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142"/>
          <p:cNvGrpSpPr/>
          <p:nvPr/>
        </p:nvGrpSpPr>
        <p:grpSpPr>
          <a:xfrm>
            <a:off x="2239671" y="2884503"/>
            <a:ext cx="218053" cy="348543"/>
            <a:chOff x="2239671" y="2884503"/>
            <a:chExt cx="218053" cy="348543"/>
          </a:xfrm>
        </p:grpSpPr>
        <p:sp>
          <p:nvSpPr>
            <p:cNvPr id="12507" name="Google Shape;12507;p14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4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4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4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4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142"/>
          <p:cNvGrpSpPr/>
          <p:nvPr/>
        </p:nvGrpSpPr>
        <p:grpSpPr>
          <a:xfrm>
            <a:off x="2691555" y="2884503"/>
            <a:ext cx="215044" cy="348924"/>
            <a:chOff x="2691555" y="2884503"/>
            <a:chExt cx="215044" cy="348924"/>
          </a:xfrm>
        </p:grpSpPr>
        <p:sp>
          <p:nvSpPr>
            <p:cNvPr id="12513" name="Google Shape;12513;p14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4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4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6" name="Google Shape;12516;p142"/>
          <p:cNvGrpSpPr/>
          <p:nvPr/>
        </p:nvGrpSpPr>
        <p:grpSpPr>
          <a:xfrm>
            <a:off x="1770459" y="2884503"/>
            <a:ext cx="254644" cy="348828"/>
            <a:chOff x="1770459" y="2884503"/>
            <a:chExt cx="254644" cy="348828"/>
          </a:xfrm>
        </p:grpSpPr>
        <p:sp>
          <p:nvSpPr>
            <p:cNvPr id="12517" name="Google Shape;12517;p14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4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4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4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4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4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4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4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5" name="Google Shape;12525;p142"/>
          <p:cNvGrpSpPr/>
          <p:nvPr/>
        </p:nvGrpSpPr>
        <p:grpSpPr>
          <a:xfrm>
            <a:off x="1317466" y="2884883"/>
            <a:ext cx="258382" cy="348543"/>
            <a:chOff x="1317466" y="2884883"/>
            <a:chExt cx="258382" cy="348543"/>
          </a:xfrm>
        </p:grpSpPr>
        <p:sp>
          <p:nvSpPr>
            <p:cNvPr id="12526" name="Google Shape;12526;p14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4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4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4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4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4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4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4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4" name="Google Shape;12534;p142"/>
          <p:cNvGrpSpPr/>
          <p:nvPr/>
        </p:nvGrpSpPr>
        <p:grpSpPr>
          <a:xfrm>
            <a:off x="3121167" y="2884883"/>
            <a:ext cx="258414" cy="348543"/>
            <a:chOff x="3121167" y="2884883"/>
            <a:chExt cx="258414" cy="348543"/>
          </a:xfrm>
        </p:grpSpPr>
        <p:sp>
          <p:nvSpPr>
            <p:cNvPr id="12535" name="Google Shape;12535;p14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4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4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4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4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4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4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4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142"/>
          <p:cNvGrpSpPr/>
          <p:nvPr/>
        </p:nvGrpSpPr>
        <p:grpSpPr>
          <a:xfrm>
            <a:off x="4899999" y="2882095"/>
            <a:ext cx="271244" cy="346801"/>
            <a:chOff x="4899999" y="2882095"/>
            <a:chExt cx="271244" cy="346801"/>
          </a:xfrm>
        </p:grpSpPr>
        <p:sp>
          <p:nvSpPr>
            <p:cNvPr id="12544" name="Google Shape;12544;p14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4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4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4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4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4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4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4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4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4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142"/>
          <p:cNvGrpSpPr/>
          <p:nvPr/>
        </p:nvGrpSpPr>
        <p:grpSpPr>
          <a:xfrm>
            <a:off x="7162775" y="2881113"/>
            <a:ext cx="259523" cy="346294"/>
            <a:chOff x="7162775" y="2881113"/>
            <a:chExt cx="259523" cy="346294"/>
          </a:xfrm>
        </p:grpSpPr>
        <p:sp>
          <p:nvSpPr>
            <p:cNvPr id="12555" name="Google Shape;12555;p14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4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4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4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4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4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142"/>
          <p:cNvGrpSpPr/>
          <p:nvPr/>
        </p:nvGrpSpPr>
        <p:grpSpPr>
          <a:xfrm>
            <a:off x="6709751" y="2881842"/>
            <a:ext cx="261075" cy="347815"/>
            <a:chOff x="6709751" y="2881842"/>
            <a:chExt cx="261075" cy="347815"/>
          </a:xfrm>
        </p:grpSpPr>
        <p:sp>
          <p:nvSpPr>
            <p:cNvPr id="12562" name="Google Shape;12562;p14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4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4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4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4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4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8" name="Google Shape;12568;p142"/>
          <p:cNvGrpSpPr/>
          <p:nvPr/>
        </p:nvGrpSpPr>
        <p:grpSpPr>
          <a:xfrm>
            <a:off x="5807156" y="2881113"/>
            <a:ext cx="261043" cy="348163"/>
            <a:chOff x="5807156" y="2881113"/>
            <a:chExt cx="261043" cy="348163"/>
          </a:xfrm>
        </p:grpSpPr>
        <p:sp>
          <p:nvSpPr>
            <p:cNvPr id="12569" name="Google Shape;12569;p14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4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4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4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4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142"/>
          <p:cNvGrpSpPr/>
          <p:nvPr/>
        </p:nvGrpSpPr>
        <p:grpSpPr>
          <a:xfrm>
            <a:off x="5355653" y="2881493"/>
            <a:ext cx="262184" cy="346643"/>
            <a:chOff x="5355653" y="2881493"/>
            <a:chExt cx="262184" cy="346643"/>
          </a:xfrm>
        </p:grpSpPr>
        <p:sp>
          <p:nvSpPr>
            <p:cNvPr id="12575" name="Google Shape;12575;p14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4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4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4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4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142"/>
          <p:cNvGrpSpPr/>
          <p:nvPr/>
        </p:nvGrpSpPr>
        <p:grpSpPr>
          <a:xfrm>
            <a:off x="8055961" y="2881842"/>
            <a:ext cx="260283" cy="345914"/>
            <a:chOff x="8055961" y="2881842"/>
            <a:chExt cx="260283" cy="345914"/>
          </a:xfrm>
        </p:grpSpPr>
        <p:sp>
          <p:nvSpPr>
            <p:cNvPr id="12581" name="Google Shape;12581;p14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4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4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4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142"/>
          <p:cNvGrpSpPr/>
          <p:nvPr/>
        </p:nvGrpSpPr>
        <p:grpSpPr>
          <a:xfrm>
            <a:off x="7609368" y="2893912"/>
            <a:ext cx="264813" cy="353105"/>
            <a:chOff x="7609368" y="2893912"/>
            <a:chExt cx="264813" cy="353105"/>
          </a:xfrm>
        </p:grpSpPr>
        <p:sp>
          <p:nvSpPr>
            <p:cNvPr id="12586" name="Google Shape;12586;p14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4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4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4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4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4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142"/>
          <p:cNvGrpSpPr/>
          <p:nvPr/>
        </p:nvGrpSpPr>
        <p:grpSpPr>
          <a:xfrm>
            <a:off x="6248458" y="2869772"/>
            <a:ext cx="270864" cy="360645"/>
            <a:chOff x="6248458" y="2869772"/>
            <a:chExt cx="270864" cy="360645"/>
          </a:xfrm>
        </p:grpSpPr>
        <p:sp>
          <p:nvSpPr>
            <p:cNvPr id="12593" name="Google Shape;12593;p14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4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4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4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4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8" name="Google Shape;12598;p142"/>
          <p:cNvGrpSpPr/>
          <p:nvPr/>
        </p:nvGrpSpPr>
        <p:grpSpPr>
          <a:xfrm>
            <a:off x="3075928" y="2445798"/>
            <a:ext cx="363243" cy="300675"/>
            <a:chOff x="3075928" y="2445798"/>
            <a:chExt cx="363243" cy="300675"/>
          </a:xfrm>
        </p:grpSpPr>
        <p:sp>
          <p:nvSpPr>
            <p:cNvPr id="12599" name="Google Shape;12599;p14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4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4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4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4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4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4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4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4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4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4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142"/>
          <p:cNvGrpSpPr/>
          <p:nvPr/>
        </p:nvGrpSpPr>
        <p:grpSpPr>
          <a:xfrm>
            <a:off x="2633105" y="2431859"/>
            <a:ext cx="363243" cy="328585"/>
            <a:chOff x="2633105" y="2431859"/>
            <a:chExt cx="363243" cy="328585"/>
          </a:xfrm>
        </p:grpSpPr>
        <p:sp>
          <p:nvSpPr>
            <p:cNvPr id="12611" name="Google Shape;12611;p14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4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4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4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4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4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4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4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9" name="Google Shape;12619;p142"/>
          <p:cNvGrpSpPr/>
          <p:nvPr/>
        </p:nvGrpSpPr>
        <p:grpSpPr>
          <a:xfrm>
            <a:off x="2189142" y="2421310"/>
            <a:ext cx="365904" cy="350064"/>
            <a:chOff x="2189142" y="2421310"/>
            <a:chExt cx="365904" cy="350064"/>
          </a:xfrm>
        </p:grpSpPr>
        <p:sp>
          <p:nvSpPr>
            <p:cNvPr id="12620" name="Google Shape;12620;p14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4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4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4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4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4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4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4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4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9" name="Google Shape;12629;p14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0" name="Google Shape;12630;p142"/>
          <p:cNvGrpSpPr/>
          <p:nvPr/>
        </p:nvGrpSpPr>
        <p:grpSpPr>
          <a:xfrm>
            <a:off x="3961923" y="2486317"/>
            <a:ext cx="364415" cy="220936"/>
            <a:chOff x="3961923" y="2486317"/>
            <a:chExt cx="364415" cy="220936"/>
          </a:xfrm>
        </p:grpSpPr>
        <p:sp>
          <p:nvSpPr>
            <p:cNvPr id="12631" name="Google Shape;12631;p14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4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4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4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5" name="Google Shape;12635;p14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6" name="Google Shape;12636;p142"/>
          <p:cNvGrpSpPr/>
          <p:nvPr/>
        </p:nvGrpSpPr>
        <p:grpSpPr>
          <a:xfrm>
            <a:off x="1303876" y="2419377"/>
            <a:ext cx="363275" cy="354626"/>
            <a:chOff x="1303876" y="2419377"/>
            <a:chExt cx="363275" cy="354626"/>
          </a:xfrm>
        </p:grpSpPr>
        <p:sp>
          <p:nvSpPr>
            <p:cNvPr id="12637" name="Google Shape;12637;p14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4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4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4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4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4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4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4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5" name="Google Shape;12645;p142"/>
          <p:cNvGrpSpPr/>
          <p:nvPr/>
        </p:nvGrpSpPr>
        <p:grpSpPr>
          <a:xfrm>
            <a:off x="861053" y="2414910"/>
            <a:ext cx="362134" cy="363623"/>
            <a:chOff x="861053" y="2414910"/>
            <a:chExt cx="362134" cy="363623"/>
          </a:xfrm>
        </p:grpSpPr>
        <p:sp>
          <p:nvSpPr>
            <p:cNvPr id="12646" name="Google Shape;12646;p14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4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4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4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4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142"/>
          <p:cNvGrpSpPr/>
          <p:nvPr/>
        </p:nvGrpSpPr>
        <p:grpSpPr>
          <a:xfrm>
            <a:off x="7594288" y="2415259"/>
            <a:ext cx="279513" cy="355735"/>
            <a:chOff x="7594288" y="2415259"/>
            <a:chExt cx="279513" cy="355735"/>
          </a:xfrm>
        </p:grpSpPr>
        <p:sp>
          <p:nvSpPr>
            <p:cNvPr id="12652" name="Google Shape;12652;p14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4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4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4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4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4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142"/>
          <p:cNvGrpSpPr/>
          <p:nvPr/>
        </p:nvGrpSpPr>
        <p:grpSpPr>
          <a:xfrm>
            <a:off x="7145794" y="2415639"/>
            <a:ext cx="278784" cy="355735"/>
            <a:chOff x="7145794" y="2415639"/>
            <a:chExt cx="278784" cy="355735"/>
          </a:xfrm>
        </p:grpSpPr>
        <p:sp>
          <p:nvSpPr>
            <p:cNvPr id="12659" name="Google Shape;12659;p14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4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4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4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4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4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4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4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4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4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9" name="Google Shape;12669;p142"/>
          <p:cNvGrpSpPr/>
          <p:nvPr/>
        </p:nvGrpSpPr>
        <p:grpSpPr>
          <a:xfrm>
            <a:off x="6698441" y="2414530"/>
            <a:ext cx="277644" cy="357984"/>
            <a:chOff x="6698441" y="2414530"/>
            <a:chExt cx="277644" cy="357984"/>
          </a:xfrm>
        </p:grpSpPr>
        <p:sp>
          <p:nvSpPr>
            <p:cNvPr id="12670" name="Google Shape;12670;p14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4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4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4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4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4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142"/>
          <p:cNvGrpSpPr/>
          <p:nvPr/>
        </p:nvGrpSpPr>
        <p:grpSpPr>
          <a:xfrm>
            <a:off x="4897750" y="2415639"/>
            <a:ext cx="279513" cy="357255"/>
            <a:chOff x="4897750" y="2415639"/>
            <a:chExt cx="279513" cy="357255"/>
          </a:xfrm>
        </p:grpSpPr>
        <p:sp>
          <p:nvSpPr>
            <p:cNvPr id="12677" name="Google Shape;12677;p14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4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4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4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4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4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4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4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142"/>
          <p:cNvGrpSpPr/>
          <p:nvPr/>
        </p:nvGrpSpPr>
        <p:grpSpPr>
          <a:xfrm>
            <a:off x="5812066" y="2416019"/>
            <a:ext cx="264813" cy="353454"/>
            <a:chOff x="5812066" y="2416019"/>
            <a:chExt cx="264813" cy="353454"/>
          </a:xfrm>
        </p:grpSpPr>
        <p:sp>
          <p:nvSpPr>
            <p:cNvPr id="12686" name="Google Shape;12686;p14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4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4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4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4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4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4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142"/>
          <p:cNvGrpSpPr/>
          <p:nvPr/>
        </p:nvGrpSpPr>
        <p:grpSpPr>
          <a:xfrm>
            <a:off x="8054820" y="2416399"/>
            <a:ext cx="264433" cy="353454"/>
            <a:chOff x="8054820" y="2416399"/>
            <a:chExt cx="264433" cy="353454"/>
          </a:xfrm>
        </p:grpSpPr>
        <p:sp>
          <p:nvSpPr>
            <p:cNvPr id="12694" name="Google Shape;12694;p14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4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4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4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4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4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0" name="Google Shape;12700;p142"/>
          <p:cNvGrpSpPr/>
          <p:nvPr/>
        </p:nvGrpSpPr>
        <p:grpSpPr>
          <a:xfrm>
            <a:off x="5356413" y="2413390"/>
            <a:ext cx="271212" cy="361374"/>
            <a:chOff x="5356413" y="2413390"/>
            <a:chExt cx="271212" cy="361374"/>
          </a:xfrm>
        </p:grpSpPr>
        <p:sp>
          <p:nvSpPr>
            <p:cNvPr id="12701" name="Google Shape;12701;p14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4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4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4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4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6" name="Google Shape;12706;p142"/>
          <p:cNvGrpSpPr/>
          <p:nvPr/>
        </p:nvGrpSpPr>
        <p:grpSpPr>
          <a:xfrm>
            <a:off x="6255238" y="2412249"/>
            <a:ext cx="271244" cy="360994"/>
            <a:chOff x="6255238" y="2412249"/>
            <a:chExt cx="271244" cy="360994"/>
          </a:xfrm>
        </p:grpSpPr>
        <p:sp>
          <p:nvSpPr>
            <p:cNvPr id="12707" name="Google Shape;12707;p14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4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4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4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4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4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142"/>
          <p:cNvGrpSpPr/>
          <p:nvPr/>
        </p:nvGrpSpPr>
        <p:grpSpPr>
          <a:xfrm>
            <a:off x="2185372" y="1957799"/>
            <a:ext cx="366664" cy="366981"/>
            <a:chOff x="2185372" y="1957799"/>
            <a:chExt cx="366664" cy="366981"/>
          </a:xfrm>
        </p:grpSpPr>
        <p:sp>
          <p:nvSpPr>
            <p:cNvPr id="12714" name="Google Shape;12714;p14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4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4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4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4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4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4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4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2" name="Google Shape;12722;p142"/>
          <p:cNvGrpSpPr/>
          <p:nvPr/>
        </p:nvGrpSpPr>
        <p:grpSpPr>
          <a:xfrm>
            <a:off x="1737258" y="1988371"/>
            <a:ext cx="370814" cy="307359"/>
            <a:chOff x="1737258" y="1988371"/>
            <a:chExt cx="370814" cy="307359"/>
          </a:xfrm>
        </p:grpSpPr>
        <p:sp>
          <p:nvSpPr>
            <p:cNvPr id="12723" name="Google Shape;12723;p14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4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4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4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142"/>
          <p:cNvGrpSpPr/>
          <p:nvPr/>
        </p:nvGrpSpPr>
        <p:grpSpPr>
          <a:xfrm>
            <a:off x="848983" y="1989511"/>
            <a:ext cx="369294" cy="304350"/>
            <a:chOff x="848983" y="1989511"/>
            <a:chExt cx="369294" cy="304350"/>
          </a:xfrm>
        </p:grpSpPr>
        <p:sp>
          <p:nvSpPr>
            <p:cNvPr id="12728" name="Google Shape;12728;p14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4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4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4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4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142"/>
          <p:cNvGrpSpPr/>
          <p:nvPr/>
        </p:nvGrpSpPr>
        <p:grpSpPr>
          <a:xfrm>
            <a:off x="3074027" y="1983777"/>
            <a:ext cx="380604" cy="313854"/>
            <a:chOff x="3074027" y="1983777"/>
            <a:chExt cx="380604" cy="313854"/>
          </a:xfrm>
        </p:grpSpPr>
        <p:sp>
          <p:nvSpPr>
            <p:cNvPr id="12734" name="Google Shape;12734;p14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4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4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4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4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9" name="Google Shape;12739;p142"/>
          <p:cNvGrpSpPr/>
          <p:nvPr/>
        </p:nvGrpSpPr>
        <p:grpSpPr>
          <a:xfrm>
            <a:off x="3522521" y="1975857"/>
            <a:ext cx="367013" cy="331278"/>
            <a:chOff x="3522521" y="1975857"/>
            <a:chExt cx="367013" cy="331278"/>
          </a:xfrm>
        </p:grpSpPr>
        <p:sp>
          <p:nvSpPr>
            <p:cNvPr id="12740" name="Google Shape;12740;p14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4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4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4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4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4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4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142"/>
          <p:cNvGrpSpPr/>
          <p:nvPr/>
        </p:nvGrpSpPr>
        <p:grpSpPr>
          <a:xfrm>
            <a:off x="2630824" y="1976966"/>
            <a:ext cx="368185" cy="330454"/>
            <a:chOff x="2630824" y="1976966"/>
            <a:chExt cx="368185" cy="330454"/>
          </a:xfrm>
        </p:grpSpPr>
        <p:sp>
          <p:nvSpPr>
            <p:cNvPr id="12748" name="Google Shape;12748;p14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4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4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4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4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4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4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4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142"/>
          <p:cNvGrpSpPr/>
          <p:nvPr/>
        </p:nvGrpSpPr>
        <p:grpSpPr>
          <a:xfrm>
            <a:off x="1293706" y="1966416"/>
            <a:ext cx="369294" cy="350444"/>
            <a:chOff x="1293706" y="1966416"/>
            <a:chExt cx="369294" cy="350444"/>
          </a:xfrm>
        </p:grpSpPr>
        <p:sp>
          <p:nvSpPr>
            <p:cNvPr id="12757" name="Google Shape;12757;p14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4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4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4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4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4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4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4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5" name="Google Shape;12765;p142"/>
          <p:cNvGrpSpPr/>
          <p:nvPr/>
        </p:nvGrpSpPr>
        <p:grpSpPr>
          <a:xfrm>
            <a:off x="3967213" y="1975477"/>
            <a:ext cx="368185" cy="331816"/>
            <a:chOff x="3967213" y="1975477"/>
            <a:chExt cx="368185" cy="331816"/>
          </a:xfrm>
        </p:grpSpPr>
        <p:sp>
          <p:nvSpPr>
            <p:cNvPr id="12766" name="Google Shape;12766;p14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4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4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142"/>
          <p:cNvGrpSpPr/>
          <p:nvPr/>
        </p:nvGrpSpPr>
        <p:grpSpPr>
          <a:xfrm>
            <a:off x="8047661" y="1969046"/>
            <a:ext cx="279132" cy="356875"/>
            <a:chOff x="8047661" y="1969046"/>
            <a:chExt cx="279132" cy="356875"/>
          </a:xfrm>
        </p:grpSpPr>
        <p:sp>
          <p:nvSpPr>
            <p:cNvPr id="12770" name="Google Shape;12770;p14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4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4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4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4" name="Google Shape;12774;p142"/>
          <p:cNvGrpSpPr/>
          <p:nvPr/>
        </p:nvGrpSpPr>
        <p:grpSpPr>
          <a:xfrm>
            <a:off x="7596157" y="1968159"/>
            <a:ext cx="279544" cy="358142"/>
            <a:chOff x="7596157" y="1968159"/>
            <a:chExt cx="279544" cy="358142"/>
          </a:xfrm>
        </p:grpSpPr>
        <p:sp>
          <p:nvSpPr>
            <p:cNvPr id="12775" name="Google Shape;12775;p14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4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4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4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4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4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142"/>
          <p:cNvGrpSpPr/>
          <p:nvPr/>
        </p:nvGrpSpPr>
        <p:grpSpPr>
          <a:xfrm>
            <a:off x="7147315" y="1969046"/>
            <a:ext cx="279513" cy="357636"/>
            <a:chOff x="7147315" y="1969046"/>
            <a:chExt cx="279513" cy="357636"/>
          </a:xfrm>
        </p:grpSpPr>
        <p:sp>
          <p:nvSpPr>
            <p:cNvPr id="12782" name="Google Shape;12782;p14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4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4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4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4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4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4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142"/>
          <p:cNvGrpSpPr/>
          <p:nvPr/>
        </p:nvGrpSpPr>
        <p:grpSpPr>
          <a:xfrm>
            <a:off x="6697681" y="1968317"/>
            <a:ext cx="280305" cy="359093"/>
            <a:chOff x="6697681" y="1968317"/>
            <a:chExt cx="280305" cy="359093"/>
          </a:xfrm>
        </p:grpSpPr>
        <p:sp>
          <p:nvSpPr>
            <p:cNvPr id="12790" name="Google Shape;12790;p14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4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4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4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4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4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4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142"/>
          <p:cNvGrpSpPr/>
          <p:nvPr/>
        </p:nvGrpSpPr>
        <p:grpSpPr>
          <a:xfrm>
            <a:off x="6248839" y="1967937"/>
            <a:ext cx="280273" cy="358744"/>
            <a:chOff x="6248839" y="1967937"/>
            <a:chExt cx="280273" cy="358744"/>
          </a:xfrm>
        </p:grpSpPr>
        <p:sp>
          <p:nvSpPr>
            <p:cNvPr id="12798" name="Google Shape;12798;p14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4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4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4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4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4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4" name="Google Shape;12804;p142"/>
          <p:cNvGrpSpPr/>
          <p:nvPr/>
        </p:nvGrpSpPr>
        <p:grpSpPr>
          <a:xfrm>
            <a:off x="5801485" y="1969046"/>
            <a:ext cx="279164" cy="357794"/>
            <a:chOff x="5801485" y="1969046"/>
            <a:chExt cx="279164" cy="357794"/>
          </a:xfrm>
        </p:grpSpPr>
        <p:sp>
          <p:nvSpPr>
            <p:cNvPr id="12805" name="Google Shape;12805;p14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4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4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4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4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4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4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4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4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4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4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4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4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142"/>
          <p:cNvGrpSpPr/>
          <p:nvPr/>
        </p:nvGrpSpPr>
        <p:grpSpPr>
          <a:xfrm>
            <a:off x="5352643" y="1969046"/>
            <a:ext cx="278404" cy="358364"/>
            <a:chOff x="5352643" y="1969046"/>
            <a:chExt cx="278404" cy="358364"/>
          </a:xfrm>
        </p:grpSpPr>
        <p:sp>
          <p:nvSpPr>
            <p:cNvPr id="12819" name="Google Shape;12819;p14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4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4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4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3" name="Google Shape;12823;p142"/>
          <p:cNvGrpSpPr/>
          <p:nvPr/>
        </p:nvGrpSpPr>
        <p:grpSpPr>
          <a:xfrm>
            <a:off x="4897750" y="1968317"/>
            <a:ext cx="279132" cy="358364"/>
            <a:chOff x="4897750" y="1968317"/>
            <a:chExt cx="279132" cy="358364"/>
          </a:xfrm>
        </p:grpSpPr>
        <p:sp>
          <p:nvSpPr>
            <p:cNvPr id="12824" name="Google Shape;12824;p14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4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4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4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4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4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4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4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4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4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4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4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4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7" name="Google Shape;12837;p14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8" name="Google Shape;12838;p142"/>
          <p:cNvGrpSpPr/>
          <p:nvPr/>
        </p:nvGrpSpPr>
        <p:grpSpPr>
          <a:xfrm>
            <a:off x="1767449" y="1513044"/>
            <a:ext cx="324403" cy="347783"/>
            <a:chOff x="1767449" y="1513044"/>
            <a:chExt cx="324403" cy="347783"/>
          </a:xfrm>
        </p:grpSpPr>
        <p:sp>
          <p:nvSpPr>
            <p:cNvPr id="12839" name="Google Shape;12839;p14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4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4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4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4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4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4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4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4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142"/>
          <p:cNvGrpSpPr/>
          <p:nvPr/>
        </p:nvGrpSpPr>
        <p:grpSpPr>
          <a:xfrm>
            <a:off x="4007193" y="1512727"/>
            <a:ext cx="320633" cy="348100"/>
            <a:chOff x="4007193" y="1512727"/>
            <a:chExt cx="320633" cy="348100"/>
          </a:xfrm>
        </p:grpSpPr>
        <p:sp>
          <p:nvSpPr>
            <p:cNvPr id="12849" name="Google Shape;12849;p14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4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4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4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4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142"/>
          <p:cNvGrpSpPr/>
          <p:nvPr/>
        </p:nvGrpSpPr>
        <p:grpSpPr>
          <a:xfrm>
            <a:off x="3530425" y="1508747"/>
            <a:ext cx="368175" cy="344594"/>
            <a:chOff x="3530425" y="1508747"/>
            <a:chExt cx="368175" cy="344594"/>
          </a:xfrm>
        </p:grpSpPr>
        <p:sp>
          <p:nvSpPr>
            <p:cNvPr id="12855" name="Google Shape;12855;p14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4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4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4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142"/>
          <p:cNvGrpSpPr/>
          <p:nvPr/>
        </p:nvGrpSpPr>
        <p:grpSpPr>
          <a:xfrm>
            <a:off x="3127598" y="1513234"/>
            <a:ext cx="289714" cy="347593"/>
            <a:chOff x="3127598" y="1513234"/>
            <a:chExt cx="289714" cy="347593"/>
          </a:xfrm>
        </p:grpSpPr>
        <p:sp>
          <p:nvSpPr>
            <p:cNvPr id="12860" name="Google Shape;12860;p14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4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4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4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4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142"/>
          <p:cNvGrpSpPr/>
          <p:nvPr/>
        </p:nvGrpSpPr>
        <p:grpSpPr>
          <a:xfrm>
            <a:off x="2662884" y="1513044"/>
            <a:ext cx="322914" cy="348543"/>
            <a:chOff x="2662884" y="1513044"/>
            <a:chExt cx="322914" cy="348543"/>
          </a:xfrm>
        </p:grpSpPr>
        <p:sp>
          <p:nvSpPr>
            <p:cNvPr id="12866" name="Google Shape;12866;p14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4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4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4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4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4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4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4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4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4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142"/>
          <p:cNvGrpSpPr/>
          <p:nvPr/>
        </p:nvGrpSpPr>
        <p:grpSpPr>
          <a:xfrm>
            <a:off x="2232511" y="1512759"/>
            <a:ext cx="299534" cy="348068"/>
            <a:chOff x="2232511" y="1512759"/>
            <a:chExt cx="299534" cy="348068"/>
          </a:xfrm>
        </p:grpSpPr>
        <p:sp>
          <p:nvSpPr>
            <p:cNvPr id="12877" name="Google Shape;12877;p14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4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4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4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4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4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4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4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4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4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4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142"/>
          <p:cNvGrpSpPr/>
          <p:nvPr/>
        </p:nvGrpSpPr>
        <p:grpSpPr>
          <a:xfrm>
            <a:off x="1331406" y="1513361"/>
            <a:ext cx="301784" cy="348607"/>
            <a:chOff x="1331406" y="1513361"/>
            <a:chExt cx="301784" cy="348607"/>
          </a:xfrm>
        </p:grpSpPr>
        <p:sp>
          <p:nvSpPr>
            <p:cNvPr id="12889" name="Google Shape;12889;p14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4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4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4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3" name="Google Shape;12893;p142"/>
          <p:cNvGrpSpPr/>
          <p:nvPr/>
        </p:nvGrpSpPr>
        <p:grpSpPr>
          <a:xfrm>
            <a:off x="7144274" y="1500214"/>
            <a:ext cx="282174" cy="355735"/>
            <a:chOff x="7144274" y="1500214"/>
            <a:chExt cx="282174" cy="355735"/>
          </a:xfrm>
        </p:grpSpPr>
        <p:sp>
          <p:nvSpPr>
            <p:cNvPr id="12894" name="Google Shape;12894;p14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4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4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4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4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4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0" name="Google Shape;12900;p142"/>
          <p:cNvGrpSpPr/>
          <p:nvPr/>
        </p:nvGrpSpPr>
        <p:grpSpPr>
          <a:xfrm>
            <a:off x="6685262" y="1500214"/>
            <a:ext cx="289682" cy="354594"/>
            <a:chOff x="6685262" y="1500214"/>
            <a:chExt cx="289682" cy="354594"/>
          </a:xfrm>
        </p:grpSpPr>
        <p:sp>
          <p:nvSpPr>
            <p:cNvPr id="12901" name="Google Shape;12901;p14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4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4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4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142"/>
          <p:cNvGrpSpPr/>
          <p:nvPr/>
        </p:nvGrpSpPr>
        <p:grpSpPr>
          <a:xfrm>
            <a:off x="6200938" y="1500594"/>
            <a:ext cx="322154" cy="355355"/>
            <a:chOff x="6200938" y="1500594"/>
            <a:chExt cx="322154" cy="355355"/>
          </a:xfrm>
        </p:grpSpPr>
        <p:sp>
          <p:nvSpPr>
            <p:cNvPr id="12906" name="Google Shape;12906;p14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4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4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4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4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142"/>
          <p:cNvGrpSpPr/>
          <p:nvPr/>
        </p:nvGrpSpPr>
        <p:grpSpPr>
          <a:xfrm>
            <a:off x="5289631" y="1500214"/>
            <a:ext cx="332355" cy="354974"/>
            <a:chOff x="5289631" y="1500214"/>
            <a:chExt cx="332355" cy="354974"/>
          </a:xfrm>
        </p:grpSpPr>
        <p:sp>
          <p:nvSpPr>
            <p:cNvPr id="12912" name="Google Shape;12912;p14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4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4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4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4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4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8" name="Google Shape;12918;p142"/>
          <p:cNvGrpSpPr/>
          <p:nvPr/>
        </p:nvGrpSpPr>
        <p:grpSpPr>
          <a:xfrm>
            <a:off x="5748295" y="1499833"/>
            <a:ext cx="323294" cy="356115"/>
            <a:chOff x="5748295" y="1499833"/>
            <a:chExt cx="323294" cy="356115"/>
          </a:xfrm>
        </p:grpSpPr>
        <p:sp>
          <p:nvSpPr>
            <p:cNvPr id="12919" name="Google Shape;12919;p14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4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4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4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4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4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4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142"/>
          <p:cNvGrpSpPr/>
          <p:nvPr/>
        </p:nvGrpSpPr>
        <p:grpSpPr>
          <a:xfrm>
            <a:off x="8047661" y="1501037"/>
            <a:ext cx="278404" cy="355260"/>
            <a:chOff x="8047661" y="1501037"/>
            <a:chExt cx="278404" cy="355260"/>
          </a:xfrm>
        </p:grpSpPr>
        <p:sp>
          <p:nvSpPr>
            <p:cNvPr id="12927" name="Google Shape;12927;p14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4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4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4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1" name="Google Shape;12931;p142"/>
          <p:cNvGrpSpPr/>
          <p:nvPr/>
        </p:nvGrpSpPr>
        <p:grpSpPr>
          <a:xfrm>
            <a:off x="4903389" y="1500214"/>
            <a:ext cx="267854" cy="355735"/>
            <a:chOff x="4903389" y="1500214"/>
            <a:chExt cx="267854" cy="355735"/>
          </a:xfrm>
        </p:grpSpPr>
        <p:sp>
          <p:nvSpPr>
            <p:cNvPr id="12932" name="Google Shape;12932;p14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4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4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4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4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142"/>
          <p:cNvGrpSpPr/>
          <p:nvPr/>
        </p:nvGrpSpPr>
        <p:grpSpPr>
          <a:xfrm>
            <a:off x="7613518" y="1501354"/>
            <a:ext cx="264433" cy="353074"/>
            <a:chOff x="7613518" y="1501354"/>
            <a:chExt cx="264433" cy="353074"/>
          </a:xfrm>
        </p:grpSpPr>
        <p:sp>
          <p:nvSpPr>
            <p:cNvPr id="12938" name="Google Shape;12938;p14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4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4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4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4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4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9"/>
        <p:cNvGrpSpPr/>
        <p:nvPr/>
      </p:nvGrpSpPr>
      <p:grpSpPr>
        <a:xfrm>
          <a:off x="0" y="0"/>
          <a:ext cx="0" cy="0"/>
          <a:chOff x="0" y="0"/>
          <a:chExt cx="0" cy="0"/>
        </a:xfrm>
      </p:grpSpPr>
      <p:sp>
        <p:nvSpPr>
          <p:cNvPr id="490" name="Google Shape;490;p71"/>
          <p:cNvSpPr txBox="1">
            <a:spLocks noGrp="1"/>
          </p:cNvSpPr>
          <p:nvPr>
            <p:ph type="title"/>
          </p:nvPr>
        </p:nvSpPr>
        <p:spPr>
          <a:xfrm>
            <a:off x="5512700" y="2080475"/>
            <a:ext cx="2909100" cy="157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MARKET ANALYSIS</a:t>
            </a:r>
            <a:endParaRPr/>
          </a:p>
        </p:txBody>
      </p:sp>
      <p:sp>
        <p:nvSpPr>
          <p:cNvPr id="491" name="Google Shape;491;p71"/>
          <p:cNvSpPr txBox="1">
            <a:spLocks noGrp="1"/>
          </p:cNvSpPr>
          <p:nvPr>
            <p:ph type="title" idx="2"/>
          </p:nvPr>
        </p:nvSpPr>
        <p:spPr>
          <a:xfrm>
            <a:off x="5589900" y="942400"/>
            <a:ext cx="2832000" cy="1413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02</a:t>
            </a:r>
            <a:endParaRPr/>
          </a:p>
        </p:txBody>
      </p:sp>
      <p:sp>
        <p:nvSpPr>
          <p:cNvPr id="492" name="Google Shape;492;p71"/>
          <p:cNvSpPr txBox="1">
            <a:spLocks noGrp="1"/>
          </p:cNvSpPr>
          <p:nvPr>
            <p:ph type="subTitle" idx="1"/>
          </p:nvPr>
        </p:nvSpPr>
        <p:spPr>
          <a:xfrm>
            <a:off x="5512800" y="3451550"/>
            <a:ext cx="2909100" cy="671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enter a subtitle here if you need it</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91"/>
                                        </p:tgtEl>
                                        <p:attrNameLst>
                                          <p:attrName>style.visibility</p:attrName>
                                        </p:attrNameLst>
                                      </p:cBhvr>
                                      <p:to>
                                        <p:strVal val="visible"/>
                                      </p:to>
                                    </p:set>
                                    <p:anim calcmode="lin" valueType="num">
                                      <p:cBhvr additive="base">
                                        <p:cTn id="7" dur="1000"/>
                                        <p:tgtEl>
                                          <p:spTgt spid="491"/>
                                        </p:tgtEl>
                                        <p:attrNameLst>
                                          <p:attrName>ppt_y</p:attrName>
                                        </p:attrNameLst>
                                      </p:cBhvr>
                                      <p:tavLst>
                                        <p:tav tm="0">
                                          <p:val>
                                            <p:strVal val="#ppt_y-1"/>
                                          </p:val>
                                        </p:tav>
                                        <p:tav tm="100000">
                                          <p:val>
                                            <p:strVal val="#ppt_y"/>
                                          </p:val>
                                        </p:tav>
                                      </p:tavLst>
                                    </p:anim>
                                  </p:childTnLst>
                                </p:cTn>
                              </p:par>
                              <p:par>
                                <p:cTn id="8" presetID="2" presetClass="entr" presetSubtype="2" fill="hold" nodeType="withEffect">
                                  <p:stCondLst>
                                    <p:cond delay="0"/>
                                  </p:stCondLst>
                                  <p:childTnLst>
                                    <p:set>
                                      <p:cBhvr>
                                        <p:cTn id="9" dur="1" fill="hold">
                                          <p:stCondLst>
                                            <p:cond delay="0"/>
                                          </p:stCondLst>
                                        </p:cTn>
                                        <p:tgtEl>
                                          <p:spTgt spid="490"/>
                                        </p:tgtEl>
                                        <p:attrNameLst>
                                          <p:attrName>style.visibility</p:attrName>
                                        </p:attrNameLst>
                                      </p:cBhvr>
                                      <p:to>
                                        <p:strVal val="visible"/>
                                      </p:to>
                                    </p:set>
                                    <p:anim calcmode="lin" valueType="num">
                                      <p:cBhvr additive="base">
                                        <p:cTn id="10" dur="1000"/>
                                        <p:tgtEl>
                                          <p:spTgt spid="490"/>
                                        </p:tgtEl>
                                        <p:attrNameLst>
                                          <p:attrName>ppt_x</p:attrName>
                                        </p:attrNameLst>
                                      </p:cBhvr>
                                      <p:tavLst>
                                        <p:tav tm="0">
                                          <p:val>
                                            <p:strVal val="#ppt_x+1"/>
                                          </p:val>
                                        </p:tav>
                                        <p:tav tm="100000">
                                          <p:val>
                                            <p:strVal val="#ppt_x"/>
                                          </p:val>
                                        </p:tav>
                                      </p:tavLst>
                                    </p:anim>
                                  </p:childTnLst>
                                </p:cTn>
                              </p:par>
                              <p:par>
                                <p:cTn id="11" presetID="2" presetClass="entr" presetSubtype="4" fill="hold" nodeType="withEffect">
                                  <p:stCondLst>
                                    <p:cond delay="0"/>
                                  </p:stCondLst>
                                  <p:childTnLst>
                                    <p:set>
                                      <p:cBhvr>
                                        <p:cTn id="12" dur="1" fill="hold">
                                          <p:stCondLst>
                                            <p:cond delay="0"/>
                                          </p:stCondLst>
                                        </p:cTn>
                                        <p:tgtEl>
                                          <p:spTgt spid="492"/>
                                        </p:tgtEl>
                                        <p:attrNameLst>
                                          <p:attrName>style.visibility</p:attrName>
                                        </p:attrNameLst>
                                      </p:cBhvr>
                                      <p:to>
                                        <p:strVal val="visible"/>
                                      </p:to>
                                    </p:set>
                                    <p:anim calcmode="lin" valueType="num">
                                      <p:cBhvr additive="base">
                                        <p:cTn id="13" dur="1000"/>
                                        <p:tgtEl>
                                          <p:spTgt spid="4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47"/>
        <p:cNvGrpSpPr/>
        <p:nvPr/>
      </p:nvGrpSpPr>
      <p:grpSpPr>
        <a:xfrm>
          <a:off x="0" y="0"/>
          <a:ext cx="0" cy="0"/>
          <a:chOff x="0" y="0"/>
          <a:chExt cx="0" cy="0"/>
        </a:xfrm>
      </p:grpSpPr>
      <p:sp>
        <p:nvSpPr>
          <p:cNvPr id="12948" name="Google Shape;12948;p14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949" name="Google Shape;12949;p14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950" name="Google Shape;12950;p143"/>
          <p:cNvGrpSpPr/>
          <p:nvPr/>
        </p:nvGrpSpPr>
        <p:grpSpPr>
          <a:xfrm>
            <a:off x="1757085" y="1500675"/>
            <a:ext cx="371069" cy="359396"/>
            <a:chOff x="1757085" y="1500675"/>
            <a:chExt cx="371069" cy="359396"/>
          </a:xfrm>
        </p:grpSpPr>
        <p:sp>
          <p:nvSpPr>
            <p:cNvPr id="12951" name="Google Shape;12951;p14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4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4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4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4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4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4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4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4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4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4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4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4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4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4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4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4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4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4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4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4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4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4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4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4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4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4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4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4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143"/>
          <p:cNvGrpSpPr/>
          <p:nvPr/>
        </p:nvGrpSpPr>
        <p:grpSpPr>
          <a:xfrm>
            <a:off x="2774209" y="1954691"/>
            <a:ext cx="116693" cy="374186"/>
            <a:chOff x="2774209" y="1954691"/>
            <a:chExt cx="116693" cy="374186"/>
          </a:xfrm>
        </p:grpSpPr>
        <p:sp>
          <p:nvSpPr>
            <p:cNvPr id="12981" name="Google Shape;12981;p14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4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3" name="Google Shape;12983;p143"/>
          <p:cNvGrpSpPr/>
          <p:nvPr/>
        </p:nvGrpSpPr>
        <p:grpSpPr>
          <a:xfrm>
            <a:off x="4017435" y="1499912"/>
            <a:ext cx="315092" cy="359397"/>
            <a:chOff x="4017435" y="1499912"/>
            <a:chExt cx="315092" cy="359397"/>
          </a:xfrm>
        </p:grpSpPr>
        <p:sp>
          <p:nvSpPr>
            <p:cNvPr id="12984" name="Google Shape;12984;p14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4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6" name="Google Shape;12986;p143"/>
          <p:cNvGrpSpPr/>
          <p:nvPr/>
        </p:nvGrpSpPr>
        <p:grpSpPr>
          <a:xfrm>
            <a:off x="3963652" y="1999759"/>
            <a:ext cx="374154" cy="284050"/>
            <a:chOff x="3963652" y="1999759"/>
            <a:chExt cx="374154" cy="284050"/>
          </a:xfrm>
        </p:grpSpPr>
        <p:sp>
          <p:nvSpPr>
            <p:cNvPr id="12987" name="Google Shape;12987;p14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4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4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0" name="Google Shape;12990;p143"/>
          <p:cNvGrpSpPr/>
          <p:nvPr/>
        </p:nvGrpSpPr>
        <p:grpSpPr>
          <a:xfrm>
            <a:off x="1777536" y="2014866"/>
            <a:ext cx="376444" cy="253772"/>
            <a:chOff x="1777536" y="2014866"/>
            <a:chExt cx="376444" cy="253772"/>
          </a:xfrm>
        </p:grpSpPr>
        <p:sp>
          <p:nvSpPr>
            <p:cNvPr id="12991" name="Google Shape;12991;p14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4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4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4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4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143"/>
          <p:cNvGrpSpPr/>
          <p:nvPr/>
        </p:nvGrpSpPr>
        <p:grpSpPr>
          <a:xfrm>
            <a:off x="1309875" y="2057326"/>
            <a:ext cx="374154" cy="169680"/>
            <a:chOff x="1309875" y="2057326"/>
            <a:chExt cx="374154" cy="169680"/>
          </a:xfrm>
        </p:grpSpPr>
        <p:sp>
          <p:nvSpPr>
            <p:cNvPr id="12997" name="Google Shape;12997;p14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4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4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4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4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4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4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4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4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4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4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8" name="Google Shape;13008;p14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9" name="Google Shape;13009;p143"/>
          <p:cNvGrpSpPr/>
          <p:nvPr/>
        </p:nvGrpSpPr>
        <p:grpSpPr>
          <a:xfrm>
            <a:off x="2347450" y="1954564"/>
            <a:ext cx="113639" cy="373168"/>
            <a:chOff x="2347450" y="1954564"/>
            <a:chExt cx="113639" cy="373168"/>
          </a:xfrm>
        </p:grpSpPr>
        <p:sp>
          <p:nvSpPr>
            <p:cNvPr id="13010" name="Google Shape;13010;p14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4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2" name="Google Shape;13012;p14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3" name="Google Shape;13013;p143"/>
          <p:cNvGrpSpPr/>
          <p:nvPr/>
        </p:nvGrpSpPr>
        <p:grpSpPr>
          <a:xfrm>
            <a:off x="3110102" y="1499880"/>
            <a:ext cx="330613" cy="358379"/>
            <a:chOff x="3110102" y="1499880"/>
            <a:chExt cx="330613" cy="358379"/>
          </a:xfrm>
        </p:grpSpPr>
        <p:sp>
          <p:nvSpPr>
            <p:cNvPr id="13014" name="Google Shape;13014;p14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4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4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4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4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4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4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1" name="Google Shape;13021;p14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2" name="Google Shape;13022;p143"/>
          <p:cNvGrpSpPr/>
          <p:nvPr/>
        </p:nvGrpSpPr>
        <p:grpSpPr>
          <a:xfrm>
            <a:off x="3485575" y="1999759"/>
            <a:ext cx="373772" cy="284050"/>
            <a:chOff x="3531200" y="1999759"/>
            <a:chExt cx="373772" cy="284050"/>
          </a:xfrm>
        </p:grpSpPr>
        <p:sp>
          <p:nvSpPr>
            <p:cNvPr id="13023" name="Google Shape;13023;p14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4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4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4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143"/>
          <p:cNvGrpSpPr/>
          <p:nvPr/>
        </p:nvGrpSpPr>
        <p:grpSpPr>
          <a:xfrm>
            <a:off x="2667058" y="1500293"/>
            <a:ext cx="330231" cy="359015"/>
            <a:chOff x="2667058" y="1500293"/>
            <a:chExt cx="330231" cy="359015"/>
          </a:xfrm>
        </p:grpSpPr>
        <p:sp>
          <p:nvSpPr>
            <p:cNvPr id="13028" name="Google Shape;13028;p14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4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4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4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4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4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4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4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4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4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4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4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4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4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4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4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4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4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6" name="Google Shape;13046;p143"/>
          <p:cNvGrpSpPr/>
          <p:nvPr/>
        </p:nvGrpSpPr>
        <p:grpSpPr>
          <a:xfrm>
            <a:off x="3567553" y="1499912"/>
            <a:ext cx="320022" cy="359778"/>
            <a:chOff x="3567553" y="1499912"/>
            <a:chExt cx="320022" cy="359778"/>
          </a:xfrm>
        </p:grpSpPr>
        <p:sp>
          <p:nvSpPr>
            <p:cNvPr id="13047" name="Google Shape;13047;p14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4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4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4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4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4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143"/>
          <p:cNvGrpSpPr/>
          <p:nvPr/>
        </p:nvGrpSpPr>
        <p:grpSpPr>
          <a:xfrm>
            <a:off x="1309875" y="1499912"/>
            <a:ext cx="359015" cy="358633"/>
            <a:chOff x="1309875" y="1499912"/>
            <a:chExt cx="359015" cy="358633"/>
          </a:xfrm>
        </p:grpSpPr>
        <p:sp>
          <p:nvSpPr>
            <p:cNvPr id="13054" name="Google Shape;13054;p14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4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4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4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4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4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4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4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4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143"/>
          <p:cNvGrpSpPr/>
          <p:nvPr/>
        </p:nvGrpSpPr>
        <p:grpSpPr>
          <a:xfrm>
            <a:off x="2219466" y="1500293"/>
            <a:ext cx="330613" cy="359015"/>
            <a:chOff x="2219466" y="1500293"/>
            <a:chExt cx="330613" cy="359015"/>
          </a:xfrm>
        </p:grpSpPr>
        <p:sp>
          <p:nvSpPr>
            <p:cNvPr id="13064" name="Google Shape;13064;p14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4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143"/>
          <p:cNvGrpSpPr/>
          <p:nvPr/>
        </p:nvGrpSpPr>
        <p:grpSpPr>
          <a:xfrm>
            <a:off x="5343544" y="1509358"/>
            <a:ext cx="244676" cy="351095"/>
            <a:chOff x="5343544" y="1509358"/>
            <a:chExt cx="244676" cy="351095"/>
          </a:xfrm>
        </p:grpSpPr>
        <p:sp>
          <p:nvSpPr>
            <p:cNvPr id="13067" name="Google Shape;13067;p14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4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4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143"/>
          <p:cNvGrpSpPr/>
          <p:nvPr/>
        </p:nvGrpSpPr>
        <p:grpSpPr>
          <a:xfrm>
            <a:off x="4882340" y="1509358"/>
            <a:ext cx="246171" cy="351095"/>
            <a:chOff x="4882340" y="1509358"/>
            <a:chExt cx="246171" cy="351095"/>
          </a:xfrm>
        </p:grpSpPr>
        <p:sp>
          <p:nvSpPr>
            <p:cNvPr id="13071" name="Google Shape;13071;p14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4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4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4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4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143"/>
          <p:cNvGrpSpPr/>
          <p:nvPr/>
        </p:nvGrpSpPr>
        <p:grpSpPr>
          <a:xfrm>
            <a:off x="6273204" y="1509008"/>
            <a:ext cx="236343" cy="351445"/>
            <a:chOff x="6273204" y="1509008"/>
            <a:chExt cx="236343" cy="351445"/>
          </a:xfrm>
        </p:grpSpPr>
        <p:sp>
          <p:nvSpPr>
            <p:cNvPr id="13077" name="Google Shape;13077;p14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4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9" name="Google Shape;13079;p14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0" name="Google Shape;13080;p143"/>
          <p:cNvGrpSpPr/>
          <p:nvPr/>
        </p:nvGrpSpPr>
        <p:grpSpPr>
          <a:xfrm>
            <a:off x="7219530" y="1508244"/>
            <a:ext cx="191625" cy="352209"/>
            <a:chOff x="7219530" y="1508244"/>
            <a:chExt cx="191625" cy="352209"/>
          </a:xfrm>
        </p:grpSpPr>
        <p:sp>
          <p:nvSpPr>
            <p:cNvPr id="13081" name="Google Shape;13081;p14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4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3" name="Google Shape;13083;p143"/>
          <p:cNvGrpSpPr/>
          <p:nvPr/>
        </p:nvGrpSpPr>
        <p:grpSpPr>
          <a:xfrm>
            <a:off x="7699309" y="1508626"/>
            <a:ext cx="154922" cy="351827"/>
            <a:chOff x="7699309" y="1508626"/>
            <a:chExt cx="154922" cy="351827"/>
          </a:xfrm>
        </p:grpSpPr>
        <p:sp>
          <p:nvSpPr>
            <p:cNvPr id="13084" name="Google Shape;13084;p14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4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4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4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4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4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4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1" name="Google Shape;13091;p143"/>
          <p:cNvGrpSpPr/>
          <p:nvPr/>
        </p:nvGrpSpPr>
        <p:grpSpPr>
          <a:xfrm>
            <a:off x="8161690" y="1509008"/>
            <a:ext cx="153396" cy="351064"/>
            <a:chOff x="8161690" y="1509008"/>
            <a:chExt cx="153396" cy="351064"/>
          </a:xfrm>
        </p:grpSpPr>
        <p:sp>
          <p:nvSpPr>
            <p:cNvPr id="13092" name="Google Shape;13092;p14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4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4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4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6" name="Google Shape;13096;p143"/>
          <p:cNvGrpSpPr/>
          <p:nvPr/>
        </p:nvGrpSpPr>
        <p:grpSpPr>
          <a:xfrm>
            <a:off x="6746940" y="1508881"/>
            <a:ext cx="213221" cy="352304"/>
            <a:chOff x="6746940" y="1508881"/>
            <a:chExt cx="213221" cy="352304"/>
          </a:xfrm>
        </p:grpSpPr>
        <p:sp>
          <p:nvSpPr>
            <p:cNvPr id="13097" name="Google Shape;13097;p14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4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4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4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143"/>
          <p:cNvGrpSpPr/>
          <p:nvPr/>
        </p:nvGrpSpPr>
        <p:grpSpPr>
          <a:xfrm>
            <a:off x="5770336" y="2007615"/>
            <a:ext cx="350682" cy="292097"/>
            <a:chOff x="5770336" y="2007615"/>
            <a:chExt cx="350682" cy="292097"/>
          </a:xfrm>
        </p:grpSpPr>
        <p:sp>
          <p:nvSpPr>
            <p:cNvPr id="13102" name="Google Shape;13102;p14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4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4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4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6" name="Google Shape;13106;p143"/>
          <p:cNvGrpSpPr/>
          <p:nvPr/>
        </p:nvGrpSpPr>
        <p:grpSpPr>
          <a:xfrm>
            <a:off x="5326878" y="1980358"/>
            <a:ext cx="350332" cy="346229"/>
            <a:chOff x="5326878" y="1980358"/>
            <a:chExt cx="350332" cy="346229"/>
          </a:xfrm>
        </p:grpSpPr>
        <p:sp>
          <p:nvSpPr>
            <p:cNvPr id="13107" name="Google Shape;13107;p14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4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4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4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1" name="Google Shape;13111;p14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2" name="Google Shape;13112;p143"/>
          <p:cNvGrpSpPr/>
          <p:nvPr/>
        </p:nvGrpSpPr>
        <p:grpSpPr>
          <a:xfrm>
            <a:off x="4883835" y="1992571"/>
            <a:ext cx="350300" cy="323043"/>
            <a:chOff x="4883835" y="1992571"/>
            <a:chExt cx="350300" cy="323043"/>
          </a:xfrm>
        </p:grpSpPr>
        <p:sp>
          <p:nvSpPr>
            <p:cNvPr id="13113" name="Google Shape;13113;p14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4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4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4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4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4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143"/>
          <p:cNvGrpSpPr/>
          <p:nvPr/>
        </p:nvGrpSpPr>
        <p:grpSpPr>
          <a:xfrm>
            <a:off x="7548967" y="1978927"/>
            <a:ext cx="333285" cy="349950"/>
            <a:chOff x="7548967" y="1978927"/>
            <a:chExt cx="333285" cy="349950"/>
          </a:xfrm>
        </p:grpSpPr>
        <p:sp>
          <p:nvSpPr>
            <p:cNvPr id="13120" name="Google Shape;13120;p14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4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4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4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4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4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4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7" name="Google Shape;13127;p143"/>
          <p:cNvGrpSpPr/>
          <p:nvPr/>
        </p:nvGrpSpPr>
        <p:grpSpPr>
          <a:xfrm>
            <a:off x="6214142" y="1978927"/>
            <a:ext cx="346515" cy="350300"/>
            <a:chOff x="6214142" y="1978927"/>
            <a:chExt cx="346515" cy="350300"/>
          </a:xfrm>
        </p:grpSpPr>
        <p:sp>
          <p:nvSpPr>
            <p:cNvPr id="13128" name="Google Shape;13128;p14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4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0" name="Google Shape;13130;p143"/>
          <p:cNvGrpSpPr/>
          <p:nvPr/>
        </p:nvGrpSpPr>
        <p:grpSpPr>
          <a:xfrm>
            <a:off x="7105923" y="1978545"/>
            <a:ext cx="333285" cy="350682"/>
            <a:chOff x="7105923" y="1978545"/>
            <a:chExt cx="333285" cy="350682"/>
          </a:xfrm>
        </p:grpSpPr>
        <p:sp>
          <p:nvSpPr>
            <p:cNvPr id="13131" name="Google Shape;13131;p14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4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4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4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4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4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4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8" name="Google Shape;13138;p14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4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0" name="Google Shape;13140;p143"/>
          <p:cNvGrpSpPr/>
          <p:nvPr/>
        </p:nvGrpSpPr>
        <p:grpSpPr>
          <a:xfrm>
            <a:off x="3616406" y="2422352"/>
            <a:ext cx="203393" cy="351827"/>
            <a:chOff x="3616406" y="2422352"/>
            <a:chExt cx="203393" cy="351827"/>
          </a:xfrm>
        </p:grpSpPr>
        <p:sp>
          <p:nvSpPr>
            <p:cNvPr id="13141" name="Google Shape;13141;p14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4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3" name="Google Shape;13143;p143"/>
          <p:cNvGrpSpPr/>
          <p:nvPr/>
        </p:nvGrpSpPr>
        <p:grpSpPr>
          <a:xfrm>
            <a:off x="878187" y="2421970"/>
            <a:ext cx="272696" cy="351827"/>
            <a:chOff x="913012" y="2421970"/>
            <a:chExt cx="272696" cy="351827"/>
          </a:xfrm>
        </p:grpSpPr>
        <p:sp>
          <p:nvSpPr>
            <p:cNvPr id="13144" name="Google Shape;13144;p14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4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4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4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8" name="Google Shape;13148;p143"/>
          <p:cNvGrpSpPr/>
          <p:nvPr/>
        </p:nvGrpSpPr>
        <p:grpSpPr>
          <a:xfrm>
            <a:off x="2274743" y="2422352"/>
            <a:ext cx="255649" cy="351445"/>
            <a:chOff x="2274743" y="2422352"/>
            <a:chExt cx="255649" cy="351445"/>
          </a:xfrm>
        </p:grpSpPr>
        <p:sp>
          <p:nvSpPr>
            <p:cNvPr id="13149" name="Google Shape;13149;p14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4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4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2" name="Google Shape;13152;p143"/>
          <p:cNvGrpSpPr/>
          <p:nvPr/>
        </p:nvGrpSpPr>
        <p:grpSpPr>
          <a:xfrm>
            <a:off x="2708723" y="2421239"/>
            <a:ext cx="246552" cy="352558"/>
            <a:chOff x="2708723" y="2421239"/>
            <a:chExt cx="246552" cy="352558"/>
          </a:xfrm>
        </p:grpSpPr>
        <p:sp>
          <p:nvSpPr>
            <p:cNvPr id="13153" name="Google Shape;13153;p14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4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143"/>
          <p:cNvGrpSpPr/>
          <p:nvPr/>
        </p:nvGrpSpPr>
        <p:grpSpPr>
          <a:xfrm>
            <a:off x="1835485" y="2422352"/>
            <a:ext cx="259433" cy="350714"/>
            <a:chOff x="1835485" y="2422352"/>
            <a:chExt cx="259433" cy="350714"/>
          </a:xfrm>
        </p:grpSpPr>
        <p:sp>
          <p:nvSpPr>
            <p:cNvPr id="13156" name="Google Shape;13156;p14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4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4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4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4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4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4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3" name="Google Shape;13163;p143"/>
          <p:cNvGrpSpPr/>
          <p:nvPr/>
        </p:nvGrpSpPr>
        <p:grpSpPr>
          <a:xfrm>
            <a:off x="3150240" y="2422352"/>
            <a:ext cx="212489" cy="351445"/>
            <a:chOff x="3150240" y="2422352"/>
            <a:chExt cx="212489" cy="351445"/>
          </a:xfrm>
        </p:grpSpPr>
        <p:sp>
          <p:nvSpPr>
            <p:cNvPr id="13164" name="Google Shape;13164;p14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4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6" name="Google Shape;13166;p143"/>
          <p:cNvGrpSpPr/>
          <p:nvPr/>
        </p:nvGrpSpPr>
        <p:grpSpPr>
          <a:xfrm>
            <a:off x="1367060" y="2422129"/>
            <a:ext cx="269261" cy="352050"/>
            <a:chOff x="1367060" y="2422129"/>
            <a:chExt cx="269261" cy="352050"/>
          </a:xfrm>
        </p:grpSpPr>
        <p:sp>
          <p:nvSpPr>
            <p:cNvPr id="13167" name="Google Shape;13167;p14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4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4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4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4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4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4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4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4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4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4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4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4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4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1" name="Google Shape;13181;p14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2" name="Google Shape;13182;p143"/>
          <p:cNvGrpSpPr/>
          <p:nvPr/>
        </p:nvGrpSpPr>
        <p:grpSpPr>
          <a:xfrm>
            <a:off x="4882690" y="2425405"/>
            <a:ext cx="274573" cy="350682"/>
            <a:chOff x="4882690" y="2425405"/>
            <a:chExt cx="274573" cy="350682"/>
          </a:xfrm>
        </p:grpSpPr>
        <p:sp>
          <p:nvSpPr>
            <p:cNvPr id="13183" name="Google Shape;13183;p14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4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5" name="Google Shape;13185;p143"/>
          <p:cNvGrpSpPr/>
          <p:nvPr/>
        </p:nvGrpSpPr>
        <p:grpSpPr>
          <a:xfrm>
            <a:off x="6627639" y="2443884"/>
            <a:ext cx="355993" cy="313247"/>
            <a:chOff x="6627639" y="2443884"/>
            <a:chExt cx="355993" cy="313247"/>
          </a:xfrm>
        </p:grpSpPr>
        <p:sp>
          <p:nvSpPr>
            <p:cNvPr id="13186" name="Google Shape;13186;p14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4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4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143"/>
          <p:cNvGrpSpPr/>
          <p:nvPr/>
        </p:nvGrpSpPr>
        <p:grpSpPr>
          <a:xfrm>
            <a:off x="6183451" y="2462140"/>
            <a:ext cx="351445" cy="277976"/>
            <a:chOff x="6183451" y="2462140"/>
            <a:chExt cx="351445" cy="277976"/>
          </a:xfrm>
        </p:grpSpPr>
        <p:sp>
          <p:nvSpPr>
            <p:cNvPr id="13190" name="Google Shape;13190;p14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4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4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4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4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4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4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7" name="Google Shape;13197;p143"/>
          <p:cNvGrpSpPr/>
          <p:nvPr/>
        </p:nvGrpSpPr>
        <p:grpSpPr>
          <a:xfrm>
            <a:off x="5735477" y="2429858"/>
            <a:ext cx="353354" cy="341299"/>
            <a:chOff x="5735477" y="2429858"/>
            <a:chExt cx="353354" cy="341299"/>
          </a:xfrm>
        </p:grpSpPr>
        <p:sp>
          <p:nvSpPr>
            <p:cNvPr id="13198" name="Google Shape;13198;p14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4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4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4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4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4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4" name="Google Shape;13204;p143"/>
          <p:cNvGrpSpPr/>
          <p:nvPr/>
        </p:nvGrpSpPr>
        <p:grpSpPr>
          <a:xfrm>
            <a:off x="5243735" y="2446973"/>
            <a:ext cx="405255" cy="275499"/>
            <a:chOff x="5283337" y="2478774"/>
            <a:chExt cx="358633" cy="243913"/>
          </a:xfrm>
        </p:grpSpPr>
        <p:sp>
          <p:nvSpPr>
            <p:cNvPr id="13205" name="Google Shape;13205;p14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4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4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4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4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4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4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4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4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4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4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4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4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4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4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4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4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2" name="Google Shape;13222;p143"/>
          <p:cNvGrpSpPr/>
          <p:nvPr/>
        </p:nvGrpSpPr>
        <p:grpSpPr>
          <a:xfrm>
            <a:off x="7964753" y="2470823"/>
            <a:ext cx="362068" cy="258670"/>
            <a:chOff x="7964753" y="2470823"/>
            <a:chExt cx="362068" cy="258670"/>
          </a:xfrm>
        </p:grpSpPr>
        <p:sp>
          <p:nvSpPr>
            <p:cNvPr id="13223" name="Google Shape;13223;p14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4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4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4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4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4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4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4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4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2" name="Google Shape;13232;p143"/>
          <p:cNvGrpSpPr/>
          <p:nvPr/>
        </p:nvGrpSpPr>
        <p:grpSpPr>
          <a:xfrm>
            <a:off x="7524349" y="2456447"/>
            <a:ext cx="350332" cy="288948"/>
            <a:chOff x="7524349" y="2456447"/>
            <a:chExt cx="350332" cy="288948"/>
          </a:xfrm>
        </p:grpSpPr>
        <p:sp>
          <p:nvSpPr>
            <p:cNvPr id="13233" name="Google Shape;13233;p14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4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4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4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4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8" name="Google Shape;13238;p143"/>
          <p:cNvGrpSpPr/>
          <p:nvPr/>
        </p:nvGrpSpPr>
        <p:grpSpPr>
          <a:xfrm>
            <a:off x="3972749" y="2894211"/>
            <a:ext cx="355230" cy="356725"/>
            <a:chOff x="3972749" y="2894211"/>
            <a:chExt cx="355230" cy="356725"/>
          </a:xfrm>
        </p:grpSpPr>
        <p:sp>
          <p:nvSpPr>
            <p:cNvPr id="13239" name="Google Shape;13239;p14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4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4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4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4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4" name="Google Shape;13244;p143"/>
          <p:cNvGrpSpPr/>
          <p:nvPr/>
        </p:nvGrpSpPr>
        <p:grpSpPr>
          <a:xfrm>
            <a:off x="3527797" y="2918796"/>
            <a:ext cx="355993" cy="307904"/>
            <a:chOff x="3527797" y="2918796"/>
            <a:chExt cx="355993" cy="307904"/>
          </a:xfrm>
        </p:grpSpPr>
        <p:sp>
          <p:nvSpPr>
            <p:cNvPr id="13245" name="Google Shape;13245;p14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4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4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4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4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4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4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4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4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4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5" name="Google Shape;13255;p143"/>
          <p:cNvGrpSpPr/>
          <p:nvPr/>
        </p:nvGrpSpPr>
        <p:grpSpPr>
          <a:xfrm>
            <a:off x="3082845" y="2920959"/>
            <a:ext cx="356375" cy="302338"/>
            <a:chOff x="3082845" y="2920959"/>
            <a:chExt cx="356375" cy="302338"/>
          </a:xfrm>
        </p:grpSpPr>
        <p:sp>
          <p:nvSpPr>
            <p:cNvPr id="13256" name="Google Shape;13256;p14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4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8" name="Google Shape;13258;p143"/>
          <p:cNvGrpSpPr/>
          <p:nvPr/>
        </p:nvGrpSpPr>
        <p:grpSpPr>
          <a:xfrm>
            <a:off x="2639038" y="2894942"/>
            <a:ext cx="355612" cy="355612"/>
            <a:chOff x="2639038" y="2894942"/>
            <a:chExt cx="355612" cy="355612"/>
          </a:xfrm>
        </p:grpSpPr>
        <p:sp>
          <p:nvSpPr>
            <p:cNvPr id="13259" name="Google Shape;13259;p14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4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1" name="Google Shape;13261;p143"/>
          <p:cNvGrpSpPr/>
          <p:nvPr/>
        </p:nvGrpSpPr>
        <p:grpSpPr>
          <a:xfrm>
            <a:off x="2194468" y="2938865"/>
            <a:ext cx="355993" cy="267766"/>
            <a:chOff x="2194468" y="2938865"/>
            <a:chExt cx="355993" cy="267766"/>
          </a:xfrm>
        </p:grpSpPr>
        <p:sp>
          <p:nvSpPr>
            <p:cNvPr id="13262" name="Google Shape;13262;p14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4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4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4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4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4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4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4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4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4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4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4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4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4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4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4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4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4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4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4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2" name="Google Shape;13282;p143"/>
          <p:cNvGrpSpPr/>
          <p:nvPr/>
        </p:nvGrpSpPr>
        <p:grpSpPr>
          <a:xfrm>
            <a:off x="1749897" y="2894561"/>
            <a:ext cx="355993" cy="355612"/>
            <a:chOff x="1749897" y="2894561"/>
            <a:chExt cx="355993" cy="355612"/>
          </a:xfrm>
        </p:grpSpPr>
        <p:sp>
          <p:nvSpPr>
            <p:cNvPr id="13283" name="Google Shape;13283;p14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4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4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4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4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4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4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4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4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4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4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143"/>
          <p:cNvGrpSpPr/>
          <p:nvPr/>
        </p:nvGrpSpPr>
        <p:grpSpPr>
          <a:xfrm>
            <a:off x="1305327" y="2894211"/>
            <a:ext cx="357520" cy="357488"/>
            <a:chOff x="1305327" y="2894211"/>
            <a:chExt cx="357520" cy="357488"/>
          </a:xfrm>
        </p:grpSpPr>
        <p:sp>
          <p:nvSpPr>
            <p:cNvPr id="13295" name="Google Shape;13295;p14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4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4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4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4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0" name="Google Shape;13300;p143"/>
          <p:cNvGrpSpPr/>
          <p:nvPr/>
        </p:nvGrpSpPr>
        <p:grpSpPr>
          <a:xfrm>
            <a:off x="853950" y="2894720"/>
            <a:ext cx="364104" cy="353290"/>
            <a:chOff x="853950" y="2894720"/>
            <a:chExt cx="364104" cy="353290"/>
          </a:xfrm>
        </p:grpSpPr>
        <p:sp>
          <p:nvSpPr>
            <p:cNvPr id="13301" name="Google Shape;13301;p14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4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4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4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4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4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4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8" name="Google Shape;13308;p143"/>
          <p:cNvGrpSpPr/>
          <p:nvPr/>
        </p:nvGrpSpPr>
        <p:grpSpPr>
          <a:xfrm>
            <a:off x="7066548" y="2912594"/>
            <a:ext cx="352209" cy="334938"/>
            <a:chOff x="7066548" y="2912594"/>
            <a:chExt cx="352209" cy="334938"/>
          </a:xfrm>
        </p:grpSpPr>
        <p:sp>
          <p:nvSpPr>
            <p:cNvPr id="13309" name="Google Shape;13309;p14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4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4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4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4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4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5" name="Google Shape;13315;p14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4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7" name="Google Shape;13317;p143"/>
          <p:cNvGrpSpPr/>
          <p:nvPr/>
        </p:nvGrpSpPr>
        <p:grpSpPr>
          <a:xfrm>
            <a:off x="7541397" y="2904802"/>
            <a:ext cx="318495" cy="352209"/>
            <a:chOff x="7541397" y="2904802"/>
            <a:chExt cx="318495" cy="352209"/>
          </a:xfrm>
        </p:grpSpPr>
        <p:sp>
          <p:nvSpPr>
            <p:cNvPr id="13318" name="Google Shape;13318;p14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4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0" name="Google Shape;13320;p143"/>
          <p:cNvGrpSpPr/>
          <p:nvPr/>
        </p:nvGrpSpPr>
        <p:grpSpPr>
          <a:xfrm>
            <a:off x="8003015" y="2904039"/>
            <a:ext cx="306759" cy="351445"/>
            <a:chOff x="8003015" y="2904039"/>
            <a:chExt cx="306759" cy="351445"/>
          </a:xfrm>
        </p:grpSpPr>
        <p:sp>
          <p:nvSpPr>
            <p:cNvPr id="13321" name="Google Shape;13321;p14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4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4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4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4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4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7" name="Google Shape;13327;p143"/>
          <p:cNvGrpSpPr/>
          <p:nvPr/>
        </p:nvGrpSpPr>
        <p:grpSpPr>
          <a:xfrm>
            <a:off x="5687770" y="2885496"/>
            <a:ext cx="369638" cy="369606"/>
            <a:chOff x="5687770" y="2885496"/>
            <a:chExt cx="369638" cy="369606"/>
          </a:xfrm>
        </p:grpSpPr>
        <p:sp>
          <p:nvSpPr>
            <p:cNvPr id="13328" name="Google Shape;13328;p14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4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4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4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4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4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4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4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4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4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8" name="Google Shape;13338;p143"/>
          <p:cNvGrpSpPr/>
          <p:nvPr/>
        </p:nvGrpSpPr>
        <p:grpSpPr>
          <a:xfrm>
            <a:off x="4881958" y="2904802"/>
            <a:ext cx="156417" cy="349537"/>
            <a:chOff x="4881958" y="2904802"/>
            <a:chExt cx="156417" cy="349537"/>
          </a:xfrm>
        </p:grpSpPr>
        <p:sp>
          <p:nvSpPr>
            <p:cNvPr id="13339" name="Google Shape;13339;p14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4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4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4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4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4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4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6" name="Google Shape;13346;p143"/>
          <p:cNvGrpSpPr/>
          <p:nvPr/>
        </p:nvGrpSpPr>
        <p:grpSpPr>
          <a:xfrm>
            <a:off x="5230318" y="2886514"/>
            <a:ext cx="371133" cy="367443"/>
            <a:chOff x="5230318" y="2886514"/>
            <a:chExt cx="371133" cy="367443"/>
          </a:xfrm>
        </p:grpSpPr>
        <p:sp>
          <p:nvSpPr>
            <p:cNvPr id="13347" name="Google Shape;13347;p14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4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4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4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4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4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4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4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4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6" name="Google Shape;13356;p143"/>
          <p:cNvGrpSpPr/>
          <p:nvPr/>
        </p:nvGrpSpPr>
        <p:grpSpPr>
          <a:xfrm>
            <a:off x="5748358" y="3434578"/>
            <a:ext cx="352590" cy="182561"/>
            <a:chOff x="5748358" y="3434578"/>
            <a:chExt cx="352590" cy="182561"/>
          </a:xfrm>
        </p:grpSpPr>
        <p:sp>
          <p:nvSpPr>
            <p:cNvPr id="13357" name="Google Shape;13357;p14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4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4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4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4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4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3" name="Google Shape;13363;p143"/>
          <p:cNvGrpSpPr/>
          <p:nvPr/>
        </p:nvGrpSpPr>
        <p:grpSpPr>
          <a:xfrm>
            <a:off x="862283" y="4274771"/>
            <a:ext cx="341204" cy="359301"/>
            <a:chOff x="862283" y="4274771"/>
            <a:chExt cx="341204" cy="359301"/>
          </a:xfrm>
        </p:grpSpPr>
        <p:sp>
          <p:nvSpPr>
            <p:cNvPr id="13364" name="Google Shape;13364;p14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4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4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7" name="Google Shape;13367;p143"/>
          <p:cNvGrpSpPr/>
          <p:nvPr/>
        </p:nvGrpSpPr>
        <p:grpSpPr>
          <a:xfrm>
            <a:off x="1396957" y="4287365"/>
            <a:ext cx="301861" cy="332871"/>
            <a:chOff x="1396957" y="4287365"/>
            <a:chExt cx="301861" cy="332871"/>
          </a:xfrm>
        </p:grpSpPr>
        <p:sp>
          <p:nvSpPr>
            <p:cNvPr id="13368" name="Google Shape;13368;p14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4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4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4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4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4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4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4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4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4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4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4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4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4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4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143"/>
          <p:cNvGrpSpPr/>
          <p:nvPr/>
        </p:nvGrpSpPr>
        <p:grpSpPr>
          <a:xfrm>
            <a:off x="1865381" y="4277506"/>
            <a:ext cx="396131" cy="355612"/>
            <a:chOff x="1865381" y="4277506"/>
            <a:chExt cx="396131" cy="355612"/>
          </a:xfrm>
        </p:grpSpPr>
        <p:sp>
          <p:nvSpPr>
            <p:cNvPr id="13384" name="Google Shape;13384;p14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4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4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4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4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4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0" name="Google Shape;13390;p143"/>
          <p:cNvGrpSpPr/>
          <p:nvPr/>
        </p:nvGrpSpPr>
        <p:grpSpPr>
          <a:xfrm>
            <a:off x="2411823" y="4303999"/>
            <a:ext cx="334398" cy="299953"/>
            <a:chOff x="2411823" y="4303999"/>
            <a:chExt cx="334398" cy="299953"/>
          </a:xfrm>
        </p:grpSpPr>
        <p:sp>
          <p:nvSpPr>
            <p:cNvPr id="13391" name="Google Shape;13391;p14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4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4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4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4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4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4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143"/>
          <p:cNvGrpSpPr/>
          <p:nvPr/>
        </p:nvGrpSpPr>
        <p:grpSpPr>
          <a:xfrm>
            <a:off x="2903337" y="4279032"/>
            <a:ext cx="382519" cy="350682"/>
            <a:chOff x="2903337" y="4279032"/>
            <a:chExt cx="382519" cy="350682"/>
          </a:xfrm>
        </p:grpSpPr>
        <p:sp>
          <p:nvSpPr>
            <p:cNvPr id="13399" name="Google Shape;13399;p14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4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4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4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4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4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4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4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4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4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4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4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4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4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4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4" name="Google Shape;13414;p143"/>
          <p:cNvGrpSpPr/>
          <p:nvPr/>
        </p:nvGrpSpPr>
        <p:grpSpPr>
          <a:xfrm>
            <a:off x="3933342" y="4315767"/>
            <a:ext cx="383632" cy="276449"/>
            <a:chOff x="3933342" y="4315767"/>
            <a:chExt cx="383632" cy="276449"/>
          </a:xfrm>
        </p:grpSpPr>
        <p:sp>
          <p:nvSpPr>
            <p:cNvPr id="13415" name="Google Shape;13415;p14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4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4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4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4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4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143"/>
          <p:cNvGrpSpPr/>
          <p:nvPr/>
        </p:nvGrpSpPr>
        <p:grpSpPr>
          <a:xfrm>
            <a:off x="3441065" y="4302505"/>
            <a:ext cx="337069" cy="302593"/>
            <a:chOff x="3441065" y="4302505"/>
            <a:chExt cx="337069" cy="302593"/>
          </a:xfrm>
        </p:grpSpPr>
        <p:sp>
          <p:nvSpPr>
            <p:cNvPr id="13422" name="Google Shape;13422;p14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4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4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4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4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4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4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4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4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4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4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4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4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143"/>
          <p:cNvGrpSpPr/>
          <p:nvPr/>
        </p:nvGrpSpPr>
        <p:grpSpPr>
          <a:xfrm>
            <a:off x="3532345" y="3362635"/>
            <a:ext cx="339328" cy="336274"/>
            <a:chOff x="3532345" y="3362635"/>
            <a:chExt cx="339328" cy="336274"/>
          </a:xfrm>
        </p:grpSpPr>
        <p:sp>
          <p:nvSpPr>
            <p:cNvPr id="13436" name="Google Shape;13436;p14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4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4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4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4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1" name="Google Shape;13441;p14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2" name="Google Shape;13442;p143"/>
          <p:cNvGrpSpPr/>
          <p:nvPr/>
        </p:nvGrpSpPr>
        <p:grpSpPr>
          <a:xfrm>
            <a:off x="1883955" y="3808700"/>
            <a:ext cx="162873" cy="351445"/>
            <a:chOff x="1883955" y="3808700"/>
            <a:chExt cx="162873" cy="351445"/>
          </a:xfrm>
        </p:grpSpPr>
        <p:sp>
          <p:nvSpPr>
            <p:cNvPr id="13443" name="Google Shape;13443;p14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4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5" name="Google Shape;13445;p143"/>
          <p:cNvGrpSpPr/>
          <p:nvPr/>
        </p:nvGrpSpPr>
        <p:grpSpPr>
          <a:xfrm>
            <a:off x="939156" y="3809209"/>
            <a:ext cx="192007" cy="351318"/>
            <a:chOff x="939156" y="3809209"/>
            <a:chExt cx="192007" cy="351318"/>
          </a:xfrm>
        </p:grpSpPr>
        <p:sp>
          <p:nvSpPr>
            <p:cNvPr id="13446" name="Google Shape;13446;p14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4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8" name="Google Shape;13448;p143"/>
          <p:cNvGrpSpPr/>
          <p:nvPr/>
        </p:nvGrpSpPr>
        <p:grpSpPr>
          <a:xfrm>
            <a:off x="2306167" y="3809845"/>
            <a:ext cx="193915" cy="349155"/>
            <a:chOff x="2306167" y="3809845"/>
            <a:chExt cx="193915" cy="349155"/>
          </a:xfrm>
        </p:grpSpPr>
        <p:sp>
          <p:nvSpPr>
            <p:cNvPr id="13449" name="Google Shape;13449;p14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4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4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4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4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4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4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6" name="Google Shape;13456;p143"/>
          <p:cNvGrpSpPr/>
          <p:nvPr/>
        </p:nvGrpSpPr>
        <p:grpSpPr>
          <a:xfrm>
            <a:off x="1323901" y="3807173"/>
            <a:ext cx="356343" cy="356757"/>
            <a:chOff x="1323901" y="3807173"/>
            <a:chExt cx="356343" cy="356757"/>
          </a:xfrm>
        </p:grpSpPr>
        <p:sp>
          <p:nvSpPr>
            <p:cNvPr id="13457" name="Google Shape;13457;p14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4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4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4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4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4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4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4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4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4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4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4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4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4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4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4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4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4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4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4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4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4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4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4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1" name="Google Shape;13481;p14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2" name="Google Shape;13482;p143"/>
          <p:cNvGrpSpPr/>
          <p:nvPr/>
        </p:nvGrpSpPr>
        <p:grpSpPr>
          <a:xfrm>
            <a:off x="859262" y="3353920"/>
            <a:ext cx="306759" cy="351445"/>
            <a:chOff x="859262" y="3353920"/>
            <a:chExt cx="306759" cy="351445"/>
          </a:xfrm>
        </p:grpSpPr>
        <p:sp>
          <p:nvSpPr>
            <p:cNvPr id="13483" name="Google Shape;13483;p14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4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4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4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4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8" name="Google Shape;13488;p14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9" name="Google Shape;13489;p143"/>
          <p:cNvGrpSpPr/>
          <p:nvPr/>
        </p:nvGrpSpPr>
        <p:grpSpPr>
          <a:xfrm>
            <a:off x="3967437" y="3837102"/>
            <a:ext cx="364708" cy="295405"/>
            <a:chOff x="3967437" y="3837102"/>
            <a:chExt cx="364708" cy="295405"/>
          </a:xfrm>
        </p:grpSpPr>
        <p:sp>
          <p:nvSpPr>
            <p:cNvPr id="13490" name="Google Shape;13490;p14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4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4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4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4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95" name="Google Shape;13495;p14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4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4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8" name="Google Shape;13498;p143"/>
          <p:cNvGrpSpPr/>
          <p:nvPr/>
        </p:nvGrpSpPr>
        <p:grpSpPr>
          <a:xfrm>
            <a:off x="5811827" y="3806451"/>
            <a:ext cx="283743" cy="308444"/>
            <a:chOff x="5964227" y="3858701"/>
            <a:chExt cx="283743" cy="308444"/>
          </a:xfrm>
        </p:grpSpPr>
        <p:sp>
          <p:nvSpPr>
            <p:cNvPr id="13499" name="Google Shape;13499;p14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4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4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4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143"/>
          <p:cNvGrpSpPr/>
          <p:nvPr/>
        </p:nvGrpSpPr>
        <p:grpSpPr>
          <a:xfrm>
            <a:off x="6243508" y="3873073"/>
            <a:ext cx="320372" cy="213602"/>
            <a:chOff x="6395908" y="3873073"/>
            <a:chExt cx="320372" cy="213602"/>
          </a:xfrm>
        </p:grpSpPr>
        <p:sp>
          <p:nvSpPr>
            <p:cNvPr id="13504" name="Google Shape;13504;p14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4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4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4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4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4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4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4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4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4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143"/>
          <p:cNvGrpSpPr/>
          <p:nvPr/>
        </p:nvGrpSpPr>
        <p:grpSpPr>
          <a:xfrm>
            <a:off x="7262890" y="3802816"/>
            <a:ext cx="357138" cy="352018"/>
            <a:chOff x="7415290" y="3802816"/>
            <a:chExt cx="357138" cy="352018"/>
          </a:xfrm>
        </p:grpSpPr>
        <p:sp>
          <p:nvSpPr>
            <p:cNvPr id="13515" name="Google Shape;13515;p14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4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4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4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4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4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4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4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3" name="Google Shape;13523;p143"/>
          <p:cNvGrpSpPr/>
          <p:nvPr/>
        </p:nvGrpSpPr>
        <p:grpSpPr>
          <a:xfrm>
            <a:off x="6737312" y="3833413"/>
            <a:ext cx="355230" cy="293401"/>
            <a:chOff x="6889712" y="3833413"/>
            <a:chExt cx="355230" cy="293401"/>
          </a:xfrm>
        </p:grpSpPr>
        <p:sp>
          <p:nvSpPr>
            <p:cNvPr id="13524" name="Google Shape;13524;p14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4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4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4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4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143"/>
          <p:cNvGrpSpPr/>
          <p:nvPr/>
        </p:nvGrpSpPr>
        <p:grpSpPr>
          <a:xfrm>
            <a:off x="7707152" y="3835870"/>
            <a:ext cx="282318" cy="337168"/>
            <a:chOff x="1635875" y="237775"/>
            <a:chExt cx="4370250" cy="5219325"/>
          </a:xfrm>
        </p:grpSpPr>
        <p:sp>
          <p:nvSpPr>
            <p:cNvPr id="13530" name="Google Shape;13530;p14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4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2" name="Google Shape;13532;p143"/>
          <p:cNvGrpSpPr/>
          <p:nvPr/>
        </p:nvGrpSpPr>
        <p:grpSpPr>
          <a:xfrm>
            <a:off x="3103963" y="3361140"/>
            <a:ext cx="297886" cy="337578"/>
            <a:chOff x="3103963" y="3361140"/>
            <a:chExt cx="297886" cy="337578"/>
          </a:xfrm>
        </p:grpSpPr>
        <p:sp>
          <p:nvSpPr>
            <p:cNvPr id="13533" name="Google Shape;13533;p14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4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4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4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4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4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4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4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4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4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4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4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4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4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4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4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4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4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4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4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4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4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4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4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7" name="Google Shape;13557;p143"/>
          <p:cNvGrpSpPr/>
          <p:nvPr/>
        </p:nvGrpSpPr>
        <p:grpSpPr>
          <a:xfrm>
            <a:off x="2667821" y="3361108"/>
            <a:ext cx="273046" cy="337801"/>
            <a:chOff x="2667821" y="3361108"/>
            <a:chExt cx="273046" cy="337801"/>
          </a:xfrm>
        </p:grpSpPr>
        <p:sp>
          <p:nvSpPr>
            <p:cNvPr id="13558" name="Google Shape;13558;p14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4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4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4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4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4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4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4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4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4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4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4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4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4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4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4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4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4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4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7" name="Google Shape;13577;p143"/>
          <p:cNvGrpSpPr/>
          <p:nvPr/>
        </p:nvGrpSpPr>
        <p:grpSpPr>
          <a:xfrm>
            <a:off x="2212469" y="3360313"/>
            <a:ext cx="282715" cy="338660"/>
            <a:chOff x="2212469" y="3360313"/>
            <a:chExt cx="282715" cy="338660"/>
          </a:xfrm>
        </p:grpSpPr>
        <p:sp>
          <p:nvSpPr>
            <p:cNvPr id="13578" name="Google Shape;13578;p14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4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4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143"/>
          <p:cNvGrpSpPr/>
          <p:nvPr/>
        </p:nvGrpSpPr>
        <p:grpSpPr>
          <a:xfrm>
            <a:off x="1768821" y="3361108"/>
            <a:ext cx="278739" cy="339073"/>
            <a:chOff x="1768821" y="3361108"/>
            <a:chExt cx="278739" cy="339073"/>
          </a:xfrm>
        </p:grpSpPr>
        <p:sp>
          <p:nvSpPr>
            <p:cNvPr id="13582" name="Google Shape;13582;p14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4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4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4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4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4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4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4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4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4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4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3" name="Google Shape;13593;p143"/>
          <p:cNvGrpSpPr/>
          <p:nvPr/>
        </p:nvGrpSpPr>
        <p:grpSpPr>
          <a:xfrm>
            <a:off x="5337883" y="3336873"/>
            <a:ext cx="307141" cy="376826"/>
            <a:chOff x="5337883" y="3336873"/>
            <a:chExt cx="307141" cy="376826"/>
          </a:xfrm>
        </p:grpSpPr>
        <p:sp>
          <p:nvSpPr>
            <p:cNvPr id="13594" name="Google Shape;13594;p14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4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143"/>
          <p:cNvGrpSpPr/>
          <p:nvPr/>
        </p:nvGrpSpPr>
        <p:grpSpPr>
          <a:xfrm>
            <a:off x="4883835" y="3337255"/>
            <a:ext cx="323425" cy="377557"/>
            <a:chOff x="4883835" y="3337255"/>
            <a:chExt cx="323425" cy="377557"/>
          </a:xfrm>
        </p:grpSpPr>
        <p:sp>
          <p:nvSpPr>
            <p:cNvPr id="13597" name="Google Shape;13597;p14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4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4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143"/>
          <p:cNvGrpSpPr/>
          <p:nvPr/>
        </p:nvGrpSpPr>
        <p:grpSpPr>
          <a:xfrm>
            <a:off x="6193310" y="3407289"/>
            <a:ext cx="352590" cy="237488"/>
            <a:chOff x="6193310" y="3407289"/>
            <a:chExt cx="352590" cy="237488"/>
          </a:xfrm>
        </p:grpSpPr>
        <p:sp>
          <p:nvSpPr>
            <p:cNvPr id="13601" name="Google Shape;13601;p14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4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4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4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4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6" name="Google Shape;13606;p143"/>
          <p:cNvGrpSpPr/>
          <p:nvPr/>
        </p:nvGrpSpPr>
        <p:grpSpPr>
          <a:xfrm>
            <a:off x="6637117" y="3397843"/>
            <a:ext cx="353735" cy="254504"/>
            <a:chOff x="6637117" y="3397843"/>
            <a:chExt cx="353735" cy="254504"/>
          </a:xfrm>
        </p:grpSpPr>
        <p:sp>
          <p:nvSpPr>
            <p:cNvPr id="13607" name="Google Shape;13607;p14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4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4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4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4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4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143"/>
          <p:cNvGrpSpPr/>
          <p:nvPr/>
        </p:nvGrpSpPr>
        <p:grpSpPr>
          <a:xfrm>
            <a:off x="7075994" y="3349531"/>
            <a:ext cx="360637" cy="352336"/>
            <a:chOff x="7075994" y="3349531"/>
            <a:chExt cx="360637" cy="352336"/>
          </a:xfrm>
        </p:grpSpPr>
        <p:sp>
          <p:nvSpPr>
            <p:cNvPr id="13614" name="Google Shape;13614;p14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4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4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4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4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4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4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143"/>
          <p:cNvGrpSpPr/>
          <p:nvPr/>
        </p:nvGrpSpPr>
        <p:grpSpPr>
          <a:xfrm>
            <a:off x="7651983" y="3349181"/>
            <a:ext cx="107183" cy="352399"/>
            <a:chOff x="7651983" y="3349181"/>
            <a:chExt cx="107183" cy="352399"/>
          </a:xfrm>
        </p:grpSpPr>
        <p:sp>
          <p:nvSpPr>
            <p:cNvPr id="13622" name="Google Shape;13622;p14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4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143"/>
          <p:cNvGrpSpPr/>
          <p:nvPr/>
        </p:nvGrpSpPr>
        <p:grpSpPr>
          <a:xfrm>
            <a:off x="7973468" y="3382322"/>
            <a:ext cx="352590" cy="287072"/>
            <a:chOff x="7973468" y="3382322"/>
            <a:chExt cx="352590" cy="287072"/>
          </a:xfrm>
        </p:grpSpPr>
        <p:sp>
          <p:nvSpPr>
            <p:cNvPr id="13625" name="Google Shape;13625;p14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4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4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4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4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4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4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4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4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4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4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4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40"/>
        <p:cNvGrpSpPr/>
        <p:nvPr/>
      </p:nvGrpSpPr>
      <p:grpSpPr>
        <a:xfrm>
          <a:off x="0" y="0"/>
          <a:ext cx="0" cy="0"/>
          <a:chOff x="0" y="0"/>
          <a:chExt cx="0" cy="0"/>
        </a:xfrm>
      </p:grpSpPr>
      <p:sp>
        <p:nvSpPr>
          <p:cNvPr id="13641" name="Google Shape;13641;p14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642" name="Google Shape;13642;p144"/>
          <p:cNvGrpSpPr/>
          <p:nvPr/>
        </p:nvGrpSpPr>
        <p:grpSpPr>
          <a:xfrm>
            <a:off x="849677" y="1500658"/>
            <a:ext cx="347872" cy="347488"/>
            <a:chOff x="849677" y="1500658"/>
            <a:chExt cx="347872" cy="347488"/>
          </a:xfrm>
        </p:grpSpPr>
        <p:sp>
          <p:nvSpPr>
            <p:cNvPr id="13643" name="Google Shape;13643;p14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4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4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4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4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4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9" name="Google Shape;13649;p144"/>
          <p:cNvGrpSpPr/>
          <p:nvPr/>
        </p:nvGrpSpPr>
        <p:grpSpPr>
          <a:xfrm>
            <a:off x="1415853" y="1500658"/>
            <a:ext cx="315872" cy="347488"/>
            <a:chOff x="1415853" y="1500658"/>
            <a:chExt cx="315872" cy="347488"/>
          </a:xfrm>
        </p:grpSpPr>
        <p:sp>
          <p:nvSpPr>
            <p:cNvPr id="13650" name="Google Shape;13650;p14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4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4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4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4" name="Google Shape;13654;p144"/>
          <p:cNvGrpSpPr/>
          <p:nvPr/>
        </p:nvGrpSpPr>
        <p:grpSpPr>
          <a:xfrm>
            <a:off x="4697389" y="1500658"/>
            <a:ext cx="347520" cy="347104"/>
            <a:chOff x="4697389" y="1500658"/>
            <a:chExt cx="347520" cy="347104"/>
          </a:xfrm>
        </p:grpSpPr>
        <p:sp>
          <p:nvSpPr>
            <p:cNvPr id="13655" name="Google Shape;13655;p14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4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4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144"/>
          <p:cNvGrpSpPr/>
          <p:nvPr/>
        </p:nvGrpSpPr>
        <p:grpSpPr>
          <a:xfrm>
            <a:off x="3603533" y="1964946"/>
            <a:ext cx="347520" cy="353760"/>
            <a:chOff x="3603533" y="1964946"/>
            <a:chExt cx="347520" cy="353760"/>
          </a:xfrm>
        </p:grpSpPr>
        <p:sp>
          <p:nvSpPr>
            <p:cNvPr id="13659" name="Google Shape;13659;p14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4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4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2" name="Google Shape;13662;p144"/>
          <p:cNvGrpSpPr/>
          <p:nvPr/>
        </p:nvGrpSpPr>
        <p:grpSpPr>
          <a:xfrm>
            <a:off x="1950765" y="1964338"/>
            <a:ext cx="357792" cy="352448"/>
            <a:chOff x="1950765" y="1964338"/>
            <a:chExt cx="357792" cy="352448"/>
          </a:xfrm>
        </p:grpSpPr>
        <p:sp>
          <p:nvSpPr>
            <p:cNvPr id="13663" name="Google Shape;13663;p14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4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4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4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7" name="Google Shape;13667;p144"/>
          <p:cNvGrpSpPr/>
          <p:nvPr/>
        </p:nvGrpSpPr>
        <p:grpSpPr>
          <a:xfrm>
            <a:off x="7435629" y="1964690"/>
            <a:ext cx="367712" cy="353248"/>
            <a:chOff x="7435629" y="1964690"/>
            <a:chExt cx="367712" cy="353248"/>
          </a:xfrm>
        </p:grpSpPr>
        <p:sp>
          <p:nvSpPr>
            <p:cNvPr id="13668" name="Google Shape;13668;p14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4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4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4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144"/>
          <p:cNvGrpSpPr/>
          <p:nvPr/>
        </p:nvGrpSpPr>
        <p:grpSpPr>
          <a:xfrm>
            <a:off x="2512749" y="1965042"/>
            <a:ext cx="333024" cy="352896"/>
            <a:chOff x="2512749" y="1965042"/>
            <a:chExt cx="333024" cy="352896"/>
          </a:xfrm>
        </p:grpSpPr>
        <p:sp>
          <p:nvSpPr>
            <p:cNvPr id="13673" name="Google Shape;13673;p14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4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4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4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4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8" name="Google Shape;13678;p144"/>
          <p:cNvGrpSpPr/>
          <p:nvPr/>
        </p:nvGrpSpPr>
        <p:grpSpPr>
          <a:xfrm>
            <a:off x="1398317" y="1981778"/>
            <a:ext cx="365792" cy="335392"/>
            <a:chOff x="1398317" y="1981778"/>
            <a:chExt cx="365792" cy="335392"/>
          </a:xfrm>
        </p:grpSpPr>
        <p:sp>
          <p:nvSpPr>
            <p:cNvPr id="13679" name="Google Shape;13679;p14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4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4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4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4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4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144"/>
          <p:cNvGrpSpPr/>
          <p:nvPr/>
        </p:nvGrpSpPr>
        <p:grpSpPr>
          <a:xfrm>
            <a:off x="3052237" y="2003570"/>
            <a:ext cx="353600" cy="314752"/>
            <a:chOff x="3052237" y="2003570"/>
            <a:chExt cx="353600" cy="314752"/>
          </a:xfrm>
        </p:grpSpPr>
        <p:sp>
          <p:nvSpPr>
            <p:cNvPr id="13686" name="Google Shape;13686;p14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4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4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9" name="Google Shape;13689;p144"/>
          <p:cNvGrpSpPr/>
          <p:nvPr/>
        </p:nvGrpSpPr>
        <p:grpSpPr>
          <a:xfrm>
            <a:off x="1404013" y="2958066"/>
            <a:ext cx="368096" cy="223968"/>
            <a:chOff x="1404013" y="2958066"/>
            <a:chExt cx="368096" cy="223968"/>
          </a:xfrm>
        </p:grpSpPr>
        <p:sp>
          <p:nvSpPr>
            <p:cNvPr id="13690" name="Google Shape;13690;p14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4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2" name="Google Shape;13692;p14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4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4" name="Google Shape;13694;p144"/>
          <p:cNvGrpSpPr/>
          <p:nvPr/>
        </p:nvGrpSpPr>
        <p:grpSpPr>
          <a:xfrm>
            <a:off x="1951149" y="2885202"/>
            <a:ext cx="370368" cy="367328"/>
            <a:chOff x="1951149" y="2885202"/>
            <a:chExt cx="370368" cy="367328"/>
          </a:xfrm>
        </p:grpSpPr>
        <p:sp>
          <p:nvSpPr>
            <p:cNvPr id="13695" name="Google Shape;13695;p14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4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4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144"/>
          <p:cNvGrpSpPr/>
          <p:nvPr/>
        </p:nvGrpSpPr>
        <p:grpSpPr>
          <a:xfrm>
            <a:off x="2501677" y="2906162"/>
            <a:ext cx="367328" cy="327296"/>
            <a:chOff x="2501677" y="2906162"/>
            <a:chExt cx="367328" cy="327296"/>
          </a:xfrm>
        </p:grpSpPr>
        <p:sp>
          <p:nvSpPr>
            <p:cNvPr id="13699" name="Google Shape;13699;p14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4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4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02" name="Google Shape;13702;p14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03" name="Google Shape;13703;p144"/>
          <p:cNvGrpSpPr/>
          <p:nvPr/>
        </p:nvGrpSpPr>
        <p:grpSpPr>
          <a:xfrm>
            <a:off x="3050317" y="2893714"/>
            <a:ext cx="367712" cy="354240"/>
            <a:chOff x="3050317" y="2893714"/>
            <a:chExt cx="367712" cy="354240"/>
          </a:xfrm>
        </p:grpSpPr>
        <p:sp>
          <p:nvSpPr>
            <p:cNvPr id="13704" name="Google Shape;13704;p14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4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06" name="Google Shape;13706;p14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4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08" name="Google Shape;13708;p144"/>
          <p:cNvGrpSpPr/>
          <p:nvPr/>
        </p:nvGrpSpPr>
        <p:grpSpPr>
          <a:xfrm>
            <a:off x="7531277" y="2886354"/>
            <a:ext cx="185184" cy="367296"/>
            <a:chOff x="7531277" y="2886354"/>
            <a:chExt cx="185184" cy="367296"/>
          </a:xfrm>
        </p:grpSpPr>
        <p:sp>
          <p:nvSpPr>
            <p:cNvPr id="13709" name="Google Shape;13709;p14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4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4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144"/>
          <p:cNvGrpSpPr/>
          <p:nvPr/>
        </p:nvGrpSpPr>
        <p:grpSpPr>
          <a:xfrm>
            <a:off x="6926637" y="2886738"/>
            <a:ext cx="297184" cy="367296"/>
            <a:chOff x="6926637" y="2886738"/>
            <a:chExt cx="297184" cy="367296"/>
          </a:xfrm>
        </p:grpSpPr>
        <p:sp>
          <p:nvSpPr>
            <p:cNvPr id="13713" name="Google Shape;13713;p14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4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4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6" name="Google Shape;13716;p14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4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8" name="Google Shape;13718;p144"/>
          <p:cNvGrpSpPr/>
          <p:nvPr/>
        </p:nvGrpSpPr>
        <p:grpSpPr>
          <a:xfrm>
            <a:off x="6340653" y="2886354"/>
            <a:ext cx="370368" cy="368064"/>
            <a:chOff x="6340653" y="2886354"/>
            <a:chExt cx="370368" cy="368064"/>
          </a:xfrm>
        </p:grpSpPr>
        <p:sp>
          <p:nvSpPr>
            <p:cNvPr id="13719" name="Google Shape;13719;p14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4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4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4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4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4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5" name="Google Shape;13725;p144"/>
          <p:cNvGrpSpPr/>
          <p:nvPr/>
        </p:nvGrpSpPr>
        <p:grpSpPr>
          <a:xfrm>
            <a:off x="5246797" y="1981426"/>
            <a:ext cx="354752" cy="336512"/>
            <a:chOff x="5246797" y="1981426"/>
            <a:chExt cx="354752" cy="336512"/>
          </a:xfrm>
        </p:grpSpPr>
        <p:sp>
          <p:nvSpPr>
            <p:cNvPr id="13726" name="Google Shape;13726;p14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4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8" name="Google Shape;13728;p144"/>
          <p:cNvGrpSpPr/>
          <p:nvPr/>
        </p:nvGrpSpPr>
        <p:grpSpPr>
          <a:xfrm>
            <a:off x="4148749" y="2102066"/>
            <a:ext cx="355136" cy="216256"/>
            <a:chOff x="4148749" y="2102066"/>
            <a:chExt cx="355136" cy="216256"/>
          </a:xfrm>
        </p:grpSpPr>
        <p:sp>
          <p:nvSpPr>
            <p:cNvPr id="13729" name="Google Shape;13729;p14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4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1" name="Google Shape;13731;p144"/>
          <p:cNvGrpSpPr/>
          <p:nvPr/>
        </p:nvGrpSpPr>
        <p:grpSpPr>
          <a:xfrm>
            <a:off x="5794669" y="2001426"/>
            <a:ext cx="354752" cy="315360"/>
            <a:chOff x="5794669" y="2001426"/>
            <a:chExt cx="354752" cy="315360"/>
          </a:xfrm>
        </p:grpSpPr>
        <p:sp>
          <p:nvSpPr>
            <p:cNvPr id="13732" name="Google Shape;13732;p14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4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4" name="Google Shape;13734;p144"/>
          <p:cNvGrpSpPr/>
          <p:nvPr/>
        </p:nvGrpSpPr>
        <p:grpSpPr>
          <a:xfrm>
            <a:off x="6345229" y="2029842"/>
            <a:ext cx="352832" cy="289216"/>
            <a:chOff x="6345229" y="2029842"/>
            <a:chExt cx="352832" cy="289216"/>
          </a:xfrm>
        </p:grpSpPr>
        <p:sp>
          <p:nvSpPr>
            <p:cNvPr id="13735" name="Google Shape;13735;p14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4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144"/>
          <p:cNvGrpSpPr/>
          <p:nvPr/>
        </p:nvGrpSpPr>
        <p:grpSpPr>
          <a:xfrm>
            <a:off x="4697389" y="2036338"/>
            <a:ext cx="354752" cy="281984"/>
            <a:chOff x="4697389" y="2036338"/>
            <a:chExt cx="354752" cy="281984"/>
          </a:xfrm>
        </p:grpSpPr>
        <p:sp>
          <p:nvSpPr>
            <p:cNvPr id="13738" name="Google Shape;13738;p14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4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144"/>
          <p:cNvGrpSpPr/>
          <p:nvPr/>
        </p:nvGrpSpPr>
        <p:grpSpPr>
          <a:xfrm>
            <a:off x="1404013" y="2424754"/>
            <a:ext cx="353600" cy="354944"/>
            <a:chOff x="1404013" y="2424754"/>
            <a:chExt cx="353600" cy="354944"/>
          </a:xfrm>
        </p:grpSpPr>
        <p:sp>
          <p:nvSpPr>
            <p:cNvPr id="13741" name="Google Shape;13741;p14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4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4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4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4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6" name="Google Shape;13746;p144"/>
          <p:cNvGrpSpPr/>
          <p:nvPr/>
        </p:nvGrpSpPr>
        <p:grpSpPr>
          <a:xfrm>
            <a:off x="854253" y="2428274"/>
            <a:ext cx="355104" cy="351040"/>
            <a:chOff x="854253" y="2428274"/>
            <a:chExt cx="355104" cy="351040"/>
          </a:xfrm>
        </p:grpSpPr>
        <p:sp>
          <p:nvSpPr>
            <p:cNvPr id="13747" name="Google Shape;13747;p14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4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144"/>
          <p:cNvGrpSpPr/>
          <p:nvPr/>
        </p:nvGrpSpPr>
        <p:grpSpPr>
          <a:xfrm>
            <a:off x="6896909" y="2440946"/>
            <a:ext cx="354752" cy="275904"/>
            <a:chOff x="6896909" y="2440946"/>
            <a:chExt cx="354752" cy="275904"/>
          </a:xfrm>
        </p:grpSpPr>
        <p:sp>
          <p:nvSpPr>
            <p:cNvPr id="13750" name="Google Shape;13750;p14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4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52" name="Google Shape;13752;p14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3" name="Google Shape;13753;p144"/>
          <p:cNvGrpSpPr/>
          <p:nvPr/>
        </p:nvGrpSpPr>
        <p:grpSpPr>
          <a:xfrm>
            <a:off x="5265069" y="2424754"/>
            <a:ext cx="321984" cy="354560"/>
            <a:chOff x="5265069" y="2424754"/>
            <a:chExt cx="321984" cy="354560"/>
          </a:xfrm>
        </p:grpSpPr>
        <p:sp>
          <p:nvSpPr>
            <p:cNvPr id="13754" name="Google Shape;13754;p14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4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6" name="Google Shape;13756;p144"/>
          <p:cNvGrpSpPr/>
          <p:nvPr/>
        </p:nvGrpSpPr>
        <p:grpSpPr>
          <a:xfrm>
            <a:off x="4150669" y="2466770"/>
            <a:ext cx="355104" cy="259584"/>
            <a:chOff x="4150669" y="2466770"/>
            <a:chExt cx="355104" cy="259584"/>
          </a:xfrm>
        </p:grpSpPr>
        <p:sp>
          <p:nvSpPr>
            <p:cNvPr id="13757" name="Google Shape;13757;p14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4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4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4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1" name="Google Shape;13761;p144"/>
          <p:cNvGrpSpPr/>
          <p:nvPr/>
        </p:nvGrpSpPr>
        <p:grpSpPr>
          <a:xfrm>
            <a:off x="4699693" y="2424946"/>
            <a:ext cx="354336" cy="353984"/>
            <a:chOff x="4699693" y="2424946"/>
            <a:chExt cx="354336" cy="353984"/>
          </a:xfrm>
        </p:grpSpPr>
        <p:sp>
          <p:nvSpPr>
            <p:cNvPr id="13762" name="Google Shape;13762;p14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4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4" name="Google Shape;13764;p14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4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6" name="Google Shape;13766;p144"/>
          <p:cNvGrpSpPr/>
          <p:nvPr/>
        </p:nvGrpSpPr>
        <p:grpSpPr>
          <a:xfrm>
            <a:off x="1953037" y="2552242"/>
            <a:ext cx="355136" cy="227072"/>
            <a:chOff x="1953037" y="2552242"/>
            <a:chExt cx="355136" cy="227072"/>
          </a:xfrm>
        </p:grpSpPr>
        <p:sp>
          <p:nvSpPr>
            <p:cNvPr id="13767" name="Google Shape;13767;p14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4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9" name="Google Shape;13769;p14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0" name="Google Shape;13770;p144"/>
          <p:cNvGrpSpPr/>
          <p:nvPr/>
        </p:nvGrpSpPr>
        <p:grpSpPr>
          <a:xfrm>
            <a:off x="2500941" y="2527218"/>
            <a:ext cx="355104" cy="250944"/>
            <a:chOff x="2500941" y="2527218"/>
            <a:chExt cx="355104" cy="250944"/>
          </a:xfrm>
        </p:grpSpPr>
        <p:sp>
          <p:nvSpPr>
            <p:cNvPr id="13771" name="Google Shape;13771;p14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4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4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4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4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76" name="Google Shape;13776;p14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7" name="Google Shape;13777;p144"/>
          <p:cNvGrpSpPr/>
          <p:nvPr/>
        </p:nvGrpSpPr>
        <p:grpSpPr>
          <a:xfrm>
            <a:off x="7993805" y="2427122"/>
            <a:ext cx="356256" cy="351808"/>
            <a:chOff x="7993805" y="2427122"/>
            <a:chExt cx="356256" cy="351808"/>
          </a:xfrm>
        </p:grpSpPr>
        <p:sp>
          <p:nvSpPr>
            <p:cNvPr id="13778" name="Google Shape;13778;p14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4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4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1" name="Google Shape;13781;p144"/>
          <p:cNvGrpSpPr/>
          <p:nvPr/>
        </p:nvGrpSpPr>
        <p:grpSpPr>
          <a:xfrm>
            <a:off x="878637" y="1965010"/>
            <a:ext cx="308640" cy="353312"/>
            <a:chOff x="878637" y="1965010"/>
            <a:chExt cx="308640" cy="353312"/>
          </a:xfrm>
        </p:grpSpPr>
        <p:sp>
          <p:nvSpPr>
            <p:cNvPr id="13782" name="Google Shape;13782;p14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4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4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5" name="Google Shape;13785;p144"/>
          <p:cNvGrpSpPr/>
          <p:nvPr/>
        </p:nvGrpSpPr>
        <p:grpSpPr>
          <a:xfrm>
            <a:off x="6896141" y="1964722"/>
            <a:ext cx="348256" cy="352448"/>
            <a:chOff x="6896141" y="1964722"/>
            <a:chExt cx="348256" cy="352448"/>
          </a:xfrm>
        </p:grpSpPr>
        <p:sp>
          <p:nvSpPr>
            <p:cNvPr id="13786" name="Google Shape;13786;p14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4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4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9" name="Google Shape;13789;p144"/>
          <p:cNvGrpSpPr/>
          <p:nvPr/>
        </p:nvGrpSpPr>
        <p:grpSpPr>
          <a:xfrm>
            <a:off x="7989997" y="2015378"/>
            <a:ext cx="355136" cy="303328"/>
            <a:chOff x="7989997" y="2015378"/>
            <a:chExt cx="355136" cy="303328"/>
          </a:xfrm>
        </p:grpSpPr>
        <p:sp>
          <p:nvSpPr>
            <p:cNvPr id="13790" name="Google Shape;13790;p14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4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14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3" name="Google Shape;13793;p144"/>
          <p:cNvGrpSpPr/>
          <p:nvPr/>
        </p:nvGrpSpPr>
        <p:grpSpPr>
          <a:xfrm>
            <a:off x="3598221" y="1509362"/>
            <a:ext cx="348640" cy="330784"/>
            <a:chOff x="3598221" y="1509362"/>
            <a:chExt cx="348640" cy="330784"/>
          </a:xfrm>
        </p:grpSpPr>
        <p:sp>
          <p:nvSpPr>
            <p:cNvPr id="13794" name="Google Shape;13794;p14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4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4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4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8" name="Google Shape;13798;p144"/>
          <p:cNvGrpSpPr/>
          <p:nvPr/>
        </p:nvGrpSpPr>
        <p:grpSpPr>
          <a:xfrm>
            <a:off x="5246797" y="1500658"/>
            <a:ext cx="347872" cy="347488"/>
            <a:chOff x="5246797" y="1500658"/>
            <a:chExt cx="347872" cy="347488"/>
          </a:xfrm>
        </p:grpSpPr>
        <p:sp>
          <p:nvSpPr>
            <p:cNvPr id="13799" name="Google Shape;13799;p14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4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4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4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3" name="Google Shape;13803;p144"/>
          <p:cNvGrpSpPr/>
          <p:nvPr/>
        </p:nvGrpSpPr>
        <p:grpSpPr>
          <a:xfrm>
            <a:off x="5796589" y="1500658"/>
            <a:ext cx="349024" cy="346752"/>
            <a:chOff x="5796589" y="1500658"/>
            <a:chExt cx="349024" cy="346752"/>
          </a:xfrm>
        </p:grpSpPr>
        <p:sp>
          <p:nvSpPr>
            <p:cNvPr id="13804" name="Google Shape;13804;p14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05" name="Google Shape;13805;p144"/>
            <p:cNvGrpSpPr/>
            <p:nvPr/>
          </p:nvGrpSpPr>
          <p:grpSpPr>
            <a:xfrm>
              <a:off x="5796589" y="1500658"/>
              <a:ext cx="349024" cy="346752"/>
              <a:chOff x="5796589" y="1500658"/>
              <a:chExt cx="349024" cy="346752"/>
            </a:xfrm>
          </p:grpSpPr>
          <p:sp>
            <p:nvSpPr>
              <p:cNvPr id="13806" name="Google Shape;13806;p14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4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4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4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10" name="Google Shape;13810;p144"/>
          <p:cNvGrpSpPr/>
          <p:nvPr/>
        </p:nvGrpSpPr>
        <p:grpSpPr>
          <a:xfrm>
            <a:off x="6895373" y="1502578"/>
            <a:ext cx="348640" cy="343296"/>
            <a:chOff x="6895373" y="1502578"/>
            <a:chExt cx="348640" cy="343296"/>
          </a:xfrm>
        </p:grpSpPr>
        <p:sp>
          <p:nvSpPr>
            <p:cNvPr id="13811" name="Google Shape;13811;p14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4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4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144"/>
          <p:cNvGrpSpPr/>
          <p:nvPr/>
        </p:nvGrpSpPr>
        <p:grpSpPr>
          <a:xfrm>
            <a:off x="4147597" y="1505458"/>
            <a:ext cx="347904" cy="336992"/>
            <a:chOff x="4147597" y="1505458"/>
            <a:chExt cx="347904" cy="336992"/>
          </a:xfrm>
        </p:grpSpPr>
        <p:sp>
          <p:nvSpPr>
            <p:cNvPr id="13815" name="Google Shape;13815;p14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4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4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4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4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14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14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2" name="Google Shape;13822;p144"/>
          <p:cNvGrpSpPr/>
          <p:nvPr/>
        </p:nvGrpSpPr>
        <p:grpSpPr>
          <a:xfrm>
            <a:off x="2499405" y="1499890"/>
            <a:ext cx="347488" cy="348256"/>
            <a:chOff x="2499405" y="1499890"/>
            <a:chExt cx="347488" cy="348256"/>
          </a:xfrm>
        </p:grpSpPr>
        <p:sp>
          <p:nvSpPr>
            <p:cNvPr id="13823" name="Google Shape;13823;p14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14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4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4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4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144"/>
          <p:cNvGrpSpPr/>
          <p:nvPr/>
        </p:nvGrpSpPr>
        <p:grpSpPr>
          <a:xfrm>
            <a:off x="1956845" y="1500498"/>
            <a:ext cx="331520" cy="348032"/>
            <a:chOff x="1956845" y="1500498"/>
            <a:chExt cx="331520" cy="348032"/>
          </a:xfrm>
        </p:grpSpPr>
        <p:sp>
          <p:nvSpPr>
            <p:cNvPr id="13829" name="Google Shape;13829;p14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4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4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4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4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4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4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4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4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4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14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14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1" name="Google Shape;13841;p144"/>
          <p:cNvGrpSpPr/>
          <p:nvPr/>
        </p:nvGrpSpPr>
        <p:grpSpPr>
          <a:xfrm>
            <a:off x="6345613" y="1549874"/>
            <a:ext cx="348640" cy="250656"/>
            <a:chOff x="6345613" y="1549874"/>
            <a:chExt cx="348640" cy="250656"/>
          </a:xfrm>
        </p:grpSpPr>
        <p:sp>
          <p:nvSpPr>
            <p:cNvPr id="13842" name="Google Shape;13842;p14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14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4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4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4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4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8" name="Google Shape;13848;p144"/>
          <p:cNvGrpSpPr/>
          <p:nvPr/>
        </p:nvGrpSpPr>
        <p:grpSpPr>
          <a:xfrm>
            <a:off x="7444781" y="1507026"/>
            <a:ext cx="348640" cy="334272"/>
            <a:chOff x="7444781" y="1507026"/>
            <a:chExt cx="348640" cy="334272"/>
          </a:xfrm>
        </p:grpSpPr>
        <p:sp>
          <p:nvSpPr>
            <p:cNvPr id="13849" name="Google Shape;13849;p14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14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4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4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4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4" name="Google Shape;13854;p144"/>
          <p:cNvGrpSpPr/>
          <p:nvPr/>
        </p:nvGrpSpPr>
        <p:grpSpPr>
          <a:xfrm>
            <a:off x="7995341" y="1506738"/>
            <a:ext cx="347872" cy="334944"/>
            <a:chOff x="7995341" y="1506738"/>
            <a:chExt cx="347872" cy="334944"/>
          </a:xfrm>
        </p:grpSpPr>
        <p:sp>
          <p:nvSpPr>
            <p:cNvPr id="13855" name="Google Shape;13855;p14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4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4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4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4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4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1" name="Google Shape;13861;p144"/>
          <p:cNvGrpSpPr/>
          <p:nvPr/>
        </p:nvGrpSpPr>
        <p:grpSpPr>
          <a:xfrm>
            <a:off x="3048045" y="1522930"/>
            <a:ext cx="347872" cy="303904"/>
            <a:chOff x="3048045" y="1522930"/>
            <a:chExt cx="347872" cy="303904"/>
          </a:xfrm>
        </p:grpSpPr>
        <p:sp>
          <p:nvSpPr>
            <p:cNvPr id="13862" name="Google Shape;13862;p14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3" name="Google Shape;13863;p144"/>
            <p:cNvGrpSpPr/>
            <p:nvPr/>
          </p:nvGrpSpPr>
          <p:grpSpPr>
            <a:xfrm>
              <a:off x="3048045" y="1522930"/>
              <a:ext cx="347872" cy="303904"/>
              <a:chOff x="3048045" y="1522930"/>
              <a:chExt cx="347872" cy="303904"/>
            </a:xfrm>
          </p:grpSpPr>
          <p:sp>
            <p:nvSpPr>
              <p:cNvPr id="13864" name="Google Shape;13864;p14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4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66" name="Google Shape;13866;p144"/>
          <p:cNvGrpSpPr/>
          <p:nvPr/>
        </p:nvGrpSpPr>
        <p:grpSpPr>
          <a:xfrm>
            <a:off x="1133133" y="3351922"/>
            <a:ext cx="313984" cy="358560"/>
            <a:chOff x="1133133" y="3351922"/>
            <a:chExt cx="313984" cy="358560"/>
          </a:xfrm>
        </p:grpSpPr>
        <p:sp>
          <p:nvSpPr>
            <p:cNvPr id="13867" name="Google Shape;13867;p14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14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14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4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4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4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4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4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4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4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4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4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4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4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4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4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3" name="Google Shape;13883;p14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84" name="Google Shape;13884;p144"/>
          <p:cNvGrpSpPr/>
          <p:nvPr/>
        </p:nvGrpSpPr>
        <p:grpSpPr>
          <a:xfrm>
            <a:off x="2795053" y="3352594"/>
            <a:ext cx="288448" cy="357120"/>
            <a:chOff x="2795053" y="3352594"/>
            <a:chExt cx="288448" cy="357120"/>
          </a:xfrm>
        </p:grpSpPr>
        <p:sp>
          <p:nvSpPr>
            <p:cNvPr id="13885" name="Google Shape;13885;p14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4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4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4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14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4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4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14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4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4" name="Google Shape;13894;p144"/>
          <p:cNvGrpSpPr/>
          <p:nvPr/>
        </p:nvGrpSpPr>
        <p:grpSpPr>
          <a:xfrm>
            <a:off x="2236525" y="3353202"/>
            <a:ext cx="304832" cy="356512"/>
            <a:chOff x="2236525" y="3353202"/>
            <a:chExt cx="304832" cy="356512"/>
          </a:xfrm>
        </p:grpSpPr>
        <p:sp>
          <p:nvSpPr>
            <p:cNvPr id="13895" name="Google Shape;13895;p14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4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4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144"/>
          <p:cNvGrpSpPr/>
          <p:nvPr/>
        </p:nvGrpSpPr>
        <p:grpSpPr>
          <a:xfrm>
            <a:off x="3910637" y="3352690"/>
            <a:ext cx="256800" cy="357024"/>
            <a:chOff x="3910637" y="3352690"/>
            <a:chExt cx="256800" cy="357024"/>
          </a:xfrm>
        </p:grpSpPr>
        <p:sp>
          <p:nvSpPr>
            <p:cNvPr id="13899" name="Google Shape;13899;p14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4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4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2" name="Google Shape;13902;p144"/>
          <p:cNvGrpSpPr/>
          <p:nvPr/>
        </p:nvGrpSpPr>
        <p:grpSpPr>
          <a:xfrm>
            <a:off x="6056429" y="3351922"/>
            <a:ext cx="360064" cy="360096"/>
            <a:chOff x="6056429" y="3351922"/>
            <a:chExt cx="360064" cy="360096"/>
          </a:xfrm>
        </p:grpSpPr>
        <p:sp>
          <p:nvSpPr>
            <p:cNvPr id="13903" name="Google Shape;13903;p14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4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4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6" name="Google Shape;13906;p144"/>
          <p:cNvGrpSpPr/>
          <p:nvPr/>
        </p:nvGrpSpPr>
        <p:grpSpPr>
          <a:xfrm>
            <a:off x="6608877" y="3353074"/>
            <a:ext cx="357408" cy="357408"/>
            <a:chOff x="6608877" y="3353074"/>
            <a:chExt cx="357408" cy="357408"/>
          </a:xfrm>
        </p:grpSpPr>
        <p:sp>
          <p:nvSpPr>
            <p:cNvPr id="13907" name="Google Shape;13907;p14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14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14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4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4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4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4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4" name="Google Shape;13914;p14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5" name="Google Shape;13915;p144"/>
          <p:cNvGrpSpPr/>
          <p:nvPr/>
        </p:nvGrpSpPr>
        <p:grpSpPr>
          <a:xfrm>
            <a:off x="3316269" y="3352402"/>
            <a:ext cx="344832" cy="356544"/>
            <a:chOff x="3316269" y="3352402"/>
            <a:chExt cx="344832" cy="356544"/>
          </a:xfrm>
        </p:grpSpPr>
        <p:sp>
          <p:nvSpPr>
            <p:cNvPr id="13916" name="Google Shape;13916;p14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4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14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9" name="Google Shape;13919;p14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20" name="Google Shape;13920;p144"/>
          <p:cNvGrpSpPr/>
          <p:nvPr/>
        </p:nvGrpSpPr>
        <p:grpSpPr>
          <a:xfrm>
            <a:off x="4959533" y="3370226"/>
            <a:ext cx="357408" cy="323488"/>
            <a:chOff x="4959533" y="3370226"/>
            <a:chExt cx="357408" cy="323488"/>
          </a:xfrm>
        </p:grpSpPr>
        <p:sp>
          <p:nvSpPr>
            <p:cNvPr id="13921" name="Google Shape;13921;p14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4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3" name="Google Shape;13923;p144"/>
          <p:cNvGrpSpPr/>
          <p:nvPr/>
        </p:nvGrpSpPr>
        <p:grpSpPr>
          <a:xfrm>
            <a:off x="7158637" y="3353074"/>
            <a:ext cx="357056" cy="357408"/>
            <a:chOff x="7158637" y="3353074"/>
            <a:chExt cx="357056" cy="357408"/>
          </a:xfrm>
        </p:grpSpPr>
        <p:sp>
          <p:nvSpPr>
            <p:cNvPr id="13924" name="Google Shape;13924;p14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4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14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4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144"/>
          <p:cNvGrpSpPr/>
          <p:nvPr/>
        </p:nvGrpSpPr>
        <p:grpSpPr>
          <a:xfrm>
            <a:off x="5508909" y="3371506"/>
            <a:ext cx="358560" cy="319552"/>
            <a:chOff x="5508909" y="3371506"/>
            <a:chExt cx="358560" cy="319552"/>
          </a:xfrm>
        </p:grpSpPr>
        <p:sp>
          <p:nvSpPr>
            <p:cNvPr id="13929" name="Google Shape;13929;p14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4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4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4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4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14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4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4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14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4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42"/>
        <p:cNvGrpSpPr/>
        <p:nvPr/>
      </p:nvGrpSpPr>
      <p:grpSpPr>
        <a:xfrm>
          <a:off x="0" y="0"/>
          <a:ext cx="0" cy="0"/>
          <a:chOff x="0" y="0"/>
          <a:chExt cx="0" cy="0"/>
        </a:xfrm>
      </p:grpSpPr>
      <p:sp>
        <p:nvSpPr>
          <p:cNvPr id="13943" name="Google Shape;13943;p14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944" name="Google Shape;13944;p14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45" name="Google Shape;13945;p145"/>
          <p:cNvGrpSpPr/>
          <p:nvPr/>
        </p:nvGrpSpPr>
        <p:grpSpPr>
          <a:xfrm>
            <a:off x="3303268" y="3817349"/>
            <a:ext cx="346056" cy="345674"/>
            <a:chOff x="3303268" y="3817349"/>
            <a:chExt cx="346056" cy="345674"/>
          </a:xfrm>
        </p:grpSpPr>
        <p:sp>
          <p:nvSpPr>
            <p:cNvPr id="13946" name="Google Shape;13946;p14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4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4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4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0" name="Google Shape;13950;p145"/>
          <p:cNvGrpSpPr/>
          <p:nvPr/>
        </p:nvGrpSpPr>
        <p:grpSpPr>
          <a:xfrm>
            <a:off x="3752358" y="3817349"/>
            <a:ext cx="346056" cy="345674"/>
            <a:chOff x="3752358" y="3817349"/>
            <a:chExt cx="346056" cy="345674"/>
          </a:xfrm>
        </p:grpSpPr>
        <p:sp>
          <p:nvSpPr>
            <p:cNvPr id="13951" name="Google Shape;13951;p14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14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14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14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5" name="Google Shape;13955;p145"/>
          <p:cNvGrpSpPr/>
          <p:nvPr/>
        </p:nvGrpSpPr>
        <p:grpSpPr>
          <a:xfrm>
            <a:off x="5100008" y="3817349"/>
            <a:ext cx="346024" cy="345674"/>
            <a:chOff x="5100008" y="3817349"/>
            <a:chExt cx="346024" cy="345674"/>
          </a:xfrm>
        </p:grpSpPr>
        <p:sp>
          <p:nvSpPr>
            <p:cNvPr id="13956" name="Google Shape;13956;p14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4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4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9" name="Google Shape;13959;p145"/>
          <p:cNvGrpSpPr/>
          <p:nvPr/>
        </p:nvGrpSpPr>
        <p:grpSpPr>
          <a:xfrm>
            <a:off x="5998919" y="3817349"/>
            <a:ext cx="345674" cy="345674"/>
            <a:chOff x="5998919" y="3817349"/>
            <a:chExt cx="345674" cy="345674"/>
          </a:xfrm>
        </p:grpSpPr>
        <p:sp>
          <p:nvSpPr>
            <p:cNvPr id="13960" name="Google Shape;13960;p14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4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4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3" name="Google Shape;13963;p145"/>
          <p:cNvGrpSpPr/>
          <p:nvPr/>
        </p:nvGrpSpPr>
        <p:grpSpPr>
          <a:xfrm>
            <a:off x="4201447" y="3817349"/>
            <a:ext cx="346024" cy="345674"/>
            <a:chOff x="4201447" y="3817349"/>
            <a:chExt cx="346024" cy="345674"/>
          </a:xfrm>
        </p:grpSpPr>
        <p:sp>
          <p:nvSpPr>
            <p:cNvPr id="13964" name="Google Shape;13964;p14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4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6" name="Google Shape;13966;p145"/>
          <p:cNvGrpSpPr/>
          <p:nvPr/>
        </p:nvGrpSpPr>
        <p:grpSpPr>
          <a:xfrm>
            <a:off x="4650919" y="3817349"/>
            <a:ext cx="346024" cy="345674"/>
            <a:chOff x="4650919" y="3817349"/>
            <a:chExt cx="346024" cy="345674"/>
          </a:xfrm>
        </p:grpSpPr>
        <p:sp>
          <p:nvSpPr>
            <p:cNvPr id="13967" name="Google Shape;13967;p14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4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4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0" name="Google Shape;13970;p145"/>
          <p:cNvGrpSpPr/>
          <p:nvPr/>
        </p:nvGrpSpPr>
        <p:grpSpPr>
          <a:xfrm>
            <a:off x="5549861" y="3817349"/>
            <a:ext cx="345642" cy="345674"/>
            <a:chOff x="5549861" y="3817349"/>
            <a:chExt cx="345642" cy="345674"/>
          </a:xfrm>
        </p:grpSpPr>
        <p:sp>
          <p:nvSpPr>
            <p:cNvPr id="13971" name="Google Shape;13971;p14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4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4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4" name="Google Shape;13974;p145"/>
          <p:cNvGrpSpPr/>
          <p:nvPr/>
        </p:nvGrpSpPr>
        <p:grpSpPr>
          <a:xfrm>
            <a:off x="1306445" y="3397829"/>
            <a:ext cx="367255" cy="269855"/>
            <a:chOff x="1306445" y="3397829"/>
            <a:chExt cx="367255" cy="269855"/>
          </a:xfrm>
        </p:grpSpPr>
        <p:sp>
          <p:nvSpPr>
            <p:cNvPr id="13975" name="Google Shape;13975;p14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14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4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4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4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4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145"/>
          <p:cNvGrpSpPr/>
          <p:nvPr/>
        </p:nvGrpSpPr>
        <p:grpSpPr>
          <a:xfrm>
            <a:off x="1781317" y="3391400"/>
            <a:ext cx="367255" cy="282364"/>
            <a:chOff x="1781317" y="3391400"/>
            <a:chExt cx="367255" cy="282364"/>
          </a:xfrm>
        </p:grpSpPr>
        <p:sp>
          <p:nvSpPr>
            <p:cNvPr id="13982" name="Google Shape;13982;p14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4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4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4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4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14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145"/>
          <p:cNvGrpSpPr/>
          <p:nvPr/>
        </p:nvGrpSpPr>
        <p:grpSpPr>
          <a:xfrm>
            <a:off x="3678830" y="3370933"/>
            <a:ext cx="369164" cy="323297"/>
            <a:chOff x="3678830" y="3370933"/>
            <a:chExt cx="369164" cy="323297"/>
          </a:xfrm>
        </p:grpSpPr>
        <p:sp>
          <p:nvSpPr>
            <p:cNvPr id="13989" name="Google Shape;13989;p14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14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4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4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4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4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4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4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4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4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4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0" name="Google Shape;14000;p145"/>
          <p:cNvGrpSpPr/>
          <p:nvPr/>
        </p:nvGrpSpPr>
        <p:grpSpPr>
          <a:xfrm>
            <a:off x="859265" y="3348175"/>
            <a:ext cx="312316" cy="368400"/>
            <a:chOff x="859265" y="3348175"/>
            <a:chExt cx="312316" cy="368400"/>
          </a:xfrm>
        </p:grpSpPr>
        <p:sp>
          <p:nvSpPr>
            <p:cNvPr id="14001" name="Google Shape;14001;p14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4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4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4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4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6" name="Google Shape;14006;p14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7" name="Google Shape;14007;p145"/>
          <p:cNvGrpSpPr/>
          <p:nvPr/>
        </p:nvGrpSpPr>
        <p:grpSpPr>
          <a:xfrm>
            <a:off x="2766374" y="3361013"/>
            <a:ext cx="330110" cy="308908"/>
            <a:chOff x="2766264" y="3394042"/>
            <a:chExt cx="294873" cy="275934"/>
          </a:xfrm>
        </p:grpSpPr>
        <p:sp>
          <p:nvSpPr>
            <p:cNvPr id="14008" name="Google Shape;14008;p14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4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14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4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2" name="Google Shape;14012;p145"/>
          <p:cNvGrpSpPr/>
          <p:nvPr/>
        </p:nvGrpSpPr>
        <p:grpSpPr>
          <a:xfrm>
            <a:off x="3214972" y="3359188"/>
            <a:ext cx="346406" cy="347552"/>
            <a:chOff x="3214972" y="3359188"/>
            <a:chExt cx="346406" cy="347552"/>
          </a:xfrm>
        </p:grpSpPr>
        <p:sp>
          <p:nvSpPr>
            <p:cNvPr id="14013" name="Google Shape;14013;p14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14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4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4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4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4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4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4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4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14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14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4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4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4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7" name="Google Shape;14027;p145"/>
          <p:cNvGrpSpPr/>
          <p:nvPr/>
        </p:nvGrpSpPr>
        <p:grpSpPr>
          <a:xfrm>
            <a:off x="4629306" y="3409193"/>
            <a:ext cx="367255" cy="244486"/>
            <a:chOff x="4629306" y="3409193"/>
            <a:chExt cx="367255" cy="244486"/>
          </a:xfrm>
        </p:grpSpPr>
        <p:sp>
          <p:nvSpPr>
            <p:cNvPr id="14028" name="Google Shape;14028;p14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14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4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4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4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4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4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4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4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4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8" name="Google Shape;14038;p145"/>
          <p:cNvGrpSpPr/>
          <p:nvPr/>
        </p:nvGrpSpPr>
        <p:grpSpPr>
          <a:xfrm>
            <a:off x="4193490" y="3350084"/>
            <a:ext cx="289939" cy="334661"/>
            <a:chOff x="4193490" y="3350084"/>
            <a:chExt cx="289939" cy="334661"/>
          </a:xfrm>
        </p:grpSpPr>
        <p:sp>
          <p:nvSpPr>
            <p:cNvPr id="14039" name="Google Shape;14039;p14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4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4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4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4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4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4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4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4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4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9" name="Google Shape;14049;p145"/>
          <p:cNvGrpSpPr/>
          <p:nvPr/>
        </p:nvGrpSpPr>
        <p:grpSpPr>
          <a:xfrm>
            <a:off x="6533281" y="3351230"/>
            <a:ext cx="357037" cy="357005"/>
            <a:chOff x="6533281" y="3351230"/>
            <a:chExt cx="357037" cy="357005"/>
          </a:xfrm>
        </p:grpSpPr>
        <p:sp>
          <p:nvSpPr>
            <p:cNvPr id="14050" name="Google Shape;14050;p14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4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4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3" name="Google Shape;14053;p145"/>
          <p:cNvGrpSpPr/>
          <p:nvPr/>
        </p:nvGrpSpPr>
        <p:grpSpPr>
          <a:xfrm>
            <a:off x="6058441" y="3351230"/>
            <a:ext cx="357387" cy="357005"/>
            <a:chOff x="6058441" y="3351230"/>
            <a:chExt cx="357387" cy="357005"/>
          </a:xfrm>
        </p:grpSpPr>
        <p:sp>
          <p:nvSpPr>
            <p:cNvPr id="14054" name="Google Shape;14054;p14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14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6" name="Google Shape;14056;p145"/>
          <p:cNvGrpSpPr/>
          <p:nvPr/>
        </p:nvGrpSpPr>
        <p:grpSpPr>
          <a:xfrm>
            <a:off x="7957483" y="3350848"/>
            <a:ext cx="357387" cy="357387"/>
            <a:chOff x="7957483" y="3350848"/>
            <a:chExt cx="357387" cy="357387"/>
          </a:xfrm>
        </p:grpSpPr>
        <p:sp>
          <p:nvSpPr>
            <p:cNvPr id="14057" name="Google Shape;14057;p14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4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4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0" name="Google Shape;14060;p145"/>
          <p:cNvGrpSpPr/>
          <p:nvPr/>
        </p:nvGrpSpPr>
        <p:grpSpPr>
          <a:xfrm>
            <a:off x="7007771" y="3351230"/>
            <a:ext cx="357387" cy="357005"/>
            <a:chOff x="7007771" y="3351230"/>
            <a:chExt cx="357387" cy="357005"/>
          </a:xfrm>
        </p:grpSpPr>
        <p:sp>
          <p:nvSpPr>
            <p:cNvPr id="14061" name="Google Shape;14061;p14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4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4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4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4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6" name="Google Shape;14066;p145"/>
          <p:cNvGrpSpPr/>
          <p:nvPr/>
        </p:nvGrpSpPr>
        <p:grpSpPr>
          <a:xfrm>
            <a:off x="5108729" y="3351230"/>
            <a:ext cx="357005" cy="357005"/>
            <a:chOff x="5108729" y="3351230"/>
            <a:chExt cx="357005" cy="357005"/>
          </a:xfrm>
        </p:grpSpPr>
        <p:sp>
          <p:nvSpPr>
            <p:cNvPr id="14067" name="Google Shape;14067;p14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4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9" name="Google Shape;14069;p145"/>
          <p:cNvGrpSpPr/>
          <p:nvPr/>
        </p:nvGrpSpPr>
        <p:grpSpPr>
          <a:xfrm>
            <a:off x="5583569" y="3351230"/>
            <a:ext cx="357419" cy="357005"/>
            <a:chOff x="5583569" y="3351230"/>
            <a:chExt cx="357419" cy="357005"/>
          </a:xfrm>
        </p:grpSpPr>
        <p:sp>
          <p:nvSpPr>
            <p:cNvPr id="14070" name="Google Shape;14070;p14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4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145"/>
          <p:cNvGrpSpPr/>
          <p:nvPr/>
        </p:nvGrpSpPr>
        <p:grpSpPr>
          <a:xfrm>
            <a:off x="7482229" y="3351230"/>
            <a:ext cx="357419" cy="357005"/>
            <a:chOff x="7482229" y="3351230"/>
            <a:chExt cx="357419" cy="357005"/>
          </a:xfrm>
        </p:grpSpPr>
        <p:sp>
          <p:nvSpPr>
            <p:cNvPr id="14073" name="Google Shape;14073;p14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4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4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4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4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8" name="Google Shape;14078;p145"/>
          <p:cNvGrpSpPr/>
          <p:nvPr/>
        </p:nvGrpSpPr>
        <p:grpSpPr>
          <a:xfrm>
            <a:off x="3764485" y="2890682"/>
            <a:ext cx="222874" cy="345737"/>
            <a:chOff x="3764485" y="2890682"/>
            <a:chExt cx="222874" cy="345737"/>
          </a:xfrm>
        </p:grpSpPr>
        <p:sp>
          <p:nvSpPr>
            <p:cNvPr id="14079" name="Google Shape;14079;p14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4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4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2" name="Google Shape;14082;p145"/>
          <p:cNvGrpSpPr/>
          <p:nvPr/>
        </p:nvGrpSpPr>
        <p:grpSpPr>
          <a:xfrm>
            <a:off x="2238616" y="2908131"/>
            <a:ext cx="422596" cy="310382"/>
            <a:chOff x="2278533" y="2937377"/>
            <a:chExt cx="346788" cy="254704"/>
          </a:xfrm>
        </p:grpSpPr>
        <p:sp>
          <p:nvSpPr>
            <p:cNvPr id="14083" name="Google Shape;14083;p14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4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5" name="Google Shape;14085;p14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6" name="Google Shape;14086;p145"/>
          <p:cNvGrpSpPr/>
          <p:nvPr/>
        </p:nvGrpSpPr>
        <p:grpSpPr>
          <a:xfrm>
            <a:off x="1836637" y="2891510"/>
            <a:ext cx="286152" cy="346438"/>
            <a:chOff x="1836637" y="2891510"/>
            <a:chExt cx="286152" cy="346438"/>
          </a:xfrm>
        </p:grpSpPr>
        <p:sp>
          <p:nvSpPr>
            <p:cNvPr id="14087" name="Google Shape;14087;p14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4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4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0" name="Google Shape;14090;p145"/>
          <p:cNvGrpSpPr/>
          <p:nvPr/>
        </p:nvGrpSpPr>
        <p:grpSpPr>
          <a:xfrm>
            <a:off x="5585861" y="2905929"/>
            <a:ext cx="379764" cy="337684"/>
            <a:chOff x="5585861" y="2905929"/>
            <a:chExt cx="379764" cy="337684"/>
          </a:xfrm>
        </p:grpSpPr>
        <p:sp>
          <p:nvSpPr>
            <p:cNvPr id="14091" name="Google Shape;14091;p14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4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4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4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5" name="Google Shape;14095;p145"/>
          <p:cNvGrpSpPr/>
          <p:nvPr/>
        </p:nvGrpSpPr>
        <p:grpSpPr>
          <a:xfrm>
            <a:off x="1327676" y="2910480"/>
            <a:ext cx="347934" cy="310024"/>
            <a:chOff x="1327676" y="2910480"/>
            <a:chExt cx="347934" cy="310024"/>
          </a:xfrm>
        </p:grpSpPr>
        <p:sp>
          <p:nvSpPr>
            <p:cNvPr id="14096" name="Google Shape;14096;p14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4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4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4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4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1" name="Google Shape;14101;p14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02" name="Google Shape;14102;p145"/>
          <p:cNvGrpSpPr/>
          <p:nvPr/>
        </p:nvGrpSpPr>
        <p:grpSpPr>
          <a:xfrm>
            <a:off x="2753401" y="2869564"/>
            <a:ext cx="382828" cy="358601"/>
            <a:chOff x="2753373" y="2902523"/>
            <a:chExt cx="347552" cy="325557"/>
          </a:xfrm>
        </p:grpSpPr>
        <p:sp>
          <p:nvSpPr>
            <p:cNvPr id="14103" name="Google Shape;14103;p14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4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4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4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4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4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9" name="Google Shape;14109;p145"/>
          <p:cNvGrpSpPr/>
          <p:nvPr/>
        </p:nvGrpSpPr>
        <p:grpSpPr>
          <a:xfrm>
            <a:off x="849016" y="2903255"/>
            <a:ext cx="356655" cy="335425"/>
            <a:chOff x="849016" y="2903255"/>
            <a:chExt cx="356655" cy="335425"/>
          </a:xfrm>
        </p:grpSpPr>
        <p:sp>
          <p:nvSpPr>
            <p:cNvPr id="14110" name="Google Shape;14110;p14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4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4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4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4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4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4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4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4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4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4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1" name="Google Shape;14121;p145"/>
          <p:cNvGrpSpPr/>
          <p:nvPr/>
        </p:nvGrpSpPr>
        <p:grpSpPr>
          <a:xfrm>
            <a:off x="4210933" y="2926777"/>
            <a:ext cx="280072" cy="275520"/>
            <a:chOff x="4210933" y="2926777"/>
            <a:chExt cx="280072" cy="275520"/>
          </a:xfrm>
        </p:grpSpPr>
        <p:sp>
          <p:nvSpPr>
            <p:cNvPr id="14122" name="Google Shape;14122;p14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14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14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4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4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4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4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4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4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4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4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4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4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5" name="Google Shape;14135;p145"/>
          <p:cNvGrpSpPr/>
          <p:nvPr/>
        </p:nvGrpSpPr>
        <p:grpSpPr>
          <a:xfrm>
            <a:off x="4667216" y="2915382"/>
            <a:ext cx="320273" cy="318395"/>
            <a:chOff x="4667216" y="2915382"/>
            <a:chExt cx="320273" cy="318395"/>
          </a:xfrm>
        </p:grpSpPr>
        <p:sp>
          <p:nvSpPr>
            <p:cNvPr id="14136" name="Google Shape;14136;p14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4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4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4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145"/>
          <p:cNvGrpSpPr/>
          <p:nvPr/>
        </p:nvGrpSpPr>
        <p:grpSpPr>
          <a:xfrm>
            <a:off x="5170480" y="2934639"/>
            <a:ext cx="261929" cy="280550"/>
            <a:chOff x="5170480" y="2934639"/>
            <a:chExt cx="261929" cy="280550"/>
          </a:xfrm>
        </p:grpSpPr>
        <p:sp>
          <p:nvSpPr>
            <p:cNvPr id="14141" name="Google Shape;14141;p14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4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4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4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4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4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4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8" name="Google Shape;14148;p145"/>
          <p:cNvGrpSpPr/>
          <p:nvPr/>
        </p:nvGrpSpPr>
        <p:grpSpPr>
          <a:xfrm>
            <a:off x="6069423" y="2891892"/>
            <a:ext cx="362321" cy="364231"/>
            <a:chOff x="6069423" y="2891892"/>
            <a:chExt cx="362321" cy="364231"/>
          </a:xfrm>
        </p:grpSpPr>
        <p:sp>
          <p:nvSpPr>
            <p:cNvPr id="14149" name="Google Shape;14149;p14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4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4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4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4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4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5" name="Google Shape;14155;p145"/>
          <p:cNvGrpSpPr/>
          <p:nvPr/>
        </p:nvGrpSpPr>
        <p:grpSpPr>
          <a:xfrm>
            <a:off x="6571955" y="2919170"/>
            <a:ext cx="308878" cy="311170"/>
            <a:chOff x="6571955" y="2919170"/>
            <a:chExt cx="308878" cy="311170"/>
          </a:xfrm>
        </p:grpSpPr>
        <p:sp>
          <p:nvSpPr>
            <p:cNvPr id="14156" name="Google Shape;14156;p14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4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4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14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14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4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4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14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4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4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6" name="Google Shape;14166;p145"/>
          <p:cNvGrpSpPr/>
          <p:nvPr/>
        </p:nvGrpSpPr>
        <p:grpSpPr>
          <a:xfrm>
            <a:off x="7500054" y="2934735"/>
            <a:ext cx="350576" cy="280454"/>
            <a:chOff x="7500054" y="2934735"/>
            <a:chExt cx="350576" cy="280454"/>
          </a:xfrm>
        </p:grpSpPr>
        <p:sp>
          <p:nvSpPr>
            <p:cNvPr id="14167" name="Google Shape;14167;p14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4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4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4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4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4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4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4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145"/>
          <p:cNvGrpSpPr/>
          <p:nvPr/>
        </p:nvGrpSpPr>
        <p:grpSpPr>
          <a:xfrm>
            <a:off x="7024430" y="2874662"/>
            <a:ext cx="332012" cy="355454"/>
            <a:chOff x="7055134" y="2919170"/>
            <a:chExt cx="290321" cy="310820"/>
          </a:xfrm>
        </p:grpSpPr>
        <p:sp>
          <p:nvSpPr>
            <p:cNvPr id="14176" name="Google Shape;14176;p14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4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4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4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4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4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4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4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4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4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4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4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14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14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0" name="Google Shape;14190;p145"/>
          <p:cNvGrpSpPr/>
          <p:nvPr/>
        </p:nvGrpSpPr>
        <p:grpSpPr>
          <a:xfrm>
            <a:off x="7985143" y="2900613"/>
            <a:ext cx="330109" cy="347552"/>
            <a:chOff x="7985143" y="2900613"/>
            <a:chExt cx="330109" cy="347552"/>
          </a:xfrm>
        </p:grpSpPr>
        <p:sp>
          <p:nvSpPr>
            <p:cNvPr id="14191" name="Google Shape;14191;p14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4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4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4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4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4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4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4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145"/>
          <p:cNvGrpSpPr/>
          <p:nvPr/>
        </p:nvGrpSpPr>
        <p:grpSpPr>
          <a:xfrm>
            <a:off x="7990840" y="2435226"/>
            <a:ext cx="354363" cy="353631"/>
            <a:chOff x="7990840" y="2435226"/>
            <a:chExt cx="354363" cy="353631"/>
          </a:xfrm>
        </p:grpSpPr>
        <p:sp>
          <p:nvSpPr>
            <p:cNvPr id="14200" name="Google Shape;14200;p14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4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4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3" name="Google Shape;14203;p145"/>
          <p:cNvGrpSpPr/>
          <p:nvPr/>
        </p:nvGrpSpPr>
        <p:grpSpPr>
          <a:xfrm>
            <a:off x="1817317" y="2480330"/>
            <a:ext cx="350958" cy="263043"/>
            <a:chOff x="1817317" y="2480330"/>
            <a:chExt cx="350958" cy="263043"/>
          </a:xfrm>
        </p:grpSpPr>
        <p:sp>
          <p:nvSpPr>
            <p:cNvPr id="14204" name="Google Shape;14204;p14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4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4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4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14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9" name="Google Shape;14209;p145"/>
          <p:cNvGrpSpPr/>
          <p:nvPr/>
        </p:nvGrpSpPr>
        <p:grpSpPr>
          <a:xfrm>
            <a:off x="1341727" y="2483349"/>
            <a:ext cx="419913" cy="308109"/>
            <a:chOff x="1341727" y="2483349"/>
            <a:chExt cx="419913" cy="308109"/>
          </a:xfrm>
        </p:grpSpPr>
        <p:sp>
          <p:nvSpPr>
            <p:cNvPr id="14210" name="Google Shape;14210;p14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4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14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3" name="Google Shape;14213;p145"/>
          <p:cNvGrpSpPr/>
          <p:nvPr/>
        </p:nvGrpSpPr>
        <p:grpSpPr>
          <a:xfrm>
            <a:off x="854332" y="2447736"/>
            <a:ext cx="376358" cy="330109"/>
            <a:chOff x="854332" y="2447736"/>
            <a:chExt cx="376358" cy="330109"/>
          </a:xfrm>
        </p:grpSpPr>
        <p:sp>
          <p:nvSpPr>
            <p:cNvPr id="14214" name="Google Shape;14214;p14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4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4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4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4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14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14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4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2" name="Google Shape;14222;p145"/>
          <p:cNvGrpSpPr/>
          <p:nvPr/>
        </p:nvGrpSpPr>
        <p:grpSpPr>
          <a:xfrm>
            <a:off x="4206763" y="2450951"/>
            <a:ext cx="322151" cy="322374"/>
            <a:chOff x="4206763" y="2450951"/>
            <a:chExt cx="322151" cy="322374"/>
          </a:xfrm>
        </p:grpSpPr>
        <p:sp>
          <p:nvSpPr>
            <p:cNvPr id="14223" name="Google Shape;14223;p14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4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5" name="Google Shape;14225;p145"/>
          <p:cNvGrpSpPr/>
          <p:nvPr/>
        </p:nvGrpSpPr>
        <p:grpSpPr>
          <a:xfrm>
            <a:off x="7528096" y="2450059"/>
            <a:ext cx="327976" cy="324316"/>
            <a:chOff x="7528096" y="2450059"/>
            <a:chExt cx="327976" cy="324316"/>
          </a:xfrm>
        </p:grpSpPr>
        <p:sp>
          <p:nvSpPr>
            <p:cNvPr id="14226" name="Google Shape;14226;p14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14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4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4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4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1" name="Google Shape;14231;p145"/>
          <p:cNvGrpSpPr/>
          <p:nvPr/>
        </p:nvGrpSpPr>
        <p:grpSpPr>
          <a:xfrm>
            <a:off x="7077129" y="2512542"/>
            <a:ext cx="282364" cy="198619"/>
            <a:chOff x="7077129" y="2512542"/>
            <a:chExt cx="282364" cy="198619"/>
          </a:xfrm>
        </p:grpSpPr>
        <p:sp>
          <p:nvSpPr>
            <p:cNvPr id="14232" name="Google Shape;14232;p14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4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4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4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4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4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8" name="Google Shape;14238;p145"/>
          <p:cNvGrpSpPr/>
          <p:nvPr/>
        </p:nvGrpSpPr>
        <p:grpSpPr>
          <a:xfrm>
            <a:off x="3725461" y="2444712"/>
            <a:ext cx="334279" cy="334661"/>
            <a:chOff x="3725461" y="2444712"/>
            <a:chExt cx="334279" cy="334661"/>
          </a:xfrm>
        </p:grpSpPr>
        <p:sp>
          <p:nvSpPr>
            <p:cNvPr id="14239" name="Google Shape;14239;p14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4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4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4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4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4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4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6" name="Google Shape;14246;p145"/>
          <p:cNvGrpSpPr/>
          <p:nvPr/>
        </p:nvGrpSpPr>
        <p:grpSpPr>
          <a:xfrm>
            <a:off x="6577238" y="2457221"/>
            <a:ext cx="332019" cy="310788"/>
            <a:chOff x="6577238" y="2457221"/>
            <a:chExt cx="332019" cy="310788"/>
          </a:xfrm>
        </p:grpSpPr>
        <p:sp>
          <p:nvSpPr>
            <p:cNvPr id="14247" name="Google Shape;14247;p14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14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4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4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4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4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3" name="Google Shape;14253;p145"/>
          <p:cNvGrpSpPr/>
          <p:nvPr/>
        </p:nvGrpSpPr>
        <p:grpSpPr>
          <a:xfrm>
            <a:off x="2818561" y="2439778"/>
            <a:ext cx="247892" cy="346024"/>
            <a:chOff x="2818561" y="2439778"/>
            <a:chExt cx="247892" cy="346024"/>
          </a:xfrm>
        </p:grpSpPr>
        <p:sp>
          <p:nvSpPr>
            <p:cNvPr id="14254" name="Google Shape;14254;p14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4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4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14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4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4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4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4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4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4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4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4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6" name="Google Shape;14266;p145"/>
          <p:cNvGrpSpPr/>
          <p:nvPr/>
        </p:nvGrpSpPr>
        <p:grpSpPr>
          <a:xfrm>
            <a:off x="3207778" y="2474632"/>
            <a:ext cx="419933" cy="275170"/>
            <a:chOff x="3207778" y="2474632"/>
            <a:chExt cx="419933" cy="275170"/>
          </a:xfrm>
        </p:grpSpPr>
        <p:sp>
          <p:nvSpPr>
            <p:cNvPr id="14267" name="Google Shape;14267;p14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4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4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4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4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4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4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4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4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4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4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4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14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4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1" name="Google Shape;14281;p145"/>
          <p:cNvGrpSpPr/>
          <p:nvPr/>
        </p:nvGrpSpPr>
        <p:grpSpPr>
          <a:xfrm>
            <a:off x="6099375" y="2456075"/>
            <a:ext cx="337684" cy="314194"/>
            <a:chOff x="6099375" y="2456075"/>
            <a:chExt cx="337684" cy="314194"/>
          </a:xfrm>
        </p:grpSpPr>
        <p:sp>
          <p:nvSpPr>
            <p:cNvPr id="14282" name="Google Shape;14282;p14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14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4" name="Google Shape;14284;p145"/>
          <p:cNvGrpSpPr/>
          <p:nvPr/>
        </p:nvGrpSpPr>
        <p:grpSpPr>
          <a:xfrm>
            <a:off x="2312623" y="2468584"/>
            <a:ext cx="312698" cy="286534"/>
            <a:chOff x="2312623" y="2468584"/>
            <a:chExt cx="312698" cy="286534"/>
          </a:xfrm>
        </p:grpSpPr>
        <p:sp>
          <p:nvSpPr>
            <p:cNvPr id="14285" name="Google Shape;14285;p14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4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4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8" name="Google Shape;14288;p145"/>
          <p:cNvGrpSpPr/>
          <p:nvPr/>
        </p:nvGrpSpPr>
        <p:grpSpPr>
          <a:xfrm>
            <a:off x="5618805" y="2440924"/>
            <a:ext cx="345292" cy="342618"/>
            <a:chOff x="5618805" y="2440924"/>
            <a:chExt cx="345292" cy="342618"/>
          </a:xfrm>
        </p:grpSpPr>
        <p:sp>
          <p:nvSpPr>
            <p:cNvPr id="14289" name="Google Shape;14289;p14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4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4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4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4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4" name="Google Shape;14294;p145"/>
          <p:cNvGrpSpPr/>
          <p:nvPr/>
        </p:nvGrpSpPr>
        <p:grpSpPr>
          <a:xfrm>
            <a:off x="4653179" y="2446590"/>
            <a:ext cx="377886" cy="331255"/>
            <a:chOff x="4653179" y="2446590"/>
            <a:chExt cx="377886" cy="331255"/>
          </a:xfrm>
        </p:grpSpPr>
        <p:sp>
          <p:nvSpPr>
            <p:cNvPr id="14295" name="Google Shape;14295;p14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4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4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4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145"/>
          <p:cNvGrpSpPr/>
          <p:nvPr/>
        </p:nvGrpSpPr>
        <p:grpSpPr>
          <a:xfrm>
            <a:off x="5184517" y="2459481"/>
            <a:ext cx="252062" cy="305122"/>
            <a:chOff x="5184517" y="2459481"/>
            <a:chExt cx="252062" cy="305122"/>
          </a:xfrm>
        </p:grpSpPr>
        <p:sp>
          <p:nvSpPr>
            <p:cNvPr id="14300" name="Google Shape;14300;p14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14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4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4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4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4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6" name="Google Shape;14306;p14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07" name="Google Shape;14307;p145"/>
          <p:cNvGrpSpPr/>
          <p:nvPr/>
        </p:nvGrpSpPr>
        <p:grpSpPr>
          <a:xfrm>
            <a:off x="6155459" y="1969108"/>
            <a:ext cx="249770" cy="363849"/>
            <a:chOff x="6155459" y="1969108"/>
            <a:chExt cx="249770" cy="363849"/>
          </a:xfrm>
        </p:grpSpPr>
        <p:sp>
          <p:nvSpPr>
            <p:cNvPr id="14308" name="Google Shape;14308;p14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4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4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4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4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4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4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4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4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7" name="Google Shape;14317;p145"/>
          <p:cNvGrpSpPr/>
          <p:nvPr/>
        </p:nvGrpSpPr>
        <p:grpSpPr>
          <a:xfrm>
            <a:off x="2280029" y="1970604"/>
            <a:ext cx="353631" cy="354395"/>
            <a:chOff x="2280029" y="1970604"/>
            <a:chExt cx="353631" cy="354395"/>
          </a:xfrm>
        </p:grpSpPr>
        <p:sp>
          <p:nvSpPr>
            <p:cNvPr id="14318" name="Google Shape;14318;p14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4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4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14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2" name="Google Shape;14322;p145"/>
          <p:cNvGrpSpPr/>
          <p:nvPr/>
        </p:nvGrpSpPr>
        <p:grpSpPr>
          <a:xfrm>
            <a:off x="8065100" y="2000174"/>
            <a:ext cx="255086" cy="301685"/>
            <a:chOff x="8065100" y="2000174"/>
            <a:chExt cx="255086" cy="301685"/>
          </a:xfrm>
        </p:grpSpPr>
        <p:sp>
          <p:nvSpPr>
            <p:cNvPr id="14323" name="Google Shape;14323;p14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4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4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4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7" name="Google Shape;14327;p145"/>
          <p:cNvGrpSpPr/>
          <p:nvPr/>
        </p:nvGrpSpPr>
        <p:grpSpPr>
          <a:xfrm>
            <a:off x="6633705" y="1969108"/>
            <a:ext cx="249420" cy="363849"/>
            <a:chOff x="6633705" y="1969108"/>
            <a:chExt cx="249420" cy="363849"/>
          </a:xfrm>
        </p:grpSpPr>
        <p:sp>
          <p:nvSpPr>
            <p:cNvPr id="14328" name="Google Shape;14328;p14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4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4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4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4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4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4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14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145"/>
          <p:cNvGrpSpPr/>
          <p:nvPr/>
        </p:nvGrpSpPr>
        <p:grpSpPr>
          <a:xfrm>
            <a:off x="5211031" y="1969108"/>
            <a:ext cx="226661" cy="363467"/>
            <a:chOff x="5211031" y="1969108"/>
            <a:chExt cx="226661" cy="363467"/>
          </a:xfrm>
        </p:grpSpPr>
        <p:sp>
          <p:nvSpPr>
            <p:cNvPr id="14337" name="Google Shape;14337;p14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4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9" name="Google Shape;14339;p145"/>
          <p:cNvGrpSpPr/>
          <p:nvPr/>
        </p:nvGrpSpPr>
        <p:grpSpPr>
          <a:xfrm>
            <a:off x="3712952" y="1970604"/>
            <a:ext cx="354363" cy="354395"/>
            <a:chOff x="3712952" y="1970604"/>
            <a:chExt cx="354363" cy="354395"/>
          </a:xfrm>
        </p:grpSpPr>
        <p:sp>
          <p:nvSpPr>
            <p:cNvPr id="14340" name="Google Shape;14340;p14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4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4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4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4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4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4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4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4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9" name="Google Shape;14349;p145"/>
          <p:cNvGrpSpPr/>
          <p:nvPr/>
        </p:nvGrpSpPr>
        <p:grpSpPr>
          <a:xfrm>
            <a:off x="3235438" y="1970604"/>
            <a:ext cx="354363" cy="354745"/>
            <a:chOff x="3235438" y="1970604"/>
            <a:chExt cx="354363" cy="354745"/>
          </a:xfrm>
        </p:grpSpPr>
        <p:sp>
          <p:nvSpPr>
            <p:cNvPr id="14350" name="Google Shape;14350;p14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4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4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4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4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4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4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4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4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4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4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4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4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3" name="Google Shape;14363;p145"/>
          <p:cNvGrpSpPr/>
          <p:nvPr/>
        </p:nvGrpSpPr>
        <p:grpSpPr>
          <a:xfrm>
            <a:off x="1329585" y="1989925"/>
            <a:ext cx="341472" cy="335074"/>
            <a:chOff x="1329585" y="1989925"/>
            <a:chExt cx="341472" cy="335074"/>
          </a:xfrm>
        </p:grpSpPr>
        <p:sp>
          <p:nvSpPr>
            <p:cNvPr id="14364" name="Google Shape;14364;p14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4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4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145"/>
          <p:cNvGrpSpPr/>
          <p:nvPr/>
        </p:nvGrpSpPr>
        <p:grpSpPr>
          <a:xfrm>
            <a:off x="5591871" y="1989906"/>
            <a:ext cx="416649" cy="325597"/>
            <a:chOff x="5626763" y="2013829"/>
            <a:chExt cx="351722" cy="274788"/>
          </a:xfrm>
        </p:grpSpPr>
        <p:sp>
          <p:nvSpPr>
            <p:cNvPr id="14368" name="Google Shape;14368;p14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4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4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4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4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4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4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14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4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4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8" name="Google Shape;14378;p145"/>
          <p:cNvGrpSpPr/>
          <p:nvPr/>
        </p:nvGrpSpPr>
        <p:grpSpPr>
          <a:xfrm>
            <a:off x="7576605" y="1983877"/>
            <a:ext cx="276698" cy="333133"/>
            <a:chOff x="7576605" y="1983877"/>
            <a:chExt cx="276698" cy="333133"/>
          </a:xfrm>
        </p:grpSpPr>
        <p:sp>
          <p:nvSpPr>
            <p:cNvPr id="14379" name="Google Shape;14379;p14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4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145"/>
          <p:cNvGrpSpPr/>
          <p:nvPr/>
        </p:nvGrpSpPr>
        <p:grpSpPr>
          <a:xfrm>
            <a:off x="853568" y="1975538"/>
            <a:ext cx="337334" cy="353599"/>
            <a:chOff x="853568" y="1975538"/>
            <a:chExt cx="337334" cy="353599"/>
          </a:xfrm>
        </p:grpSpPr>
        <p:sp>
          <p:nvSpPr>
            <p:cNvPr id="14382" name="Google Shape;14382;p14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4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4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4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6" name="Google Shape;14386;p145"/>
          <p:cNvGrpSpPr/>
          <p:nvPr/>
        </p:nvGrpSpPr>
        <p:grpSpPr>
          <a:xfrm>
            <a:off x="2770052" y="2009628"/>
            <a:ext cx="327085" cy="277080"/>
            <a:chOff x="2770052" y="2009628"/>
            <a:chExt cx="327085" cy="277080"/>
          </a:xfrm>
        </p:grpSpPr>
        <p:sp>
          <p:nvSpPr>
            <p:cNvPr id="14387" name="Google Shape;14387;p14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4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89" name="Google Shape;14389;p14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0" name="Google Shape;14390;p145"/>
          <p:cNvGrpSpPr/>
          <p:nvPr/>
        </p:nvGrpSpPr>
        <p:grpSpPr>
          <a:xfrm>
            <a:off x="4195399" y="1970604"/>
            <a:ext cx="344878" cy="343573"/>
            <a:chOff x="4195399" y="1970604"/>
            <a:chExt cx="344878" cy="343573"/>
          </a:xfrm>
        </p:grpSpPr>
        <p:sp>
          <p:nvSpPr>
            <p:cNvPr id="14391" name="Google Shape;14391;p14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4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4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4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5" name="Google Shape;14395;p145"/>
          <p:cNvGrpSpPr/>
          <p:nvPr/>
        </p:nvGrpSpPr>
        <p:grpSpPr>
          <a:xfrm>
            <a:off x="4674791" y="1977447"/>
            <a:ext cx="344528" cy="344114"/>
            <a:chOff x="4674791" y="1977447"/>
            <a:chExt cx="344528" cy="344114"/>
          </a:xfrm>
        </p:grpSpPr>
        <p:sp>
          <p:nvSpPr>
            <p:cNvPr id="14396" name="Google Shape;14396;p14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4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4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14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4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4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4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4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14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4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4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4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4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14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14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4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4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4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4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4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4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4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4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4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14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14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145"/>
          <p:cNvGrpSpPr/>
          <p:nvPr/>
        </p:nvGrpSpPr>
        <p:grpSpPr>
          <a:xfrm>
            <a:off x="6083810" y="1547297"/>
            <a:ext cx="382819" cy="310788"/>
            <a:chOff x="6083810" y="1547297"/>
            <a:chExt cx="382819" cy="310788"/>
          </a:xfrm>
        </p:grpSpPr>
        <p:sp>
          <p:nvSpPr>
            <p:cNvPr id="14423" name="Google Shape;14423;p14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4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4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4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4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4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4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4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4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4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4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4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4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4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4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4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4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4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1" name="Google Shape;14441;p145"/>
          <p:cNvGrpSpPr/>
          <p:nvPr/>
        </p:nvGrpSpPr>
        <p:grpSpPr>
          <a:xfrm>
            <a:off x="6558300" y="1538193"/>
            <a:ext cx="382788" cy="328613"/>
            <a:chOff x="6558300" y="1538193"/>
            <a:chExt cx="382788" cy="328613"/>
          </a:xfrm>
        </p:grpSpPr>
        <p:sp>
          <p:nvSpPr>
            <p:cNvPr id="14442" name="Google Shape;14442;p14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14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4" name="Google Shape;14444;p145"/>
          <p:cNvGrpSpPr/>
          <p:nvPr/>
        </p:nvGrpSpPr>
        <p:grpSpPr>
          <a:xfrm>
            <a:off x="5194002" y="1511297"/>
            <a:ext cx="259605" cy="346024"/>
            <a:chOff x="5194002" y="1511297"/>
            <a:chExt cx="259605" cy="346024"/>
          </a:xfrm>
        </p:grpSpPr>
        <p:sp>
          <p:nvSpPr>
            <p:cNvPr id="14445" name="Google Shape;14445;p14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4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4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4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9" name="Google Shape;14449;p145"/>
          <p:cNvGrpSpPr/>
          <p:nvPr/>
        </p:nvGrpSpPr>
        <p:grpSpPr>
          <a:xfrm>
            <a:off x="1394741" y="1512061"/>
            <a:ext cx="252444" cy="351722"/>
            <a:chOff x="1394741" y="1512061"/>
            <a:chExt cx="252444" cy="351722"/>
          </a:xfrm>
        </p:grpSpPr>
        <p:sp>
          <p:nvSpPr>
            <p:cNvPr id="14450" name="Google Shape;14450;p14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4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4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4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4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4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4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4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4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4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4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4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4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4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4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4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4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7" name="Google Shape;14467;p145"/>
          <p:cNvGrpSpPr/>
          <p:nvPr/>
        </p:nvGrpSpPr>
        <p:grpSpPr>
          <a:xfrm>
            <a:off x="855096" y="1504485"/>
            <a:ext cx="380910" cy="339594"/>
            <a:chOff x="855096" y="1504485"/>
            <a:chExt cx="380910" cy="339594"/>
          </a:xfrm>
        </p:grpSpPr>
        <p:sp>
          <p:nvSpPr>
            <p:cNvPr id="14468" name="Google Shape;14468;p14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4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4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14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4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3" name="Google Shape;14473;p145"/>
          <p:cNvGrpSpPr/>
          <p:nvPr/>
        </p:nvGrpSpPr>
        <p:grpSpPr>
          <a:xfrm>
            <a:off x="1819576" y="1511679"/>
            <a:ext cx="352103" cy="352103"/>
            <a:chOff x="1819576" y="1511679"/>
            <a:chExt cx="352103" cy="352103"/>
          </a:xfrm>
        </p:grpSpPr>
        <p:sp>
          <p:nvSpPr>
            <p:cNvPr id="14474" name="Google Shape;14474;p14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4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4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4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8" name="Google Shape;14478;p145"/>
          <p:cNvGrpSpPr/>
          <p:nvPr/>
        </p:nvGrpSpPr>
        <p:grpSpPr>
          <a:xfrm>
            <a:off x="5621097" y="1500761"/>
            <a:ext cx="371424" cy="355446"/>
            <a:chOff x="5621097" y="1500761"/>
            <a:chExt cx="371424" cy="355446"/>
          </a:xfrm>
        </p:grpSpPr>
        <p:sp>
          <p:nvSpPr>
            <p:cNvPr id="14479" name="Google Shape;14479;p14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4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145"/>
          <p:cNvGrpSpPr/>
          <p:nvPr/>
        </p:nvGrpSpPr>
        <p:grpSpPr>
          <a:xfrm>
            <a:off x="4670239" y="1541599"/>
            <a:ext cx="359679" cy="321833"/>
            <a:chOff x="4670239" y="1541599"/>
            <a:chExt cx="359679" cy="321833"/>
          </a:xfrm>
        </p:grpSpPr>
        <p:sp>
          <p:nvSpPr>
            <p:cNvPr id="14482" name="Google Shape;14482;p14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14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4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4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4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7" name="Google Shape;14487;p145"/>
          <p:cNvGrpSpPr/>
          <p:nvPr/>
        </p:nvGrpSpPr>
        <p:grpSpPr>
          <a:xfrm>
            <a:off x="4212429" y="1502385"/>
            <a:ext cx="321037" cy="353822"/>
            <a:chOff x="4212429" y="1502385"/>
            <a:chExt cx="321037" cy="353822"/>
          </a:xfrm>
        </p:grpSpPr>
        <p:sp>
          <p:nvSpPr>
            <p:cNvPr id="14488" name="Google Shape;14488;p14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4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4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4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2" name="Google Shape;14492;p145"/>
          <p:cNvGrpSpPr/>
          <p:nvPr/>
        </p:nvGrpSpPr>
        <p:grpSpPr>
          <a:xfrm>
            <a:off x="2302788" y="1505981"/>
            <a:ext cx="336188" cy="335425"/>
            <a:chOff x="2302788" y="1505981"/>
            <a:chExt cx="336188" cy="335425"/>
          </a:xfrm>
        </p:grpSpPr>
        <p:sp>
          <p:nvSpPr>
            <p:cNvPr id="14493" name="Google Shape;14493;p14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4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4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4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4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4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14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4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4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4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4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4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14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14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4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14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4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0" name="Google Shape;14510;p145"/>
          <p:cNvGrpSpPr/>
          <p:nvPr/>
        </p:nvGrpSpPr>
        <p:grpSpPr>
          <a:xfrm>
            <a:off x="2780301" y="1521896"/>
            <a:ext cx="333133" cy="321037"/>
            <a:chOff x="2780301" y="1521896"/>
            <a:chExt cx="333133" cy="321037"/>
          </a:xfrm>
        </p:grpSpPr>
        <p:sp>
          <p:nvSpPr>
            <p:cNvPr id="14511" name="Google Shape;14511;p14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4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14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4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4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4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14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14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4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4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4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14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4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4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4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4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4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14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4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4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1" name="Google Shape;14531;p14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4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14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4" name="Google Shape;14534;p145"/>
          <p:cNvGrpSpPr/>
          <p:nvPr/>
        </p:nvGrpSpPr>
        <p:grpSpPr>
          <a:xfrm>
            <a:off x="3316159" y="1515085"/>
            <a:ext cx="211892" cy="339594"/>
            <a:chOff x="3316159" y="1515085"/>
            <a:chExt cx="211892" cy="339594"/>
          </a:xfrm>
        </p:grpSpPr>
        <p:sp>
          <p:nvSpPr>
            <p:cNvPr id="14535" name="Google Shape;14535;p14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4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4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4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14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14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1" name="Google Shape;14541;p145"/>
          <p:cNvGrpSpPr/>
          <p:nvPr/>
        </p:nvGrpSpPr>
        <p:grpSpPr>
          <a:xfrm>
            <a:off x="3716358" y="1544655"/>
            <a:ext cx="361971" cy="314958"/>
            <a:chOff x="3716358" y="1544655"/>
            <a:chExt cx="361971" cy="314958"/>
          </a:xfrm>
        </p:grpSpPr>
        <p:sp>
          <p:nvSpPr>
            <p:cNvPr id="14542" name="Google Shape;14542;p14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4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4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4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4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47" name="Google Shape;14547;p145"/>
            <p:cNvGrpSpPr/>
            <p:nvPr/>
          </p:nvGrpSpPr>
          <p:grpSpPr>
            <a:xfrm>
              <a:off x="3716358" y="1544655"/>
              <a:ext cx="361971" cy="314958"/>
              <a:chOff x="3716358" y="1544655"/>
              <a:chExt cx="361971" cy="314958"/>
            </a:xfrm>
          </p:grpSpPr>
          <p:sp>
            <p:nvSpPr>
              <p:cNvPr id="14548" name="Google Shape;14548;p14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14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14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14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4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53" name="Google Shape;14553;p145"/>
          <p:cNvGrpSpPr/>
          <p:nvPr/>
        </p:nvGrpSpPr>
        <p:grpSpPr>
          <a:xfrm>
            <a:off x="7011924" y="1557552"/>
            <a:ext cx="499533" cy="305136"/>
            <a:chOff x="7009649" y="1541981"/>
            <a:chExt cx="524940" cy="320655"/>
          </a:xfrm>
        </p:grpSpPr>
        <p:sp>
          <p:nvSpPr>
            <p:cNvPr id="14554" name="Google Shape;14554;p14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4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4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4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4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4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4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4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2" name="Google Shape;14562;p145"/>
          <p:cNvGrpSpPr/>
          <p:nvPr/>
        </p:nvGrpSpPr>
        <p:grpSpPr>
          <a:xfrm>
            <a:off x="8034034" y="1518109"/>
            <a:ext cx="282746" cy="340358"/>
            <a:chOff x="8034034" y="1518109"/>
            <a:chExt cx="282746" cy="340358"/>
          </a:xfrm>
        </p:grpSpPr>
        <p:sp>
          <p:nvSpPr>
            <p:cNvPr id="14563" name="Google Shape;14563;p14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14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4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4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145"/>
          <p:cNvGrpSpPr/>
          <p:nvPr/>
        </p:nvGrpSpPr>
        <p:grpSpPr>
          <a:xfrm>
            <a:off x="7582302" y="1499934"/>
            <a:ext cx="369133" cy="360411"/>
            <a:chOff x="7582302" y="1499934"/>
            <a:chExt cx="369133" cy="360411"/>
          </a:xfrm>
        </p:grpSpPr>
        <p:sp>
          <p:nvSpPr>
            <p:cNvPr id="14568" name="Google Shape;14568;p14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4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4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4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4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96"/>
        <p:cNvGrpSpPr/>
        <p:nvPr/>
      </p:nvGrpSpPr>
      <p:grpSpPr>
        <a:xfrm>
          <a:off x="0" y="0"/>
          <a:ext cx="0" cy="0"/>
          <a:chOff x="0" y="0"/>
          <a:chExt cx="0" cy="0"/>
        </a:xfrm>
      </p:grpSpPr>
      <p:sp>
        <p:nvSpPr>
          <p:cNvPr id="497" name="Google Shape;497;p72"/>
          <p:cNvSpPr txBox="1">
            <a:spLocks noGrp="1"/>
          </p:cNvSpPr>
          <p:nvPr>
            <p:ph type="title"/>
          </p:nvPr>
        </p:nvSpPr>
        <p:spPr>
          <a:xfrm>
            <a:off x="958050" y="521225"/>
            <a:ext cx="72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TENDENCIES</a:t>
            </a:r>
            <a:endParaRPr/>
          </a:p>
        </p:txBody>
      </p:sp>
      <p:pic>
        <p:nvPicPr>
          <p:cNvPr id="498" name="Google Shape;498;p72" title="Gráfico">
            <a:hlinkClick r:id="rId3"/>
          </p:cNvPr>
          <p:cNvPicPr preferRelativeResize="0"/>
          <p:nvPr/>
        </p:nvPicPr>
        <p:blipFill>
          <a:blip r:embed="rId4">
            <a:alphaModFix/>
          </a:blip>
          <a:stretch>
            <a:fillRect/>
          </a:stretch>
        </p:blipFill>
        <p:spPr>
          <a:xfrm>
            <a:off x="813550" y="1797875"/>
            <a:ext cx="4618224" cy="2855600"/>
          </a:xfrm>
          <a:prstGeom prst="rect">
            <a:avLst/>
          </a:prstGeom>
          <a:noFill/>
          <a:ln>
            <a:noFill/>
          </a:ln>
        </p:spPr>
      </p:pic>
      <p:sp>
        <p:nvSpPr>
          <p:cNvPr id="499" name="Google Shape;499;p72"/>
          <p:cNvSpPr txBox="1">
            <a:spLocks noGrp="1"/>
          </p:cNvSpPr>
          <p:nvPr>
            <p:ph type="body" idx="1"/>
          </p:nvPr>
        </p:nvSpPr>
        <p:spPr>
          <a:xfrm>
            <a:off x="5931025" y="3149025"/>
            <a:ext cx="2384400" cy="17046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a:t>Follow the link in the graph to modify its data and then paste the new one here.</a:t>
            </a:r>
            <a:r>
              <a:rPr lang="en" b="1">
                <a:uFill>
                  <a:noFill/>
                </a:uFill>
                <a:hlinkClick r:id="rId5"/>
              </a:rPr>
              <a:t> For more info, click here</a:t>
            </a:r>
            <a:endParaRPr b="1"/>
          </a:p>
        </p:txBody>
      </p:sp>
      <p:sp>
        <p:nvSpPr>
          <p:cNvPr id="500" name="Google Shape;500;p72"/>
          <p:cNvSpPr txBox="1">
            <a:spLocks noGrp="1"/>
          </p:cNvSpPr>
          <p:nvPr>
            <p:ph type="subTitle" idx="4294967295"/>
          </p:nvPr>
        </p:nvSpPr>
        <p:spPr>
          <a:xfrm>
            <a:off x="6301325" y="1884569"/>
            <a:ext cx="1241100" cy="38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600">
                <a:solidFill>
                  <a:schemeClr val="lt1"/>
                </a:solidFill>
              </a:rPr>
              <a:t>Factor 1</a:t>
            </a:r>
            <a:endParaRPr sz="1600">
              <a:solidFill>
                <a:schemeClr val="lt1"/>
              </a:solidFill>
            </a:endParaRPr>
          </a:p>
        </p:txBody>
      </p:sp>
      <p:sp>
        <p:nvSpPr>
          <p:cNvPr id="501" name="Google Shape;501;p72"/>
          <p:cNvSpPr/>
          <p:nvPr/>
        </p:nvSpPr>
        <p:spPr>
          <a:xfrm>
            <a:off x="6018125" y="1962869"/>
            <a:ext cx="231000" cy="231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72"/>
          <p:cNvSpPr txBox="1">
            <a:spLocks noGrp="1"/>
          </p:cNvSpPr>
          <p:nvPr>
            <p:ph type="subTitle" idx="4294967295"/>
          </p:nvPr>
        </p:nvSpPr>
        <p:spPr>
          <a:xfrm>
            <a:off x="6301325" y="2272169"/>
            <a:ext cx="1241100" cy="38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600">
                <a:solidFill>
                  <a:schemeClr val="lt1"/>
                </a:solidFill>
              </a:rPr>
              <a:t>Factor 2</a:t>
            </a:r>
            <a:endParaRPr sz="1600">
              <a:solidFill>
                <a:schemeClr val="lt1"/>
              </a:solidFill>
            </a:endParaRPr>
          </a:p>
        </p:txBody>
      </p:sp>
      <p:sp>
        <p:nvSpPr>
          <p:cNvPr id="503" name="Google Shape;503;p72"/>
          <p:cNvSpPr/>
          <p:nvPr/>
        </p:nvSpPr>
        <p:spPr>
          <a:xfrm>
            <a:off x="6018125" y="2350469"/>
            <a:ext cx="231000" cy="231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72"/>
          <p:cNvSpPr txBox="1">
            <a:spLocks noGrp="1"/>
          </p:cNvSpPr>
          <p:nvPr>
            <p:ph type="subTitle" idx="4294967295"/>
          </p:nvPr>
        </p:nvSpPr>
        <p:spPr>
          <a:xfrm>
            <a:off x="6301325" y="2659769"/>
            <a:ext cx="1241100" cy="38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600">
                <a:solidFill>
                  <a:schemeClr val="lt1"/>
                </a:solidFill>
              </a:rPr>
              <a:t>Factor 3</a:t>
            </a:r>
            <a:endParaRPr sz="1600">
              <a:solidFill>
                <a:schemeClr val="lt1"/>
              </a:solidFill>
            </a:endParaRPr>
          </a:p>
        </p:txBody>
      </p:sp>
      <p:sp>
        <p:nvSpPr>
          <p:cNvPr id="505" name="Google Shape;505;p72"/>
          <p:cNvSpPr/>
          <p:nvPr/>
        </p:nvSpPr>
        <p:spPr>
          <a:xfrm>
            <a:off x="6018125" y="2738069"/>
            <a:ext cx="231000" cy="231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99"/>
                                        </p:tgtEl>
                                        <p:attrNameLst>
                                          <p:attrName>style.visibility</p:attrName>
                                        </p:attrNameLst>
                                      </p:cBhvr>
                                      <p:to>
                                        <p:strVal val="visible"/>
                                      </p:to>
                                    </p:set>
                                    <p:animEffect transition="in" filter="fade">
                                      <p:cBhvr>
                                        <p:cTn id="7" dur="1000"/>
                                        <p:tgtEl>
                                          <p:spTgt spid="499"/>
                                        </p:tgtEl>
                                      </p:cBhvr>
                                    </p:animEffect>
                                  </p:childTnLst>
                                </p:cTn>
                              </p:par>
                              <p:par>
                                <p:cTn id="8" presetID="10" presetClass="entr" presetSubtype="0" fill="hold" nodeType="withEffect">
                                  <p:stCondLst>
                                    <p:cond delay="0"/>
                                  </p:stCondLst>
                                  <p:childTnLst>
                                    <p:set>
                                      <p:cBhvr>
                                        <p:cTn id="9" dur="1" fill="hold">
                                          <p:stCondLst>
                                            <p:cond delay="0"/>
                                          </p:stCondLst>
                                        </p:cTn>
                                        <p:tgtEl>
                                          <p:spTgt spid="500"/>
                                        </p:tgtEl>
                                        <p:attrNameLst>
                                          <p:attrName>style.visibility</p:attrName>
                                        </p:attrNameLst>
                                      </p:cBhvr>
                                      <p:to>
                                        <p:strVal val="visible"/>
                                      </p:to>
                                    </p:set>
                                    <p:animEffect transition="in" filter="fade">
                                      <p:cBhvr>
                                        <p:cTn id="10" dur="1000"/>
                                        <p:tgtEl>
                                          <p:spTgt spid="500"/>
                                        </p:tgtEl>
                                      </p:cBhvr>
                                    </p:animEffect>
                                  </p:childTnLst>
                                </p:cTn>
                              </p:par>
                              <p:par>
                                <p:cTn id="11" presetID="10" presetClass="entr" presetSubtype="0" fill="hold" nodeType="withEffect">
                                  <p:stCondLst>
                                    <p:cond delay="0"/>
                                  </p:stCondLst>
                                  <p:childTnLst>
                                    <p:set>
                                      <p:cBhvr>
                                        <p:cTn id="12" dur="1" fill="hold">
                                          <p:stCondLst>
                                            <p:cond delay="0"/>
                                          </p:stCondLst>
                                        </p:cTn>
                                        <p:tgtEl>
                                          <p:spTgt spid="501"/>
                                        </p:tgtEl>
                                        <p:attrNameLst>
                                          <p:attrName>style.visibility</p:attrName>
                                        </p:attrNameLst>
                                      </p:cBhvr>
                                      <p:to>
                                        <p:strVal val="visible"/>
                                      </p:to>
                                    </p:set>
                                    <p:animEffect transition="in" filter="fade">
                                      <p:cBhvr>
                                        <p:cTn id="13" dur="1000"/>
                                        <p:tgtEl>
                                          <p:spTgt spid="501"/>
                                        </p:tgtEl>
                                      </p:cBhvr>
                                    </p:animEffect>
                                  </p:childTnLst>
                                </p:cTn>
                              </p:par>
                              <p:par>
                                <p:cTn id="14" presetID="10" presetClass="entr" presetSubtype="0" fill="hold" nodeType="withEffect">
                                  <p:stCondLst>
                                    <p:cond delay="0"/>
                                  </p:stCondLst>
                                  <p:childTnLst>
                                    <p:set>
                                      <p:cBhvr>
                                        <p:cTn id="15" dur="1" fill="hold">
                                          <p:stCondLst>
                                            <p:cond delay="0"/>
                                          </p:stCondLst>
                                        </p:cTn>
                                        <p:tgtEl>
                                          <p:spTgt spid="502"/>
                                        </p:tgtEl>
                                        <p:attrNameLst>
                                          <p:attrName>style.visibility</p:attrName>
                                        </p:attrNameLst>
                                      </p:cBhvr>
                                      <p:to>
                                        <p:strVal val="visible"/>
                                      </p:to>
                                    </p:set>
                                    <p:animEffect transition="in" filter="fade">
                                      <p:cBhvr>
                                        <p:cTn id="16" dur="1000"/>
                                        <p:tgtEl>
                                          <p:spTgt spid="502"/>
                                        </p:tgtEl>
                                      </p:cBhvr>
                                    </p:animEffect>
                                  </p:childTnLst>
                                </p:cTn>
                              </p:par>
                              <p:par>
                                <p:cTn id="17" presetID="10" presetClass="entr" presetSubtype="0" fill="hold" nodeType="withEffect">
                                  <p:stCondLst>
                                    <p:cond delay="0"/>
                                  </p:stCondLst>
                                  <p:childTnLst>
                                    <p:set>
                                      <p:cBhvr>
                                        <p:cTn id="18" dur="1" fill="hold">
                                          <p:stCondLst>
                                            <p:cond delay="0"/>
                                          </p:stCondLst>
                                        </p:cTn>
                                        <p:tgtEl>
                                          <p:spTgt spid="503"/>
                                        </p:tgtEl>
                                        <p:attrNameLst>
                                          <p:attrName>style.visibility</p:attrName>
                                        </p:attrNameLst>
                                      </p:cBhvr>
                                      <p:to>
                                        <p:strVal val="visible"/>
                                      </p:to>
                                    </p:set>
                                    <p:animEffect transition="in" filter="fade">
                                      <p:cBhvr>
                                        <p:cTn id="19" dur="1000"/>
                                        <p:tgtEl>
                                          <p:spTgt spid="503"/>
                                        </p:tgtEl>
                                      </p:cBhvr>
                                    </p:animEffect>
                                  </p:childTnLst>
                                </p:cTn>
                              </p:par>
                              <p:par>
                                <p:cTn id="20" presetID="10" presetClass="entr" presetSubtype="0" fill="hold" nodeType="withEffect">
                                  <p:stCondLst>
                                    <p:cond delay="0"/>
                                  </p:stCondLst>
                                  <p:childTnLst>
                                    <p:set>
                                      <p:cBhvr>
                                        <p:cTn id="21" dur="1" fill="hold">
                                          <p:stCondLst>
                                            <p:cond delay="0"/>
                                          </p:stCondLst>
                                        </p:cTn>
                                        <p:tgtEl>
                                          <p:spTgt spid="504"/>
                                        </p:tgtEl>
                                        <p:attrNameLst>
                                          <p:attrName>style.visibility</p:attrName>
                                        </p:attrNameLst>
                                      </p:cBhvr>
                                      <p:to>
                                        <p:strVal val="visible"/>
                                      </p:to>
                                    </p:set>
                                    <p:animEffect transition="in" filter="fade">
                                      <p:cBhvr>
                                        <p:cTn id="22" dur="1000"/>
                                        <p:tgtEl>
                                          <p:spTgt spid="504"/>
                                        </p:tgtEl>
                                      </p:cBhvr>
                                    </p:animEffect>
                                  </p:childTnLst>
                                </p:cTn>
                              </p:par>
                              <p:par>
                                <p:cTn id="23" presetID="10" presetClass="entr" presetSubtype="0" fill="hold" nodeType="withEffect">
                                  <p:stCondLst>
                                    <p:cond delay="0"/>
                                  </p:stCondLst>
                                  <p:childTnLst>
                                    <p:set>
                                      <p:cBhvr>
                                        <p:cTn id="24" dur="1" fill="hold">
                                          <p:stCondLst>
                                            <p:cond delay="0"/>
                                          </p:stCondLst>
                                        </p:cTn>
                                        <p:tgtEl>
                                          <p:spTgt spid="505"/>
                                        </p:tgtEl>
                                        <p:attrNameLst>
                                          <p:attrName>style.visibility</p:attrName>
                                        </p:attrNameLst>
                                      </p:cBhvr>
                                      <p:to>
                                        <p:strVal val="visible"/>
                                      </p:to>
                                    </p:set>
                                    <p:animEffect transition="in" filter="fade">
                                      <p:cBhvr>
                                        <p:cTn id="25" dur="1000"/>
                                        <p:tgtEl>
                                          <p:spTgt spid="505"/>
                                        </p:tgtEl>
                                      </p:cBhvr>
                                    </p:animEffect>
                                  </p:childTnLst>
                                </p:cTn>
                              </p:par>
                              <p:par>
                                <p:cTn id="26" presetID="2" presetClass="entr" presetSubtype="4" fill="hold" nodeType="withEffect">
                                  <p:stCondLst>
                                    <p:cond delay="0"/>
                                  </p:stCondLst>
                                  <p:childTnLst>
                                    <p:set>
                                      <p:cBhvr>
                                        <p:cTn id="27" dur="1" fill="hold">
                                          <p:stCondLst>
                                            <p:cond delay="0"/>
                                          </p:stCondLst>
                                        </p:cTn>
                                        <p:tgtEl>
                                          <p:spTgt spid="498"/>
                                        </p:tgtEl>
                                        <p:attrNameLst>
                                          <p:attrName>style.visibility</p:attrName>
                                        </p:attrNameLst>
                                      </p:cBhvr>
                                      <p:to>
                                        <p:strVal val="visible"/>
                                      </p:to>
                                    </p:set>
                                    <p:anim calcmode="lin" valueType="num">
                                      <p:cBhvr additive="base">
                                        <p:cTn id="28" dur="1000"/>
                                        <p:tgtEl>
                                          <p:spTgt spid="498"/>
                                        </p:tgtEl>
                                        <p:attrNameLst>
                                          <p:attrName>ppt_y</p:attrName>
                                        </p:attrNameLst>
                                      </p:cBhvr>
                                      <p:tavLst>
                                        <p:tav tm="0">
                                          <p:val>
                                            <p:strVal val="#ppt_y+1"/>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497"/>
                                        </p:tgtEl>
                                        <p:attrNameLst>
                                          <p:attrName>style.visibility</p:attrName>
                                        </p:attrNameLst>
                                      </p:cBhvr>
                                      <p:to>
                                        <p:strVal val="visible"/>
                                      </p:to>
                                    </p:set>
                                    <p:anim calcmode="lin" valueType="num">
                                      <p:cBhvr additive="base">
                                        <p:cTn id="31" dur="1000"/>
                                        <p:tgtEl>
                                          <p:spTgt spid="497"/>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Burger Lovers Business Plan XL by Slidesgo">
  <a:themeElements>
    <a:clrScheme name="Simple Light">
      <a:dk1>
        <a:srgbClr val="000000"/>
      </a:dk1>
      <a:lt1>
        <a:srgbClr val="FFFFFF"/>
      </a:lt1>
      <a:dk2>
        <a:srgbClr val="595959"/>
      </a:dk2>
      <a:lt2>
        <a:srgbClr val="EEEEEE"/>
      </a:lt2>
      <a:accent1>
        <a:srgbClr val="FF9900"/>
      </a:accent1>
      <a:accent2>
        <a:srgbClr val="F8C500"/>
      </a:accent2>
      <a:accent3>
        <a:srgbClr val="000000"/>
      </a:accent3>
      <a:accent4>
        <a:srgbClr val="FFAB40"/>
      </a:accent4>
      <a:accent5>
        <a:srgbClr val="FFE599"/>
      </a:accent5>
      <a:accent6>
        <a:srgbClr val="FFD966"/>
      </a:accent6>
      <a:hlink>
        <a:srgbClr val="F8C5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548">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FFC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2627</Words>
  <Application>Microsoft Office PowerPoint</Application>
  <PresentationFormat>Presentación en pantalla (16:9)</PresentationFormat>
  <Paragraphs>592</Paragraphs>
  <Slides>82</Slides>
  <Notes>82</Notes>
  <HiddenSlides>0</HiddenSlides>
  <MMClips>0</MMClips>
  <ScaleCrop>false</ScaleCrop>
  <HeadingPairs>
    <vt:vector size="6" baseType="variant">
      <vt:variant>
        <vt:lpstr>Fuentes usadas</vt:lpstr>
      </vt:variant>
      <vt:variant>
        <vt:i4>25</vt:i4>
      </vt:variant>
      <vt:variant>
        <vt:lpstr>Tema</vt:lpstr>
      </vt:variant>
      <vt:variant>
        <vt:i4>2</vt:i4>
      </vt:variant>
      <vt:variant>
        <vt:lpstr>Títulos de diapositiva</vt:lpstr>
      </vt:variant>
      <vt:variant>
        <vt:i4>82</vt:i4>
      </vt:variant>
    </vt:vector>
  </HeadingPairs>
  <TitlesOfParts>
    <vt:vector size="109" baseType="lpstr">
      <vt:lpstr>Bree Serif</vt:lpstr>
      <vt:lpstr>Calibri</vt:lpstr>
      <vt:lpstr>Abel</vt:lpstr>
      <vt:lpstr>Proxima Nova</vt:lpstr>
      <vt:lpstr>Questrial</vt:lpstr>
      <vt:lpstr>Roboto Medium</vt:lpstr>
      <vt:lpstr>Anton</vt:lpstr>
      <vt:lpstr>Bebas Neue</vt:lpstr>
      <vt:lpstr>Amatic SC</vt:lpstr>
      <vt:lpstr>Montserrat Medium</vt:lpstr>
      <vt:lpstr>Josefin Sans</vt:lpstr>
      <vt:lpstr>Josefin Slab SemiBold</vt:lpstr>
      <vt:lpstr>Roboto Light</vt:lpstr>
      <vt:lpstr>Merriweather</vt:lpstr>
      <vt:lpstr>Anaheim</vt:lpstr>
      <vt:lpstr>Arial</vt:lpstr>
      <vt:lpstr>Roboto Condensed Light</vt:lpstr>
      <vt:lpstr>Josefin Sans Medium</vt:lpstr>
      <vt:lpstr>Poppins SemiBold</vt:lpstr>
      <vt:lpstr>Raleway</vt:lpstr>
      <vt:lpstr>Poppins</vt:lpstr>
      <vt:lpstr>Proxima Nova Semibold</vt:lpstr>
      <vt:lpstr>Roboto</vt:lpstr>
      <vt:lpstr>Lato</vt:lpstr>
      <vt:lpstr>Montserrat Black</vt:lpstr>
      <vt:lpstr>Burger Lovers Business Plan XL by Slidesgo</vt:lpstr>
      <vt:lpstr>Slidesgo Final Pages</vt:lpstr>
      <vt:lpstr>BURGER LOVERS</vt:lpstr>
      <vt:lpstr>TABLE OF CONTENTS</vt:lpstr>
      <vt:lpstr>TABLE OF CONTENTS</vt:lpstr>
      <vt:lpstr>MISSION STATEMENT</vt:lpstr>
      <vt:lpstr>MISSION STATEMENT</vt:lpstr>
      <vt:lpstr>OUR COMPANY</vt:lpstr>
      <vt:lpstr>BUSINESS OVERVIEW</vt:lpstr>
      <vt:lpstr>MARKET ANALYSIS</vt:lpstr>
      <vt:lpstr>MARKET TENDENCIES</vt:lpstr>
      <vt:lpstr>PROBLEM</vt:lpstr>
      <vt:lpstr>TARGET</vt:lpstr>
      <vt:lpstr>PROBLEM</vt:lpstr>
      <vt:lpstr>COMPETITORS</vt:lpstr>
      <vt:lpstr>THEM</vt:lpstr>
      <vt:lpstr>AWESOME WORDS!</vt:lpstr>
      <vt:lpstr>AWESOME WORDS!</vt:lpstr>
      <vt:lpstr>MARKET, ANALYSIS AND COMPETITION</vt:lpstr>
      <vt:lpstr>TARGET</vt:lpstr>
      <vt:lpstr>A PICTURE IS WORTH A THOUSAND WORDS</vt:lpstr>
      <vt:lpstr>A PICTURE IS WORTH A THOUSAND WORDS</vt:lpstr>
      <vt:lpstr>A PICTURE ALWAYS REINFORCES THE CONCEPT</vt:lpstr>
      <vt:lpstr>A PICTURE ALWAYS REINFORCES THE CONCEPT</vt:lpstr>
      <vt:lpstr>MARKET SIZE</vt:lpstr>
      <vt:lpstr>MARKET SIZE</vt:lpstr>
      <vt:lpstr>MARKET SHARE</vt:lpstr>
      <vt:lpstr>MARKET SHARE</vt:lpstr>
      <vt:lpstr>COMPETITION ANALYSIS</vt:lpstr>
      <vt:lpstr>COMPETITION ANALYSIS</vt:lpstr>
      <vt:lpstr>Despite being red, Mars is actually a cold place. It’s full of iron oxide dust, which gives the planet its reddish cast</vt:lpstr>
      <vt:lpstr>“This is a quote. Words full of wisdom that someone important said and can make the reader get inspired.”</vt:lpstr>
      <vt:lpstr>MARKETING PLAN</vt:lpstr>
      <vt:lpstr>OUR SERVICES</vt:lpstr>
      <vt:lpstr>OUR SERVICES</vt:lpstr>
      <vt:lpstr>BREAK-EVEN ANALYSIS</vt:lpstr>
      <vt:lpstr>BREAK-EVEN ANALYSIS</vt:lpstr>
      <vt:lpstr>OUR MENUS</vt:lpstr>
      <vt:lpstr>OUR MENUS</vt:lpstr>
      <vt:lpstr>SALES AND DISTRIBUTION</vt:lpstr>
      <vt:lpstr>SALES AND DISTRIBUTION</vt:lpstr>
      <vt:lpstr>ADVERTISING AND PROMOTION</vt:lpstr>
      <vt:lpstr>ADVERTISING AND PROMOTION</vt:lpstr>
      <vt:lpstr>MANAGEMENT PLAN</vt:lpstr>
      <vt:lpstr>HEAD WAITER</vt:lpstr>
      <vt:lpstr>ADAM SMITH</vt:lpstr>
      <vt:lpstr>ORGANIZATIONAL CHART</vt:lpstr>
      <vt:lpstr>1</vt:lpstr>
      <vt:lpstr>OUR PARTNERS</vt:lpstr>
      <vt:lpstr>OUR PARTNERS</vt:lpstr>
      <vt:lpstr>OPERATING PLAN</vt:lpstr>
      <vt:lpstr>OUR PROCESS</vt:lpstr>
      <vt:lpstr>OUR PROCESS</vt:lpstr>
      <vt:lpstr>FINANCIAL PLAN</vt:lpstr>
      <vt:lpstr>498,300,000</vt:lpstr>
      <vt:lpstr>550K</vt:lpstr>
      <vt:lpstr>PREDICTED GROWTH</vt:lpstr>
      <vt:lpstr>PREDICTED GROWTH</vt:lpstr>
      <vt:lpstr>BALANCE SHEET</vt:lpstr>
      <vt:lpstr>BALANCE SHEET</vt:lpstr>
      <vt:lpstr>THANKS</vt:lpstr>
      <vt:lpstr>ALTERNATIVE RESOURCES</vt:lpstr>
      <vt:lpstr>PREMIUM ICONS</vt:lpstr>
      <vt:lpstr>ALTERNATIVE RESOURCES</vt:lpstr>
      <vt:lpstr>RESOURCES</vt:lpstr>
      <vt:lpstr>RESOURCES</vt:lpstr>
      <vt:lpstr>RESOURCES</vt:lpstr>
      <vt:lpstr>PREMIUM RESOURCES</vt:lpstr>
      <vt:lpstr>PREMIUM RESOURCES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BURGER LOVERS</dc:title>
  <cp:lastModifiedBy>eduardo</cp:lastModifiedBy>
  <cp:revision>2</cp:revision>
  <dcterms:modified xsi:type="dcterms:W3CDTF">2023-12-03T07:42:31Z</dcterms:modified>
</cp:coreProperties>
</file>