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844905" y="1816861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996" y="4127470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085142" y="122327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67462" y="1150120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751595" y="1150120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39556" y="3993380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547621" y="128665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913117" y="2455276"/>
            <a:ext cx="4719895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