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A9A43C3-3AFB-4FA0-9212-9452A1B1F24B}" type="datetimeFigureOut">
              <a:rPr lang="en-US" smtClean="0"/>
              <a:t>18/03/2025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76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18/03/2025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6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18/03/2025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3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18/03/2025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A9A43C3-3AFB-4FA0-9212-9452A1B1F24B}" type="datetimeFigureOut">
              <a:rPr lang="en-US" smtClean="0"/>
              <a:t>18/03/2025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18/03/2025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6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18/03/2025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18/03/2025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7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18/03/2025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18/03/2025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623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A9A43C3-3AFB-4FA0-9212-9452A1B1F24B}" type="datetimeFigureOut">
              <a:rPr lang="en-US" smtClean="0"/>
              <a:t>18/03/2025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29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A9A43C3-3AFB-4FA0-9212-9452A1B1F24B}" type="datetimeFigureOut">
              <a:rPr lang="en-US" smtClean="0"/>
              <a:t>18/03/2025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3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HOAN HÔ THẾ TỬ</a:t>
            </a:r>
            <a:endParaRPr lang="en-US" sz="6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55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82137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dirty="0"/>
              <a:t> </a:t>
            </a:r>
            <a:r>
              <a:rPr lang="en-US" sz="7200" b="1" dirty="0" err="1" smtClean="0"/>
              <a:t>Hoan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hô</a:t>
            </a:r>
            <a:r>
              <a:rPr lang="en-US" sz="7200" b="1" dirty="0" smtClean="0"/>
              <a:t> (</a:t>
            </a:r>
            <a:r>
              <a:rPr lang="en-US" sz="7200" b="1" dirty="0" err="1" smtClean="0"/>
              <a:t>hoan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hô</a:t>
            </a:r>
            <a:r>
              <a:rPr lang="en-US" sz="7200" b="1" dirty="0" smtClean="0"/>
              <a:t>) </a:t>
            </a:r>
            <a:r>
              <a:rPr lang="en-US" sz="7200" b="1" dirty="0" err="1" smtClean="0"/>
              <a:t>Thế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Tử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nhà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Đavid</a:t>
            </a:r>
            <a:r>
              <a:rPr lang="en-US" sz="7200" b="1" dirty="0" smtClean="0"/>
              <a:t> (</a:t>
            </a:r>
            <a:r>
              <a:rPr lang="en-US" sz="7200" b="1" dirty="0" err="1" smtClean="0"/>
              <a:t>nào</a:t>
            </a:r>
            <a:r>
              <a:rPr lang="en-US" sz="7200" b="1" dirty="0" smtClean="0"/>
              <a:t> ta </a:t>
            </a:r>
            <a:r>
              <a:rPr lang="en-US" sz="7200" b="1" dirty="0" err="1" smtClean="0"/>
              <a:t>hoan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hô</a:t>
            </a:r>
            <a:r>
              <a:rPr lang="en-US" sz="7200" b="1" dirty="0" smtClean="0"/>
              <a:t>). </a:t>
            </a:r>
            <a:r>
              <a:rPr lang="en-US" sz="7200" b="1" dirty="0" err="1" smtClean="0"/>
              <a:t>Vạn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phúc</a:t>
            </a:r>
            <a:r>
              <a:rPr lang="en-US" sz="7200" b="1" dirty="0" smtClean="0"/>
              <a:t> (</a:t>
            </a:r>
            <a:r>
              <a:rPr lang="en-US" sz="7200" b="1" dirty="0" err="1" smtClean="0"/>
              <a:t>vạn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phúc</a:t>
            </a:r>
            <a:r>
              <a:rPr lang="en-US" sz="7200" b="1" dirty="0" smtClean="0"/>
              <a:t>) </a:t>
            </a:r>
            <a:r>
              <a:rPr lang="en-US" sz="7200" b="1" dirty="0" err="1" smtClean="0"/>
              <a:t>Vua</a:t>
            </a:r>
            <a:r>
              <a:rPr lang="en-US" sz="7200" b="1" dirty="0" smtClean="0"/>
              <a:t> Is-</a:t>
            </a:r>
            <a:r>
              <a:rPr lang="en-US" sz="7200" b="1" dirty="0" err="1" smtClean="0"/>
              <a:t>ra</a:t>
            </a:r>
            <a:r>
              <a:rPr lang="en-US" sz="7200" b="1" dirty="0" smtClean="0"/>
              <a:t>-el (</a:t>
            </a:r>
            <a:r>
              <a:rPr lang="en-US" sz="7200" b="1" dirty="0" err="1" smtClean="0"/>
              <a:t>nào</a:t>
            </a:r>
            <a:r>
              <a:rPr lang="en-US" sz="7200" b="1" dirty="0" smtClean="0"/>
              <a:t> ta </a:t>
            </a:r>
            <a:r>
              <a:rPr lang="en-US" sz="7200" b="1" dirty="0" err="1" smtClean="0"/>
              <a:t>hoan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hô</a:t>
            </a:r>
            <a:r>
              <a:rPr lang="en-US" sz="7200" b="1" dirty="0" smtClean="0"/>
              <a:t>). 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6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882137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dirty="0"/>
              <a:t> </a:t>
            </a:r>
            <a:r>
              <a:rPr lang="en-US" sz="6600" b="1" dirty="0" err="1" smtClean="0"/>
              <a:t>Vạn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vạn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phúc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Đấng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ngự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nhân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Danh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(</a:t>
            </a:r>
            <a:r>
              <a:rPr lang="en-US" sz="6600" b="1" dirty="0" err="1" smtClean="0"/>
              <a:t>là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vạn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vạn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phúc</a:t>
            </a:r>
            <a:r>
              <a:rPr lang="en-US" sz="6600" b="1" dirty="0" smtClean="0"/>
              <a:t>). </a:t>
            </a:r>
            <a:r>
              <a:rPr lang="en-US" sz="6600" b="1" dirty="0" err="1" smtClean="0"/>
              <a:t>Hoan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hô</a:t>
            </a:r>
            <a:r>
              <a:rPr lang="en-US" sz="6600" b="1" dirty="0" smtClean="0"/>
              <a:t>, </a:t>
            </a:r>
            <a:r>
              <a:rPr lang="en-US" sz="6600" b="1" dirty="0" err="1" smtClean="0"/>
              <a:t>nào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hoan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hô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ngự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chốn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cửu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trùng</a:t>
            </a:r>
            <a:r>
              <a:rPr lang="en-US" sz="6600" b="1" dirty="0" smtClean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04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84</TotalTime>
  <Words>4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Garamond</vt:lpstr>
      <vt:lpstr>Verdana</vt:lpstr>
      <vt:lpstr>Savon</vt:lpstr>
      <vt:lpstr>HOAN HÔ THẾ TỬ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LOÀI NGƯỜI ƠI</dc:title>
  <dc:creator>Admin</dc:creator>
  <cp:lastModifiedBy>Windows User</cp:lastModifiedBy>
  <cp:revision>47</cp:revision>
  <dcterms:created xsi:type="dcterms:W3CDTF">2024-12-09T14:34:39Z</dcterms:created>
  <dcterms:modified xsi:type="dcterms:W3CDTF">2025-03-18T01:31:25Z</dcterms:modified>
</cp:coreProperties>
</file>