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5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51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56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61.xml"/>
  <Override ContentType="application/vnd.openxmlformats-officedocument.presentationml.notesSlide+xml" PartName="/ppt/notesSlides/notesSlide57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58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62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54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63.xml"/>
  <Override ContentType="application/vnd.openxmlformats-officedocument.presentationml.notesSlide+xml" PartName="/ppt/notesSlides/notesSlide5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60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5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53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binary" PartName="/ppt/metadata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60.xml"/>
  <Override ContentType="application/vnd.openxmlformats-officedocument.presentationml.slide+xml" PartName="/ppt/slides/slide5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51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54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53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6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55.xml"/>
  <Override ContentType="application/vnd.openxmlformats-officedocument.presentationml.slide+xml" PartName="/ppt/slides/slide29.xml"/>
  <Override ContentType="application/vnd.openxmlformats-officedocument.presentationml.slide+xml" PartName="/ppt/slides/slide59.xml"/>
  <Override ContentType="application/vnd.openxmlformats-officedocument.presentationml.slide+xml" PartName="/ppt/slides/slide32.xml"/>
  <Override ContentType="application/vnd.openxmlformats-officedocument.presentationml.slide+xml" PartName="/ppt/slides/slide62.xml"/>
  <Override ContentType="application/vnd.openxmlformats-officedocument.presentationml.slide+xml" PartName="/ppt/slides/slide1.xml"/>
  <Override ContentType="application/vnd.openxmlformats-officedocument.presentationml.slide+xml" PartName="/ppt/slides/slide58.xml"/>
  <Override ContentType="application/vnd.openxmlformats-officedocument.presentationml.slide+xml" PartName="/ppt/slides/slide63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61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5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package.core-properties+xml" PartName="/docProps/core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5"/>
    <p:sldMasterId id="2147483659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  <p:sldId id="306" r:id="rId58"/>
    <p:sldId id="307" r:id="rId59"/>
    <p:sldId id="308" r:id="rId60"/>
    <p:sldId id="309" r:id="rId61"/>
    <p:sldId id="310" r:id="rId62"/>
    <p:sldId id="311" r:id="rId63"/>
    <p:sldId id="312" r:id="rId64"/>
    <p:sldId id="313" r:id="rId65"/>
    <p:sldId id="314" r:id="rId66"/>
    <p:sldId id="315" r:id="rId67"/>
    <p:sldId id="316" r:id="rId68"/>
    <p:sldId id="317" r:id="rId69"/>
    <p:sldId id="318" r:id="rId70"/>
  </p:sldIdLst>
  <p:sldSz cy="6858000" cx="12192000"/>
  <p:notesSz cx="6858000" cy="9144000"/>
  <p:embeddedFontLst>
    <p:embeddedFont>
      <p:font typeface="Open Sans"/>
      <p:regular r:id="rId71"/>
      <p:bold r:id="rId72"/>
      <p:italic r:id="rId73"/>
      <p:boldItalic r:id="rId7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2251">
          <p15:clr>
            <a:srgbClr val="A4A3A4"/>
          </p15:clr>
        </p15:guide>
        <p15:guide id="2" orient="horz" pos="3159">
          <p15:clr>
            <a:srgbClr val="A4A3A4"/>
          </p15:clr>
        </p15:guide>
        <p15:guide id="3" orient="horz" pos="981">
          <p15:clr>
            <a:srgbClr val="A4A3A4"/>
          </p15:clr>
        </p15:guide>
        <p15:guide id="4" pos="3840">
          <p15:clr>
            <a:srgbClr val="A4A3A4"/>
          </p15:clr>
        </p15:guide>
        <p15:guide id="5" pos="575">
          <p15:clr>
            <a:srgbClr val="A4A3A4"/>
          </p15:clr>
        </p15:guide>
        <p15:guide id="6" pos="7105">
          <p15:clr>
            <a:srgbClr val="A4A3A4"/>
          </p15:clr>
        </p15:guide>
        <p15:guide id="7" pos="7408">
          <p15:clr>
            <a:srgbClr val="A4A3A4"/>
          </p15:clr>
        </p15:guide>
        <p15:guide id="8" pos="303">
          <p15:clr>
            <a:srgbClr val="A4A3A4"/>
          </p15:clr>
        </p15:guide>
        <p15:guide id="9" pos="1965">
          <p15:clr>
            <a:srgbClr val="A4A3A4"/>
          </p15:clr>
        </p15:guide>
        <p15:guide id="10" pos="5715">
          <p15:clr>
            <a:srgbClr val="A4A3A4"/>
          </p15:clr>
        </p15:guide>
        <p15:guide id="11" pos="4384">
          <p15:clr>
            <a:srgbClr val="A4A3A4"/>
          </p15:clr>
        </p15:guide>
        <p15:guide id="12" orient="horz" pos="3295">
          <p15:clr>
            <a:srgbClr val="A4A3A4"/>
          </p15:clr>
        </p15:guide>
        <p15:guide id="13" orient="horz" pos="2160">
          <p15:clr>
            <a:srgbClr val="A4A3A4"/>
          </p15:clr>
        </p15:guide>
      </p15:sldGuideLst>
    </p:ext>
    <p:ext uri="{2D200454-40CA-4A62-9FC3-DE9A4176ACB9}">
      <p15:notesGuideLst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  <p:ext uri="http://customooxmlschemas.google.com/">
      <go:slidesCustomData xmlns:go="http://customooxmlschemas.google.com/" r:id="rId75" roundtripDataSignature="AMtx7miohtbvx+wGzXFW8UA36i0GJLG5Bg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20215213-9EE7-4381-8A07-4DB6A13776E5}">
  <a:tblStyle styleId="{20215213-9EE7-4381-8A07-4DB6A13776E5}" styleName="Table_0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7ECF3"/>
          </a:solidFill>
        </a:fill>
      </a:tcStyle>
    </a:wholeTbl>
    <a:band1H>
      <a:tcTxStyle/>
      <a:tcStyle>
        <a:fill>
          <a:solidFill>
            <a:srgbClr val="CBD7E6"/>
          </a:solidFill>
        </a:fill>
      </a:tcStyle>
    </a:band1H>
    <a:band2H>
      <a:tcTxStyle/>
    </a:band2H>
    <a:band1V>
      <a:tcTxStyle/>
      <a:tcStyle>
        <a:fill>
          <a:solidFill>
            <a:srgbClr val="CBD7E6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1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1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1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1"/>
          </a:solidFill>
        </a:fill>
      </a:tcStyle>
    </a:firstRow>
    <a:neCell>
      <a:tcTxStyle/>
    </a:neCell>
    <a:nwCell>
      <a:tcTxStyle/>
    </a:nwCell>
  </a:tblStyle>
  <a:tblStyle styleId="{1335E4AA-DED7-4581-8DB7-FAEC42D385C5}" styleName="Table_1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8E7E8"/>
          </a:solidFill>
        </a:fill>
      </a:tcStyle>
    </a:wholeTbl>
    <a:band1H>
      <a:tcTxStyle/>
      <a:tcStyle>
        <a:fill>
          <a:solidFill>
            <a:srgbClr val="CECBCF"/>
          </a:solidFill>
        </a:fill>
      </a:tcStyle>
    </a:band1H>
    <a:band2H>
      <a:tcTxStyle/>
    </a:band2H>
    <a:band1V>
      <a:tcTxStyle/>
      <a:tcStyle>
        <a:fill>
          <a:solidFill>
            <a:srgbClr val="CECBCF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6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6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6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6"/>
          </a:solidFill>
        </a:fill>
      </a:tcStyle>
    </a:firstRow>
    <a:neCell>
      <a:tcTxStyle/>
    </a:neCell>
    <a:nwCell>
      <a:tcTxStyle/>
    </a:nwCell>
  </a:tblStyle>
  <a:tblStyle styleId="{FE09010B-598E-4B8F-995D-BAC91DF5C1E4}" styleName="Table_2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4E7E7"/>
          </a:solidFill>
        </a:fill>
      </a:tcStyle>
    </a:wholeTbl>
    <a:band1H>
      <a:tcTxStyle/>
      <a:tcStyle>
        <a:fill>
          <a:solidFill>
            <a:srgbClr val="E8CCCB"/>
          </a:solidFill>
        </a:fill>
      </a:tcStyle>
    </a:band1H>
    <a:band2H>
      <a:tcTxStyle/>
    </a:band2H>
    <a:band1V>
      <a:tcTxStyle/>
      <a:tcStyle>
        <a:fill>
          <a:solidFill>
            <a:srgbClr val="E8CCCB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5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5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5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5"/>
          </a:solidFill>
        </a:fill>
      </a:tcStyle>
    </a:firstRow>
    <a:neCell>
      <a:tcTxStyle/>
    </a:neCell>
    <a:nwCell>
      <a:tcTxStyle/>
    </a:nwCell>
  </a:tblStyle>
  <a:tblStyle styleId="{B2E0037C-964B-46E3-98F7-8A9B8A468689}" styleName="Table_3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DEFE6"/>
          </a:solidFill>
        </a:fill>
      </a:tcStyle>
    </a:wholeTbl>
    <a:band1H>
      <a:tcTxStyle/>
      <a:tcStyle>
        <a:fill>
          <a:solidFill>
            <a:srgbClr val="FADECA"/>
          </a:solidFill>
        </a:fill>
      </a:tcStyle>
    </a:band1H>
    <a:band2H>
      <a:tcTxStyle/>
    </a:band2H>
    <a:band1V>
      <a:tcTxStyle/>
      <a:tcStyle>
        <a:fill>
          <a:solidFill>
            <a:srgbClr val="FADECA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4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4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4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4"/>
          </a:solidFill>
        </a:fill>
      </a:tcStyle>
    </a:firstRow>
    <a:neCell>
      <a:tcTxStyle/>
    </a:neCell>
    <a:nwCell>
      <a:tcTxStyle/>
    </a:nwCell>
  </a:tblStyle>
  <a:tblStyle styleId="{6594FA24-2EA4-424A-A79E-BE7DBD6ED315}" styleName="Table_4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7F0ED"/>
          </a:solidFill>
        </a:fill>
      </a:tcStyle>
    </a:wholeTbl>
    <a:band1H>
      <a:tcTxStyle/>
      <a:tcStyle>
        <a:fill>
          <a:solidFill>
            <a:srgbClr val="CADFD8"/>
          </a:solidFill>
        </a:fill>
      </a:tcStyle>
    </a:band1H>
    <a:band2H>
      <a:tcTxStyle/>
    </a:band2H>
    <a:band1V>
      <a:tcTxStyle/>
      <a:tcStyle>
        <a:fill>
          <a:solidFill>
            <a:srgbClr val="CADFD8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2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2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2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2"/>
          </a:solidFill>
        </a:fill>
      </a:tcStyle>
    </a:firstRow>
    <a:neCell>
      <a:tcTxStyle/>
    </a:neCell>
    <a:nwCell>
      <a:tcTxStyle/>
    </a:nwCell>
  </a:tblStyle>
  <a:tblStyle styleId="{7679FCD2-88E8-42F6-9F14-C8AD48239900}" styleName="Table_5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FF3E9"/>
          </a:solidFill>
        </a:fill>
      </a:tcStyle>
    </a:wholeTbl>
    <a:band1H>
      <a:tcTxStyle/>
      <a:tcStyle>
        <a:fill>
          <a:solidFill>
            <a:srgbClr val="DEE7D0"/>
          </a:solidFill>
        </a:fill>
      </a:tcStyle>
    </a:band1H>
    <a:band2H>
      <a:tcTxStyle/>
    </a:band2H>
    <a:band1V>
      <a:tcTxStyle/>
      <a:tcStyle>
        <a:fill>
          <a:solidFill>
            <a:srgbClr val="DEE7D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3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3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accent3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3"/>
          </a:solidFill>
        </a:fill>
      </a:tcStyle>
    </a:firstRow>
    <a:neCell>
      <a:tcTxStyle/>
    </a:neCell>
    <a:nwCell>
      <a:tcTxStyle/>
    </a:nwCell>
  </a:tblStyle>
  <a:tblStyle styleId="{88221CFC-1BEB-42ED-836E-D3D7E4DABCB4}" styleName="Table_6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127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EEF0F0"/>
          </a:solidFill>
        </a:fill>
      </a:tcStyle>
    </a:wholeTbl>
    <a:band1H>
      <a:tcTxStyle/>
      <a:tcStyle>
        <a:fill>
          <a:solidFill>
            <a:srgbClr val="DCE0E0"/>
          </a:solidFill>
        </a:fill>
      </a:tcStyle>
    </a:band1H>
    <a:band2H>
      <a:tcTxStyle/>
    </a:band2H>
    <a:band1V>
      <a:tcTxStyle/>
      <a:tcStyle>
        <a:fill>
          <a:solidFill>
            <a:srgbClr val="DCE0E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dk1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dk1"/>
          </a:solidFill>
        </a:fill>
      </a:tcStyle>
    </a:firstCol>
    <a:la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top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dk1"/>
          </a:solidFill>
        </a:fill>
      </a:tcStyle>
    </a:lastRow>
    <a:seCell>
      <a:tcTxStyle/>
    </a:seCell>
    <a:swCell>
      <a:tcTxStyle/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3810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dk1"/>
          </a:solidFill>
        </a:fill>
      </a:tcStyle>
    </a:firstRow>
    <a:neCell>
      <a:tcTxStyle/>
    </a:neCell>
    <a:nwCell>
      <a:tcTxStyle/>
    </a:nwCell>
  </a:tblStyle>
  <a:tblStyle styleId="{3C883F4D-6EA2-4248-8683-0059BDCE7D43}" styleName="Table_7">
    <a:wholeTbl>
      <a:tcTxStyle b="off" i="off">
        <a:font>
          <a:latin typeface="Calibri"/>
          <a:ea typeface="Calibri"/>
          <a:cs typeface="Calibri"/>
        </a:font>
        <a:schemeClr val="lt1"/>
      </a:tcTxStyle>
      <a:tcStyle>
        <a:tcBdr>
          <a:left>
            <a:ln cap="flat" cmpd="sng" w="9525">
              <a:solidFill>
                <a:srgbClr val="BCCCDF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BCCCDF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BCCCDF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BCCCDF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  <a:tcStyle>
        <a:fill>
          <a:solidFill>
            <a:schemeClr val="lt1">
              <a:alpha val="20000"/>
            </a:schemeClr>
          </a:solidFill>
        </a:fill>
      </a:tcStyle>
    </a:band1H>
    <a:band2H>
      <a:tcTxStyle/>
    </a:band2H>
    <a:band1V>
      <a:tcTxStyle/>
      <a:tcStyle>
        <a:fill>
          <a:solidFill>
            <a:schemeClr val="lt1">
              <a:alpha val="20000"/>
            </a:schemeClr>
          </a:solidFill>
        </a:fill>
      </a:tcStyle>
    </a:band1V>
    <a:band2V>
      <a:tcTxStyle/>
    </a:band2V>
    <a:lastCol>
      <a:tcTxStyle b="on" i="off"/>
      <a:tcStyle>
        <a:tcBdr>
          <a:lef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</a:tcBdr>
      </a:tcStyle>
    </a:lastCol>
    <a:firstCol>
      <a:tcTxStyle b="on" i="off"/>
      <a:tcStyle>
        <a:tcBdr>
          <a:righ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</a:tcBdr>
      </a:tcStyle>
    </a:firstCol>
    <a:lastRow>
      <a:tcTxStyle b="on" i="off"/>
      <a:tcStyle>
        <a:tcBdr>
          <a:top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rgbClr val="FFFFFF">
              <a:alpha val="0"/>
            </a:srgbClr>
          </a:solidFill>
        </a:fill>
      </a:tcStyle>
    </a:lastRow>
    <a:seCell>
      <a:tcTxStyle/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eCell>
    <a:swCell>
      <a:tcTxStyle/>
      <a:tcStyle>
        <a:tcBdr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wCell>
    <a:firstRow>
      <a:tcTxStyle b="on" i="off"/>
      <a:tcStyle>
        <a:tcBdr>
          <a:bottom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rgbClr val="FFFFFF">
              <a:alpha val="0"/>
            </a:srgbClr>
          </a:solidFill>
        </a:fill>
      </a:tcStyle>
    </a:firstRow>
    <a:neCell>
      <a:tcTxStyle/>
      <a:tcStyle>
        <a:tcBdr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</a:tcBdr>
      </a:tcStyle>
    </a:neCell>
    <a:nwCell>
      <a:tcTxStyle/>
    </a:nwCell>
  </a:tblStyle>
  <a:tblStyle styleId="{297C718A-BBB1-4A6E-B946-2ADA7AACC234}" styleName="Table_8">
    <a:wholeTbl>
      <a:tcTxStyle b="off" i="off">
        <a:font>
          <a:latin typeface="Calibri"/>
          <a:ea typeface="Calibri"/>
          <a:cs typeface="Calibri"/>
        </a:font>
        <a:schemeClr val="lt1"/>
      </a:tcTxStyle>
      <a:tcStyle>
        <a:tcBdr>
          <a:left>
            <a:ln cap="flat" cmpd="sng" w="9525">
              <a:solidFill>
                <a:srgbClr val="F9D5BA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F9D5BA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F9D5BA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F9D5BA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  <a:tcStyle>
        <a:fill>
          <a:solidFill>
            <a:schemeClr val="lt1">
              <a:alpha val="20000"/>
            </a:schemeClr>
          </a:solidFill>
        </a:fill>
      </a:tcStyle>
    </a:band1H>
    <a:band2H>
      <a:tcTxStyle/>
    </a:band2H>
    <a:band1V>
      <a:tcTxStyle/>
      <a:tcStyle>
        <a:fill>
          <a:solidFill>
            <a:schemeClr val="lt1">
              <a:alpha val="20000"/>
            </a:schemeClr>
          </a:solidFill>
        </a:fill>
      </a:tcStyle>
    </a:band1V>
    <a:band2V>
      <a:tcTxStyle/>
    </a:band2V>
    <a:lastCol>
      <a:tcTxStyle b="on" i="off"/>
      <a:tcStyle>
        <a:tcBdr>
          <a:lef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</a:tcBdr>
      </a:tcStyle>
    </a:lastCol>
    <a:firstCol>
      <a:tcTxStyle b="on" i="off"/>
      <a:tcStyle>
        <a:tcBdr>
          <a:righ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</a:tcBdr>
      </a:tcStyle>
    </a:firstCol>
    <a:lastRow>
      <a:tcTxStyle b="on" i="off"/>
      <a:tcStyle>
        <a:tcBdr>
          <a:top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rgbClr val="FFFFFF">
              <a:alpha val="0"/>
            </a:srgbClr>
          </a:solidFill>
        </a:fill>
      </a:tcStyle>
    </a:lastRow>
    <a:seCell>
      <a:tcTxStyle/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eCell>
    <a:swCell>
      <a:tcTxStyle/>
      <a:tcStyle>
        <a:tcBdr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wCell>
    <a:firstRow>
      <a:tcTxStyle b="on" i="off"/>
      <a:tcStyle>
        <a:tcBdr>
          <a:bottom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rgbClr val="FFFFFF">
              <a:alpha val="0"/>
            </a:srgbClr>
          </a:solidFill>
        </a:fill>
      </a:tcStyle>
    </a:firstRow>
    <a:neCell>
      <a:tcTxStyle/>
      <a:tcStyle>
        <a:tcBdr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</a:tcBdr>
      </a:tcStyle>
    </a:neCell>
    <a:nwCell>
      <a:tcTxStyle/>
    </a:nwCell>
  </a:tblStyle>
  <a:tblStyle styleId="{9DEB44D4-4D7B-42A2-89E3-FF6936D33585}" styleName="Table_9">
    <a:wholeTbl>
      <a:tcTxStyle b="off" i="off">
        <a:font>
          <a:latin typeface="Calibri"/>
          <a:ea typeface="Calibri"/>
          <a:cs typeface="Calibri"/>
        </a:font>
        <a:schemeClr val="lt1"/>
      </a:tcTxStyle>
      <a:tcStyle>
        <a:tcBdr>
          <a:left>
            <a:ln cap="flat" cmpd="sng" w="9525">
              <a:solidFill>
                <a:srgbClr val="BAD6CD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BAD6CD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BAD6CD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BAD6CD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  <a:tcStyle>
        <a:fill>
          <a:solidFill>
            <a:schemeClr val="lt1">
              <a:alpha val="20000"/>
            </a:schemeClr>
          </a:solidFill>
        </a:fill>
      </a:tcStyle>
    </a:band1H>
    <a:band2H>
      <a:tcTxStyle/>
    </a:band2H>
    <a:band1V>
      <a:tcTxStyle/>
      <a:tcStyle>
        <a:fill>
          <a:solidFill>
            <a:schemeClr val="lt1">
              <a:alpha val="20000"/>
            </a:schemeClr>
          </a:solidFill>
        </a:fill>
      </a:tcStyle>
    </a:band1V>
    <a:band2V>
      <a:tcTxStyle/>
    </a:band2V>
    <a:lastCol>
      <a:tcTxStyle b="on" i="off"/>
      <a:tcStyle>
        <a:tcBdr>
          <a:lef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</a:tcBdr>
      </a:tcStyle>
    </a:lastCol>
    <a:firstCol>
      <a:tcTxStyle b="on" i="off"/>
      <a:tcStyle>
        <a:tcBdr>
          <a:righ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</a:tcBdr>
      </a:tcStyle>
    </a:firstCol>
    <a:lastRow>
      <a:tcTxStyle b="on" i="off"/>
      <a:tcStyle>
        <a:tcBdr>
          <a:top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rgbClr val="FFFFFF">
              <a:alpha val="0"/>
            </a:srgbClr>
          </a:solidFill>
        </a:fill>
      </a:tcStyle>
    </a:lastRow>
    <a:seCell>
      <a:tcTxStyle/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eCell>
    <a:swCell>
      <a:tcTxStyle/>
      <a:tcStyle>
        <a:tcBdr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wCell>
    <a:firstRow>
      <a:tcTxStyle b="on" i="off"/>
      <a:tcStyle>
        <a:tcBdr>
          <a:bottom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rgbClr val="FFFFFF">
              <a:alpha val="0"/>
            </a:srgbClr>
          </a:solidFill>
        </a:fill>
      </a:tcStyle>
    </a:firstRow>
    <a:neCell>
      <a:tcTxStyle/>
      <a:tcStyle>
        <a:tcBdr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</a:tcBdr>
      </a:tcStyle>
    </a:neCell>
    <a:nwCell>
      <a:tcTxStyle/>
    </a:nwCell>
  </a:tblStyle>
  <a:tblStyle styleId="{F208A794-8650-40A3-A53A-DE2A49CECECA}" styleName="Table_10">
    <a:wholeTbl>
      <a:tcTxStyle b="off" i="off">
        <a:font>
          <a:latin typeface="Calibri"/>
          <a:ea typeface="Calibri"/>
          <a:cs typeface="Calibri"/>
        </a:font>
        <a:schemeClr val="lt1"/>
      </a:tcTxStyle>
      <a:tcStyle>
        <a:tcBdr>
          <a:left>
            <a:ln cap="flat" cmpd="sng" w="9525">
              <a:solidFill>
                <a:srgbClr val="E2BDBC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E2BDBC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E2BDBC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E2BDBC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  <a:tcStyle>
        <a:fill>
          <a:solidFill>
            <a:schemeClr val="lt1">
              <a:alpha val="20000"/>
            </a:schemeClr>
          </a:solidFill>
        </a:fill>
      </a:tcStyle>
    </a:band1H>
    <a:band2H>
      <a:tcTxStyle/>
    </a:band2H>
    <a:band1V>
      <a:tcTxStyle/>
      <a:tcStyle>
        <a:fill>
          <a:solidFill>
            <a:schemeClr val="lt1">
              <a:alpha val="20000"/>
            </a:schemeClr>
          </a:solidFill>
        </a:fill>
      </a:tcStyle>
    </a:band1V>
    <a:band2V>
      <a:tcTxStyle/>
    </a:band2V>
    <a:lastCol>
      <a:tcTxStyle b="on" i="off"/>
      <a:tcStyle>
        <a:tcBdr>
          <a:lef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left>
        </a:tcBdr>
      </a:tcStyle>
    </a:lastCol>
    <a:firstCol>
      <a:tcTxStyle b="on" i="off"/>
      <a:tcStyle>
        <a:tcBdr>
          <a:right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right>
        </a:tcBdr>
      </a:tcStyle>
    </a:firstCol>
    <a:lastRow>
      <a:tcTxStyle b="on" i="off"/>
      <a:tcStyle>
        <a:tcBdr>
          <a:top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rgbClr val="FFFFFF">
              <a:alpha val="0"/>
            </a:srgbClr>
          </a:solidFill>
        </a:fill>
      </a:tcStyle>
    </a:lastRow>
    <a:seCell>
      <a:tcTxStyle/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eCell>
    <a:swCell>
      <a:tcTxStyle/>
      <a:tcStyle>
        <a:tcBdr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</a:tcBdr>
      </a:tcStyle>
    </a:swCell>
    <a:firstRow>
      <a:tcTxStyle b="on" i="off"/>
      <a:tcStyle>
        <a:tcBdr>
          <a:bottom>
            <a:ln cap="flat" cmpd="sng" w="9525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rgbClr val="FFFFFF">
              <a:alpha val="0"/>
            </a:srgbClr>
          </a:solidFill>
        </a:fill>
      </a:tcStyle>
    </a:firstRow>
    <a:neCell>
      <a:tcTxStyle/>
      <a:tcStyle>
        <a:tcBdr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</a:tcBdr>
      </a:tcStyle>
    </a:neCell>
    <a:nwCell>
      <a:tcTxStyle/>
    </a:nwCell>
  </a:tblStyle>
  <a:tblStyle styleId="{13A4E264-588B-4D79-9662-DCB06BAD89EC}" styleName="Table_11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fill>
          <a:solidFill>
            <a:srgbClr val="EEF0F0"/>
          </a:solidFill>
        </a:fill>
      </a:tcStyle>
    </a:band1H>
    <a:band2H>
      <a:tcTxStyle/>
    </a:band2H>
    <a:band1V>
      <a:tcTxStyle/>
      <a:tcStyle>
        <a:fill>
          <a:solidFill>
            <a:srgbClr val="EEF0F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1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1"/>
          </a:solidFill>
        </a:fill>
      </a:tcStyle>
    </a:firstCol>
    <a:lastRow>
      <a:tcTxStyle b="on" i="off"/>
      <a:tcStyle>
        <a:tcBdr>
          <a:top>
            <a:ln cap="flat" cmpd="sng" w="508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Calibri"/>
          <a:ea typeface="Calibri"/>
          <a:cs typeface="Calibri"/>
        </a:font>
        <a:schemeClr val="dk1"/>
      </a:tcTxStyle>
    </a:seCell>
    <a:swCell>
      <a:tcTxStyle b="on" i="off">
        <a:font>
          <a:latin typeface="Calibri"/>
          <a:ea typeface="Calibri"/>
          <a:cs typeface="Calibri"/>
        </a:font>
        <a:schemeClr val="dk1"/>
      </a:tcTxStyle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1"/>
          </a:solidFill>
        </a:fill>
      </a:tcStyle>
    </a:firstRow>
    <a:neCell>
      <a:tcTxStyle/>
    </a:neCell>
    <a:nwCell>
      <a:tcTxStyle/>
    </a:nwCell>
  </a:tblStyle>
  <a:tblStyle styleId="{4D1DF63A-E185-415F-AAF0-E3464BDDFD38}" styleName="Table_12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fill>
          <a:solidFill>
            <a:srgbClr val="EEF0F0"/>
          </a:solidFill>
        </a:fill>
      </a:tcStyle>
    </a:band1H>
    <a:band2H>
      <a:tcTxStyle/>
    </a:band2H>
    <a:band1V>
      <a:tcTxStyle/>
      <a:tcStyle>
        <a:fill>
          <a:solidFill>
            <a:srgbClr val="EEF0F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2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2"/>
          </a:solidFill>
        </a:fill>
      </a:tcStyle>
    </a:firstCol>
    <a:lastRow>
      <a:tcTxStyle b="on" i="off"/>
      <a:tcStyle>
        <a:tcBdr>
          <a:top>
            <a:ln cap="flat" cmpd="sng" w="508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Calibri"/>
          <a:ea typeface="Calibri"/>
          <a:cs typeface="Calibri"/>
        </a:font>
        <a:schemeClr val="dk1"/>
      </a:tcTxStyle>
    </a:seCell>
    <a:swCell>
      <a:tcTxStyle b="on" i="off">
        <a:font>
          <a:latin typeface="Calibri"/>
          <a:ea typeface="Calibri"/>
          <a:cs typeface="Calibri"/>
        </a:font>
        <a:schemeClr val="dk1"/>
      </a:tcTxStyle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2"/>
          </a:solidFill>
        </a:fill>
      </a:tcStyle>
    </a:firstRow>
    <a:neCell>
      <a:tcTxStyle/>
    </a:neCell>
    <a:nwCell>
      <a:tcTxStyle/>
    </a:nwCell>
  </a:tblStyle>
  <a:tblStyle styleId="{2110BE36-E111-4E71-8FA8-CEC14DAEBDBF}" styleName="Table_13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fill>
          <a:solidFill>
            <a:srgbClr val="EEF0F0"/>
          </a:solidFill>
        </a:fill>
      </a:tcStyle>
    </a:band1H>
    <a:band2H>
      <a:tcTxStyle/>
    </a:band2H>
    <a:band1V>
      <a:tcTxStyle/>
      <a:tcStyle>
        <a:fill>
          <a:solidFill>
            <a:srgbClr val="EEF0F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4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4"/>
          </a:solidFill>
        </a:fill>
      </a:tcStyle>
    </a:firstCol>
    <a:lastRow>
      <a:tcTxStyle b="on" i="off"/>
      <a:tcStyle>
        <a:tcBdr>
          <a:top>
            <a:ln cap="flat" cmpd="sng" w="508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Calibri"/>
          <a:ea typeface="Calibri"/>
          <a:cs typeface="Calibri"/>
        </a:font>
        <a:schemeClr val="dk1"/>
      </a:tcTxStyle>
    </a:seCell>
    <a:swCell>
      <a:tcTxStyle b="on" i="off">
        <a:font>
          <a:latin typeface="Calibri"/>
          <a:ea typeface="Calibri"/>
          <a:cs typeface="Calibri"/>
        </a:font>
        <a:schemeClr val="dk1"/>
      </a:tcTxStyle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4"/>
          </a:solidFill>
        </a:fill>
      </a:tcStyle>
    </a:firstRow>
    <a:neCell>
      <a:tcTxStyle/>
    </a:neCell>
    <a:nwCell>
      <a:tcTxStyle/>
    </a:nwCell>
  </a:tblStyle>
  <a:tblStyle styleId="{2920CEA4-8698-470C-B141-4DB879CE0E0B}" styleName="Table_14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fill>
          <a:solidFill>
            <a:srgbClr val="EEF0F0"/>
          </a:solidFill>
        </a:fill>
      </a:tcStyle>
    </a:band1H>
    <a:band2H>
      <a:tcTxStyle/>
    </a:band2H>
    <a:band1V>
      <a:tcTxStyle/>
      <a:tcStyle>
        <a:fill>
          <a:solidFill>
            <a:srgbClr val="EEF0F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3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3"/>
          </a:solidFill>
        </a:fill>
      </a:tcStyle>
    </a:firstCol>
    <a:lastRow>
      <a:tcTxStyle b="on" i="off"/>
      <a:tcStyle>
        <a:tcBdr>
          <a:top>
            <a:ln cap="flat" cmpd="sng" w="508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Calibri"/>
          <a:ea typeface="Calibri"/>
          <a:cs typeface="Calibri"/>
        </a:font>
        <a:schemeClr val="dk1"/>
      </a:tcTxStyle>
    </a:seCell>
    <a:swCell>
      <a:tcTxStyle b="on" i="off">
        <a:font>
          <a:latin typeface="Calibri"/>
          <a:ea typeface="Calibri"/>
          <a:cs typeface="Calibri"/>
        </a:font>
        <a:schemeClr val="dk1"/>
      </a:tcTxStyle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3"/>
          </a:solidFill>
        </a:fill>
      </a:tcStyle>
    </a:firstRow>
    <a:neCell>
      <a:tcTxStyle/>
    </a:neCell>
    <a:nwCell>
      <a:tcTxStyle/>
    </a:nwCell>
  </a:tblStyle>
  <a:tblStyle styleId="{F7203FE1-B116-4C14-B9F6-4DCB21D76C6F}" styleName="Table_15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fill>
          <a:solidFill>
            <a:srgbClr val="EEF0F0"/>
          </a:solidFill>
        </a:fill>
      </a:tcStyle>
    </a:band1H>
    <a:band2H>
      <a:tcTxStyle/>
    </a:band2H>
    <a:band1V>
      <a:tcTxStyle/>
      <a:tcStyle>
        <a:fill>
          <a:solidFill>
            <a:srgbClr val="EEF0F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5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5"/>
          </a:solidFill>
        </a:fill>
      </a:tcStyle>
    </a:firstCol>
    <a:lastRow>
      <a:tcTxStyle b="on" i="off"/>
      <a:tcStyle>
        <a:tcBdr>
          <a:top>
            <a:ln cap="flat" cmpd="sng" w="508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Calibri"/>
          <a:ea typeface="Calibri"/>
          <a:cs typeface="Calibri"/>
        </a:font>
        <a:schemeClr val="dk1"/>
      </a:tcTxStyle>
    </a:seCell>
    <a:swCell>
      <a:tcTxStyle b="on" i="off">
        <a:font>
          <a:latin typeface="Calibri"/>
          <a:ea typeface="Calibri"/>
          <a:cs typeface="Calibri"/>
        </a:font>
        <a:schemeClr val="dk1"/>
      </a:tcTxStyle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5"/>
          </a:solidFill>
        </a:fill>
      </a:tcStyle>
    </a:firstRow>
    <a:neCell>
      <a:tcTxStyle/>
    </a:neCell>
    <a:nwCell>
      <a:tcTxStyle/>
    </a:nwCell>
  </a:tblStyle>
  <a:tblStyle styleId="{621DCE35-F032-4333-A057-B7C16570509C}" styleName="Table_16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chemeClr val="lt1"/>
          </a:solidFill>
        </a:fill>
      </a:tcStyle>
    </a:wholeTbl>
    <a:band1H>
      <a:tcTxStyle/>
      <a:tcStyle>
        <a:fill>
          <a:solidFill>
            <a:srgbClr val="EEF0F0"/>
          </a:solidFill>
        </a:fill>
      </a:tcStyle>
    </a:band1H>
    <a:band2H>
      <a:tcTxStyle/>
    </a:band2H>
    <a:band1V>
      <a:tcTxStyle/>
      <a:tcStyle>
        <a:fill>
          <a:solidFill>
            <a:srgbClr val="EEF0F0"/>
          </a:solidFill>
        </a:fill>
      </a:tcStyle>
    </a:band1V>
    <a:band2V>
      <a:tcTxStyle/>
    </a:band2V>
    <a:la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6"/>
          </a:solidFill>
        </a:fill>
      </a:tcStyle>
    </a:lastCol>
    <a:firstCol>
      <a:tcTxStyle b="on" i="off">
        <a:font>
          <a:latin typeface="Calibri"/>
          <a:ea typeface="Calibri"/>
          <a:cs typeface="Calibri"/>
        </a:font>
        <a:schemeClr val="lt1"/>
      </a:tcTxStyle>
      <a:tcStyle>
        <a:fill>
          <a:solidFill>
            <a:schemeClr val="accent6"/>
          </a:solidFill>
        </a:fill>
      </a:tcStyle>
    </a:firstCol>
    <a:lastRow>
      <a:tcTxStyle b="on" i="off"/>
      <a:tcStyle>
        <a:tcBdr>
          <a:top>
            <a:ln cap="flat" cmpd="sng" w="508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Calibri"/>
          <a:ea typeface="Calibri"/>
          <a:cs typeface="Calibri"/>
        </a:font>
        <a:schemeClr val="dk1"/>
      </a:tcTxStyle>
    </a:seCell>
    <a:swCell>
      <a:tcTxStyle b="on" i="off">
        <a:font>
          <a:latin typeface="Calibri"/>
          <a:ea typeface="Calibri"/>
          <a:cs typeface="Calibri"/>
        </a:font>
        <a:schemeClr val="dk1"/>
      </a:tcTxStyle>
    </a:swCell>
    <a:firstRow>
      <a:tcTxStyle b="on" i="off">
        <a:font>
          <a:latin typeface="Calibri"/>
          <a:ea typeface="Calibri"/>
          <a:cs typeface="Calibri"/>
        </a:font>
        <a:schemeClr val="lt1"/>
      </a:tcTxStyle>
      <a:tcStyle>
        <a:tcBdr>
          <a:bottom>
            <a:ln cap="flat" cmpd="sng" w="254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a:bottom>
        </a:tcBdr>
        <a:fill>
          <a:solidFill>
            <a:schemeClr val="accent6"/>
          </a:solidFill>
        </a:fill>
      </a:tcStyle>
    </a:firstRow>
    <a:neCell>
      <a:tcTxStyle/>
    </a:neCell>
    <a:nwCell>
      <a:tcTxStyle/>
    </a:nwCell>
  </a:tblStyle>
  <a:tblStyle styleId="{A52A7E63-A648-44A4-A3B7-09F3328E8316}" styleName="Table_17">
    <a:wholeTbl>
      <a:tcTxStyle b="off" i="off">
        <a:font>
          <a:latin typeface="Calibri"/>
          <a:ea typeface="Calibri"/>
          <a:cs typeface="Calibri"/>
        </a:font>
        <a:schemeClr val="dk1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251" orient="horz"/>
        <p:guide pos="3159" orient="horz"/>
        <p:guide pos="981" orient="horz"/>
        <p:guide pos="3840"/>
        <p:guide pos="575"/>
        <p:guide pos="7105"/>
        <p:guide pos="7408"/>
        <p:guide pos="303"/>
        <p:guide pos="1965"/>
        <p:guide pos="5715"/>
        <p:guide pos="4384"/>
        <p:guide pos="3295" orient="horz"/>
        <p:guide pos="2160" orient="horz"/>
      </p:guideLst>
    </p:cSldViewPr>
  </p:slideViewPr>
  <p:notesViewPr>
    <p:cSldViewPr snapToGrid="0">
      <p:cViewPr varScale="1">
        <p:scale>
          <a:sx n="100" d="100"/>
          <a:sy n="100" d="100"/>
        </p:scale>
        <p:origin x="0" y="0"/>
      </p:cViewPr>
      <p:guideLst>
        <p:guide pos="2880" orient="horz"/>
        <p:guide pos="2160"/>
      </p:guideLst>
    </p:cSldViewPr>
  </p:notes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OpenSans-italic.fntdata"/><Relationship Id="rId72" Type="http://schemas.openxmlformats.org/officeDocument/2006/relationships/font" Target="fonts/OpenSans-bold.fntdata"/><Relationship Id="rId31" Type="http://schemas.openxmlformats.org/officeDocument/2006/relationships/slide" Target="slides/slide24.xml"/><Relationship Id="rId75" Type="http://customschemas.google.com/relationships/presentationmetadata" Target="metadata"/><Relationship Id="rId30" Type="http://schemas.openxmlformats.org/officeDocument/2006/relationships/slide" Target="slides/slide23.xml"/><Relationship Id="rId74" Type="http://schemas.openxmlformats.org/officeDocument/2006/relationships/font" Target="fonts/OpenSans-boldItalic.fntdata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OpenSans-regular.fntdata"/><Relationship Id="rId70" Type="http://schemas.openxmlformats.org/officeDocument/2006/relationships/slide" Target="slides/slide63.xml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slide" Target="slides/slide55.xml"/><Relationship Id="rId61" Type="http://schemas.openxmlformats.org/officeDocument/2006/relationships/slide" Target="slides/slide54.xml"/><Relationship Id="rId20" Type="http://schemas.openxmlformats.org/officeDocument/2006/relationships/slide" Target="slides/slide13.xml"/><Relationship Id="rId64" Type="http://schemas.openxmlformats.org/officeDocument/2006/relationships/slide" Target="slides/slide57.xml"/><Relationship Id="rId63" Type="http://schemas.openxmlformats.org/officeDocument/2006/relationships/slide" Target="slides/slide56.xml"/><Relationship Id="rId22" Type="http://schemas.openxmlformats.org/officeDocument/2006/relationships/slide" Target="slides/slide15.xml"/><Relationship Id="rId66" Type="http://schemas.openxmlformats.org/officeDocument/2006/relationships/slide" Target="slides/slide59.xml"/><Relationship Id="rId21" Type="http://schemas.openxmlformats.org/officeDocument/2006/relationships/slide" Target="slides/slide14.xml"/><Relationship Id="rId65" Type="http://schemas.openxmlformats.org/officeDocument/2006/relationships/slide" Target="slides/slide58.xml"/><Relationship Id="rId24" Type="http://schemas.openxmlformats.org/officeDocument/2006/relationships/slide" Target="slides/slide17.xml"/><Relationship Id="rId68" Type="http://schemas.openxmlformats.org/officeDocument/2006/relationships/slide" Target="slides/slide61.xml"/><Relationship Id="rId23" Type="http://schemas.openxmlformats.org/officeDocument/2006/relationships/slide" Target="slides/slide16.xml"/><Relationship Id="rId67" Type="http://schemas.openxmlformats.org/officeDocument/2006/relationships/slide" Target="slides/slide60.xml"/><Relationship Id="rId60" Type="http://schemas.openxmlformats.org/officeDocument/2006/relationships/slide" Target="slides/slide53.xml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slide" Target="slides/slide62.xml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slide" Target="slides/slide48.xml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slide" Target="slides/slide50.xml"/><Relationship Id="rId12" Type="http://schemas.openxmlformats.org/officeDocument/2006/relationships/slide" Target="slides/slide5.xml"/><Relationship Id="rId56" Type="http://schemas.openxmlformats.org/officeDocument/2006/relationships/slide" Target="slides/slide49.xml"/><Relationship Id="rId15" Type="http://schemas.openxmlformats.org/officeDocument/2006/relationships/slide" Target="slides/slide8.xml"/><Relationship Id="rId59" Type="http://schemas.openxmlformats.org/officeDocument/2006/relationships/slide" Target="slides/slide52.xml"/><Relationship Id="rId14" Type="http://schemas.openxmlformats.org/officeDocument/2006/relationships/slide" Target="slides/slide7.xml"/><Relationship Id="rId58" Type="http://schemas.openxmlformats.org/officeDocument/2006/relationships/slide" Target="slides/slide51.xml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/>
          <p:nvPr>
            <p:ph idx="2" type="hdr"/>
          </p:nvPr>
        </p:nvSpPr>
        <p:spPr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4" name="Google Shape;4;n"/>
          <p:cNvSpPr txBox="1"/>
          <p:nvPr>
            <p:ph idx="10" type="dt"/>
          </p:nvPr>
        </p:nvSpPr>
        <p:spPr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5" name="Google Shape;5;n"/>
          <p:cNvSpPr/>
          <p:nvPr>
            <p:ph idx="3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" name="Google Shape;6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>
            <a:lvl1pPr indent="-228600" lvl="0" marL="457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-228600" lvl="1" marL="914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-228600" lvl="2" marL="1371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-228600" lvl="3" marL="1828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-228600" lvl="4" marL="22860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-228600" lvl="5" marL="27432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228600" lvl="6" marL="32004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228600" lvl="7" marL="36576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228600" lvl="8" marL="411480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7" name="Google Shape;7;n"/>
          <p:cNvSpPr txBox="1"/>
          <p:nvPr>
            <p:ph idx="11" type="ftr"/>
          </p:nvPr>
        </p:nvSpPr>
        <p:spPr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>
            <a:lvl1pPr lvl="0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spcBef>
                <a:spcPts val="0"/>
              </a:spcBef>
              <a:spcAft>
                <a:spcPts val="0"/>
              </a:spcAft>
              <a:buSzPts val="1400"/>
              <a:buNone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8" name="Google Shape;8;n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b="0" i="0" lang="es-MX" sz="12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3" name="Google Shape;83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None/>
            </a:pPr>
            <a:r>
              <a:t/>
            </a:r>
            <a:endParaRPr sz="1200">
              <a:solidFill>
                <a:srgbClr val="000000"/>
              </a:solidFill>
            </a:endParaRPr>
          </a:p>
        </p:txBody>
      </p:sp>
      <p:sp>
        <p:nvSpPr>
          <p:cNvPr id="84" name="Google Shape;84;p1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5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" name="Google Shape;266;p1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67" name="Google Shape;267;p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268" name="Google Shape;268;p10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1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88" name="Google Shape;288;p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289" name="Google Shape;289;p11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p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09" name="Google Shape;309;p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310" name="Google Shape;310;p12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1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30" name="Google Shape;330;p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331" name="Google Shape;331;p13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p1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51" name="Google Shape;351;p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352" name="Google Shape;352;p14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5" name="Shape 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Google Shape;386;p1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87" name="Google Shape;387;p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388" name="Google Shape;388;p15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2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p1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394" name="Google Shape;394;p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395" name="Google Shape;395;p16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4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p1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16" name="Google Shape;416;p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417" name="Google Shape;417;p17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p1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38" name="Google Shape;438;p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439" name="Google Shape;439;p18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8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" name="Google Shape;459;p1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60" name="Google Shape;460;p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461" name="Google Shape;461;p19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2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Google Shape;103;p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4" name="Google Shape;104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None/>
            </a:pPr>
            <a:r>
              <a:t/>
            </a:r>
            <a:endParaRPr sz="1200">
              <a:solidFill>
                <a:srgbClr val="000000"/>
              </a:solidFill>
            </a:endParaRPr>
          </a:p>
        </p:txBody>
      </p:sp>
      <p:sp>
        <p:nvSpPr>
          <p:cNvPr id="105" name="Google Shape;105;p2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2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82" name="Google Shape;482;p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483" name="Google Shape;483;p20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p2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89" name="Google Shape;489;p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490" name="Google Shape;490;p21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2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2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14" name="Google Shape;514;p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515" name="Google Shape;515;p22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7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2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39" name="Google Shape;539;p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540" name="Google Shape;540;p23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2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64" name="Google Shape;564;p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565" name="Google Shape;565;p24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Google Shape;588;p2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589" name="Google Shape;589;p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590" name="Google Shape;590;p25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2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p2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14" name="Google Shape;614;p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615" name="Google Shape;615;p26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2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39" name="Google Shape;639;p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640" name="Google Shape;640;p27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p2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46" name="Google Shape;646;p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647" name="Google Shape;647;p28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3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2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675" name="Google Shape;675;p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676" name="Google Shape;676;p29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Google Shape;110;p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1" name="Google Shape;111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12" name="Google Shape;112;p3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p3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04" name="Google Shape;704;p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705" name="Google Shape;705;p30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1" name="Shape 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" name="Google Shape;732;p3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33" name="Google Shape;733;p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734" name="Google Shape;734;p31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0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3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62" name="Google Shape;762;p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763" name="Google Shape;763;p32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9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" name="Google Shape;790;p3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91" name="Google Shape;791;p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792" name="Google Shape;792;p33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8" name="Shape 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819;p3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20" name="Google Shape;820;p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821" name="Google Shape;821;p34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7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" name="Google Shape;848;p3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49" name="Google Shape;849;p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850" name="Google Shape;850;p35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" name="Google Shape;877;p3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78" name="Google Shape;878;p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879" name="Google Shape;879;p36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3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" name="Google Shape;884;p3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885" name="Google Shape;885;p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886" name="Google Shape;886;p37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2" name="Shape 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" name="Google Shape;923;p3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24" name="Google Shape;924;p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925" name="Google Shape;925;p38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p3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963" name="Google Shape;963;p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964" name="Google Shape;964;p39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1" name="Google Shape;131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32" name="Google Shape;132;p4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0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p4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02" name="Google Shape;1002;p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003" name="Google Shape;1003;p40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9" name="Shape 1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" name="Google Shape;1040;p4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41" name="Google Shape;1041;p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042" name="Google Shape;1042;p41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8" name="Shape 1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" name="Google Shape;1079;p4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80" name="Google Shape;1080;p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081" name="Google Shape;1081;p42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6" name="Shape 1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" name="Google Shape;1117;p4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18" name="Google Shape;1118;p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119" name="Google Shape;1119;p43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5" name="Shape 1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6" name="Google Shape;1156;p4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57" name="Google Shape;1157;p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158" name="Google Shape;1158;p44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4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4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196" name="Google Shape;1196;p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197" name="Google Shape;1197;p45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3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4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35" name="Google Shape;1235;p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236" name="Google Shape;1236;p46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2" name="Shape 1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" name="Google Shape;1273;p4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74" name="Google Shape;1274;p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275" name="Google Shape;1275;p47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1" name="Shape 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Google Shape;1312;p4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13" name="Google Shape;1313;p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314" name="Google Shape;1314;p48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0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" name="Google Shape;1351;p4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52" name="Google Shape;1352;p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353" name="Google Shape;1353;p49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51" name="Google Shape;151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52" name="Google Shape;152;p5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7" name="Shape 1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8" name="Google Shape;1358;p5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59" name="Google Shape;1359;p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360" name="Google Shape;1360;p50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6" name="Shape 1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7" name="Google Shape;1397;p5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398" name="Google Shape;1398;p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399" name="Google Shape;1399;p51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35" name="Shape 1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" name="Google Shape;1436;p5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437" name="Google Shape;1437;p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438" name="Google Shape;1438;p52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4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5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476" name="Google Shape;1476;p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477" name="Google Shape;1477;p53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13" name="Shape 1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4" name="Google Shape;1514;p5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515" name="Google Shape;1515;p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516" name="Google Shape;1516;p54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52" name="Shape 1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3" name="Google Shape;1553;p5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554" name="Google Shape;1554;p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555" name="Google Shape;1555;p55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1" name="Shape 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2" name="Google Shape;1592;p5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593" name="Google Shape;1593;p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594" name="Google Shape;1594;p56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0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5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632" name="Google Shape;1632;p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633" name="Google Shape;1633;p57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69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5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671" name="Google Shape;1671;p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672" name="Google Shape;1672;p58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7" name="Shape 1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" name="Google Shape;1708;p5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09" name="Google Shape;1709;p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710" name="Google Shape;1710;p59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1" name="Google Shape;171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72" name="Google Shape;172;p6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6" name="Shape 1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7" name="Google Shape;1747;p60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48" name="Google Shape;1748;p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749" name="Google Shape;1749;p60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5" name="Shape 1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6" name="Google Shape;1786;p6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787" name="Google Shape;1787;p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788" name="Google Shape;1788;p61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23" name="Shape 1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4" name="Google Shape;1824;p6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825" name="Google Shape;1825;p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826" name="Google Shape;1826;p62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b="0" i="0" lang="es-MX" sz="12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37" name="Shape 1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8" name="Google Shape;1838;p6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839" name="Google Shape;1839;p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840" name="Google Shape;1840;p63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b="0" i="0" lang="es-MX" sz="12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b="0" i="0" sz="1200" u="none" cap="none" strike="noStrik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91" name="Google Shape;191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192" name="Google Shape;192;p7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8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11" name="Google Shape;211;p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212" name="Google Shape;212;p8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p9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12700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46" name="Google Shape;246;p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r>
              <a:rPr lang="es-MX" sz="1200">
                <a:solidFill>
                  <a:srgbClr val="000000"/>
                </a:solidFill>
              </a:rPr>
              <a:t>© Copyright Showeet.com – Plantillas PowerPoint &amp; Google Slides Gratis y Creativas</a:t>
            </a:r>
            <a:endParaRPr/>
          </a:p>
        </p:txBody>
      </p:sp>
      <p:sp>
        <p:nvSpPr>
          <p:cNvPr id="247" name="Google Shape;247;p9:notes"/>
          <p:cNvSpPr txBox="1"/>
          <p:nvPr>
            <p:ph idx="12" type="sldNum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Relationship Id="rId3" Type="http://schemas.openxmlformats.org/officeDocument/2006/relationships/image" Target="../media/image4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3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ver">
  <p:cSld name="Cover">
    <p:bg>
      <p:bgPr>
        <a:solidFill>
          <a:srgbClr val="222A35"/>
        </a:soli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65"/>
          <p:cNvSpPr txBox="1"/>
          <p:nvPr>
            <p:ph type="ctrTitle"/>
          </p:nvPr>
        </p:nvSpPr>
        <p:spPr>
          <a:xfrm>
            <a:off x="479376" y="228855"/>
            <a:ext cx="11233248" cy="954108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  <a:defRPr sz="6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5" name="Google Shape;15;p65"/>
          <p:cNvSpPr/>
          <p:nvPr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1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" name="Google Shape;16;p65"/>
          <p:cNvPicPr preferRelativeResize="0"/>
          <p:nvPr/>
        </p:nvPicPr>
        <p:blipFill rotWithShape="1">
          <a:blip r:embed="rId2">
            <a:alphaModFix/>
          </a:blip>
          <a:srcRect b="0" l="0" r="0" t="0"/>
          <a:stretch/>
        </p:blipFill>
        <p:spPr>
          <a:xfrm>
            <a:off x="1128994" y="1426467"/>
            <a:ext cx="6338473" cy="5238748"/>
          </a:xfrm>
          <a:prstGeom prst="rect">
            <a:avLst/>
          </a:prstGeom>
          <a:noFill/>
          <a:ln>
            <a:noFill/>
          </a:ln>
          <a:effectLst>
            <a:reflection blurRad="0" dir="0" dist="0" endA="300" endPos="35000" fadeDir="5400000" kx="0" rotWithShape="0" algn="bl" stA="52000" stPos="0" sy="-100000" ky="0"/>
          </a:effectLst>
        </p:spPr>
      </p:pic>
      <p:sp>
        <p:nvSpPr>
          <p:cNvPr id="17" name="Google Shape;17;p65"/>
          <p:cNvSpPr/>
          <p:nvPr>
            <p:ph idx="2" type="pic"/>
          </p:nvPr>
        </p:nvSpPr>
        <p:spPr>
          <a:xfrm>
            <a:off x="1489943" y="1700811"/>
            <a:ext cx="5616575" cy="3168055"/>
          </a:xfrm>
          <a:prstGeom prst="rect">
            <a:avLst/>
          </a:prstGeom>
          <a:noFill/>
          <a:ln>
            <a:noFill/>
          </a:ln>
        </p:spPr>
      </p:sp>
      <p:pic>
        <p:nvPicPr>
          <p:cNvPr id="18" name="Google Shape;18;p65"/>
          <p:cNvPicPr preferRelativeResize="0"/>
          <p:nvPr/>
        </p:nvPicPr>
        <p:blipFill rotWithShape="1">
          <a:blip r:embed="rId3">
            <a:alphaModFix/>
          </a:blip>
          <a:srcRect b="19390" l="0" r="18500" t="0"/>
          <a:stretch/>
        </p:blipFill>
        <p:spPr>
          <a:xfrm>
            <a:off x="11096512" y="4937768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>
  <p:cSld name="Blank"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Google Shape;75;p76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howeet">
  <p:cSld name="showeet"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" name="Google Shape;80;p72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_Transition" type="title">
  <p:cSld name="TITLE">
    <p:bg>
      <p:bgPr>
        <a:solidFill>
          <a:srgbClr val="222A35"/>
        </a:solidFill>
      </p:bgPr>
    </p:bg>
    <p:spTree>
      <p:nvGrpSpPr>
        <p:cNvPr id="19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66"/>
          <p:cNvSpPr txBox="1"/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  <a:defRPr sz="6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" name="Google Shape;21;p66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  <a:defRPr sz="3200">
                <a:solidFill>
                  <a:srgbClr val="72B4E0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rgbClr val="6B7F80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sp>
        <p:nvSpPr>
          <p:cNvPr id="22" name="Google Shape;22;p66"/>
          <p:cNvSpPr/>
          <p:nvPr/>
        </p:nvSpPr>
        <p:spPr>
          <a:xfrm>
            <a:off x="0" y="6021288"/>
            <a:ext cx="12192000" cy="83671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3" name="Google Shape;23;p66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4937768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- Left">
  <p:cSld name="Title - Left">
    <p:spTree>
      <p:nvGrpSpPr>
        <p:cNvPr id="24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67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6" name="Google Shape;26;p67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>
            <a:lvl1pPr lvl="0" algn="l">
              <a:spcBef>
                <a:spcPts val="56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rgbClr val="6B7F80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grpSp>
        <p:nvGrpSpPr>
          <p:cNvPr id="27" name="Google Shape;27;p67"/>
          <p:cNvGrpSpPr/>
          <p:nvPr/>
        </p:nvGrpSpPr>
        <p:grpSpPr>
          <a:xfrm>
            <a:off x="328169" y="6237312"/>
            <a:ext cx="439241" cy="439240"/>
            <a:chOff x="186858" y="6096003"/>
            <a:chExt cx="580550" cy="580549"/>
          </a:xfrm>
        </p:grpSpPr>
        <p:sp>
          <p:nvSpPr>
            <p:cNvPr id="28" name="Google Shape;28;p67"/>
            <p:cNvSpPr/>
            <p:nvPr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rgbClr val="BFBFBF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6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" name="Google Shape;29;p67"/>
            <p:cNvSpPr/>
            <p:nvPr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rgbClr val="BFBFBF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" name="Google Shape;30;p67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indent="0" lvl="0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pic>
        <p:nvPicPr>
          <p:cNvPr id="31" name="Google Shape;31;p67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- Left (dark)">
  <p:cSld name="Title - Left (dark)">
    <p:bg>
      <p:bgPr>
        <a:solidFill>
          <a:srgbClr val="222A35"/>
        </a:solidFill>
      </p:bgPr>
    </p:bg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68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Open Sans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" name="Google Shape;34;p68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>
            <a:lvl1pPr lvl="0" algn="l">
              <a:spcBef>
                <a:spcPts val="560"/>
              </a:spcBef>
              <a:spcAft>
                <a:spcPts val="0"/>
              </a:spcAft>
              <a:buClr>
                <a:srgbClr val="72B4E0"/>
              </a:buClr>
              <a:buSzPts val="2800"/>
              <a:buNone/>
              <a:defRPr sz="2800">
                <a:solidFill>
                  <a:srgbClr val="72B4E0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rgbClr val="6B7F80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pic>
        <p:nvPicPr>
          <p:cNvPr id="35" name="Google Shape;35;p68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" name="Google Shape;36;p68"/>
          <p:cNvGrpSpPr/>
          <p:nvPr/>
        </p:nvGrpSpPr>
        <p:grpSpPr>
          <a:xfrm>
            <a:off x="328166" y="6237312"/>
            <a:ext cx="439241" cy="439240"/>
            <a:chOff x="186858" y="6096003"/>
            <a:chExt cx="580550" cy="580549"/>
          </a:xfrm>
        </p:grpSpPr>
        <p:sp>
          <p:nvSpPr>
            <p:cNvPr id="37" name="Google Shape;37;p68"/>
            <p:cNvSpPr/>
            <p:nvPr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rgbClr val="F2F2F2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6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" name="Google Shape;38;p68"/>
            <p:cNvSpPr/>
            <p:nvPr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rgbClr val="F2F2F2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9" name="Google Shape;39;p68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indent="0" lvl="0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- Left - Gray">
  <p:cSld name="Title - Left - Gray">
    <p:bg>
      <p:bgPr>
        <a:solidFill>
          <a:schemeClr val="lt2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69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" name="Google Shape;42;p69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>
            <a:lvl1pPr lvl="0" algn="l">
              <a:spcBef>
                <a:spcPts val="56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rgbClr val="6B7F80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grpSp>
        <p:nvGrpSpPr>
          <p:cNvPr id="43" name="Google Shape;43;p69"/>
          <p:cNvGrpSpPr/>
          <p:nvPr/>
        </p:nvGrpSpPr>
        <p:grpSpPr>
          <a:xfrm>
            <a:off x="328169" y="6237312"/>
            <a:ext cx="439241" cy="439240"/>
            <a:chOff x="186858" y="6096003"/>
            <a:chExt cx="580550" cy="580549"/>
          </a:xfrm>
        </p:grpSpPr>
        <p:sp>
          <p:nvSpPr>
            <p:cNvPr id="44" name="Google Shape;44;p69"/>
            <p:cNvSpPr/>
            <p:nvPr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rgbClr val="BFBFBF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6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" name="Google Shape;45;p69"/>
            <p:cNvSpPr/>
            <p:nvPr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rgbClr val="BFBFBF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6" name="Google Shape;46;p69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indent="0" lvl="0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pic>
        <p:nvPicPr>
          <p:cNvPr id="47" name="Google Shape;47;p69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- Left - Table">
  <p:cSld name="Title - Left - Table">
    <p:bg>
      <p:bgPr>
        <a:solidFill>
          <a:schemeClr val="lt2"/>
        </a:solidFill>
      </p:bgPr>
    </p:bg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Google Shape;49;p70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- Right">
  <p:cSld name="Title - Right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73"/>
          <p:cNvSpPr txBox="1"/>
          <p:nvPr>
            <p:ph type="title"/>
          </p:nvPr>
        </p:nvSpPr>
        <p:spPr>
          <a:xfrm>
            <a:off x="1784569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2" name="Google Shape;52;p73"/>
          <p:cNvSpPr txBox="1"/>
          <p:nvPr>
            <p:ph idx="1" type="subTitle"/>
          </p:nvPr>
        </p:nvSpPr>
        <p:spPr>
          <a:xfrm>
            <a:off x="1784569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>
            <a:lvl1pPr lvl="0" algn="r">
              <a:spcBef>
                <a:spcPts val="56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rgbClr val="6B7F80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grpSp>
        <p:nvGrpSpPr>
          <p:cNvPr id="53" name="Google Shape;53;p73"/>
          <p:cNvGrpSpPr/>
          <p:nvPr/>
        </p:nvGrpSpPr>
        <p:grpSpPr>
          <a:xfrm>
            <a:off x="328169" y="6237312"/>
            <a:ext cx="439241" cy="439240"/>
            <a:chOff x="186858" y="6096003"/>
            <a:chExt cx="580550" cy="580549"/>
          </a:xfrm>
        </p:grpSpPr>
        <p:sp>
          <p:nvSpPr>
            <p:cNvPr id="54" name="Google Shape;54;p73"/>
            <p:cNvSpPr/>
            <p:nvPr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rgbClr val="BFBFBF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6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" name="Google Shape;55;p73"/>
            <p:cNvSpPr/>
            <p:nvPr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rgbClr val="BFBFBF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6" name="Google Shape;56;p73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indent="0" lvl="0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ctr">
              <a:spcBef>
                <a:spcPts val="0"/>
              </a:spcBef>
              <a:buNone/>
              <a:defRPr sz="1400">
                <a:solidFill>
                  <a:srgbClr val="2F3A46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pic>
        <p:nvPicPr>
          <p:cNvPr id="57" name="Google Shape;57;p73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- Right (dark)">
  <p:cSld name="Title - Right (dark)">
    <p:bg>
      <p:bgPr>
        <a:solidFill>
          <a:srgbClr val="222A35"/>
        </a:solidFill>
      </p:bgPr>
    </p:bg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74"/>
          <p:cNvSpPr txBox="1"/>
          <p:nvPr>
            <p:ph type="title"/>
          </p:nvPr>
        </p:nvSpPr>
        <p:spPr>
          <a:xfrm>
            <a:off x="1784569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Open Sans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0" name="Google Shape;60;p74"/>
          <p:cNvSpPr txBox="1"/>
          <p:nvPr>
            <p:ph idx="1" type="subTitle"/>
          </p:nvPr>
        </p:nvSpPr>
        <p:spPr>
          <a:xfrm>
            <a:off x="1784569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>
            <a:lvl1pPr lvl="0" algn="r">
              <a:spcBef>
                <a:spcPts val="560"/>
              </a:spcBef>
              <a:spcAft>
                <a:spcPts val="0"/>
              </a:spcAft>
              <a:buClr>
                <a:srgbClr val="72B4E0"/>
              </a:buClr>
              <a:buSzPts val="2800"/>
              <a:buNone/>
              <a:defRPr sz="2800">
                <a:solidFill>
                  <a:srgbClr val="72B4E0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rgbClr val="6B7F80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pic>
        <p:nvPicPr>
          <p:cNvPr id="61" name="Google Shape;61;p74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" name="Google Shape;62;p74"/>
          <p:cNvGrpSpPr/>
          <p:nvPr/>
        </p:nvGrpSpPr>
        <p:grpSpPr>
          <a:xfrm>
            <a:off x="328166" y="6237312"/>
            <a:ext cx="439241" cy="439240"/>
            <a:chOff x="186858" y="6096003"/>
            <a:chExt cx="580550" cy="580549"/>
          </a:xfrm>
        </p:grpSpPr>
        <p:sp>
          <p:nvSpPr>
            <p:cNvPr id="63" name="Google Shape;63;p74"/>
            <p:cNvSpPr/>
            <p:nvPr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rgbClr val="F2F2F2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6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" name="Google Shape;64;p74"/>
            <p:cNvSpPr/>
            <p:nvPr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rgbClr val="F2F2F2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" name="Google Shape;65;p74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indent="0" lvl="0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_Title - Left (dark)">
  <p:cSld name="1_Title - Left (dark)">
    <p:bg>
      <p:bgPr>
        <a:solidFill>
          <a:srgbClr val="6B7F80"/>
        </a:solidFill>
      </p:bgPr>
    </p:bg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75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Open Sans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68" name="Google Shape;68;p75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>
            <a:lvl1pPr lvl="0" algn="l">
              <a:spcBef>
                <a:spcPts val="560"/>
              </a:spcBef>
              <a:spcAft>
                <a:spcPts val="0"/>
              </a:spcAft>
              <a:buClr>
                <a:srgbClr val="72B4E0"/>
              </a:buClr>
              <a:buSzPts val="2800"/>
              <a:buNone/>
              <a:defRPr sz="2800">
                <a:solidFill>
                  <a:srgbClr val="72B4E0"/>
                </a:solidFill>
              </a:defRPr>
            </a:lvl1pPr>
            <a:lvl2pPr lvl="1" algn="ctr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None/>
              <a:defRPr sz="2000"/>
            </a:lvl2pPr>
            <a:lvl3pPr lvl="2" algn="ctr">
              <a:spcBef>
                <a:spcPts val="360"/>
              </a:spcBef>
              <a:spcAft>
                <a:spcPts val="0"/>
              </a:spcAft>
              <a:buClr>
                <a:srgbClr val="6B7F80"/>
              </a:buClr>
              <a:buSzPts val="1800"/>
              <a:buNone/>
              <a:defRPr sz="1800"/>
            </a:lvl3pPr>
            <a:lvl4pPr lvl="3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4pPr>
            <a:lvl5pPr lvl="4" algn="ctr">
              <a:spcBef>
                <a:spcPts val="320"/>
              </a:spcBef>
              <a:spcAft>
                <a:spcPts val="0"/>
              </a:spcAft>
              <a:buClr>
                <a:srgbClr val="6B7F80"/>
              </a:buClr>
              <a:buSzPts val="1600"/>
              <a:buNone/>
              <a:defRPr sz="1600"/>
            </a:lvl5pPr>
            <a:lvl6pPr lvl="5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/>
        </p:txBody>
      </p:sp>
      <p:pic>
        <p:nvPicPr>
          <p:cNvPr id="69" name="Google Shape;69;p75"/>
          <p:cNvPicPr preferRelativeResize="0"/>
          <p:nvPr/>
        </p:nvPicPr>
        <p:blipFill rotWithShape="1">
          <a:blip r:embed="rId2">
            <a:alphaModFix/>
          </a:blip>
          <a:srcRect b="19390" l="0" r="18500" t="0"/>
          <a:stretch/>
        </p:blipFill>
        <p:spPr>
          <a:xfrm>
            <a:off x="11096512" y="5774480"/>
            <a:ext cx="1095488" cy="108352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" name="Google Shape;70;p75"/>
          <p:cNvGrpSpPr/>
          <p:nvPr/>
        </p:nvGrpSpPr>
        <p:grpSpPr>
          <a:xfrm>
            <a:off x="328166" y="6237312"/>
            <a:ext cx="439241" cy="439240"/>
            <a:chOff x="186858" y="6096003"/>
            <a:chExt cx="580550" cy="580549"/>
          </a:xfrm>
        </p:grpSpPr>
        <p:sp>
          <p:nvSpPr>
            <p:cNvPr id="71" name="Google Shape;71;p75"/>
            <p:cNvSpPr/>
            <p:nvPr/>
          </p:nvSpPr>
          <p:spPr>
            <a:xfrm>
              <a:off x="186859" y="6096003"/>
              <a:ext cx="580549" cy="580549"/>
            </a:xfrm>
            <a:prstGeom prst="rect">
              <a:avLst/>
            </a:prstGeom>
            <a:solidFill>
              <a:srgbClr val="F2F2F2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16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" name="Google Shape;72;p75"/>
            <p:cNvSpPr/>
            <p:nvPr/>
          </p:nvSpPr>
          <p:spPr>
            <a:xfrm>
              <a:off x="186858" y="6612049"/>
              <a:ext cx="580549" cy="64503"/>
            </a:xfrm>
            <a:prstGeom prst="rect">
              <a:avLst/>
            </a:prstGeom>
            <a:solidFill>
              <a:srgbClr val="F2F2F2">
                <a:alpha val="24705"/>
              </a:srgbClr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" name="Google Shape;73;p75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>
            <a:lvl1pPr indent="0" lvl="0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indent="0" lvl="1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indent="0" lvl="2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indent="0" lvl="3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indent="0" lvl="4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indent="0" lvl="5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0" lvl="6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0" lvl="7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0" lvl="8" marL="0" marR="0" rtl="0" algn="ctr">
              <a:spcBef>
                <a:spcPts val="0"/>
              </a:spcBef>
              <a:buNone/>
              <a:defRPr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theme" Target="../theme/theme2.xml"/><Relationship Id="rId10" Type="http://schemas.openxmlformats.org/officeDocument/2006/relationships/slideLayout" Target="../slideLayouts/slideLayout10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image" Target="../media/image6.png"/><Relationship Id="rId2" Type="http://schemas.openxmlformats.org/officeDocument/2006/relationships/slideLayout" Target="../slideLayouts/slideLayout11.xml"/><Relationship Id="rId3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64"/>
          <p:cNvSpPr txBox="1"/>
          <p:nvPr>
            <p:ph type="title"/>
          </p:nvPr>
        </p:nvSpPr>
        <p:spPr>
          <a:xfrm>
            <a:off x="609600" y="137160"/>
            <a:ext cx="10972800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>
            <a:lvl1pPr lvl="0" marR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  <a:defRPr b="1" i="0" sz="4000" u="none" cap="none" strike="noStrike">
                <a:solidFill>
                  <a:srgbClr val="2F3A46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/>
        </p:txBody>
      </p:sp>
      <p:sp>
        <p:nvSpPr>
          <p:cNvPr id="11" name="Google Shape;11;p64"/>
          <p:cNvSpPr txBox="1"/>
          <p:nvPr>
            <p:ph idx="1" type="body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>
            <a:lvl1pPr indent="-431800" lvl="0" marL="457200" marR="0" rtl="0" algn="l">
              <a:spcBef>
                <a:spcPts val="640"/>
              </a:spcBef>
              <a:spcAft>
                <a:spcPts val="0"/>
              </a:spcAft>
              <a:buClr>
                <a:srgbClr val="6B7F80"/>
              </a:buClr>
              <a:buSzPts val="3200"/>
              <a:buFont typeface="Arial"/>
              <a:buChar char="•"/>
              <a:defRPr b="0" i="0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406400" lvl="1" marL="914400" marR="0" rtl="0" algn="l">
              <a:spcBef>
                <a:spcPts val="560"/>
              </a:spcBef>
              <a:spcAft>
                <a:spcPts val="0"/>
              </a:spcAft>
              <a:buClr>
                <a:srgbClr val="6B7F80"/>
              </a:buClr>
              <a:buSzPts val="2800"/>
              <a:buFont typeface="Arial"/>
              <a:buChar char="–"/>
              <a:defRPr b="0" i="0" sz="28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81000" lvl="2" marL="1371600" marR="0" rtl="0" algn="l">
              <a:spcBef>
                <a:spcPts val="480"/>
              </a:spcBef>
              <a:spcAft>
                <a:spcPts val="0"/>
              </a:spcAft>
              <a:buClr>
                <a:srgbClr val="6B7F80"/>
              </a:buClr>
              <a:buSzPts val="2400"/>
              <a:buFont typeface="Arial"/>
              <a:buChar char="•"/>
              <a:defRPr b="0" i="0" sz="24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55600" lvl="3" marL="1828800" marR="0" rtl="0" algn="l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Font typeface="Arial"/>
              <a:buChar char="–"/>
              <a:defRPr b="0" i="0" sz="20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55600" lvl="4" marL="2286000" marR="0" rtl="0" algn="l">
              <a:spcBef>
                <a:spcPts val="400"/>
              </a:spcBef>
              <a:spcAft>
                <a:spcPts val="0"/>
              </a:spcAft>
              <a:buClr>
                <a:srgbClr val="6B7F80"/>
              </a:buClr>
              <a:buSzPts val="2000"/>
              <a:buFont typeface="Arial"/>
              <a:buChar char="»"/>
              <a:defRPr b="0" i="0" sz="20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55600" lvl="5" marL="2743200" marR="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b="0" i="0" sz="20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indent="-355600" lvl="6" marL="3200400" marR="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b="0" i="0" sz="20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indent="-355600" lvl="7" marL="3657600" marR="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b="0" i="0" sz="20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indent="-355600" lvl="8" marL="4114800" marR="0" rtl="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b="0" i="0" sz="20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12" name="Google Shape;12;p64"/>
          <p:cNvSpPr/>
          <p:nvPr/>
        </p:nvSpPr>
        <p:spPr>
          <a:xfrm rot="5400000">
            <a:off x="11604686" y="5799924"/>
            <a:ext cx="1839158" cy="27699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i="0" lang="es-MX" sz="1200" u="none" cap="none" strike="noStrik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© Copyright Showeet.com</a:t>
            </a:r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1E2631"/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Google Shape;77;p71"/>
          <p:cNvPicPr preferRelativeResize="0"/>
          <p:nvPr/>
        </p:nvPicPr>
        <p:blipFill rotWithShape="1">
          <a:blip r:embed="rId1">
            <a:alphaModFix/>
          </a:blip>
          <a:srcRect b="0" l="0" r="0" t="0"/>
          <a:stretch/>
        </p:blipFill>
        <p:spPr>
          <a:xfrm>
            <a:off x="4638930" y="341031"/>
            <a:ext cx="2914141" cy="804743"/>
          </a:xfrm>
          <a:prstGeom prst="rect">
            <a:avLst/>
          </a:prstGeom>
          <a:noFill/>
          <a:ln>
            <a:noFill/>
          </a:ln>
        </p:spPr>
      </p:pic>
      <p:sp>
        <p:nvSpPr>
          <p:cNvPr id="78" name="Google Shape;78;p71"/>
          <p:cNvSpPr/>
          <p:nvPr/>
        </p:nvSpPr>
        <p:spPr>
          <a:xfrm>
            <a:off x="2185947" y="2158991"/>
            <a:ext cx="7820106" cy="3416320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5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Colección gratis de plantillas creativas de PowerPoint para impresionar a su público</a:t>
            </a:r>
            <a:endParaRPr sz="5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0" r:id="rId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Relationship Id="rId4" Type="http://schemas.openxmlformats.org/officeDocument/2006/relationships/image" Target="../media/image5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9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0.xml"/></Relationships>
</file>

<file path=ppt/slides/_rels/slide5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1.xml"/></Relationships>
</file>

<file path=ppt/slides/_rels/slide5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2.xml"/></Relationships>
</file>

<file path=ppt/slides/_rels/slide5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3.xml"/></Relationships>
</file>

<file path=ppt/slides/_rels/slide5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4.xml"/></Relationships>
</file>

<file path=ppt/slides/_rels/slide5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5.xml"/></Relationships>
</file>

<file path=ppt/slides/_rels/slide5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6.xml"/></Relationships>
</file>

<file path=ppt/slides/_rels/slide5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7.xml"/></Relationships>
</file>

<file path=ppt/slides/_rels/slide5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8.xml"/></Relationships>
</file>

<file path=ppt/slides/_rels/slide5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9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6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0.xml"/></Relationships>
</file>

<file path=ppt/slides/_rels/slide6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1.xml"/></Relationships>
</file>

<file path=ppt/slides/_rels/slide6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2.xml"/></Relationships>
</file>

<file path=ppt/slides/_rels/slide6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63.xml"/><Relationship Id="rId3" Type="http://schemas.openxmlformats.org/officeDocument/2006/relationships/hyperlink" Target="https://www.showeet.com/" TargetMode="External"/><Relationship Id="rId4" Type="http://schemas.openxmlformats.org/officeDocument/2006/relationships/hyperlink" Target="http://www.facebook.com/showeetcom" TargetMode="External"/><Relationship Id="rId5" Type="http://schemas.openxmlformats.org/officeDocument/2006/relationships/hyperlink" Target="http://pinterest.com/showeet/pins" TargetMode="External"/><Relationship Id="rId6" Type="http://schemas.openxmlformats.org/officeDocument/2006/relationships/hyperlink" Target="http://twitter.com/showeet" TargetMode="Externa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"/>
          <p:cNvSpPr txBox="1"/>
          <p:nvPr>
            <p:ph type="ctrTitle"/>
          </p:nvPr>
        </p:nvSpPr>
        <p:spPr>
          <a:xfrm>
            <a:off x="0" y="167300"/>
            <a:ext cx="12192000" cy="10156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</a:pPr>
            <a:r>
              <a:rPr lang="es-MX">
                <a:latin typeface="Open Sans"/>
                <a:ea typeface="Open Sans"/>
                <a:cs typeface="Open Sans"/>
                <a:sym typeface="Open Sans"/>
              </a:rPr>
              <a:t>CALEN</a:t>
            </a:r>
            <a:r>
              <a:rPr lang="es-MX"/>
              <a:t>D</a:t>
            </a:r>
            <a:r>
              <a:rPr lang="es-MX">
                <a:latin typeface="Open Sans"/>
                <a:ea typeface="Open Sans"/>
                <a:cs typeface="Open Sans"/>
                <a:sym typeface="Open Sans"/>
              </a:rPr>
              <a:t>ARIO 202</a:t>
            </a:r>
            <a:r>
              <a:rPr lang="es-MX"/>
              <a:t>0</a:t>
            </a:r>
            <a:endParaRPr/>
          </a:p>
        </p:txBody>
      </p:sp>
      <p:sp>
        <p:nvSpPr>
          <p:cNvPr id="87" name="Google Shape;87;p1"/>
          <p:cNvSpPr/>
          <p:nvPr/>
        </p:nvSpPr>
        <p:spPr>
          <a:xfrm>
            <a:off x="5087888" y="1426467"/>
            <a:ext cx="2379576" cy="3789040"/>
          </a:xfrm>
          <a:custGeom>
            <a:rect b="b" l="l" r="r" t="t"/>
            <a:pathLst>
              <a:path extrusionOk="0" h="3789040" w="2379576">
                <a:moveTo>
                  <a:pt x="0" y="0"/>
                </a:moveTo>
                <a:lnTo>
                  <a:pt x="2214084" y="0"/>
                </a:lnTo>
                <a:cubicBezTo>
                  <a:pt x="2305483" y="0"/>
                  <a:pt x="2379576" y="74093"/>
                  <a:pt x="2379576" y="165492"/>
                </a:cubicBezTo>
                <a:lnTo>
                  <a:pt x="2379576" y="3709249"/>
                </a:lnTo>
                <a:cubicBezTo>
                  <a:pt x="2379576" y="3732099"/>
                  <a:pt x="2374945" y="3753867"/>
                  <a:pt x="2366571" y="3773666"/>
                </a:cubicBezTo>
                <a:lnTo>
                  <a:pt x="2356205" y="3789040"/>
                </a:lnTo>
                <a:lnTo>
                  <a:pt x="1654973" y="3789040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33725"/>
                </a:srgbClr>
              </a:gs>
            </a:gsLst>
            <a:lin ang="18900000" scaled="0"/>
          </a:gra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351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" name="Google Shape;88;p1"/>
          <p:cNvSpPr txBox="1"/>
          <p:nvPr/>
        </p:nvSpPr>
        <p:spPr>
          <a:xfrm>
            <a:off x="8010115" y="1940131"/>
            <a:ext cx="3329886" cy="461665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i="0" lang="es-MX" sz="2400" u="none" cap="none" strike="noStrike">
                <a:solidFill>
                  <a:srgbClr val="63BB46"/>
                </a:solidFill>
                <a:latin typeface="Open Sans"/>
                <a:ea typeface="Open Sans"/>
                <a:cs typeface="Open Sans"/>
                <a:sym typeface="Open Sans"/>
              </a:rPr>
              <a:t>54</a:t>
            </a:r>
            <a:r>
              <a:rPr b="1" i="0" lang="es-MX" sz="2400" u="none" cap="none" strike="noStrik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 diapositivas únicas</a:t>
            </a:r>
            <a:endParaRPr/>
          </a:p>
        </p:txBody>
      </p:sp>
      <p:sp>
        <p:nvSpPr>
          <p:cNvPr id="89" name="Google Shape;89;p1"/>
          <p:cNvSpPr txBox="1"/>
          <p:nvPr/>
        </p:nvSpPr>
        <p:spPr>
          <a:xfrm>
            <a:off x="8010115" y="2499559"/>
            <a:ext cx="3828677" cy="461665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2400">
                <a:solidFill>
                  <a:srgbClr val="63BB46"/>
                </a:solidFill>
                <a:latin typeface="Open Sans"/>
                <a:ea typeface="Open Sans"/>
                <a:cs typeface="Open Sans"/>
                <a:sym typeface="Open Sans"/>
              </a:rPr>
              <a:t>16:9 </a:t>
            </a:r>
            <a:r>
              <a:rPr b="1" lang="es-MX" sz="24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pantalla panorámica</a:t>
            </a:r>
            <a:endParaRPr/>
          </a:p>
        </p:txBody>
      </p:sp>
      <p:sp>
        <p:nvSpPr>
          <p:cNvPr id="90" name="Google Shape;90;p1"/>
          <p:cNvSpPr txBox="1"/>
          <p:nvPr/>
        </p:nvSpPr>
        <p:spPr>
          <a:xfrm>
            <a:off x="8010115" y="3058987"/>
            <a:ext cx="2214068" cy="461665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2400">
                <a:solidFill>
                  <a:srgbClr val="63BB46"/>
                </a:solidFill>
                <a:latin typeface="Open Sans"/>
                <a:ea typeface="Open Sans"/>
                <a:cs typeface="Open Sans"/>
                <a:sym typeface="Open Sans"/>
              </a:rPr>
              <a:t>Fácil de editar</a:t>
            </a:r>
            <a:endParaRPr/>
          </a:p>
        </p:txBody>
      </p:sp>
      <p:pic>
        <p:nvPicPr>
          <p:cNvPr descr="A screenshot of a cell phone&#10;&#10;Description automatically generated" id="91" name="Google Shape;91;p1"/>
          <p:cNvPicPr preferRelativeResize="0"/>
          <p:nvPr>
            <p:ph idx="2" type="pic"/>
          </p:nvPr>
        </p:nvPicPr>
        <p:blipFill rotWithShape="1">
          <a:blip r:embed="rId3">
            <a:alphaModFix/>
          </a:blip>
          <a:srcRect b="0" l="146" r="147" t="0"/>
          <a:stretch/>
        </p:blipFill>
        <p:spPr>
          <a:xfrm>
            <a:off x="1489943" y="1700811"/>
            <a:ext cx="5616575" cy="31680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2" name="Google Shape;92;p1"/>
          <p:cNvGrpSpPr/>
          <p:nvPr/>
        </p:nvGrpSpPr>
        <p:grpSpPr>
          <a:xfrm>
            <a:off x="6603427" y="4100972"/>
            <a:ext cx="3265748" cy="2516759"/>
            <a:chOff x="4143800" y="4432170"/>
            <a:chExt cx="2549278" cy="1964610"/>
          </a:xfrm>
        </p:grpSpPr>
        <p:grpSp>
          <p:nvGrpSpPr>
            <p:cNvPr id="93" name="Google Shape;93;p1"/>
            <p:cNvGrpSpPr/>
            <p:nvPr/>
          </p:nvGrpSpPr>
          <p:grpSpPr>
            <a:xfrm>
              <a:off x="4211959" y="4509120"/>
              <a:ext cx="1772023" cy="1682218"/>
              <a:chOff x="3340621" y="2731741"/>
              <a:chExt cx="5513832" cy="2726371"/>
            </a:xfrm>
          </p:grpSpPr>
          <p:sp>
            <p:nvSpPr>
              <p:cNvPr id="94" name="Google Shape;94;p1"/>
              <p:cNvSpPr/>
              <p:nvPr/>
            </p:nvSpPr>
            <p:spPr>
              <a:xfrm>
                <a:off x="3340621" y="2731741"/>
                <a:ext cx="5513832" cy="272637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ffectLst>
                <a:outerShdw blurRad="571500" rotWithShape="0" algn="tr" dir="10200000" dist="241300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" name="Google Shape;95;p1"/>
              <p:cNvSpPr/>
              <p:nvPr/>
            </p:nvSpPr>
            <p:spPr>
              <a:xfrm>
                <a:off x="3340621" y="2731741"/>
                <a:ext cx="5513832" cy="272637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  <a:effectLst>
                <a:outerShdw blurRad="571500" rotWithShape="0" algn="tr" dir="21540000" dist="292100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6" name="Google Shape;96;p1"/>
            <p:cNvSpPr/>
            <p:nvPr/>
          </p:nvSpPr>
          <p:spPr>
            <a:xfrm rot="-5400000">
              <a:off x="4436134" y="4139836"/>
              <a:ext cx="1964609" cy="2549278"/>
            </a:xfrm>
            <a:prstGeom prst="roundRect">
              <a:avLst>
                <a:gd fmla="val 5238" name="adj"/>
              </a:avLst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" name="Google Shape;97;p1"/>
            <p:cNvSpPr/>
            <p:nvPr/>
          </p:nvSpPr>
          <p:spPr>
            <a:xfrm rot="-5400000">
              <a:off x="4627827" y="4346004"/>
              <a:ext cx="1576179" cy="2114488"/>
            </a:xfrm>
            <a:prstGeom prst="rect">
              <a:avLst/>
            </a:prstGeom>
            <a:blipFill rotWithShape="0">
              <a:blip r:embed="rId4">
                <a:alphaModFix/>
              </a:blip>
              <a:stretch>
                <a:fillRect b="0" l="0" r="0" t="0"/>
              </a:stretch>
            </a:blipFill>
            <a:ln>
              <a:noFill/>
            </a:ln>
          </p:spPr>
          <p:txBody>
            <a:bodyPr anchorCtr="0" anchor="t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1"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98" name="Google Shape;98;p1"/>
            <p:cNvGrpSpPr/>
            <p:nvPr/>
          </p:nvGrpSpPr>
          <p:grpSpPr>
            <a:xfrm rot="-5400000">
              <a:off x="6513179" y="5349079"/>
              <a:ext cx="139880" cy="138308"/>
              <a:chOff x="4446940" y="5280381"/>
              <a:chExt cx="237363" cy="234696"/>
            </a:xfrm>
          </p:grpSpPr>
          <p:sp>
            <p:nvSpPr>
              <p:cNvPr id="99" name="Google Shape;99;p1"/>
              <p:cNvSpPr/>
              <p:nvPr/>
            </p:nvSpPr>
            <p:spPr>
              <a:xfrm>
                <a:off x="4446940" y="5280381"/>
                <a:ext cx="237363" cy="234696"/>
              </a:xfrm>
              <a:prstGeom prst="ellipse">
                <a:avLst/>
              </a:prstGeom>
              <a:gradFill>
                <a:gsLst>
                  <a:gs pos="0">
                    <a:schemeClr val="dk1"/>
                  </a:gs>
                  <a:gs pos="29000">
                    <a:schemeClr val="dk1"/>
                  </a:gs>
                  <a:gs pos="73000">
                    <a:srgbClr val="B9C4C4"/>
                  </a:gs>
                  <a:gs pos="100000">
                    <a:srgbClr val="B9C4C4"/>
                  </a:gs>
                </a:gsLst>
                <a:lin ang="5400000" scaled="0"/>
              </a:gra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3200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" name="Google Shape;100;p1"/>
              <p:cNvSpPr/>
              <p:nvPr/>
            </p:nvSpPr>
            <p:spPr>
              <a:xfrm>
                <a:off x="4515460" y="5356864"/>
                <a:ext cx="100323" cy="100323"/>
              </a:xfrm>
              <a:prstGeom prst="roundRect">
                <a:avLst>
                  <a:gd fmla="val 16667" name="adj"/>
                </a:avLst>
              </a:prstGeom>
              <a:noFill/>
              <a:ln cap="flat" cmpd="sng" w="9525">
                <a:solidFill>
                  <a:srgbClr val="BFBFB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01" name="Google Shape;101;p1"/>
            <p:cNvSpPr/>
            <p:nvPr/>
          </p:nvSpPr>
          <p:spPr>
            <a:xfrm>
              <a:off x="5339707" y="4432170"/>
              <a:ext cx="1353371" cy="1712789"/>
            </a:xfrm>
            <a:custGeom>
              <a:rect b="b" l="l" r="r" t="t"/>
              <a:pathLst>
                <a:path extrusionOk="0" h="2906437" w="2296537">
                  <a:moveTo>
                    <a:pt x="0" y="0"/>
                  </a:moveTo>
                  <a:lnTo>
                    <a:pt x="2121915" y="0"/>
                  </a:lnTo>
                  <a:cubicBezTo>
                    <a:pt x="2218356" y="0"/>
                    <a:pt x="2296537" y="78181"/>
                    <a:pt x="2296537" y="174622"/>
                  </a:cubicBezTo>
                  <a:lnTo>
                    <a:pt x="2296537" y="2906437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33725"/>
                  </a:srgbClr>
                </a:gs>
              </a:gsLst>
              <a:lin ang="18900000" scaled="0"/>
            </a:gra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35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10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271" name="Google Shape;271;p10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272" name="Google Shape;272;p10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273" name="Google Shape;273;p10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274" name="Google Shape;274;p10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75" name="Google Shape;275;p10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76" name="Google Shape;276;p10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22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5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2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77" name="Google Shape;277;p10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16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70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46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78" name="Google Shape;278;p10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46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JULIO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0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79" name="Google Shape;279;p10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80" name="Google Shape;280;p10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81" name="Google Shape;281;p10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632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79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81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82" name="Google Shape;282;p10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OCTUBRE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83" name="Google Shape;283;p10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84" name="Google Shape;284;p10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060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AGOSTO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3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42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85" name="Google Shape;285;p10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DICIEMBRE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11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292" name="Google Shape;292;p11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rgbClr val="222A3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" name="Google Shape;293;p11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294" name="Google Shape;294;p11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graphicFrame>
        <p:nvGraphicFramePr>
          <p:cNvPr id="295" name="Google Shape;295;p11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96" name="Google Shape;296;p11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97" name="Google Shape;297;p11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22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5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2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98" name="Google Shape;298;p11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16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70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99" name="Google Shape;299;p11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46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JULIO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0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00" name="Google Shape;300;p11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01" name="Google Shape;301;p11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02" name="Google Shape;302;p11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632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79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81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03" name="Google Shape;303;p11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OCTUBRE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04" name="Google Shape;304;p11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05" name="Google Shape;305;p11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060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AGOSTO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3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2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06" name="Google Shape;306;p11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DICIEMBRE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12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313" name="Google Shape;313;p12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rgbClr val="222A3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" name="Google Shape;314;p12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315" name="Google Shape;315;p12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graphicFrame>
        <p:nvGraphicFramePr>
          <p:cNvPr id="316" name="Google Shape;316;p12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17" name="Google Shape;317;p12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18" name="Google Shape;318;p12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22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5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2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19" name="Google Shape;319;p12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16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70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0" name="Google Shape;320;p12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46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JULIO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0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1" name="Google Shape;321;p12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2" name="Google Shape;322;p12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3" name="Google Shape;323;p12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632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79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81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4" name="Google Shape;324;p12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OCTUBRE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5" name="Google Shape;325;p12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6" name="Google Shape;326;p12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060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AGOSTO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3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2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27" name="Google Shape;327;p12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DICIEMBRE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p13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334" name="Google Shape;334;p13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335" name="Google Shape;335;p13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336" name="Google Shape;336;p13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337" name="Google Shape;337;p13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ENERO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38" name="Google Shape;338;p13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MAYO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39" name="Google Shape;339;p13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22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SEPTIEMBRE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5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2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0" name="Google Shape;340;p13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16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MARZO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70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1" name="Google Shape;341;p13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46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JULIO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0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2" name="Google Shape;342;p13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3" name="Google Shape;343;p13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FEBRERO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4" name="Google Shape;344;p13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632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79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81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5" name="Google Shape;345;p13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OCTUBRE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6" name="Google Shape;346;p13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ABRIL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7" name="Google Shape;347;p13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060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AGOSTO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3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42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348" name="Google Shape;348;p13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DICIEMBRE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p14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355" name="Google Shape;355;p14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56" name="Google Shape;356;p14"/>
          <p:cNvGrpSpPr/>
          <p:nvPr/>
        </p:nvGrpSpPr>
        <p:grpSpPr>
          <a:xfrm>
            <a:off x="743750" y="2729726"/>
            <a:ext cx="10690711" cy="285115"/>
            <a:chOff x="743750" y="2859544"/>
            <a:chExt cx="10690711" cy="285115"/>
          </a:xfrm>
        </p:grpSpPr>
        <p:sp>
          <p:nvSpPr>
            <p:cNvPr id="357" name="Google Shape;357;p14"/>
            <p:cNvSpPr/>
            <p:nvPr/>
          </p:nvSpPr>
          <p:spPr>
            <a:xfrm>
              <a:off x="743750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14"/>
            <p:cNvSpPr/>
            <p:nvPr/>
          </p:nvSpPr>
          <p:spPr>
            <a:xfrm>
              <a:off x="3539236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14"/>
            <p:cNvSpPr/>
            <p:nvPr/>
          </p:nvSpPr>
          <p:spPr>
            <a:xfrm>
              <a:off x="6334722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14"/>
            <p:cNvSpPr/>
            <p:nvPr/>
          </p:nvSpPr>
          <p:spPr>
            <a:xfrm>
              <a:off x="9130207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1" name="Google Shape;361;p14"/>
          <p:cNvGrpSpPr/>
          <p:nvPr/>
        </p:nvGrpSpPr>
        <p:grpSpPr>
          <a:xfrm>
            <a:off x="743750" y="4412970"/>
            <a:ext cx="10690711" cy="285115"/>
            <a:chOff x="743750" y="2859544"/>
            <a:chExt cx="10690711" cy="285115"/>
          </a:xfrm>
        </p:grpSpPr>
        <p:sp>
          <p:nvSpPr>
            <p:cNvPr id="362" name="Google Shape;362;p14"/>
            <p:cNvSpPr/>
            <p:nvPr/>
          </p:nvSpPr>
          <p:spPr>
            <a:xfrm>
              <a:off x="743750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" name="Google Shape;363;p14"/>
            <p:cNvSpPr/>
            <p:nvPr/>
          </p:nvSpPr>
          <p:spPr>
            <a:xfrm>
              <a:off x="3539236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4" name="Google Shape;364;p14"/>
            <p:cNvSpPr/>
            <p:nvPr/>
          </p:nvSpPr>
          <p:spPr>
            <a:xfrm>
              <a:off x="6334722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14"/>
            <p:cNvSpPr/>
            <p:nvPr/>
          </p:nvSpPr>
          <p:spPr>
            <a:xfrm>
              <a:off x="9130207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6" name="Google Shape;366;p14"/>
          <p:cNvGrpSpPr/>
          <p:nvPr/>
        </p:nvGrpSpPr>
        <p:grpSpPr>
          <a:xfrm>
            <a:off x="743750" y="6096213"/>
            <a:ext cx="10690711" cy="285115"/>
            <a:chOff x="743750" y="2859544"/>
            <a:chExt cx="10690711" cy="285115"/>
          </a:xfrm>
        </p:grpSpPr>
        <p:sp>
          <p:nvSpPr>
            <p:cNvPr id="367" name="Google Shape;367;p14"/>
            <p:cNvSpPr/>
            <p:nvPr/>
          </p:nvSpPr>
          <p:spPr>
            <a:xfrm>
              <a:off x="743750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14"/>
            <p:cNvSpPr/>
            <p:nvPr/>
          </p:nvSpPr>
          <p:spPr>
            <a:xfrm>
              <a:off x="3539236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14"/>
            <p:cNvSpPr/>
            <p:nvPr/>
          </p:nvSpPr>
          <p:spPr>
            <a:xfrm>
              <a:off x="6334722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14"/>
            <p:cNvSpPr/>
            <p:nvPr/>
          </p:nvSpPr>
          <p:spPr>
            <a:xfrm>
              <a:off x="9130207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1" name="Google Shape;371;p14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372" name="Google Shape;372;p14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graphicFrame>
        <p:nvGraphicFramePr>
          <p:cNvPr id="373" name="Google Shape;373;p14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ENERO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4" name="Google Shape;374;p14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MAYO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5" name="Google Shape;375;p14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22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SEPTIEMBRE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5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2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6" name="Google Shape;376;p14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16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MARZO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70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46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7" name="Google Shape;377;p14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46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JULIO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0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8" name="Google Shape;378;p14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79" name="Google Shape;379;p14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FEBRERO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80" name="Google Shape;380;p14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632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79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81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81" name="Google Shape;381;p14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OCTUBRE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82" name="Google Shape;382;p14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ABRIL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83" name="Google Shape;383;p14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060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AGOSTO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3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42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384" name="Google Shape;384;p14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DICIEMBRE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dk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dk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p15"/>
          <p:cNvSpPr txBox="1"/>
          <p:nvPr>
            <p:ph type="ctrTitle"/>
          </p:nvPr>
        </p:nvSpPr>
        <p:spPr>
          <a:xfrm>
            <a:off x="1524000" y="2494300"/>
            <a:ext cx="9144000" cy="10156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391" name="Google Shape;391;p15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</a:pPr>
            <a:r>
              <a:rPr lang="es-MX"/>
              <a:t>6 Meses (Semestres)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6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p16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" name="Google Shape;398;p16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399" name="Google Shape;399;p16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2.</a:t>
            </a:r>
            <a:r>
              <a:rPr b="1" baseline="30000" lang="es-MX" cap="none"/>
              <a:t>O</a:t>
            </a:r>
            <a:r>
              <a:rPr b="1" lang="es-MX" cap="none"/>
              <a:t> SEMESTRE</a:t>
            </a:r>
            <a:r>
              <a:rPr b="1" lang="es-MX"/>
              <a:t>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pSp>
        <p:nvGrpSpPr>
          <p:cNvPr id="400" name="Google Shape;400;p16"/>
          <p:cNvGrpSpPr/>
          <p:nvPr/>
        </p:nvGrpSpPr>
        <p:grpSpPr>
          <a:xfrm>
            <a:off x="781896" y="6173123"/>
            <a:ext cx="10614415" cy="297691"/>
            <a:chOff x="781896" y="3560440"/>
            <a:chExt cx="10614415" cy="297691"/>
          </a:xfrm>
        </p:grpSpPr>
        <p:sp>
          <p:nvSpPr>
            <p:cNvPr id="401" name="Google Shape;401;p16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16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16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04" name="Google Shape;404;p16"/>
          <p:cNvGrpSpPr/>
          <p:nvPr/>
        </p:nvGrpSpPr>
        <p:grpSpPr>
          <a:xfrm>
            <a:off x="781896" y="3560440"/>
            <a:ext cx="10614415" cy="297691"/>
            <a:chOff x="781896" y="3560440"/>
            <a:chExt cx="10614415" cy="297691"/>
          </a:xfrm>
        </p:grpSpPr>
        <p:sp>
          <p:nvSpPr>
            <p:cNvPr id="405" name="Google Shape;405;p16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16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16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aphicFrame>
        <p:nvGraphicFramePr>
          <p:cNvPr id="408" name="Google Shape;408;p16"/>
          <p:cNvGraphicFramePr/>
          <p:nvPr/>
        </p:nvGraphicFramePr>
        <p:xfrm>
          <a:off x="619931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ENERO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09" name="Google Shape;409;p16"/>
          <p:cNvGraphicFramePr/>
          <p:nvPr/>
        </p:nvGraphicFramePr>
        <p:xfrm>
          <a:off x="4374597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MAYO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10" name="Google Shape;410;p16"/>
          <p:cNvGraphicFramePr/>
          <p:nvPr/>
        </p:nvGraphicFramePr>
        <p:xfrm>
          <a:off x="8128128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MARZO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11" name="Google Shape;411;p16"/>
          <p:cNvGraphicFramePr/>
          <p:nvPr/>
        </p:nvGraphicFramePr>
        <p:xfrm>
          <a:off x="4374597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FEBRERO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12" name="Google Shape;412;p16"/>
          <p:cNvGraphicFramePr/>
          <p:nvPr/>
        </p:nvGraphicFramePr>
        <p:xfrm>
          <a:off x="8128128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JUNIO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13" name="Google Shape;413;p16"/>
          <p:cNvGraphicFramePr/>
          <p:nvPr/>
        </p:nvGraphicFramePr>
        <p:xfrm>
          <a:off x="619930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ABRIL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8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17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17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421" name="Google Shape;421;p17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2.</a:t>
            </a:r>
            <a:r>
              <a:rPr b="1" baseline="30000" lang="es-MX" cap="none"/>
              <a:t>O</a:t>
            </a:r>
            <a:r>
              <a:rPr b="1" lang="es-MX" cap="none"/>
              <a:t> SEMESTRE</a:t>
            </a:r>
            <a:r>
              <a:rPr b="1" lang="es-MX"/>
              <a:t>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pSp>
        <p:nvGrpSpPr>
          <p:cNvPr id="422" name="Google Shape;422;p17"/>
          <p:cNvGrpSpPr/>
          <p:nvPr/>
        </p:nvGrpSpPr>
        <p:grpSpPr>
          <a:xfrm>
            <a:off x="781896" y="6173123"/>
            <a:ext cx="10614415" cy="297691"/>
            <a:chOff x="781896" y="3560440"/>
            <a:chExt cx="10614415" cy="297691"/>
          </a:xfrm>
        </p:grpSpPr>
        <p:sp>
          <p:nvSpPr>
            <p:cNvPr id="423" name="Google Shape;423;p17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4" name="Google Shape;424;p17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" name="Google Shape;425;p17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26" name="Google Shape;426;p17"/>
          <p:cNvGrpSpPr/>
          <p:nvPr/>
        </p:nvGrpSpPr>
        <p:grpSpPr>
          <a:xfrm>
            <a:off x="781896" y="3560440"/>
            <a:ext cx="10614415" cy="297691"/>
            <a:chOff x="781896" y="3560440"/>
            <a:chExt cx="10614415" cy="297691"/>
          </a:xfrm>
        </p:grpSpPr>
        <p:sp>
          <p:nvSpPr>
            <p:cNvPr id="427" name="Google Shape;427;p17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8" name="Google Shape;428;p17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9" name="Google Shape;429;p17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aphicFrame>
        <p:nvGraphicFramePr>
          <p:cNvPr id="430" name="Google Shape;430;p17"/>
          <p:cNvGraphicFramePr/>
          <p:nvPr/>
        </p:nvGraphicFramePr>
        <p:xfrm>
          <a:off x="619931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JULIO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31" name="Google Shape;431;p17"/>
          <p:cNvGraphicFramePr/>
          <p:nvPr/>
        </p:nvGraphicFramePr>
        <p:xfrm>
          <a:off x="4374597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NOVIEMBRE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32" name="Google Shape;432;p17"/>
          <p:cNvGraphicFramePr/>
          <p:nvPr/>
        </p:nvGraphicFramePr>
        <p:xfrm>
          <a:off x="8128128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SEPTIEMBRE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33" name="Google Shape;433;p17"/>
          <p:cNvGraphicFramePr/>
          <p:nvPr/>
        </p:nvGraphicFramePr>
        <p:xfrm>
          <a:off x="4374597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AGOSTO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34" name="Google Shape;434;p17"/>
          <p:cNvGraphicFramePr/>
          <p:nvPr/>
        </p:nvGraphicFramePr>
        <p:xfrm>
          <a:off x="8128128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DICIEMBRE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35" name="Google Shape;435;p17"/>
          <p:cNvGraphicFramePr/>
          <p:nvPr/>
        </p:nvGraphicFramePr>
        <p:xfrm>
          <a:off x="619930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OCTUBRE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0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p18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" name="Google Shape;442;p18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443" name="Google Shape;443;p18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2.</a:t>
            </a:r>
            <a:r>
              <a:rPr b="1" baseline="30000" lang="es-MX" cap="none"/>
              <a:t>O</a:t>
            </a:r>
            <a:r>
              <a:rPr b="1" lang="es-MX" cap="none"/>
              <a:t> SEMESTRE</a:t>
            </a:r>
            <a:r>
              <a:rPr b="1" lang="es-MX"/>
              <a:t>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grpSp>
        <p:nvGrpSpPr>
          <p:cNvPr id="444" name="Google Shape;444;p18"/>
          <p:cNvGrpSpPr/>
          <p:nvPr/>
        </p:nvGrpSpPr>
        <p:grpSpPr>
          <a:xfrm>
            <a:off x="781896" y="6173123"/>
            <a:ext cx="10614415" cy="297691"/>
            <a:chOff x="781896" y="3560440"/>
            <a:chExt cx="10614415" cy="297691"/>
          </a:xfrm>
        </p:grpSpPr>
        <p:sp>
          <p:nvSpPr>
            <p:cNvPr id="445" name="Google Shape;445;p18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6" name="Google Shape;446;p18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7" name="Google Shape;447;p18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8" name="Google Shape;448;p18"/>
          <p:cNvGrpSpPr/>
          <p:nvPr/>
        </p:nvGrpSpPr>
        <p:grpSpPr>
          <a:xfrm>
            <a:off x="781896" y="3560440"/>
            <a:ext cx="10614415" cy="297691"/>
            <a:chOff x="781896" y="3560440"/>
            <a:chExt cx="10614415" cy="297691"/>
          </a:xfrm>
        </p:grpSpPr>
        <p:sp>
          <p:nvSpPr>
            <p:cNvPr id="449" name="Google Shape;449;p18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" name="Google Shape;450;p18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1" name="Google Shape;451;p18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aphicFrame>
        <p:nvGraphicFramePr>
          <p:cNvPr id="452" name="Google Shape;452;p18"/>
          <p:cNvGraphicFramePr/>
          <p:nvPr/>
        </p:nvGraphicFramePr>
        <p:xfrm>
          <a:off x="619931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ENERO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53" name="Google Shape;453;p18"/>
          <p:cNvGraphicFramePr/>
          <p:nvPr/>
        </p:nvGraphicFramePr>
        <p:xfrm>
          <a:off x="4374597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MAYO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54" name="Google Shape;454;p18"/>
          <p:cNvGraphicFramePr/>
          <p:nvPr/>
        </p:nvGraphicFramePr>
        <p:xfrm>
          <a:off x="8128128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MARZO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55" name="Google Shape;455;p18"/>
          <p:cNvGraphicFramePr/>
          <p:nvPr/>
        </p:nvGraphicFramePr>
        <p:xfrm>
          <a:off x="4374597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FEBRERO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56" name="Google Shape;456;p18"/>
          <p:cNvGraphicFramePr/>
          <p:nvPr/>
        </p:nvGraphicFramePr>
        <p:xfrm>
          <a:off x="8128128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JUNIO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57" name="Google Shape;457;p18"/>
          <p:cNvGraphicFramePr/>
          <p:nvPr/>
        </p:nvGraphicFramePr>
        <p:xfrm>
          <a:off x="619930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ABRIL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" name="Google Shape;463;p19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" name="Google Shape;464;p19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465" name="Google Shape;465;p19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2.</a:t>
            </a:r>
            <a:r>
              <a:rPr b="1" baseline="30000" lang="es-MX" cap="none"/>
              <a:t>O</a:t>
            </a:r>
            <a:r>
              <a:rPr b="1" lang="es-MX" cap="none"/>
              <a:t> SEMESTRE</a:t>
            </a:r>
            <a:r>
              <a:rPr b="1" lang="es-MX"/>
              <a:t>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grpSp>
        <p:nvGrpSpPr>
          <p:cNvPr id="466" name="Google Shape;466;p19"/>
          <p:cNvGrpSpPr/>
          <p:nvPr/>
        </p:nvGrpSpPr>
        <p:grpSpPr>
          <a:xfrm>
            <a:off x="781896" y="6173123"/>
            <a:ext cx="10614415" cy="297691"/>
            <a:chOff x="781896" y="3560440"/>
            <a:chExt cx="10614415" cy="297691"/>
          </a:xfrm>
        </p:grpSpPr>
        <p:sp>
          <p:nvSpPr>
            <p:cNvPr id="467" name="Google Shape;467;p19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19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" name="Google Shape;469;p19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70" name="Google Shape;470;p19"/>
          <p:cNvGrpSpPr/>
          <p:nvPr/>
        </p:nvGrpSpPr>
        <p:grpSpPr>
          <a:xfrm>
            <a:off x="781896" y="3560440"/>
            <a:ext cx="10614415" cy="297691"/>
            <a:chOff x="781896" y="3560440"/>
            <a:chExt cx="10614415" cy="297691"/>
          </a:xfrm>
        </p:grpSpPr>
        <p:sp>
          <p:nvSpPr>
            <p:cNvPr id="471" name="Google Shape;471;p19"/>
            <p:cNvSpPr/>
            <p:nvPr/>
          </p:nvSpPr>
          <p:spPr>
            <a:xfrm>
              <a:off x="8290098" y="3573016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" name="Google Shape;472;p19"/>
            <p:cNvSpPr/>
            <p:nvPr/>
          </p:nvSpPr>
          <p:spPr>
            <a:xfrm>
              <a:off x="4535997" y="3560440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3" name="Google Shape;473;p19"/>
            <p:cNvSpPr/>
            <p:nvPr/>
          </p:nvSpPr>
          <p:spPr>
            <a:xfrm>
              <a:off x="781896" y="3573015"/>
              <a:ext cx="3106213" cy="285115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aphicFrame>
        <p:nvGraphicFramePr>
          <p:cNvPr id="474" name="Google Shape;474;p19"/>
          <p:cNvGraphicFramePr/>
          <p:nvPr/>
        </p:nvGraphicFramePr>
        <p:xfrm>
          <a:off x="619931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JULIO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75" name="Google Shape;475;p19"/>
          <p:cNvGraphicFramePr/>
          <p:nvPr/>
        </p:nvGraphicFramePr>
        <p:xfrm>
          <a:off x="4374597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NOVIEMBRE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76" name="Google Shape;476;p19"/>
          <p:cNvGraphicFramePr/>
          <p:nvPr/>
        </p:nvGraphicFramePr>
        <p:xfrm>
          <a:off x="8128128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SEPTIEMBRE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77" name="Google Shape;477;p19"/>
          <p:cNvGraphicFramePr/>
          <p:nvPr/>
        </p:nvGraphicFramePr>
        <p:xfrm>
          <a:off x="4374597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AGOSTO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60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3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78" name="Google Shape;478;p19"/>
          <p:cNvGraphicFramePr/>
          <p:nvPr/>
        </p:nvGraphicFramePr>
        <p:xfrm>
          <a:off x="8128128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DICIEMBRE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479" name="Google Shape;479;p19"/>
          <p:cNvGraphicFramePr/>
          <p:nvPr/>
        </p:nvGraphicFramePr>
        <p:xfrm>
          <a:off x="619930" y="422698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{88221CFC-1BEB-42ED-836E-D3D7E4DABCB4}</a:tableStyleId>
              </a:tblPr>
              <a:tblGrid>
                <a:gridCol w="490025"/>
                <a:gridCol w="490025"/>
                <a:gridCol w="490025"/>
                <a:gridCol w="490025"/>
                <a:gridCol w="490025"/>
                <a:gridCol w="490025"/>
                <a:gridCol w="490025"/>
              </a:tblGrid>
              <a:tr h="4510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OCTUBRE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70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6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1" i="0" sz="16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48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1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400" u="none" cap="none" strike="noStrike">
                          <a:solidFill>
                            <a:srgbClr val="95A5A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2"/>
          <p:cNvSpPr txBox="1"/>
          <p:nvPr>
            <p:ph type="ctrTitle"/>
          </p:nvPr>
        </p:nvSpPr>
        <p:spPr>
          <a:xfrm>
            <a:off x="1524000" y="2494300"/>
            <a:ext cx="9144000" cy="10156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08" name="Google Shape;108;p2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</a:pPr>
            <a:r>
              <a:rPr lang="es-MX"/>
              <a:t>12 Meses (1 Año)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4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p20"/>
          <p:cNvSpPr txBox="1"/>
          <p:nvPr>
            <p:ph type="ctrTitle"/>
          </p:nvPr>
        </p:nvSpPr>
        <p:spPr>
          <a:xfrm>
            <a:off x="1524000" y="2494300"/>
            <a:ext cx="9144000" cy="10156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486" name="Google Shape;486;p20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</a:pPr>
            <a:r>
              <a:rPr lang="es-MX"/>
              <a:t>4 Meses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1" name="Shape 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" name="Google Shape;492;p21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493" name="Google Shape;493;p21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ENERO – ABRIL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sp>
        <p:nvSpPr>
          <p:cNvPr id="494" name="Google Shape;494;p21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495" name="Google Shape;495;p21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496" name="Google Shape;496;p21"/>
          <p:cNvGraphicFramePr/>
          <p:nvPr/>
        </p:nvGraphicFramePr>
        <p:xfrm>
          <a:off x="619933" y="1642048"/>
          <a:ext cx="3000000" cy="3000000"/>
        </p:xfrm>
        <a:graphic>
          <a:graphicData uri="http://schemas.openxmlformats.org/drawingml/2006/table">
            <a:tbl>
              <a:tblPr bandRow="1" firstRow="1">
                <a:gradFill>
                  <a:gsLst>
                    <a:gs pos="0">
                      <a:srgbClr val="0E6197"/>
                    </a:gs>
                    <a:gs pos="80000">
                      <a:srgbClr val="127FC6"/>
                    </a:gs>
                    <a:gs pos="100000">
                      <a:srgbClr val="0E81CB"/>
                    </a:gs>
                  </a:gsLst>
                  <a:lin ang="16200000" scaled="0"/>
                </a:gradFill>
                <a:tableStyleId>{3C883F4D-6EA2-4248-8683-0059BDCE7D43}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ENERO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57350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57350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57350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57350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57350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57350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57350" anchor="ctr"/>
                </a:tc>
              </a:tr>
            </a:tbl>
          </a:graphicData>
        </a:graphic>
      </p:graphicFrame>
      <p:graphicFrame>
        <p:nvGraphicFramePr>
          <p:cNvPr id="497" name="Google Shape;497;p21"/>
          <p:cNvGraphicFramePr/>
          <p:nvPr/>
        </p:nvGraphicFramePr>
        <p:xfrm>
          <a:off x="6187532" y="1642048"/>
          <a:ext cx="3000000" cy="3000000"/>
        </p:xfrm>
        <a:graphic>
          <a:graphicData uri="http://schemas.openxmlformats.org/drawingml/2006/table">
            <a:tbl>
              <a:tblPr bandRow="1" firstRow="1">
                <a:gradFill>
                  <a:gsLst>
                    <a:gs pos="0">
                      <a:srgbClr val="CA7700"/>
                    </a:gs>
                    <a:gs pos="80000">
                      <a:srgbClr val="FF9D00"/>
                    </a:gs>
                    <a:gs pos="100000">
                      <a:srgbClr val="FF9F00"/>
                    </a:gs>
                  </a:gsLst>
                  <a:lin ang="16200000" scaled="0"/>
                </a:gradFill>
                <a:tableStyleId>{297C718A-BBB1-4A6E-B946-2ADA7AACC234}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MARZO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498" name="Google Shape;498;p21"/>
          <p:cNvGraphicFramePr/>
          <p:nvPr/>
        </p:nvGraphicFramePr>
        <p:xfrm>
          <a:off x="3407096" y="1642048"/>
          <a:ext cx="3000000" cy="3000000"/>
        </p:xfrm>
        <a:graphic>
          <a:graphicData uri="http://schemas.openxmlformats.org/drawingml/2006/table">
            <a:tbl>
              <a:tblPr bandRow="1" firstRow="1">
                <a:gradFill>
                  <a:gsLst>
                    <a:gs pos="0">
                      <a:srgbClr val="00846A"/>
                    </a:gs>
                    <a:gs pos="80000">
                      <a:srgbClr val="01AD8C"/>
                    </a:gs>
                    <a:gs pos="100000">
                      <a:srgbClr val="00B28F"/>
                    </a:gs>
                  </a:gsLst>
                  <a:lin ang="16200000" scaled="0"/>
                </a:gradFill>
                <a:tableStyleId>{9DEB44D4-4D7B-42A2-89E3-FF6936D33585}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FEBRERO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499" name="Google Shape;499;p21"/>
          <p:cNvGraphicFramePr/>
          <p:nvPr/>
        </p:nvGraphicFramePr>
        <p:xfrm>
          <a:off x="8974694" y="1642047"/>
          <a:ext cx="3000000" cy="3000000"/>
        </p:xfrm>
        <a:graphic>
          <a:graphicData uri="http://schemas.openxmlformats.org/drawingml/2006/table">
            <a:tbl>
              <a:tblPr bandRow="1" firstRow="1">
                <a:gradFill>
                  <a:gsLst>
                    <a:gs pos="0">
                      <a:srgbClr val="9D1B0E"/>
                    </a:gs>
                    <a:gs pos="80000">
                      <a:srgbClr val="CE2513"/>
                    </a:gs>
                    <a:gs pos="100000">
                      <a:srgbClr val="D3220F"/>
                    </a:gs>
                  </a:gsLst>
                  <a:lin ang="16200000" scaled="0"/>
                </a:gradFill>
                <a:tableStyleId>{F208A794-8650-40A3-A53A-DE2A49CECECA}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ABRIL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500" name="Google Shape;500;p21"/>
          <p:cNvSpPr txBox="1"/>
          <p:nvPr/>
        </p:nvSpPr>
        <p:spPr>
          <a:xfrm>
            <a:off x="619933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ENERO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 b="1" sz="1800">
              <a:solidFill>
                <a:srgbClr val="475455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1" name="Google Shape;501;p21"/>
          <p:cNvSpPr txBox="1"/>
          <p:nvPr/>
        </p:nvSpPr>
        <p:spPr>
          <a:xfrm>
            <a:off x="3402609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FEBRERO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02" name="Google Shape;502;p21"/>
          <p:cNvSpPr txBox="1"/>
          <p:nvPr/>
        </p:nvSpPr>
        <p:spPr>
          <a:xfrm>
            <a:off x="6185285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MARZO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03" name="Google Shape;503;p21"/>
          <p:cNvSpPr txBox="1"/>
          <p:nvPr/>
        </p:nvSpPr>
        <p:spPr>
          <a:xfrm>
            <a:off x="8967960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ABRIL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 b="1" sz="1800">
              <a:solidFill>
                <a:srgbClr val="475455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4" name="Google Shape;504;p21"/>
          <p:cNvSpPr txBox="1"/>
          <p:nvPr/>
        </p:nvSpPr>
        <p:spPr>
          <a:xfrm>
            <a:off x="619933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05" name="Google Shape;505;p21"/>
          <p:cNvSpPr txBox="1"/>
          <p:nvPr/>
        </p:nvSpPr>
        <p:spPr>
          <a:xfrm>
            <a:off x="3402609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06" name="Google Shape;506;p21"/>
          <p:cNvSpPr txBox="1"/>
          <p:nvPr/>
        </p:nvSpPr>
        <p:spPr>
          <a:xfrm>
            <a:off x="6185285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07" name="Google Shape;507;p21"/>
          <p:cNvSpPr txBox="1"/>
          <p:nvPr/>
        </p:nvSpPr>
        <p:spPr>
          <a:xfrm>
            <a:off x="8967960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508" name="Google Shape;508;p21"/>
          <p:cNvCxnSpPr/>
          <p:nvPr/>
        </p:nvCxnSpPr>
        <p:spPr>
          <a:xfrm>
            <a:off x="619933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09" name="Google Shape;509;p21"/>
          <p:cNvCxnSpPr/>
          <p:nvPr/>
        </p:nvCxnSpPr>
        <p:spPr>
          <a:xfrm>
            <a:off x="3402609" y="4463469"/>
            <a:ext cx="2588082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10" name="Google Shape;510;p21"/>
          <p:cNvCxnSpPr/>
          <p:nvPr/>
        </p:nvCxnSpPr>
        <p:spPr>
          <a:xfrm>
            <a:off x="6185285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11" name="Google Shape;511;p21"/>
          <p:cNvCxnSpPr/>
          <p:nvPr/>
        </p:nvCxnSpPr>
        <p:spPr>
          <a:xfrm>
            <a:off x="8967960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p22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518" name="Google Shape;518;p22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MAYO – AGOSTO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sp>
        <p:nvSpPr>
          <p:cNvPr id="519" name="Google Shape;519;p22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520" name="Google Shape;520;p22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521" name="Google Shape;521;p22"/>
          <p:cNvGraphicFramePr/>
          <p:nvPr/>
        </p:nvGraphicFramePr>
        <p:xfrm>
          <a:off x="61993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{3C883F4D-6EA2-4248-8683-0059BDCE7D43}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MAYO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22" name="Google Shape;522;p22"/>
          <p:cNvGraphicFramePr/>
          <p:nvPr/>
        </p:nvGraphicFramePr>
        <p:xfrm>
          <a:off x="61875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{297C718A-BBB1-4A6E-B946-2ADA7AACC234}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JULIO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23" name="Google Shape;523;p22"/>
          <p:cNvGraphicFramePr/>
          <p:nvPr/>
        </p:nvGraphicFramePr>
        <p:xfrm>
          <a:off x="3407096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{9DEB44D4-4D7B-42A2-89E3-FF6936D33585}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JUNIO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24" name="Google Shape;524;p22"/>
          <p:cNvGraphicFramePr/>
          <p:nvPr/>
        </p:nvGraphicFramePr>
        <p:xfrm>
          <a:off x="89746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{F208A794-8650-40A3-A53A-DE2A49CECECA}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AGOSTO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525" name="Google Shape;525;p22"/>
          <p:cNvSpPr txBox="1"/>
          <p:nvPr/>
        </p:nvSpPr>
        <p:spPr>
          <a:xfrm>
            <a:off x="619933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MAYO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26" name="Google Shape;526;p22"/>
          <p:cNvSpPr txBox="1"/>
          <p:nvPr/>
        </p:nvSpPr>
        <p:spPr>
          <a:xfrm>
            <a:off x="3402609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JUNIO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27" name="Google Shape;527;p22"/>
          <p:cNvSpPr txBox="1"/>
          <p:nvPr/>
        </p:nvSpPr>
        <p:spPr>
          <a:xfrm>
            <a:off x="6185285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JULIO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28" name="Google Shape;528;p22"/>
          <p:cNvSpPr txBox="1"/>
          <p:nvPr/>
        </p:nvSpPr>
        <p:spPr>
          <a:xfrm>
            <a:off x="8967960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AGOSTO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29" name="Google Shape;529;p22"/>
          <p:cNvSpPr txBox="1"/>
          <p:nvPr/>
        </p:nvSpPr>
        <p:spPr>
          <a:xfrm>
            <a:off x="619933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30" name="Google Shape;530;p22"/>
          <p:cNvSpPr txBox="1"/>
          <p:nvPr/>
        </p:nvSpPr>
        <p:spPr>
          <a:xfrm>
            <a:off x="3402609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31" name="Google Shape;531;p22"/>
          <p:cNvSpPr txBox="1"/>
          <p:nvPr/>
        </p:nvSpPr>
        <p:spPr>
          <a:xfrm>
            <a:off x="6185285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32" name="Google Shape;532;p22"/>
          <p:cNvSpPr txBox="1"/>
          <p:nvPr/>
        </p:nvSpPr>
        <p:spPr>
          <a:xfrm>
            <a:off x="8967960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533" name="Google Shape;533;p22"/>
          <p:cNvCxnSpPr/>
          <p:nvPr/>
        </p:nvCxnSpPr>
        <p:spPr>
          <a:xfrm>
            <a:off x="619933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34" name="Google Shape;534;p22"/>
          <p:cNvCxnSpPr/>
          <p:nvPr/>
        </p:nvCxnSpPr>
        <p:spPr>
          <a:xfrm>
            <a:off x="3402609" y="4463469"/>
            <a:ext cx="2588082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35" name="Google Shape;535;p22"/>
          <p:cNvCxnSpPr/>
          <p:nvPr/>
        </p:nvCxnSpPr>
        <p:spPr>
          <a:xfrm>
            <a:off x="6185285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36" name="Google Shape;536;p22"/>
          <p:cNvCxnSpPr/>
          <p:nvPr/>
        </p:nvCxnSpPr>
        <p:spPr>
          <a:xfrm>
            <a:off x="8967960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p23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543" name="Google Shape;543;p23"/>
          <p:cNvSpPr txBox="1"/>
          <p:nvPr>
            <p:ph idx="1" type="subTitle"/>
          </p:nvPr>
        </p:nvSpPr>
        <p:spPr>
          <a:xfrm>
            <a:off x="623887" y="845046"/>
            <a:ext cx="1130476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SEPTIEMBRE – DICIEMBRE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sp>
        <p:nvSpPr>
          <p:cNvPr id="544" name="Google Shape;544;p23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545" name="Google Shape;545;p23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546" name="Google Shape;546;p23"/>
          <p:cNvGraphicFramePr/>
          <p:nvPr/>
        </p:nvGraphicFramePr>
        <p:xfrm>
          <a:off x="61993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{3C883F4D-6EA2-4248-8683-0059BDCE7D43}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SEPTIEMBRE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47" name="Google Shape;547;p23"/>
          <p:cNvGraphicFramePr/>
          <p:nvPr/>
        </p:nvGraphicFramePr>
        <p:xfrm>
          <a:off x="61875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{297C718A-BBB1-4A6E-B946-2ADA7AACC234}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NOVIEMBRE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48" name="Google Shape;548;p23"/>
          <p:cNvGraphicFramePr/>
          <p:nvPr/>
        </p:nvGraphicFramePr>
        <p:xfrm>
          <a:off x="3407096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{9DEB44D4-4D7B-42A2-89E3-FF6936D33585}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OCTUBRE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49" name="Google Shape;549;p23"/>
          <p:cNvGraphicFramePr/>
          <p:nvPr/>
        </p:nvGraphicFramePr>
        <p:xfrm>
          <a:off x="89746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{F208A794-8650-40A3-A53A-DE2A49CECECA}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DICIEMBRE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550" name="Google Shape;550;p23"/>
          <p:cNvSpPr txBox="1"/>
          <p:nvPr/>
        </p:nvSpPr>
        <p:spPr>
          <a:xfrm>
            <a:off x="619933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SEPTIEMBRE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</a:t>
            </a:r>
            <a:r>
              <a:rPr b="1" lang="es-MX" sz="16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Lorem Ipsum</a:t>
            </a:r>
            <a:endParaRPr b="1" sz="1800">
              <a:solidFill>
                <a:srgbClr val="475455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" name="Google Shape;551;p23"/>
          <p:cNvSpPr txBox="1"/>
          <p:nvPr/>
        </p:nvSpPr>
        <p:spPr>
          <a:xfrm>
            <a:off x="3402609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OCTUBRE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52" name="Google Shape;552;p23"/>
          <p:cNvSpPr txBox="1"/>
          <p:nvPr/>
        </p:nvSpPr>
        <p:spPr>
          <a:xfrm>
            <a:off x="6185285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NOVIEMBRE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</a:t>
            </a:r>
            <a:r>
              <a:rPr b="1" lang="es-MX" sz="16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Lorem Ipsum</a:t>
            </a:r>
            <a:endParaRPr b="1" sz="1800">
              <a:solidFill>
                <a:srgbClr val="475455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" name="Google Shape;553;p23"/>
          <p:cNvSpPr txBox="1"/>
          <p:nvPr/>
        </p:nvSpPr>
        <p:spPr>
          <a:xfrm>
            <a:off x="8967960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DICIEMBRE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54" name="Google Shape;554;p23"/>
          <p:cNvSpPr txBox="1"/>
          <p:nvPr/>
        </p:nvSpPr>
        <p:spPr>
          <a:xfrm>
            <a:off x="619933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55" name="Google Shape;555;p23"/>
          <p:cNvSpPr txBox="1"/>
          <p:nvPr/>
        </p:nvSpPr>
        <p:spPr>
          <a:xfrm>
            <a:off x="3402609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56" name="Google Shape;556;p23"/>
          <p:cNvSpPr txBox="1"/>
          <p:nvPr/>
        </p:nvSpPr>
        <p:spPr>
          <a:xfrm>
            <a:off x="6185285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57" name="Google Shape;557;p23"/>
          <p:cNvSpPr txBox="1"/>
          <p:nvPr/>
        </p:nvSpPr>
        <p:spPr>
          <a:xfrm>
            <a:off x="8967960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558" name="Google Shape;558;p23"/>
          <p:cNvCxnSpPr/>
          <p:nvPr/>
        </p:nvCxnSpPr>
        <p:spPr>
          <a:xfrm>
            <a:off x="619933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59" name="Google Shape;559;p23"/>
          <p:cNvCxnSpPr/>
          <p:nvPr/>
        </p:nvCxnSpPr>
        <p:spPr>
          <a:xfrm>
            <a:off x="3402609" y="4463469"/>
            <a:ext cx="2588082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60" name="Google Shape;560;p23"/>
          <p:cNvCxnSpPr/>
          <p:nvPr/>
        </p:nvCxnSpPr>
        <p:spPr>
          <a:xfrm>
            <a:off x="6185285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61" name="Google Shape;561;p23"/>
          <p:cNvCxnSpPr/>
          <p:nvPr/>
        </p:nvCxnSpPr>
        <p:spPr>
          <a:xfrm>
            <a:off x="8967960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6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Google Shape;567;p24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568" name="Google Shape;568;p24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ENERO – ABRIL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569" name="Google Shape;569;p24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570" name="Google Shape;570;p24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571" name="Google Shape;571;p24"/>
          <p:cNvGraphicFramePr/>
          <p:nvPr/>
        </p:nvGraphicFramePr>
        <p:xfrm>
          <a:off x="61993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{3C883F4D-6EA2-4248-8683-0059BDCE7D43}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ENERO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72" name="Google Shape;572;p24"/>
          <p:cNvGraphicFramePr/>
          <p:nvPr/>
        </p:nvGraphicFramePr>
        <p:xfrm>
          <a:off x="61875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{297C718A-BBB1-4A6E-B946-2ADA7AACC234}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MARZO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73" name="Google Shape;573;p24"/>
          <p:cNvGraphicFramePr/>
          <p:nvPr/>
        </p:nvGraphicFramePr>
        <p:xfrm>
          <a:off x="3407096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{9DEB44D4-4D7B-42A2-89E3-FF6936D33585}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FEBRERO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74" name="Google Shape;574;p24"/>
          <p:cNvGraphicFramePr/>
          <p:nvPr/>
        </p:nvGraphicFramePr>
        <p:xfrm>
          <a:off x="89746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{F208A794-8650-40A3-A53A-DE2A49CECECA}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ABRIL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575" name="Google Shape;575;p24"/>
          <p:cNvSpPr txBox="1"/>
          <p:nvPr/>
        </p:nvSpPr>
        <p:spPr>
          <a:xfrm>
            <a:off x="619933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ENERO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76" name="Google Shape;576;p24"/>
          <p:cNvSpPr txBox="1"/>
          <p:nvPr/>
        </p:nvSpPr>
        <p:spPr>
          <a:xfrm>
            <a:off x="3402609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FEBRERO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77" name="Google Shape;577;p24"/>
          <p:cNvSpPr txBox="1"/>
          <p:nvPr/>
        </p:nvSpPr>
        <p:spPr>
          <a:xfrm>
            <a:off x="6185285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MARZO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78" name="Google Shape;578;p24"/>
          <p:cNvSpPr txBox="1"/>
          <p:nvPr/>
        </p:nvSpPr>
        <p:spPr>
          <a:xfrm>
            <a:off x="8967960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ABRIL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579" name="Google Shape;579;p24"/>
          <p:cNvSpPr txBox="1"/>
          <p:nvPr/>
        </p:nvSpPr>
        <p:spPr>
          <a:xfrm>
            <a:off x="619933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80" name="Google Shape;580;p24"/>
          <p:cNvSpPr txBox="1"/>
          <p:nvPr/>
        </p:nvSpPr>
        <p:spPr>
          <a:xfrm>
            <a:off x="3402609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81" name="Google Shape;581;p24"/>
          <p:cNvSpPr txBox="1"/>
          <p:nvPr/>
        </p:nvSpPr>
        <p:spPr>
          <a:xfrm>
            <a:off x="6185285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582" name="Google Shape;582;p24"/>
          <p:cNvSpPr txBox="1"/>
          <p:nvPr/>
        </p:nvSpPr>
        <p:spPr>
          <a:xfrm>
            <a:off x="8967960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583" name="Google Shape;583;p24"/>
          <p:cNvCxnSpPr/>
          <p:nvPr/>
        </p:nvCxnSpPr>
        <p:spPr>
          <a:xfrm>
            <a:off x="619933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84" name="Google Shape;584;p24"/>
          <p:cNvCxnSpPr/>
          <p:nvPr/>
        </p:nvCxnSpPr>
        <p:spPr>
          <a:xfrm>
            <a:off x="3402609" y="4463469"/>
            <a:ext cx="2588082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85" name="Google Shape;585;p24"/>
          <p:cNvCxnSpPr/>
          <p:nvPr/>
        </p:nvCxnSpPr>
        <p:spPr>
          <a:xfrm>
            <a:off x="6185285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586" name="Google Shape;586;p24"/>
          <p:cNvCxnSpPr/>
          <p:nvPr/>
        </p:nvCxnSpPr>
        <p:spPr>
          <a:xfrm>
            <a:off x="8967960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" name="Google Shape;592;p25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593" name="Google Shape;593;p25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MAYO – AGOSTO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594" name="Google Shape;594;p25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595" name="Google Shape;595;p25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596" name="Google Shape;596;p25"/>
          <p:cNvGraphicFramePr/>
          <p:nvPr/>
        </p:nvGraphicFramePr>
        <p:xfrm>
          <a:off x="61993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{3C883F4D-6EA2-4248-8683-0059BDCE7D43}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MAYO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97" name="Google Shape;597;p25"/>
          <p:cNvGraphicFramePr/>
          <p:nvPr/>
        </p:nvGraphicFramePr>
        <p:xfrm>
          <a:off x="61875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{297C718A-BBB1-4A6E-B946-2ADA7AACC234}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JULIO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98" name="Google Shape;598;p25"/>
          <p:cNvGraphicFramePr/>
          <p:nvPr/>
        </p:nvGraphicFramePr>
        <p:xfrm>
          <a:off x="3407096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{9DEB44D4-4D7B-42A2-89E3-FF6936D33585}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JUNE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599" name="Google Shape;599;p25"/>
          <p:cNvGraphicFramePr/>
          <p:nvPr/>
        </p:nvGraphicFramePr>
        <p:xfrm>
          <a:off x="89746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{F208A794-8650-40A3-A53A-DE2A49CECECA}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AGOSTO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600" name="Google Shape;600;p25"/>
          <p:cNvSpPr txBox="1"/>
          <p:nvPr/>
        </p:nvSpPr>
        <p:spPr>
          <a:xfrm>
            <a:off x="619933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MAYO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01" name="Google Shape;601;p25"/>
          <p:cNvSpPr txBox="1"/>
          <p:nvPr/>
        </p:nvSpPr>
        <p:spPr>
          <a:xfrm>
            <a:off x="3402609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JUNIO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02" name="Google Shape;602;p25"/>
          <p:cNvSpPr txBox="1"/>
          <p:nvPr/>
        </p:nvSpPr>
        <p:spPr>
          <a:xfrm>
            <a:off x="6185285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JULIO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03" name="Google Shape;603;p25"/>
          <p:cNvSpPr txBox="1"/>
          <p:nvPr/>
        </p:nvSpPr>
        <p:spPr>
          <a:xfrm>
            <a:off x="8967960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AGOSTO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04" name="Google Shape;604;p25"/>
          <p:cNvSpPr txBox="1"/>
          <p:nvPr/>
        </p:nvSpPr>
        <p:spPr>
          <a:xfrm>
            <a:off x="619933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05" name="Google Shape;605;p25"/>
          <p:cNvSpPr txBox="1"/>
          <p:nvPr/>
        </p:nvSpPr>
        <p:spPr>
          <a:xfrm>
            <a:off x="3402609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06" name="Google Shape;606;p25"/>
          <p:cNvSpPr txBox="1"/>
          <p:nvPr/>
        </p:nvSpPr>
        <p:spPr>
          <a:xfrm>
            <a:off x="6185285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07" name="Google Shape;607;p25"/>
          <p:cNvSpPr txBox="1"/>
          <p:nvPr/>
        </p:nvSpPr>
        <p:spPr>
          <a:xfrm>
            <a:off x="8967960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608" name="Google Shape;608;p25"/>
          <p:cNvCxnSpPr/>
          <p:nvPr/>
        </p:nvCxnSpPr>
        <p:spPr>
          <a:xfrm>
            <a:off x="619933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09" name="Google Shape;609;p25"/>
          <p:cNvCxnSpPr/>
          <p:nvPr/>
        </p:nvCxnSpPr>
        <p:spPr>
          <a:xfrm>
            <a:off x="3402609" y="4463469"/>
            <a:ext cx="2588082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10" name="Google Shape;610;p25"/>
          <p:cNvCxnSpPr/>
          <p:nvPr/>
        </p:nvCxnSpPr>
        <p:spPr>
          <a:xfrm>
            <a:off x="6185285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11" name="Google Shape;611;p25"/>
          <p:cNvCxnSpPr/>
          <p:nvPr/>
        </p:nvCxnSpPr>
        <p:spPr>
          <a:xfrm>
            <a:off x="8967960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26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618" name="Google Shape;618;p26"/>
          <p:cNvSpPr txBox="1"/>
          <p:nvPr>
            <p:ph idx="1" type="subTitle"/>
          </p:nvPr>
        </p:nvSpPr>
        <p:spPr>
          <a:xfrm>
            <a:off x="623887" y="845046"/>
            <a:ext cx="1130476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SEPTIEMBRE – DICIEMBRE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619" name="Google Shape;619;p26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620" name="Google Shape;620;p26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621" name="Google Shape;621;p26"/>
          <p:cNvGraphicFramePr/>
          <p:nvPr/>
        </p:nvGraphicFramePr>
        <p:xfrm>
          <a:off x="61993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{3C883F4D-6EA2-4248-8683-0059BDCE7D43}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SEPTIEMBRE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622" name="Google Shape;622;p26"/>
          <p:cNvGraphicFramePr/>
          <p:nvPr/>
        </p:nvGraphicFramePr>
        <p:xfrm>
          <a:off x="61875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{297C718A-BBB1-4A6E-B946-2ADA7AACC234}</a:tableStyleId>
              </a:tblPr>
              <a:tblGrid>
                <a:gridCol w="370050"/>
                <a:gridCol w="370050"/>
                <a:gridCol w="370050"/>
                <a:gridCol w="370050"/>
                <a:gridCol w="370050"/>
                <a:gridCol w="370050"/>
                <a:gridCol w="370050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NOVIEMBRE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623" name="Google Shape;623;p26"/>
          <p:cNvGraphicFramePr/>
          <p:nvPr/>
        </p:nvGraphicFramePr>
        <p:xfrm>
          <a:off x="3407096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{9DEB44D4-4D7B-42A2-89E3-FF6936D33585}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OCTUBRE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624" name="Google Shape;624;p26"/>
          <p:cNvGraphicFramePr/>
          <p:nvPr/>
        </p:nvGraphicFramePr>
        <p:xfrm>
          <a:off x="89746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{F208A794-8650-40A3-A53A-DE2A49CECECA}</a:tableStyleId>
              </a:tblPr>
              <a:tblGrid>
                <a:gridCol w="369075"/>
                <a:gridCol w="369075"/>
                <a:gridCol w="369075"/>
                <a:gridCol w="369075"/>
                <a:gridCol w="369075"/>
                <a:gridCol w="369075"/>
                <a:gridCol w="3690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DICIEMBRE</a:t>
                      </a:r>
                      <a:endParaRPr b="1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625" name="Google Shape;625;p26"/>
          <p:cNvSpPr txBox="1"/>
          <p:nvPr/>
        </p:nvSpPr>
        <p:spPr>
          <a:xfrm>
            <a:off x="619933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SEPTIEMBRE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</a:t>
            </a:r>
            <a:r>
              <a:rPr b="1" lang="es-MX" sz="16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Lorem Ipsum</a:t>
            </a:r>
            <a:endParaRPr b="1" sz="1800">
              <a:solidFill>
                <a:srgbClr val="475455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" name="Google Shape;626;p26"/>
          <p:cNvSpPr txBox="1"/>
          <p:nvPr/>
        </p:nvSpPr>
        <p:spPr>
          <a:xfrm>
            <a:off x="3402609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OCTUBRE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27" name="Google Shape;627;p26"/>
          <p:cNvSpPr txBox="1"/>
          <p:nvPr/>
        </p:nvSpPr>
        <p:spPr>
          <a:xfrm>
            <a:off x="6185285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NOVIEMBRE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</a:t>
            </a:r>
            <a:r>
              <a:rPr b="1" lang="es-MX" sz="16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Lorem Ipsum</a:t>
            </a:r>
            <a:endParaRPr b="1" sz="1800">
              <a:solidFill>
                <a:srgbClr val="475455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" name="Google Shape;628;p26"/>
          <p:cNvSpPr txBox="1"/>
          <p:nvPr/>
        </p:nvSpPr>
        <p:spPr>
          <a:xfrm>
            <a:off x="8967960" y="4029729"/>
            <a:ext cx="2590322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DICIEMBRE</a:t>
            </a:r>
            <a:r>
              <a:rPr b="1" lang="es-MX" sz="1800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29" name="Google Shape;629;p26"/>
          <p:cNvSpPr txBox="1"/>
          <p:nvPr/>
        </p:nvSpPr>
        <p:spPr>
          <a:xfrm>
            <a:off x="619933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30" name="Google Shape;630;p26"/>
          <p:cNvSpPr txBox="1"/>
          <p:nvPr/>
        </p:nvSpPr>
        <p:spPr>
          <a:xfrm>
            <a:off x="3402609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31" name="Google Shape;631;p26"/>
          <p:cNvSpPr txBox="1"/>
          <p:nvPr/>
        </p:nvSpPr>
        <p:spPr>
          <a:xfrm>
            <a:off x="6185285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32" name="Google Shape;632;p26"/>
          <p:cNvSpPr txBox="1"/>
          <p:nvPr/>
        </p:nvSpPr>
        <p:spPr>
          <a:xfrm>
            <a:off x="8967960" y="4527877"/>
            <a:ext cx="2590321" cy="156966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633" name="Google Shape;633;p26"/>
          <p:cNvCxnSpPr/>
          <p:nvPr/>
        </p:nvCxnSpPr>
        <p:spPr>
          <a:xfrm>
            <a:off x="619933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34" name="Google Shape;634;p26"/>
          <p:cNvCxnSpPr/>
          <p:nvPr/>
        </p:nvCxnSpPr>
        <p:spPr>
          <a:xfrm>
            <a:off x="3402609" y="4463469"/>
            <a:ext cx="2588082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35" name="Google Shape;635;p26"/>
          <p:cNvCxnSpPr/>
          <p:nvPr/>
        </p:nvCxnSpPr>
        <p:spPr>
          <a:xfrm>
            <a:off x="6185285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36" name="Google Shape;636;p26"/>
          <p:cNvCxnSpPr/>
          <p:nvPr/>
        </p:nvCxnSpPr>
        <p:spPr>
          <a:xfrm>
            <a:off x="8967960" y="4463469"/>
            <a:ext cx="2590321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p27"/>
          <p:cNvSpPr txBox="1"/>
          <p:nvPr>
            <p:ph type="ctrTitle"/>
          </p:nvPr>
        </p:nvSpPr>
        <p:spPr>
          <a:xfrm>
            <a:off x="1524000" y="2494300"/>
            <a:ext cx="9144000" cy="10156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643" name="Google Shape;643;p27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</a:pPr>
            <a:r>
              <a:rPr lang="es-MX"/>
              <a:t>3 Meses (Trimestres)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p28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650" name="Google Shape;650;p28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1.</a:t>
            </a:r>
            <a:r>
              <a:rPr b="1" baseline="30000" lang="es-MX" cap="none"/>
              <a:t>ER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sp>
        <p:nvSpPr>
          <p:cNvPr id="651" name="Google Shape;651;p28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652" name="Google Shape;652;p28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653" name="Google Shape;653;p28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{13A4E264-588B-4D79-9662-DCB06BAD89EC}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ENERO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654" name="Google Shape;654;p28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{4D1DF63A-E185-415F-AAF0-E3464BDDFD38}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FEBRERO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655" name="Google Shape;655;p28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{2110BE36-E111-4E71-8FA8-CEC14DAEBDBF}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MARZO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656" name="Google Shape;656;p28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ENERO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57" name="Google Shape;657;p28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FEBRERO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58" name="Google Shape;658;p28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MARZO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59" name="Google Shape;659;p28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60" name="Google Shape;660;p28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61" name="Google Shape;661;p28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662" name="Google Shape;662;p28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63" name="Google Shape;663;p28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64" name="Google Shape;664;p28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665" name="Google Shape;665;p28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rgbClr val="2980B9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15</a:t>
            </a:r>
            <a:endParaRPr/>
          </a:p>
        </p:txBody>
      </p:sp>
      <p:sp>
        <p:nvSpPr>
          <p:cNvPr id="666" name="Google Shape;666;p28"/>
          <p:cNvSpPr/>
          <p:nvPr/>
        </p:nvSpPr>
        <p:spPr>
          <a:xfrm>
            <a:off x="2774000" y="2852936"/>
            <a:ext cx="288032" cy="237744"/>
          </a:xfrm>
          <a:prstGeom prst="rect">
            <a:avLst/>
          </a:prstGeom>
          <a:solidFill>
            <a:srgbClr val="2980B9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16</a:t>
            </a:r>
            <a:endParaRPr/>
          </a:p>
        </p:txBody>
      </p:sp>
      <p:sp>
        <p:nvSpPr>
          <p:cNvPr id="667" name="Google Shape;667;p28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668" name="Google Shape;668;p28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7</a:t>
            </a:r>
            <a:endParaRPr/>
          </a:p>
        </p:txBody>
      </p:sp>
      <p:sp>
        <p:nvSpPr>
          <p:cNvPr id="669" name="Google Shape;669;p28"/>
          <p:cNvSpPr/>
          <p:nvPr/>
        </p:nvSpPr>
        <p:spPr>
          <a:xfrm>
            <a:off x="9696400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670" name="Google Shape;670;p28"/>
          <p:cNvSpPr/>
          <p:nvPr/>
        </p:nvSpPr>
        <p:spPr>
          <a:xfrm>
            <a:off x="9192344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671" name="Google Shape;671;p28"/>
          <p:cNvSpPr/>
          <p:nvPr/>
        </p:nvSpPr>
        <p:spPr>
          <a:xfrm>
            <a:off x="10200456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26</a:t>
            </a:r>
            <a:endParaRPr/>
          </a:p>
        </p:txBody>
      </p:sp>
      <p:sp>
        <p:nvSpPr>
          <p:cNvPr id="672" name="Google Shape;672;p28"/>
          <p:cNvSpPr/>
          <p:nvPr/>
        </p:nvSpPr>
        <p:spPr>
          <a:xfrm>
            <a:off x="10704512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27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7" name="Shape 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" name="Google Shape;678;p29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679" name="Google Shape;679;p29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2.</a:t>
            </a:r>
            <a:r>
              <a:rPr b="1" baseline="30000" lang="es-MX" cap="none"/>
              <a:t>O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sp>
        <p:nvSpPr>
          <p:cNvPr id="680" name="Google Shape;680;p29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681" name="Google Shape;681;p29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682" name="Google Shape;682;p29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{2920CEA4-8698-470C-B141-4DB879CE0E0B}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ABRIL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683" name="Google Shape;683;p29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{F7203FE1-B116-4C14-B9F6-4DCB21D76C6F}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MAYO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684" name="Google Shape;684;p29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{621DCE35-F032-4333-A057-B7C16570509C}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JUNIO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685" name="Google Shape;685;p29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3"/>
                </a:solidFill>
                <a:latin typeface="Calibri"/>
                <a:ea typeface="Calibri"/>
                <a:cs typeface="Calibri"/>
                <a:sym typeface="Calibri"/>
              </a:rPr>
              <a:t>ABRIL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86" name="Google Shape;686;p29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MAYO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87" name="Google Shape;687;p29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6"/>
                </a:solidFill>
                <a:latin typeface="Calibri"/>
                <a:ea typeface="Calibri"/>
                <a:cs typeface="Calibri"/>
                <a:sym typeface="Calibri"/>
              </a:rPr>
              <a:t>JUNIO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688" name="Google Shape;688;p29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89" name="Google Shape;689;p29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690" name="Google Shape;690;p29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691" name="Google Shape;691;p29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92" name="Google Shape;692;p29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693" name="Google Shape;693;p29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694" name="Google Shape;694;p29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15</a:t>
            </a:r>
            <a:endParaRPr/>
          </a:p>
        </p:txBody>
      </p:sp>
      <p:sp>
        <p:nvSpPr>
          <p:cNvPr id="695" name="Google Shape;695;p29"/>
          <p:cNvSpPr/>
          <p:nvPr/>
        </p:nvSpPr>
        <p:spPr>
          <a:xfrm>
            <a:off x="2774000" y="2852936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16</a:t>
            </a:r>
            <a:endParaRPr/>
          </a:p>
        </p:txBody>
      </p:sp>
      <p:sp>
        <p:nvSpPr>
          <p:cNvPr id="696" name="Google Shape;696;p29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697" name="Google Shape;697;p29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8</a:t>
            </a:r>
            <a:endParaRPr/>
          </a:p>
        </p:txBody>
      </p:sp>
      <p:sp>
        <p:nvSpPr>
          <p:cNvPr id="698" name="Google Shape;698;p29"/>
          <p:cNvSpPr/>
          <p:nvPr/>
        </p:nvSpPr>
        <p:spPr>
          <a:xfrm>
            <a:off x="9696400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699" name="Google Shape;699;p29"/>
          <p:cNvSpPr/>
          <p:nvPr/>
        </p:nvSpPr>
        <p:spPr>
          <a:xfrm>
            <a:off x="9192344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23</a:t>
            </a:r>
            <a:endParaRPr/>
          </a:p>
        </p:txBody>
      </p:sp>
      <p:sp>
        <p:nvSpPr>
          <p:cNvPr id="700" name="Google Shape;700;p29"/>
          <p:cNvSpPr/>
          <p:nvPr/>
        </p:nvSpPr>
        <p:spPr>
          <a:xfrm>
            <a:off x="10200456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701" name="Google Shape;701;p29"/>
          <p:cNvSpPr/>
          <p:nvPr/>
        </p:nvSpPr>
        <p:spPr>
          <a:xfrm>
            <a:off x="10704512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26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Google Shape;114;p3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" name="Google Shape;115;p3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16" name="Google Shape;116;p3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aphicFrame>
        <p:nvGraphicFramePr>
          <p:cNvPr id="117" name="Google Shape;117;p3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18" name="Google Shape;118;p3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 b="0" i="0" sz="1100" u="none" cap="none" strike="noStrike">
                        <a:solidFill>
                          <a:srgbClr val="2980B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 b="0" i="0" sz="1100" u="none" cap="none" strike="noStrike">
                        <a:solidFill>
                          <a:srgbClr val="48555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19" name="Google Shape;119;p3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0" name="Google Shape;120;p3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1" name="Google Shape;121;p3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JULIO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2" name="Google Shape;122;p3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3" name="Google Shape;123;p3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4" name="Google Shape;124;p3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203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2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52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5" name="Google Shape;125;p3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18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OCTUBRE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31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8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6" name="Google Shape;126;p3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688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13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6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7" name="Google Shape;127;p3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AGOSTO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28" name="Google Shape;128;p3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7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DICIEMBRE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0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50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6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" name="Google Shape;707;p30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708" name="Google Shape;708;p30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3.</a:t>
            </a:r>
            <a:r>
              <a:rPr b="1" baseline="30000" lang="es-MX" cap="none"/>
              <a:t>ER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sp>
        <p:nvSpPr>
          <p:cNvPr id="709" name="Google Shape;709;p30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710" name="Google Shape;710;p30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711" name="Google Shape;711;p30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{13A4E264-588B-4D79-9662-DCB06BAD89EC}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JULIO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712" name="Google Shape;712;p30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{4D1DF63A-E185-415F-AAF0-E3464BDDFD38}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AGOSTO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713" name="Google Shape;713;p30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{2110BE36-E111-4E71-8FA8-CEC14DAEBDBF}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SEPTIEMBRE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714" name="Google Shape;714;p30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JULIO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15" name="Google Shape;715;p30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AGOSTO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16" name="Google Shape;716;p30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SEPTIEMBRE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17" name="Google Shape;717;p30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718" name="Google Shape;718;p30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719" name="Google Shape;719;p30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720" name="Google Shape;720;p30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21" name="Google Shape;721;p30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22" name="Google Shape;722;p30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23" name="Google Shape;723;p30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rgbClr val="2980B9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15</a:t>
            </a:r>
            <a:endParaRPr/>
          </a:p>
        </p:txBody>
      </p:sp>
      <p:sp>
        <p:nvSpPr>
          <p:cNvPr id="724" name="Google Shape;724;p30"/>
          <p:cNvSpPr/>
          <p:nvPr/>
        </p:nvSpPr>
        <p:spPr>
          <a:xfrm>
            <a:off x="2774000" y="2852936"/>
            <a:ext cx="288032" cy="237744"/>
          </a:xfrm>
          <a:prstGeom prst="rect">
            <a:avLst/>
          </a:prstGeom>
          <a:solidFill>
            <a:srgbClr val="2980B9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16</a:t>
            </a:r>
            <a:endParaRPr/>
          </a:p>
        </p:txBody>
      </p:sp>
      <p:sp>
        <p:nvSpPr>
          <p:cNvPr id="725" name="Google Shape;725;p30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726" name="Google Shape;726;p30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7</a:t>
            </a:r>
            <a:endParaRPr/>
          </a:p>
        </p:txBody>
      </p:sp>
      <p:sp>
        <p:nvSpPr>
          <p:cNvPr id="727" name="Google Shape;727;p30"/>
          <p:cNvSpPr/>
          <p:nvPr/>
        </p:nvSpPr>
        <p:spPr>
          <a:xfrm>
            <a:off x="9696400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23</a:t>
            </a:r>
            <a:endParaRPr/>
          </a:p>
        </p:txBody>
      </p:sp>
      <p:sp>
        <p:nvSpPr>
          <p:cNvPr id="728" name="Google Shape;728;p30"/>
          <p:cNvSpPr/>
          <p:nvPr/>
        </p:nvSpPr>
        <p:spPr>
          <a:xfrm>
            <a:off x="9192344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22</a:t>
            </a:r>
            <a:endParaRPr/>
          </a:p>
        </p:txBody>
      </p:sp>
      <p:sp>
        <p:nvSpPr>
          <p:cNvPr id="729" name="Google Shape;729;p30"/>
          <p:cNvSpPr/>
          <p:nvPr/>
        </p:nvSpPr>
        <p:spPr>
          <a:xfrm>
            <a:off x="10200456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730" name="Google Shape;730;p30"/>
          <p:cNvSpPr/>
          <p:nvPr/>
        </p:nvSpPr>
        <p:spPr>
          <a:xfrm>
            <a:off x="10704512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Google Shape;736;p31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737" name="Google Shape;737;p31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4.</a:t>
            </a:r>
            <a:r>
              <a:rPr b="1" baseline="30000" lang="es-MX" cap="none"/>
              <a:t>O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sp>
        <p:nvSpPr>
          <p:cNvPr id="738" name="Google Shape;738;p31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739" name="Google Shape;739;p31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740" name="Google Shape;740;p31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{2920CEA4-8698-470C-B141-4DB879CE0E0B}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OCTUBRE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741" name="Google Shape;741;p31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{F7203FE1-B116-4C14-B9F6-4DCB21D76C6F}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7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NOVIEMBRE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742" name="Google Shape;742;p31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{621DCE35-F032-4333-A057-B7C16570509C}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DICIEMBRE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743" name="Google Shape;743;p31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3"/>
                </a:solidFill>
                <a:latin typeface="Calibri"/>
                <a:ea typeface="Calibri"/>
                <a:cs typeface="Calibri"/>
                <a:sym typeface="Calibri"/>
              </a:rPr>
              <a:t>OCTUBRE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44" name="Google Shape;744;p31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NOVIEMBRE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45" name="Google Shape;745;p31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6"/>
                </a:solidFill>
                <a:latin typeface="Calibri"/>
                <a:ea typeface="Calibri"/>
                <a:cs typeface="Calibri"/>
                <a:sym typeface="Calibri"/>
              </a:rPr>
              <a:t>DICIEMBRE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46" name="Google Shape;746;p31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747" name="Google Shape;747;p31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748" name="Google Shape;748;p31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749" name="Google Shape;749;p31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50" name="Google Shape;750;p31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51" name="Google Shape;751;p31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52" name="Google Shape;752;p31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14</a:t>
            </a:r>
            <a:endParaRPr/>
          </a:p>
        </p:txBody>
      </p:sp>
      <p:sp>
        <p:nvSpPr>
          <p:cNvPr id="753" name="Google Shape;753;p31"/>
          <p:cNvSpPr/>
          <p:nvPr/>
        </p:nvSpPr>
        <p:spPr>
          <a:xfrm>
            <a:off x="2774000" y="2852936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15</a:t>
            </a:r>
            <a:endParaRPr/>
          </a:p>
        </p:txBody>
      </p:sp>
      <p:sp>
        <p:nvSpPr>
          <p:cNvPr id="754" name="Google Shape;754;p31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30</a:t>
            </a:r>
            <a:endParaRPr/>
          </a:p>
        </p:txBody>
      </p:sp>
      <p:sp>
        <p:nvSpPr>
          <p:cNvPr id="755" name="Google Shape;755;p31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13</a:t>
            </a:r>
            <a:endParaRPr/>
          </a:p>
        </p:txBody>
      </p:sp>
      <p:sp>
        <p:nvSpPr>
          <p:cNvPr id="756" name="Google Shape;756;p31"/>
          <p:cNvSpPr/>
          <p:nvPr/>
        </p:nvSpPr>
        <p:spPr>
          <a:xfrm>
            <a:off x="9696400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23</a:t>
            </a:r>
            <a:endParaRPr/>
          </a:p>
        </p:txBody>
      </p:sp>
      <p:sp>
        <p:nvSpPr>
          <p:cNvPr id="757" name="Google Shape;757;p31"/>
          <p:cNvSpPr/>
          <p:nvPr/>
        </p:nvSpPr>
        <p:spPr>
          <a:xfrm>
            <a:off x="9192344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22</a:t>
            </a:r>
            <a:endParaRPr/>
          </a:p>
        </p:txBody>
      </p:sp>
      <p:sp>
        <p:nvSpPr>
          <p:cNvPr id="758" name="Google Shape;758;p31"/>
          <p:cNvSpPr/>
          <p:nvPr/>
        </p:nvSpPr>
        <p:spPr>
          <a:xfrm>
            <a:off x="10200456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759" name="Google Shape;759;p31"/>
          <p:cNvSpPr/>
          <p:nvPr/>
        </p:nvSpPr>
        <p:spPr>
          <a:xfrm>
            <a:off x="10704512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p32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766" name="Google Shape;766;p32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1.</a:t>
            </a:r>
            <a:r>
              <a:rPr b="1" baseline="30000" lang="es-MX" cap="none"/>
              <a:t>ER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767" name="Google Shape;767;p32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768" name="Google Shape;768;p32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769" name="Google Shape;769;p32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{13A4E264-588B-4D79-9662-DCB06BAD89EC}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ENERO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770" name="Google Shape;770;p32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{4D1DF63A-E185-415F-AAF0-E3464BDDFD38}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FEBRERO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771" name="Google Shape;771;p32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{2110BE36-E111-4E71-8FA8-CEC14DAEBDBF}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MARZO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772" name="Google Shape;772;p32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ENERO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73" name="Google Shape;773;p32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FEBRERO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74" name="Google Shape;774;p32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MARZO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775" name="Google Shape;775;p32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776" name="Google Shape;776;p32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777" name="Google Shape;777;p32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778" name="Google Shape;778;p32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79" name="Google Shape;779;p32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780" name="Google Shape;780;p32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781" name="Google Shape;781;p32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16</a:t>
            </a:r>
            <a:endParaRPr/>
          </a:p>
        </p:txBody>
      </p:sp>
      <p:sp>
        <p:nvSpPr>
          <p:cNvPr id="782" name="Google Shape;782;p32"/>
          <p:cNvSpPr/>
          <p:nvPr/>
        </p:nvSpPr>
        <p:spPr>
          <a:xfrm>
            <a:off x="2774000" y="2850159"/>
            <a:ext cx="288032" cy="237744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17</a:t>
            </a:r>
            <a:endParaRPr/>
          </a:p>
        </p:txBody>
      </p:sp>
      <p:sp>
        <p:nvSpPr>
          <p:cNvPr id="783" name="Google Shape;783;p32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784" name="Google Shape;784;p32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8</a:t>
            </a:r>
            <a:endParaRPr/>
          </a:p>
        </p:txBody>
      </p:sp>
      <p:sp>
        <p:nvSpPr>
          <p:cNvPr id="785" name="Google Shape;785;p32"/>
          <p:cNvSpPr/>
          <p:nvPr/>
        </p:nvSpPr>
        <p:spPr>
          <a:xfrm>
            <a:off x="9696400" y="3335272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26</a:t>
            </a:r>
            <a:endParaRPr/>
          </a:p>
        </p:txBody>
      </p:sp>
      <p:sp>
        <p:nvSpPr>
          <p:cNvPr id="786" name="Google Shape;786;p32"/>
          <p:cNvSpPr/>
          <p:nvPr/>
        </p:nvSpPr>
        <p:spPr>
          <a:xfrm>
            <a:off x="9192344" y="3335272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787" name="Google Shape;787;p32"/>
          <p:cNvSpPr/>
          <p:nvPr/>
        </p:nvSpPr>
        <p:spPr>
          <a:xfrm>
            <a:off x="10200456" y="3335272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27</a:t>
            </a:r>
            <a:endParaRPr/>
          </a:p>
        </p:txBody>
      </p:sp>
      <p:sp>
        <p:nvSpPr>
          <p:cNvPr id="788" name="Google Shape;788;p32"/>
          <p:cNvSpPr/>
          <p:nvPr/>
        </p:nvSpPr>
        <p:spPr>
          <a:xfrm>
            <a:off x="8701454" y="3335272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3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p33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795" name="Google Shape;795;p33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2.</a:t>
            </a:r>
            <a:r>
              <a:rPr b="1" baseline="30000" lang="es-MX" cap="none"/>
              <a:t>O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796" name="Google Shape;796;p33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797" name="Google Shape;797;p33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798" name="Google Shape;798;p33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{2920CEA4-8698-470C-B141-4DB879CE0E0B}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ABRIL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799" name="Google Shape;799;p33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{F7203FE1-B116-4C14-B9F6-4DCB21D76C6F}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MAYO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800" name="Google Shape;800;p33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{621DCE35-F032-4333-A057-B7C16570509C}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JUNIO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801" name="Google Shape;801;p33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3"/>
                </a:solidFill>
                <a:latin typeface="Calibri"/>
                <a:ea typeface="Calibri"/>
                <a:cs typeface="Calibri"/>
                <a:sym typeface="Calibri"/>
              </a:rPr>
              <a:t>ABRIL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02" name="Google Shape;802;p33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MAYO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03" name="Google Shape;803;p33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6"/>
                </a:solidFill>
                <a:latin typeface="Calibri"/>
                <a:ea typeface="Calibri"/>
                <a:cs typeface="Calibri"/>
                <a:sym typeface="Calibri"/>
              </a:rPr>
              <a:t>JUNIO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04" name="Google Shape;804;p33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805" name="Google Shape;805;p33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806" name="Google Shape;806;p33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807" name="Google Shape;807;p33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808" name="Google Shape;808;p33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809" name="Google Shape;809;p33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810" name="Google Shape;810;p33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16</a:t>
            </a:r>
            <a:endParaRPr/>
          </a:p>
        </p:txBody>
      </p:sp>
      <p:sp>
        <p:nvSpPr>
          <p:cNvPr id="811" name="Google Shape;811;p33"/>
          <p:cNvSpPr/>
          <p:nvPr/>
        </p:nvSpPr>
        <p:spPr>
          <a:xfrm>
            <a:off x="2774000" y="2850159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17</a:t>
            </a:r>
            <a:endParaRPr/>
          </a:p>
        </p:txBody>
      </p:sp>
      <p:sp>
        <p:nvSpPr>
          <p:cNvPr id="812" name="Google Shape;812;p33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26</a:t>
            </a:r>
            <a:endParaRPr/>
          </a:p>
        </p:txBody>
      </p:sp>
      <p:sp>
        <p:nvSpPr>
          <p:cNvPr id="813" name="Google Shape;813;p33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9</a:t>
            </a:r>
            <a:endParaRPr/>
          </a:p>
        </p:txBody>
      </p:sp>
      <p:sp>
        <p:nvSpPr>
          <p:cNvPr id="814" name="Google Shape;814;p33"/>
          <p:cNvSpPr/>
          <p:nvPr/>
        </p:nvSpPr>
        <p:spPr>
          <a:xfrm>
            <a:off x="9696400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815" name="Google Shape;815;p33"/>
          <p:cNvSpPr/>
          <p:nvPr/>
        </p:nvSpPr>
        <p:spPr>
          <a:xfrm>
            <a:off x="9192344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816" name="Google Shape;816;p33"/>
          <p:cNvSpPr/>
          <p:nvPr/>
        </p:nvSpPr>
        <p:spPr>
          <a:xfrm>
            <a:off x="10200456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26</a:t>
            </a:r>
            <a:endParaRPr/>
          </a:p>
        </p:txBody>
      </p:sp>
      <p:sp>
        <p:nvSpPr>
          <p:cNvPr id="817" name="Google Shape;817;p33"/>
          <p:cNvSpPr/>
          <p:nvPr/>
        </p:nvSpPr>
        <p:spPr>
          <a:xfrm>
            <a:off x="8701454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23</a:t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34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824" name="Google Shape;824;p34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3.</a:t>
            </a:r>
            <a:r>
              <a:rPr b="1" baseline="30000" lang="es-MX" cap="none"/>
              <a:t>ER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825" name="Google Shape;825;p34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826" name="Google Shape;826;p34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827" name="Google Shape;827;p34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{13A4E264-588B-4D79-9662-DCB06BAD89EC}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JULIO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828" name="Google Shape;828;p34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{4D1DF63A-E185-415F-AAF0-E3464BDDFD38}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AGOSTO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829" name="Google Shape;829;p34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{2110BE36-E111-4E71-8FA8-CEC14DAEBDBF}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SEPTIEMBRE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830" name="Google Shape;830;p34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JULIO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31" name="Google Shape;831;p34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AGOSTO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32" name="Google Shape;832;p34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4"/>
                </a:solidFill>
                <a:latin typeface="Calibri"/>
                <a:ea typeface="Calibri"/>
                <a:cs typeface="Calibri"/>
                <a:sym typeface="Calibri"/>
              </a:rPr>
              <a:t>SEPTIEMBRE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33" name="Google Shape;833;p34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834" name="Google Shape;834;p34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835" name="Google Shape;835;p34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836" name="Google Shape;836;p34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837" name="Google Shape;837;p34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838" name="Google Shape;838;p34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839" name="Google Shape;839;p34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16</a:t>
            </a:r>
            <a:endParaRPr/>
          </a:p>
        </p:txBody>
      </p:sp>
      <p:sp>
        <p:nvSpPr>
          <p:cNvPr id="840" name="Google Shape;840;p34"/>
          <p:cNvSpPr/>
          <p:nvPr/>
        </p:nvSpPr>
        <p:spPr>
          <a:xfrm>
            <a:off x="2774000" y="2850159"/>
            <a:ext cx="288032" cy="237744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17</a:t>
            </a:r>
            <a:endParaRPr/>
          </a:p>
        </p:txBody>
      </p:sp>
      <p:sp>
        <p:nvSpPr>
          <p:cNvPr id="841" name="Google Shape;841;p34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842" name="Google Shape;842;p34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8</a:t>
            </a:r>
            <a:endParaRPr/>
          </a:p>
        </p:txBody>
      </p:sp>
      <p:sp>
        <p:nvSpPr>
          <p:cNvPr id="843" name="Google Shape;843;p34"/>
          <p:cNvSpPr/>
          <p:nvPr/>
        </p:nvSpPr>
        <p:spPr>
          <a:xfrm>
            <a:off x="9696400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844" name="Google Shape;844;p34"/>
          <p:cNvSpPr/>
          <p:nvPr/>
        </p:nvSpPr>
        <p:spPr>
          <a:xfrm>
            <a:off x="9192344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23</a:t>
            </a:r>
            <a:endParaRPr/>
          </a:p>
        </p:txBody>
      </p:sp>
      <p:sp>
        <p:nvSpPr>
          <p:cNvPr id="845" name="Google Shape;845;p34"/>
          <p:cNvSpPr/>
          <p:nvPr/>
        </p:nvSpPr>
        <p:spPr>
          <a:xfrm>
            <a:off x="10200456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846" name="Google Shape;846;p34"/>
          <p:cNvSpPr/>
          <p:nvPr/>
        </p:nvSpPr>
        <p:spPr>
          <a:xfrm>
            <a:off x="8701454" y="3097528"/>
            <a:ext cx="288032" cy="237744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22</a:t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1" name="Shape 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" name="Google Shape;852;p35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853" name="Google Shape;853;p35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4.</a:t>
            </a:r>
            <a:r>
              <a:rPr b="1" baseline="30000" lang="es-MX" cap="none"/>
              <a:t>O</a:t>
            </a:r>
            <a:r>
              <a:rPr b="1" lang="es-MX" cap="none"/>
              <a:t> TRIMESTRE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854" name="Google Shape;854;p35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855" name="Google Shape;855;p35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856" name="Google Shape;856;p35"/>
          <p:cNvGraphicFramePr/>
          <p:nvPr/>
        </p:nvGraphicFramePr>
        <p:xfrm>
          <a:off x="619932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{2920CEA4-8698-470C-B141-4DB879CE0E0B}</a:tableStyleId>
              </a:tblPr>
              <a:tblGrid>
                <a:gridCol w="498575"/>
                <a:gridCol w="498575"/>
                <a:gridCol w="498575"/>
                <a:gridCol w="498575"/>
                <a:gridCol w="498575"/>
                <a:gridCol w="498575"/>
                <a:gridCol w="4985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OCTUBRE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857" name="Google Shape;857;p35"/>
          <p:cNvGraphicFramePr/>
          <p:nvPr/>
        </p:nvGraphicFramePr>
        <p:xfrm>
          <a:off x="4355503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{F7203FE1-B116-4C14-B9F6-4DCB21D76C6F}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NOVIEMBRE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83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858" name="Google Shape;858;p35"/>
          <p:cNvGraphicFramePr/>
          <p:nvPr/>
        </p:nvGraphicFramePr>
        <p:xfrm>
          <a:off x="8077294" y="1642047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{621DCE35-F032-4333-A057-B7C16570509C}</a:tableStyleId>
              </a:tblPr>
              <a:tblGrid>
                <a:gridCol w="497275"/>
                <a:gridCol w="497275"/>
                <a:gridCol w="497275"/>
                <a:gridCol w="497275"/>
                <a:gridCol w="497275"/>
                <a:gridCol w="497275"/>
                <a:gridCol w="497275"/>
              </a:tblGrid>
              <a:tr h="4480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800" u="none" cap="none" strike="noStrike"/>
                        <a:t>DICIEMBRE</a:t>
                      </a:r>
                      <a:endParaRPr b="0" i="0" sz="18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265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</a:t>
                      </a:r>
                      <a:endParaRPr b="1" i="0" sz="14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Sá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246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sp>
        <p:nvSpPr>
          <p:cNvPr id="859" name="Google Shape;859;p35"/>
          <p:cNvSpPr txBox="1"/>
          <p:nvPr/>
        </p:nvSpPr>
        <p:spPr>
          <a:xfrm>
            <a:off x="61993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3"/>
                </a:solidFill>
                <a:latin typeface="Calibri"/>
                <a:ea typeface="Calibri"/>
                <a:cs typeface="Calibri"/>
                <a:sym typeface="Calibri"/>
              </a:rPr>
              <a:t>OCTUBRE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60" name="Google Shape;860;p35"/>
          <p:cNvSpPr txBox="1"/>
          <p:nvPr/>
        </p:nvSpPr>
        <p:spPr>
          <a:xfrm>
            <a:off x="4350972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5"/>
                </a:solidFill>
                <a:latin typeface="Calibri"/>
                <a:ea typeface="Calibri"/>
                <a:cs typeface="Calibri"/>
                <a:sym typeface="Calibri"/>
              </a:rPr>
              <a:t>NOVIEMBRE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61" name="Google Shape;861;p35"/>
          <p:cNvSpPr txBox="1"/>
          <p:nvPr/>
        </p:nvSpPr>
        <p:spPr>
          <a:xfrm>
            <a:off x="8070559" y="4029729"/>
            <a:ext cx="3490057" cy="36933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-MX" sz="1800" cap="none">
                <a:solidFill>
                  <a:schemeClr val="accent6"/>
                </a:solidFill>
                <a:latin typeface="Calibri"/>
                <a:ea typeface="Calibri"/>
                <a:cs typeface="Calibri"/>
                <a:sym typeface="Calibri"/>
              </a:rPr>
              <a:t>DICIEMBRE</a:t>
            </a:r>
            <a:r>
              <a:rPr b="1" lang="es-MX" sz="1800" cap="none">
                <a:solidFill>
                  <a:srgbClr val="475455"/>
                </a:solidFill>
                <a:latin typeface="Calibri"/>
                <a:ea typeface="Calibri"/>
                <a:cs typeface="Calibri"/>
                <a:sym typeface="Calibri"/>
              </a:rPr>
              <a:t> - LOREM IPSUM</a:t>
            </a:r>
            <a:endParaRPr/>
          </a:p>
        </p:txBody>
      </p:sp>
      <p:sp>
        <p:nvSpPr>
          <p:cNvPr id="862" name="Google Shape;862;p35"/>
          <p:cNvSpPr txBox="1"/>
          <p:nvPr/>
        </p:nvSpPr>
        <p:spPr>
          <a:xfrm>
            <a:off x="619934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863" name="Google Shape;863;p35"/>
          <p:cNvSpPr txBox="1"/>
          <p:nvPr/>
        </p:nvSpPr>
        <p:spPr>
          <a:xfrm>
            <a:off x="4350972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sp>
        <p:nvSpPr>
          <p:cNvPr id="864" name="Google Shape;864;p35"/>
          <p:cNvSpPr txBox="1"/>
          <p:nvPr/>
        </p:nvSpPr>
        <p:spPr>
          <a:xfrm>
            <a:off x="8070561" y="4527877"/>
            <a:ext cx="3490056" cy="132343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0" spcFirstLastPara="1" rIns="0" wrap="square" tIns="45700">
            <a:spAutoFit/>
          </a:bodyPr>
          <a:lstStyle/>
          <a:p>
            <a:pPr indent="0" lvl="0" marL="0" marR="0" rtl="0" algn="just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6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Lorem ipsum dolor sit amet, consectetur adipiscing elit, sed do eiusmod tempor incididunt ut labore et dolore magna aliqua. Facilisis magna etiam tempor orci eu lobortis.</a:t>
            </a:r>
            <a:endParaRPr/>
          </a:p>
        </p:txBody>
      </p:sp>
      <p:cxnSp>
        <p:nvCxnSpPr>
          <p:cNvPr id="865" name="Google Shape;865;p35"/>
          <p:cNvCxnSpPr/>
          <p:nvPr/>
        </p:nvCxnSpPr>
        <p:spPr>
          <a:xfrm>
            <a:off x="619933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866" name="Google Shape;866;p35"/>
          <p:cNvCxnSpPr/>
          <p:nvPr/>
        </p:nvCxnSpPr>
        <p:spPr>
          <a:xfrm>
            <a:off x="4352481" y="4463469"/>
            <a:ext cx="3487039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867" name="Google Shape;867;p35"/>
          <p:cNvCxnSpPr/>
          <p:nvPr/>
        </p:nvCxnSpPr>
        <p:spPr>
          <a:xfrm>
            <a:off x="8070560" y="4463469"/>
            <a:ext cx="3490056" cy="0"/>
          </a:xfrm>
          <a:prstGeom prst="straightConnector1">
            <a:avLst/>
          </a:prstGeom>
          <a:noFill/>
          <a:ln cap="flat" cmpd="sng" w="9525">
            <a:solidFill>
              <a:srgbClr val="BEC8C9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868" name="Google Shape;868;p35"/>
          <p:cNvSpPr/>
          <p:nvPr/>
        </p:nvSpPr>
        <p:spPr>
          <a:xfrm>
            <a:off x="2259410" y="2850159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15</a:t>
            </a:r>
            <a:endParaRPr/>
          </a:p>
        </p:txBody>
      </p:sp>
      <p:sp>
        <p:nvSpPr>
          <p:cNvPr id="869" name="Google Shape;869;p35"/>
          <p:cNvSpPr/>
          <p:nvPr/>
        </p:nvSpPr>
        <p:spPr>
          <a:xfrm>
            <a:off x="2774000" y="2850159"/>
            <a:ext cx="288032" cy="237744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16</a:t>
            </a:r>
            <a:endParaRPr/>
          </a:p>
        </p:txBody>
      </p:sp>
      <p:sp>
        <p:nvSpPr>
          <p:cNvPr id="870" name="Google Shape;870;p35"/>
          <p:cNvSpPr/>
          <p:nvPr/>
        </p:nvSpPr>
        <p:spPr>
          <a:xfrm>
            <a:off x="5015880" y="3335272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871" name="Google Shape;871;p35"/>
          <p:cNvSpPr/>
          <p:nvPr/>
        </p:nvSpPr>
        <p:spPr>
          <a:xfrm>
            <a:off x="6960096" y="2602594"/>
            <a:ext cx="288032" cy="237744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7</a:t>
            </a:r>
            <a:endParaRPr/>
          </a:p>
        </p:txBody>
      </p:sp>
      <p:sp>
        <p:nvSpPr>
          <p:cNvPr id="872" name="Google Shape;872;p35"/>
          <p:cNvSpPr/>
          <p:nvPr/>
        </p:nvSpPr>
        <p:spPr>
          <a:xfrm>
            <a:off x="9696400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24</a:t>
            </a:r>
            <a:endParaRPr/>
          </a:p>
        </p:txBody>
      </p:sp>
      <p:sp>
        <p:nvSpPr>
          <p:cNvPr id="873" name="Google Shape;873;p35"/>
          <p:cNvSpPr/>
          <p:nvPr/>
        </p:nvSpPr>
        <p:spPr>
          <a:xfrm>
            <a:off x="9192344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23</a:t>
            </a:r>
            <a:endParaRPr/>
          </a:p>
        </p:txBody>
      </p:sp>
      <p:sp>
        <p:nvSpPr>
          <p:cNvPr id="874" name="Google Shape;874;p35"/>
          <p:cNvSpPr/>
          <p:nvPr/>
        </p:nvSpPr>
        <p:spPr>
          <a:xfrm>
            <a:off x="10200456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25</a:t>
            </a:r>
            <a:endParaRPr/>
          </a:p>
        </p:txBody>
      </p:sp>
      <p:sp>
        <p:nvSpPr>
          <p:cNvPr id="875" name="Google Shape;875;p35"/>
          <p:cNvSpPr/>
          <p:nvPr/>
        </p:nvSpPr>
        <p:spPr>
          <a:xfrm>
            <a:off x="8701454" y="3097528"/>
            <a:ext cx="288032" cy="237744"/>
          </a:xfrm>
          <a:prstGeom prst="rect">
            <a:avLst/>
          </a:prstGeom>
          <a:solidFill>
            <a:schemeClr val="accent6"/>
          </a:solidFill>
          <a:ln>
            <a:noFill/>
          </a:ln>
          <a:effectLst>
            <a:outerShdw blurRad="63500" sx="102000" rotWithShape="0" algn="ctr" sy="102000">
              <a:srgbClr val="000000">
                <a:alpha val="40000"/>
              </a:srgbClr>
            </a:outerShdw>
          </a:effectLst>
        </p:spPr>
        <p:txBody>
          <a:bodyPr anchorCtr="0" anchor="ctr" bIns="45700" lIns="0" spcFirstLastPara="1" rIns="0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2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22</a:t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0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36"/>
          <p:cNvSpPr txBox="1"/>
          <p:nvPr>
            <p:ph type="ctrTitle"/>
          </p:nvPr>
        </p:nvSpPr>
        <p:spPr>
          <a:xfrm>
            <a:off x="1524000" y="2494300"/>
            <a:ext cx="9144000" cy="10156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882" name="Google Shape;882;p36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</a:pPr>
            <a:r>
              <a:rPr lang="es-MX"/>
              <a:t>1 Mes // 1.</a:t>
            </a:r>
            <a:r>
              <a:rPr baseline="30000" lang="es-MX"/>
              <a:t>er</a:t>
            </a:r>
            <a:r>
              <a:rPr lang="es-MX"/>
              <a:t> día de la semana: Domingo</a:t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7" name="Shape 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" name="Google Shape;888;p37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" name="Google Shape;889;p37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890" name="Google Shape;890;p37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ENERO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891" name="Google Shape;891;p37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</a:rPr>
                        <a:t>ENERO</a:t>
                      </a:r>
                      <a:endParaRPr b="1" i="0" sz="24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892" name="Google Shape;892;p37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893" name="Google Shape;893;p37"/>
          <p:cNvSpPr/>
          <p:nvPr/>
        </p:nvSpPr>
        <p:spPr>
          <a:xfrm>
            <a:off x="4079776" y="3140968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894" name="Google Shape;894;p37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895" name="Google Shape;895;p37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896" name="Google Shape;896;p37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897" name="Google Shape;897;p37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898" name="Google Shape;898;p3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" name="Google Shape;899;p3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00" name="Google Shape;900;p37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901" name="Google Shape;901;p3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" name="Google Shape;902;p3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03" name="Google Shape;903;p37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904" name="Google Shape;904;p3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5" name="Google Shape;905;p3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06" name="Google Shape;906;p37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907" name="Google Shape;907;p37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908" name="Google Shape;908;p37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9" name="Google Shape;909;p37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0" name="Google Shape;910;p37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1" name="Google Shape;911;p37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12" name="Google Shape;912;p37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13" name="Google Shape;913;p37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14" name="Google Shape;914;p37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15" name="Google Shape;915;p37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916" name="Google Shape;916;p37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" name="Google Shape;917;p37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" name="Google Shape;918;p37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" name="Google Shape;919;p37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20" name="Google Shape;920;p37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21" name="Google Shape;921;p37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p38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" name="Google Shape;928;p38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929" name="Google Shape;929;p38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FEBRERO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930" name="Google Shape;930;p38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FEBRERO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931" name="Google Shape;931;p38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932" name="Google Shape;932;p38"/>
          <p:cNvSpPr/>
          <p:nvPr/>
        </p:nvSpPr>
        <p:spPr>
          <a:xfrm>
            <a:off x="1775520" y="5633270"/>
            <a:ext cx="2238340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33" name="Google Shape;933;p38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34" name="Google Shape;934;p38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35" name="Google Shape;935;p38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936" name="Google Shape;936;p38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937" name="Google Shape;937;p3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3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39" name="Google Shape;939;p38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940" name="Google Shape;940;p3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3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42" name="Google Shape;942;p38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943" name="Google Shape;943;p3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3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45" name="Google Shape;945;p38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946" name="Google Shape;946;p38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947" name="Google Shape;947;p38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8" name="Google Shape;948;p38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9" name="Google Shape;949;p38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0" name="Google Shape;950;p38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51" name="Google Shape;951;p38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53" name="Google Shape;953;p38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54" name="Google Shape;954;p38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955" name="Google Shape;955;p38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6" name="Google Shape;956;p38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7" name="Google Shape;957;p38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8" name="Google Shape;958;p38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59" name="Google Shape;959;p38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60" name="Google Shape;960;p38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5" name="Shape 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" name="Google Shape;966;p39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7" name="Google Shape;967;p39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968" name="Google Shape;968;p39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MARZO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969" name="Google Shape;969;p39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MARZO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970" name="Google Shape;970;p39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971" name="Google Shape;971;p39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72" name="Google Shape;972;p39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73" name="Google Shape;973;p39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974" name="Google Shape;974;p39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975" name="Google Shape;975;p39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39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77" name="Google Shape;977;p39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978" name="Google Shape;978;p39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39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80" name="Google Shape;980;p39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981" name="Google Shape;981;p39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39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983" name="Google Shape;983;p39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984" name="Google Shape;984;p39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985" name="Google Shape;985;p39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6" name="Google Shape;986;p39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7" name="Google Shape;987;p39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8" name="Google Shape;988;p39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89" name="Google Shape;989;p39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90" name="Google Shape;990;p39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91" name="Google Shape;991;p39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992" name="Google Shape;992;p39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993" name="Google Shape;993;p39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" name="Google Shape;994;p39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" name="Google Shape;995;p39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6" name="Google Shape;996;p39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97" name="Google Shape;997;p39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98" name="Google Shape;998;p39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999" name="Google Shape;999;p39"/>
          <p:cNvSpPr/>
          <p:nvPr/>
        </p:nvSpPr>
        <p:spPr>
          <a:xfrm>
            <a:off x="2921056" y="3140968"/>
            <a:ext cx="2238340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4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" name="Google Shape;135;p4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36" name="Google Shape;136;p4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aphicFrame>
        <p:nvGraphicFramePr>
          <p:cNvPr id="137" name="Google Shape;137;p4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38" name="Google Shape;138;p4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39" name="Google Shape;139;p4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0" name="Google Shape;140;p4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1" name="Google Shape;141;p4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JULIO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2" name="Google Shape;142;p4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3" name="Google Shape;143;p4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4" name="Google Shape;144;p4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203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2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52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5" name="Google Shape;145;p4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18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OCTUBRE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31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8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6" name="Google Shape;146;p4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688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13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6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7" name="Google Shape;147;p4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AGOSTO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148" name="Google Shape;148;p4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7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DICIEMBRE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0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50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04" name="Shape 1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" name="Google Shape;1005;p40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6" name="Google Shape;1006;p40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007" name="Google Shape;1007;p40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ABRIL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008" name="Google Shape;1008;p40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ABRIL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009" name="Google Shape;1009;p40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010" name="Google Shape;1010;p40"/>
          <p:cNvSpPr/>
          <p:nvPr/>
        </p:nvSpPr>
        <p:spPr>
          <a:xfrm>
            <a:off x="4079776" y="314096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11" name="Google Shape;1011;p40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12" name="Google Shape;1012;p40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13" name="Google Shape;1013;p40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014" name="Google Shape;1014;p40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015" name="Google Shape;1015;p4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4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17" name="Google Shape;1017;p40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018" name="Google Shape;1018;p4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4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20" name="Google Shape;1020;p40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021" name="Google Shape;1021;p4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4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23" name="Google Shape;1023;p40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024" name="Google Shape;1024;p40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025" name="Google Shape;1025;p40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6" name="Google Shape;1026;p40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7" name="Google Shape;1027;p40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8" name="Google Shape;1028;p40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029" name="Google Shape;1029;p40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030" name="Google Shape;1030;p40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031" name="Google Shape;1031;p40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032" name="Google Shape;1032;p40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033" name="Google Shape;1033;p40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4" name="Google Shape;1034;p40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5" name="Google Shape;1035;p40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6" name="Google Shape;1036;p40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37" name="Google Shape;1037;p40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38" name="Google Shape;1038;p40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43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p41"/>
          <p:cNvSpPr/>
          <p:nvPr/>
        </p:nvSpPr>
        <p:spPr>
          <a:xfrm>
            <a:off x="1019436" y="6271881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5" name="Google Shape;1045;p41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046" name="Google Shape;1046;p41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MAYO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047" name="Google Shape;1047;p41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MAYO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048" name="Google Shape;1048;p41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049" name="Google Shape;1049;p41"/>
          <p:cNvSpPr/>
          <p:nvPr/>
        </p:nvSpPr>
        <p:spPr>
          <a:xfrm>
            <a:off x="1775520" y="5643800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50" name="Google Shape;1050;p41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51" name="Google Shape;1051;p41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52" name="Google Shape;1052;p41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053" name="Google Shape;1053;p41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054" name="Google Shape;1054;p4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4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56" name="Google Shape;1056;p41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057" name="Google Shape;1057;p4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4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59" name="Google Shape;1059;p41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060" name="Google Shape;1060;p4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4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62" name="Google Shape;1062;p41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063" name="Google Shape;1063;p41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064" name="Google Shape;1064;p41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5" name="Google Shape;1065;p41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6" name="Google Shape;1066;p41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7" name="Google Shape;1067;p41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068" name="Google Shape;1068;p41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069" name="Google Shape;1069;p41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070" name="Google Shape;1070;p41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071" name="Google Shape;1071;p41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072" name="Google Shape;1072;p41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3" name="Google Shape;1073;p41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4" name="Google Shape;1074;p41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5" name="Google Shape;1075;p41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76" name="Google Shape;1076;p41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77" name="Google Shape;1077;p41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2" name="Shape 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" name="Google Shape;1083;p42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4" name="Google Shape;1084;p42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085" name="Google Shape;1085;p42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JUNIO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086" name="Google Shape;1086;p42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087" name="Google Shape;1087;p42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088" name="Google Shape;1088;p42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89" name="Google Shape;1089;p42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090" name="Google Shape;1090;p42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091" name="Google Shape;1091;p42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092" name="Google Shape;1092;p42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3" name="Google Shape;1093;p42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94" name="Google Shape;1094;p42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095" name="Google Shape;1095;p42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42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097" name="Google Shape;1097;p42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098" name="Google Shape;1098;p42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9" name="Google Shape;1099;p42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100" name="Google Shape;1100;p42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101" name="Google Shape;1101;p42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102" name="Google Shape;1102;p42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3" name="Google Shape;1103;p42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4" name="Google Shape;1104;p42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5" name="Google Shape;1105;p42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106" name="Google Shape;1106;p42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07" name="Google Shape;1107;p42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08" name="Google Shape;1108;p42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09" name="Google Shape;1109;p42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110" name="Google Shape;1110;p42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1" name="Google Shape;1111;p42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42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3" name="Google Shape;1113;p42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14" name="Google Shape;1114;p42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15" name="Google Shape;1115;p42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0" name="Shape 1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" name="Google Shape;1121;p43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2" name="Google Shape;1122;p43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123" name="Google Shape;1123;p43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JULIO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124" name="Google Shape;1124;p43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JULIO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125" name="Google Shape;1125;p43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126" name="Google Shape;1126;p43"/>
          <p:cNvSpPr/>
          <p:nvPr/>
        </p:nvSpPr>
        <p:spPr>
          <a:xfrm>
            <a:off x="2927648" y="314096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27" name="Google Shape;1127;p43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28" name="Google Shape;1128;p43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29" name="Google Shape;1129;p43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130" name="Google Shape;1130;p43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131" name="Google Shape;1131;p43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2" name="Google Shape;1132;p43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133" name="Google Shape;1133;p43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134" name="Google Shape;1134;p43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5" name="Google Shape;1135;p43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136" name="Google Shape;1136;p43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137" name="Google Shape;1137;p43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8" name="Google Shape;1138;p43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139" name="Google Shape;1139;p43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140" name="Google Shape;1140;p43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141" name="Google Shape;1141;p43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2" name="Google Shape;1142;p43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3" name="Google Shape;1143;p43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4" name="Google Shape;1144;p43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145" name="Google Shape;1145;p43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46" name="Google Shape;1146;p43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47" name="Google Shape;1147;p43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48" name="Google Shape;1148;p43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149" name="Google Shape;1149;p43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0" name="Google Shape;1150;p43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1" name="Google Shape;1151;p43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2" name="Google Shape;1152;p43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53" name="Google Shape;1153;p43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54" name="Google Shape;1154;p43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9" name="Shape 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" name="Google Shape;1160;p44"/>
          <p:cNvSpPr/>
          <p:nvPr/>
        </p:nvSpPr>
        <p:spPr>
          <a:xfrm>
            <a:off x="1019436" y="6271881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1" name="Google Shape;1161;p44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162" name="Google Shape;1162;p44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AGOSTO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163" name="Google Shape;1163;p44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AGOSTO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164" name="Google Shape;1164;p44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165" name="Google Shape;1165;p44"/>
          <p:cNvSpPr/>
          <p:nvPr/>
        </p:nvSpPr>
        <p:spPr>
          <a:xfrm>
            <a:off x="1775520" y="5651717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66" name="Google Shape;1166;p44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67" name="Google Shape;1167;p44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68" name="Google Shape;1168;p44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169" name="Google Shape;1169;p44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170" name="Google Shape;1170;p44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1" name="Google Shape;1171;p44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172" name="Google Shape;1172;p44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173" name="Google Shape;1173;p44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4" name="Google Shape;1174;p44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175" name="Google Shape;1175;p44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176" name="Google Shape;1176;p44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7" name="Google Shape;1177;p44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178" name="Google Shape;1178;p44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179" name="Google Shape;1179;p44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180" name="Google Shape;1180;p44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1" name="Google Shape;1181;p44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2" name="Google Shape;1182;p44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3" name="Google Shape;1183;p44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184" name="Google Shape;1184;p44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85" name="Google Shape;1185;p44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86" name="Google Shape;1186;p44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187" name="Google Shape;1187;p44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188" name="Google Shape;1188;p44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" name="Google Shape;1189;p44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44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" name="Google Shape;1191;p44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92" name="Google Shape;1192;p44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193" name="Google Shape;1193;p44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98" name="Shape 1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" name="Google Shape;1199;p45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" name="Google Shape;1200;p45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201" name="Google Shape;1201;p45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SEPTIEMBRE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202" name="Google Shape;1202;p45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SEPTIEMBRE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203" name="Google Shape;1203;p45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204" name="Google Shape;1204;p45"/>
          <p:cNvSpPr/>
          <p:nvPr/>
        </p:nvSpPr>
        <p:spPr>
          <a:xfrm>
            <a:off x="2927648" y="314096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05" name="Google Shape;1205;p45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06" name="Google Shape;1206;p45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07" name="Google Shape;1207;p45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208" name="Google Shape;1208;p45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209" name="Google Shape;1209;p45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0" name="Google Shape;1210;p45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11" name="Google Shape;1211;p45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212" name="Google Shape;1212;p45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3" name="Google Shape;1213;p45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14" name="Google Shape;1214;p45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215" name="Google Shape;1215;p45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6" name="Google Shape;1216;p45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17" name="Google Shape;1217;p45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218" name="Google Shape;1218;p45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219" name="Google Shape;1219;p45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0" name="Google Shape;1220;p45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1" name="Google Shape;1221;p45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2" name="Google Shape;1222;p45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223" name="Google Shape;1223;p45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224" name="Google Shape;1224;p45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225" name="Google Shape;1225;p45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226" name="Google Shape;1226;p45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227" name="Google Shape;1227;p45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8" name="Google Shape;1228;p45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9" name="Google Shape;1229;p45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" name="Google Shape;1230;p45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31" name="Google Shape;1231;p45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32" name="Google Shape;1232;p45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37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46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9" name="Google Shape;1239;p46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240" name="Google Shape;1240;p46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OCTUBRE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241" name="Google Shape;1241;p46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OCTUBRE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242" name="Google Shape;1242;p46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243" name="Google Shape;1243;p46"/>
          <p:cNvSpPr/>
          <p:nvPr/>
        </p:nvSpPr>
        <p:spPr>
          <a:xfrm>
            <a:off x="1775520" y="5628210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44" name="Google Shape;1244;p46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45" name="Google Shape;1245;p46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46" name="Google Shape;1246;p46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247" name="Google Shape;1247;p46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248" name="Google Shape;1248;p46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9" name="Google Shape;1249;p46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50" name="Google Shape;1250;p46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251" name="Google Shape;1251;p46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2" name="Google Shape;1252;p46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53" name="Google Shape;1253;p46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254" name="Google Shape;1254;p46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5" name="Google Shape;1255;p46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56" name="Google Shape;1256;p46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257" name="Google Shape;1257;p46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258" name="Google Shape;1258;p46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9" name="Google Shape;1259;p46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0" name="Google Shape;1260;p46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1" name="Google Shape;1261;p46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262" name="Google Shape;1262;p46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263" name="Google Shape;1263;p46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264" name="Google Shape;1264;p46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265" name="Google Shape;1265;p46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266" name="Google Shape;1266;p46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7" name="Google Shape;1267;p46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8" name="Google Shape;1268;p46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9" name="Google Shape;1269;p46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70" name="Google Shape;1270;p46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71" name="Google Shape;1271;p46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76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p47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8" name="Google Shape;1278;p47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279" name="Google Shape;1279;p47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NOVIEMBRE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280" name="Google Shape;1280;p47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</a:rPr>
                        <a:t>NOVIEMBRE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281" name="Google Shape;1281;p47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282" name="Google Shape;1282;p47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83" name="Google Shape;1283;p47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284" name="Google Shape;1284;p47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285" name="Google Shape;1285;p47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286" name="Google Shape;1286;p4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7" name="Google Shape;1287;p4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88" name="Google Shape;1288;p47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289" name="Google Shape;1289;p4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0" name="Google Shape;1290;p4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91" name="Google Shape;1291;p47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292" name="Google Shape;1292;p4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3" name="Google Shape;1293;p4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294" name="Google Shape;1294;p47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295" name="Google Shape;1295;p47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296" name="Google Shape;1296;p47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7" name="Google Shape;1297;p47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8" name="Google Shape;1298;p47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9" name="Google Shape;1299;p47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300" name="Google Shape;1300;p47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01" name="Google Shape;1301;p47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02" name="Google Shape;1302;p47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03" name="Google Shape;1303;p47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304" name="Google Shape;1304;p47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5" name="Google Shape;1305;p47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6" name="Google Shape;1306;p47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7" name="Google Shape;1307;p47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08" name="Google Shape;1308;p47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09" name="Google Shape;1309;p47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10" name="Google Shape;1310;p47"/>
          <p:cNvSpPr/>
          <p:nvPr/>
        </p:nvSpPr>
        <p:spPr>
          <a:xfrm>
            <a:off x="2921556" y="3140968"/>
            <a:ext cx="2238340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5" name="Shape 1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" name="Google Shape;1316;p48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7" name="Google Shape;1317;p48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318" name="Google Shape;1318;p48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DICIEMBRE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Domingo</a:t>
            </a:r>
            <a:endParaRPr/>
          </a:p>
        </p:txBody>
      </p:sp>
      <p:graphicFrame>
        <p:nvGraphicFramePr>
          <p:cNvPr id="1319" name="Google Shape;1319;p48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DICIEMBRE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320" name="Google Shape;1320;p48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321" name="Google Shape;1321;p48"/>
          <p:cNvSpPr/>
          <p:nvPr/>
        </p:nvSpPr>
        <p:spPr>
          <a:xfrm>
            <a:off x="2927648" y="314096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22" name="Google Shape;1322;p48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23" name="Google Shape;1323;p48"/>
          <p:cNvSpPr/>
          <p:nvPr/>
        </p:nvSpPr>
        <p:spPr>
          <a:xfrm>
            <a:off x="4079776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24" name="Google Shape;1324;p48"/>
          <p:cNvSpPr/>
          <p:nvPr/>
        </p:nvSpPr>
        <p:spPr>
          <a:xfrm>
            <a:off x="6371848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325" name="Google Shape;1325;p48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326" name="Google Shape;1326;p4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7" name="Google Shape;1327;p4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328" name="Google Shape;1328;p48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329" name="Google Shape;1329;p4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0" name="Google Shape;1330;p4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331" name="Google Shape;1331;p48"/>
          <p:cNvGrpSpPr/>
          <p:nvPr/>
        </p:nvGrpSpPr>
        <p:grpSpPr>
          <a:xfrm>
            <a:off x="6431524" y="3758552"/>
            <a:ext cx="681268" cy="276999"/>
            <a:chOff x="1847528" y="4334616"/>
            <a:chExt cx="681268" cy="276999"/>
          </a:xfrm>
        </p:grpSpPr>
        <p:sp>
          <p:nvSpPr>
            <p:cNvPr id="1332" name="Google Shape;1332;p4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3" name="Google Shape;1333;p4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334" name="Google Shape;1334;p48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335" name="Google Shape;1335;p48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336" name="Google Shape;1336;p48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7" name="Google Shape;1337;p48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8" name="Google Shape;1338;p48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9" name="Google Shape;1339;p48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340" name="Google Shape;1340;p48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41" name="Google Shape;1341;p48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42" name="Google Shape;1342;p48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43" name="Google Shape;1343;p48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344" name="Google Shape;1344;p48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5" name="Google Shape;1345;p48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6" name="Google Shape;1346;p48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7" name="Google Shape;1347;p48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48" name="Google Shape;1348;p48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49" name="Google Shape;1349;p48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54" name="Shape 1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" name="Google Shape;1355;p49"/>
          <p:cNvSpPr txBox="1"/>
          <p:nvPr>
            <p:ph type="ctrTitle"/>
          </p:nvPr>
        </p:nvSpPr>
        <p:spPr>
          <a:xfrm>
            <a:off x="1524000" y="2494300"/>
            <a:ext cx="9144000" cy="1015663"/>
          </a:xfrm>
          <a:prstGeom prst="rect">
            <a:avLst/>
          </a:prstGeom>
          <a:noFill/>
          <a:ln>
            <a:noFill/>
          </a:ln>
        </p:spPr>
        <p:txBody>
          <a:bodyPr anchorCtr="0" anchor="b" bIns="45700" lIns="91425" spcFirstLastPara="1" rIns="91425" wrap="square" tIns="45700">
            <a:sp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356" name="Google Shape;1356;p49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</a:pPr>
            <a:r>
              <a:rPr lang="es-MX"/>
              <a:t>1 Mes // 1.</a:t>
            </a:r>
            <a:r>
              <a:rPr baseline="30000" lang="es-MX"/>
              <a:t>er</a:t>
            </a:r>
            <a:r>
              <a:rPr lang="es-MX"/>
              <a:t> día de la semana: Lunes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5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rgbClr val="222A3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" name="Google Shape;155;p5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56" name="Google Shape;156;p5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aphicFrame>
        <p:nvGraphicFramePr>
          <p:cNvPr id="157" name="Google Shape;157;p5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475455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58" name="Google Shape;158;p5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59" name="Google Shape;159;p5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0" name="Google Shape;160;p5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1" name="Google Shape;161;p5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JULIO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2" name="Google Shape;162;p5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3" name="Google Shape;163;p5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107863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10786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10786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4" name="Google Shape;164;p5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203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2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2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5" name="Google Shape;165;p5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18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OCTUBRE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31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6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8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6" name="Google Shape;166;p5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688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13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8F2A20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5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8F2A20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8F2A2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5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7" name="Google Shape;167;p5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AGOSTO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BA7509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BA7509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BA7509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68" name="Google Shape;168;p5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7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DICIEMBRE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0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76923C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0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76923C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76923C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61" name="Shape 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" name="Google Shape;1362;p50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50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364" name="Google Shape;1364;p50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ENERO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365" name="Google Shape;1365;p50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</a:rPr>
                        <a:t>ENERO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366" name="Google Shape;1366;p50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367" name="Google Shape;1367;p50"/>
          <p:cNvSpPr/>
          <p:nvPr/>
        </p:nvSpPr>
        <p:spPr>
          <a:xfrm>
            <a:off x="2927648" y="314096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68" name="Google Shape;1368;p50"/>
          <p:cNvSpPr/>
          <p:nvPr/>
        </p:nvSpPr>
        <p:spPr>
          <a:xfrm>
            <a:off x="695400" y="3789040"/>
            <a:ext cx="2160240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69" name="Google Shape;1369;p50"/>
          <p:cNvSpPr/>
          <p:nvPr/>
        </p:nvSpPr>
        <p:spPr>
          <a:xfrm>
            <a:off x="4079776" y="5013176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70" name="Google Shape;1370;p50"/>
          <p:cNvSpPr/>
          <p:nvPr/>
        </p:nvSpPr>
        <p:spPr>
          <a:xfrm>
            <a:off x="4079776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371" name="Google Shape;1371;p50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372" name="Google Shape;1372;p5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3" name="Google Shape;1373;p5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374" name="Google Shape;1374;p50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375" name="Google Shape;1375;p5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6" name="Google Shape;1376;p5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377" name="Google Shape;1377;p50"/>
          <p:cNvGrpSpPr/>
          <p:nvPr/>
        </p:nvGrpSpPr>
        <p:grpSpPr>
          <a:xfrm>
            <a:off x="2981099" y="4982688"/>
            <a:ext cx="681268" cy="276999"/>
            <a:chOff x="1847528" y="4334616"/>
            <a:chExt cx="681268" cy="276999"/>
          </a:xfrm>
        </p:grpSpPr>
        <p:sp>
          <p:nvSpPr>
            <p:cNvPr id="1378" name="Google Shape;1378;p5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9" name="Google Shape;1379;p5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380" name="Google Shape;1380;p50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381" name="Google Shape;1381;p50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382" name="Google Shape;1382;p50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3" name="Google Shape;1383;p50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4" name="Google Shape;1384;p50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5" name="Google Shape;1385;p50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386" name="Google Shape;1386;p50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87" name="Google Shape;1387;p50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88" name="Google Shape;1388;p50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389" name="Google Shape;1389;p50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390" name="Google Shape;1390;p50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1" name="Google Shape;1391;p50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2" name="Google Shape;1392;p50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" name="Google Shape;1393;p50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94" name="Google Shape;1394;p50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395" name="Google Shape;1395;p50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00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" name="Google Shape;1401;p51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2" name="Google Shape;1402;p51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403" name="Google Shape;1403;p51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FEBRERO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404" name="Google Shape;1404;p51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FEBRERO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405" name="Google Shape;1405;p51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406" name="Google Shape;1406;p51"/>
          <p:cNvSpPr/>
          <p:nvPr/>
        </p:nvSpPr>
        <p:spPr>
          <a:xfrm>
            <a:off x="695400" y="5650175"/>
            <a:ext cx="3312368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07" name="Google Shape;1407;p51"/>
          <p:cNvSpPr/>
          <p:nvPr/>
        </p:nvSpPr>
        <p:spPr>
          <a:xfrm>
            <a:off x="1847528" y="3789040"/>
            <a:ext cx="2160240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08" name="Google Shape;1408;p51"/>
          <p:cNvSpPr/>
          <p:nvPr/>
        </p:nvSpPr>
        <p:spPr>
          <a:xfrm>
            <a:off x="2915464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09" name="Google Shape;1409;p51"/>
          <p:cNvSpPr/>
          <p:nvPr/>
        </p:nvSpPr>
        <p:spPr>
          <a:xfrm>
            <a:off x="2915464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410" name="Google Shape;1410;p51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411" name="Google Shape;1411;p5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2" name="Google Shape;1412;p5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13" name="Google Shape;1413;p51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414" name="Google Shape;1414;p5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5" name="Google Shape;1415;p5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16" name="Google Shape;1416;p51"/>
          <p:cNvGrpSpPr/>
          <p:nvPr/>
        </p:nvGrpSpPr>
        <p:grpSpPr>
          <a:xfrm>
            <a:off x="793542" y="3755876"/>
            <a:ext cx="681268" cy="276999"/>
            <a:chOff x="1847528" y="4334616"/>
            <a:chExt cx="681268" cy="276999"/>
          </a:xfrm>
        </p:grpSpPr>
        <p:sp>
          <p:nvSpPr>
            <p:cNvPr id="1417" name="Google Shape;1417;p5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8" name="Google Shape;1418;p5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19" name="Google Shape;1419;p51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420" name="Google Shape;1420;p51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421" name="Google Shape;1421;p51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2" name="Google Shape;1422;p51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3" name="Google Shape;1423;p51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4" name="Google Shape;1424;p51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425" name="Google Shape;1425;p51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426" name="Google Shape;1426;p51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427" name="Google Shape;1427;p51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428" name="Google Shape;1428;p51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429" name="Google Shape;1429;p51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0" name="Google Shape;1430;p51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1" name="Google Shape;1431;p51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2" name="Google Shape;1432;p51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33" name="Google Shape;1433;p51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34" name="Google Shape;1434;p51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9" name="Shape 1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" name="Google Shape;1440;p52"/>
          <p:cNvSpPr/>
          <p:nvPr/>
        </p:nvSpPr>
        <p:spPr>
          <a:xfrm>
            <a:off x="1019436" y="6271881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" name="Google Shape;1441;p52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442" name="Google Shape;1442;p52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MARZO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443" name="Google Shape;1443;p52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MARZO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1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444" name="Google Shape;1444;p52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445" name="Google Shape;1445;p52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46" name="Google Shape;1446;p52"/>
          <p:cNvSpPr/>
          <p:nvPr/>
        </p:nvSpPr>
        <p:spPr>
          <a:xfrm>
            <a:off x="2933740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47" name="Google Shape;1447;p52"/>
          <p:cNvSpPr/>
          <p:nvPr/>
        </p:nvSpPr>
        <p:spPr>
          <a:xfrm>
            <a:off x="5225812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448" name="Google Shape;1448;p52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449" name="Google Shape;1449;p52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0" name="Google Shape;1450;p52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51" name="Google Shape;1451;p52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452" name="Google Shape;1452;p52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3" name="Google Shape;1453;p52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54" name="Google Shape;1454;p52"/>
          <p:cNvGrpSpPr/>
          <p:nvPr/>
        </p:nvGrpSpPr>
        <p:grpSpPr>
          <a:xfrm>
            <a:off x="5291898" y="5623255"/>
            <a:ext cx="681268" cy="276999"/>
            <a:chOff x="1847528" y="4334616"/>
            <a:chExt cx="681268" cy="276999"/>
          </a:xfrm>
        </p:grpSpPr>
        <p:sp>
          <p:nvSpPr>
            <p:cNvPr id="1455" name="Google Shape;1455;p52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6" name="Google Shape;1456;p52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57" name="Google Shape;1457;p52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458" name="Google Shape;1458;p52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459" name="Google Shape;1459;p52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" name="Google Shape;1460;p52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1" name="Google Shape;1461;p52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2" name="Google Shape;1462;p52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463" name="Google Shape;1463;p52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464" name="Google Shape;1464;p52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465" name="Google Shape;1465;p52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466" name="Google Shape;1466;p52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467" name="Google Shape;1467;p52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8" name="Google Shape;1468;p52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9" name="Google Shape;1469;p52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p52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71" name="Google Shape;1471;p52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72" name="Google Shape;1472;p52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73" name="Google Shape;1473;p52"/>
          <p:cNvSpPr/>
          <p:nvPr/>
        </p:nvSpPr>
        <p:spPr>
          <a:xfrm>
            <a:off x="695400" y="5650175"/>
            <a:ext cx="3312368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78" name="Shape 1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" name="Google Shape;1479;p53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0" name="Google Shape;1480;p53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481" name="Google Shape;1481;p53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ABRIL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482" name="Google Shape;1482;p53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ABRIL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483" name="Google Shape;1483;p53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484" name="Google Shape;1484;p53"/>
          <p:cNvSpPr/>
          <p:nvPr/>
        </p:nvSpPr>
        <p:spPr>
          <a:xfrm>
            <a:off x="2927648" y="314096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85" name="Google Shape;1485;p53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486" name="Google Shape;1486;p53"/>
          <p:cNvSpPr/>
          <p:nvPr/>
        </p:nvSpPr>
        <p:spPr>
          <a:xfrm>
            <a:off x="2927648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487" name="Google Shape;1487;p53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488" name="Google Shape;1488;p53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9" name="Google Shape;1489;p53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90" name="Google Shape;1490;p53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491" name="Google Shape;1491;p53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2" name="Google Shape;1492;p53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93" name="Google Shape;1493;p53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494" name="Google Shape;1494;p53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" name="Google Shape;1495;p53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496" name="Google Shape;1496;p53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497" name="Google Shape;1497;p53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498" name="Google Shape;1498;p53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9" name="Google Shape;1499;p53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0" name="Google Shape;1500;p53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1" name="Google Shape;1501;p53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502" name="Google Shape;1502;p53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03" name="Google Shape;1503;p53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04" name="Google Shape;1504;p53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05" name="Google Shape;1505;p53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506" name="Google Shape;1506;p53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7" name="Google Shape;1507;p53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8" name="Google Shape;1508;p53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9" name="Google Shape;1509;p53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10" name="Google Shape;1510;p53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11" name="Google Shape;1511;p53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12" name="Google Shape;1512;p53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17" name="Shape 1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" name="Google Shape;1518;p54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9" name="Google Shape;1519;p54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520" name="Google Shape;1520;p54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MAYO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521" name="Google Shape;1521;p54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MAYO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522" name="Google Shape;1522;p54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523" name="Google Shape;1523;p54"/>
          <p:cNvSpPr/>
          <p:nvPr/>
        </p:nvSpPr>
        <p:spPr>
          <a:xfrm>
            <a:off x="2927648" y="566124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24" name="Google Shape;1524;p54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25" name="Google Shape;1525;p54"/>
          <p:cNvSpPr/>
          <p:nvPr/>
        </p:nvSpPr>
        <p:spPr>
          <a:xfrm>
            <a:off x="4079776" y="5013176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526" name="Google Shape;1526;p54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527" name="Google Shape;1527;p54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8" name="Google Shape;1528;p54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529" name="Google Shape;1529;p54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530" name="Google Shape;1530;p54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1" name="Google Shape;1531;p54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532" name="Google Shape;1532;p54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533" name="Google Shape;1533;p54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534" name="Google Shape;1534;p54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5" name="Google Shape;1535;p54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6" name="Google Shape;1536;p54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7" name="Google Shape;1537;p54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538" name="Google Shape;1538;p54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39" name="Google Shape;1539;p54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40" name="Google Shape;1540;p54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41" name="Google Shape;1541;p54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542" name="Google Shape;1542;p54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3" name="Google Shape;1543;p54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4" name="Google Shape;1544;p54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5" name="Google Shape;1545;p54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46" name="Google Shape;1546;p54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47" name="Google Shape;1547;p54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48" name="Google Shape;1548;p54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549" name="Google Shape;1549;p54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550" name="Google Shape;1550;p54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1" name="Google Shape;1551;p54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56" name="Shape 1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" name="Google Shape;1557;p55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8" name="Google Shape;1558;p55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559" name="Google Shape;1559;p55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JUNIO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560" name="Google Shape;1560;p55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561" name="Google Shape;1561;p55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562" name="Google Shape;1562;p55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63" name="Google Shape;1563;p55"/>
          <p:cNvSpPr/>
          <p:nvPr/>
        </p:nvSpPr>
        <p:spPr>
          <a:xfrm>
            <a:off x="2927648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64" name="Google Shape;1564;p55"/>
          <p:cNvSpPr/>
          <p:nvPr/>
        </p:nvSpPr>
        <p:spPr>
          <a:xfrm>
            <a:off x="640611" y="4365104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565" name="Google Shape;1565;p55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566" name="Google Shape;1566;p55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7" name="Google Shape;1567;p55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568" name="Google Shape;1568;p55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569" name="Google Shape;1569;p55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0" name="Google Shape;1570;p55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571" name="Google Shape;1571;p55"/>
          <p:cNvGrpSpPr/>
          <p:nvPr/>
        </p:nvGrpSpPr>
        <p:grpSpPr>
          <a:xfrm>
            <a:off x="4151784" y="4334616"/>
            <a:ext cx="681268" cy="276999"/>
            <a:chOff x="1847528" y="4334616"/>
            <a:chExt cx="681268" cy="276999"/>
          </a:xfrm>
        </p:grpSpPr>
        <p:sp>
          <p:nvSpPr>
            <p:cNvPr id="1572" name="Google Shape;1572;p55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3" name="Google Shape;1573;p55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574" name="Google Shape;1574;p55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575" name="Google Shape;1575;p55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576" name="Google Shape;1576;p55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7" name="Google Shape;1577;p55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8" name="Google Shape;1578;p55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9" name="Google Shape;1579;p55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580" name="Google Shape;1580;p55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81" name="Google Shape;1581;p55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82" name="Google Shape;1582;p55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583" name="Google Shape;1583;p55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584" name="Google Shape;1584;p55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5" name="Google Shape;1585;p55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6" name="Google Shape;1586;p55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7" name="Google Shape;1587;p55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88" name="Google Shape;1588;p55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89" name="Google Shape;1589;p55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590" name="Google Shape;1590;p55"/>
          <p:cNvSpPr/>
          <p:nvPr/>
        </p:nvSpPr>
        <p:spPr>
          <a:xfrm>
            <a:off x="652406" y="5628210"/>
            <a:ext cx="2238340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95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" name="Google Shape;1596;p56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7" name="Google Shape;1597;p56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598" name="Google Shape;1598;p56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JULIO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599" name="Google Shape;1599;p56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JULIO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600" name="Google Shape;1600;p56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601" name="Google Shape;1601;p56"/>
          <p:cNvSpPr/>
          <p:nvPr/>
        </p:nvSpPr>
        <p:spPr>
          <a:xfrm>
            <a:off x="2927648" y="3140968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02" name="Google Shape;1602;p56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03" name="Google Shape;1603;p56"/>
          <p:cNvSpPr/>
          <p:nvPr/>
        </p:nvSpPr>
        <p:spPr>
          <a:xfrm>
            <a:off x="4079776" y="5013176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604" name="Google Shape;1604;p56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605" name="Google Shape;1605;p56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6" name="Google Shape;1606;p56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607" name="Google Shape;1607;p56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608" name="Google Shape;1608;p56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9" name="Google Shape;1609;p56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610" name="Google Shape;1610;p56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611" name="Google Shape;1611;p56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612" name="Google Shape;1612;p56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3" name="Google Shape;1613;p56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4" name="Google Shape;1614;p56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5" name="Google Shape;1615;p56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616" name="Google Shape;1616;p56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17" name="Google Shape;1617;p56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18" name="Google Shape;1618;p56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19" name="Google Shape;1619;p56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620" name="Google Shape;1620;p56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1" name="Google Shape;1621;p56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2" name="Google Shape;1622;p56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3" name="Google Shape;1623;p56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24" name="Google Shape;1624;p56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25" name="Google Shape;1625;p56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26" name="Google Shape;1626;p56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627" name="Google Shape;1627;p56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628" name="Google Shape;1628;p56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9" name="Google Shape;1629;p56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34" name="Shape 1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" name="Google Shape;1635;p57"/>
          <p:cNvSpPr/>
          <p:nvPr/>
        </p:nvSpPr>
        <p:spPr>
          <a:xfrm>
            <a:off x="1019436" y="6271881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6" name="Google Shape;1636;p57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637" name="Google Shape;1637;p57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AGOSTO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638" name="Google Shape;1638;p57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AGOSTO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639" name="Google Shape;1639;p57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640" name="Google Shape;1640;p57"/>
          <p:cNvSpPr/>
          <p:nvPr/>
        </p:nvSpPr>
        <p:spPr>
          <a:xfrm>
            <a:off x="4079776" y="4411742"/>
            <a:ext cx="2245196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41" name="Google Shape;1641;p57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42" name="Google Shape;1642;p57"/>
          <p:cNvSpPr/>
          <p:nvPr/>
        </p:nvSpPr>
        <p:spPr>
          <a:xfrm>
            <a:off x="1778119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643" name="Google Shape;1643;p57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644" name="Google Shape;1644;p5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5" name="Google Shape;1645;p5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646" name="Google Shape;1646;p57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647" name="Google Shape;1647;p5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8" name="Google Shape;1648;p5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649" name="Google Shape;1649;p57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650" name="Google Shape;1650;p57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651" name="Google Shape;1651;p57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2" name="Google Shape;1652;p57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3" name="Google Shape;1653;p57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4" name="Google Shape;1654;p57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655" name="Google Shape;1655;p57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56" name="Google Shape;1656;p57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57" name="Google Shape;1657;p57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58" name="Google Shape;1658;p57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659" name="Google Shape;1659;p57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0" name="Google Shape;1660;p57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1" name="Google Shape;1661;p57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2" name="Google Shape;1662;p57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63" name="Google Shape;1663;p57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64" name="Google Shape;1664;p57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65" name="Google Shape;1665;p57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666" name="Google Shape;1666;p57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667" name="Google Shape;1667;p57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8" name="Google Shape;1668;p57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73" name="Shape 1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" name="Google Shape;1674;p58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" name="Google Shape;1675;p58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676" name="Google Shape;1676;p58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SEPTIEMBRE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677" name="Google Shape;1677;p58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SEPTIEMBRE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678" name="Google Shape;1678;p58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679" name="Google Shape;1679;p58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680" name="Google Shape;1680;p58"/>
          <p:cNvSpPr/>
          <p:nvPr/>
        </p:nvSpPr>
        <p:spPr>
          <a:xfrm>
            <a:off x="2964302" y="5013176"/>
            <a:ext cx="3347722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681" name="Google Shape;1681;p58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682" name="Google Shape;1682;p5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3" name="Google Shape;1683;p5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684" name="Google Shape;1684;p58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685" name="Google Shape;1685;p5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6" name="Google Shape;1686;p5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687" name="Google Shape;1687;p58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688" name="Google Shape;1688;p58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689" name="Google Shape;1689;p58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0" name="Google Shape;1690;p58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1" name="Google Shape;1691;p58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2" name="Google Shape;1692;p58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693" name="Google Shape;1693;p58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94" name="Google Shape;1694;p58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95" name="Google Shape;1695;p58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696" name="Google Shape;1696;p58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697" name="Google Shape;1697;p58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8" name="Google Shape;1698;p58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9" name="Google Shape;1699;p58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0" name="Google Shape;1700;p58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01" name="Google Shape;1701;p58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02" name="Google Shape;1702;p58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03" name="Google Shape;1703;p58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704" name="Google Shape;1704;p58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705" name="Google Shape;1705;p58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6" name="Google Shape;1706;p58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11" name="Shape 1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2" name="Google Shape;1712;p59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3" name="Google Shape;1713;p59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714" name="Google Shape;1714;p59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OCTUBRE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715" name="Google Shape;1715;p59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OCTUBRE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716" name="Google Shape;1716;p59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717" name="Google Shape;1717;p59"/>
          <p:cNvSpPr/>
          <p:nvPr/>
        </p:nvSpPr>
        <p:spPr>
          <a:xfrm>
            <a:off x="4079776" y="3140968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18" name="Google Shape;1718;p59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19" name="Google Shape;1719;p59"/>
          <p:cNvSpPr/>
          <p:nvPr/>
        </p:nvSpPr>
        <p:spPr>
          <a:xfrm>
            <a:off x="4079776" y="5013176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720" name="Google Shape;1720;p59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721" name="Google Shape;1721;p59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2" name="Google Shape;1722;p59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723" name="Google Shape;1723;p59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724" name="Google Shape;1724;p59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5" name="Google Shape;1725;p59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726" name="Google Shape;1726;p59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727" name="Google Shape;1727;p59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728" name="Google Shape;1728;p59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29" name="Google Shape;1729;p59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30" name="Google Shape;1730;p59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31" name="Google Shape;1731;p59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732" name="Google Shape;1732;p59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733" name="Google Shape;1733;p59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734" name="Google Shape;1734;p59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735" name="Google Shape;1735;p59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736" name="Google Shape;1736;p59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7" name="Google Shape;1737;p59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8" name="Google Shape;1738;p59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9" name="Google Shape;1739;p59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40" name="Google Shape;1740;p59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41" name="Google Shape;1741;p59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42" name="Google Shape;1742;p59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743" name="Google Shape;1743;p59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744" name="Google Shape;1744;p59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5" name="Google Shape;1745;p59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6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rgbClr val="222A3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" name="Google Shape;175;p6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76" name="Google Shape;176;p6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aphicFrame>
        <p:nvGraphicFramePr>
          <p:cNvPr id="177" name="Google Shape;177;p6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78" name="Google Shape;178;p6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79" name="Google Shape;179;p6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0" name="Google Shape;180;p6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1" name="Google Shape;181;p6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JULIO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2" name="Google Shape;182;p6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3" name="Google Shape;183;p6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{6594FA24-2EA4-424A-A79E-BE7DBD6ED315}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2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2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4" name="Google Shape;184;p6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203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2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accen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2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2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lt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5" name="Google Shape;185;p6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{1335E4AA-DED7-4581-8DB7-FAEC42D385C5}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18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OCTUBRE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31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A468AD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8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A468AD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A468AD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6" name="Google Shape;186;p6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{FE09010B-598E-4B8F-995D-BAC91DF5C1E4}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688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13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rgbClr val="E18176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rgbClr val="E18176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rgbClr val="E18176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7" name="Google Shape;187;p6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{B2E0037C-964B-46E3-98F7-8A9B8A468689}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AGOSTO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4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4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4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88" name="Google Shape;188;p6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{7679FCD2-88E8-42F6-9F14-C8AD48239900}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7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DICIEMBRE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0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lt1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3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5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12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13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16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17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18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19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20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22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23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24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25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26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27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28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29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30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31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0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lt1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l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100" u="none" cap="none" strike="noStrike">
                          <a:solidFill>
                            <a:schemeClr val="accent3"/>
                          </a:solidFill>
                        </a:rPr>
                        <a:t> </a:t>
                      </a:r>
                      <a:endParaRPr b="0" i="0" sz="1100" u="none" cap="none" strike="noStrike">
                        <a:solidFill>
                          <a:schemeClr val="accent3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50" name="Shape 1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" name="Google Shape;1751;p60"/>
          <p:cNvSpPr/>
          <p:nvPr/>
        </p:nvSpPr>
        <p:spPr>
          <a:xfrm>
            <a:off x="1019436" y="6271881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2" name="Google Shape;1752;p60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753" name="Google Shape;1753;p60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NOVIEMBRE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754" name="Google Shape;1754;p60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755" name="Google Shape;1755;p60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756" name="Google Shape;1756;p60"/>
          <p:cNvSpPr/>
          <p:nvPr/>
        </p:nvSpPr>
        <p:spPr>
          <a:xfrm>
            <a:off x="4079776" y="5661248"/>
            <a:ext cx="2232030" cy="216024"/>
          </a:xfrm>
          <a:prstGeom prst="roundRect">
            <a:avLst>
              <a:gd fmla="val 23281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57" name="Google Shape;1757;p60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58" name="Google Shape;1758;p60"/>
          <p:cNvSpPr/>
          <p:nvPr/>
        </p:nvSpPr>
        <p:spPr>
          <a:xfrm>
            <a:off x="2927648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759" name="Google Shape;1759;p60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760" name="Google Shape;1760;p6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1" name="Google Shape;1761;p6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762" name="Google Shape;1762;p60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763" name="Google Shape;1763;p6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4" name="Google Shape;1764;p6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765" name="Google Shape;1765;p60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766" name="Google Shape;1766;p60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767" name="Google Shape;1767;p60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8" name="Google Shape;1768;p60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60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70" name="Google Shape;1770;p60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771" name="Google Shape;1771;p60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772" name="Google Shape;1772;p60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773" name="Google Shape;1773;p60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774" name="Google Shape;1774;p60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775" name="Google Shape;1775;p60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6" name="Google Shape;1776;p60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7" name="Google Shape;1777;p60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8" name="Google Shape;1778;p60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79" name="Google Shape;1779;p60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80" name="Google Shape;1780;p60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81" name="Google Shape;1781;p60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782" name="Google Shape;1782;p60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783" name="Google Shape;1783;p60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4" name="Google Shape;1784;p60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9" name="Shape 1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0" name="Google Shape;1790;p61"/>
          <p:cNvSpPr/>
          <p:nvPr/>
        </p:nvSpPr>
        <p:spPr>
          <a:xfrm>
            <a:off x="1019436" y="5651717"/>
            <a:ext cx="7200800" cy="285115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blurRad="355600" rotWithShape="0" algn="t" dir="5400000" dist="127000">
              <a:srgbClr val="000000">
                <a:alpha val="40000"/>
              </a:srgbClr>
            </a:outerShdw>
          </a:effectLst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1" name="Google Shape;1791;p61"/>
          <p:cNvSpPr txBox="1"/>
          <p:nvPr>
            <p:ph idx="4294967295"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792" name="Google Shape;1792;p61"/>
          <p:cNvSpPr txBox="1"/>
          <p:nvPr>
            <p:ph idx="4294967295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92500" lnSpcReduction="10000"/>
          </a:bodyPr>
          <a:lstStyle/>
          <a:p>
            <a:pPr indent="-342882" lvl="0" marL="342882" marR="0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Font typeface="Arial"/>
              <a:buChar char="•"/>
            </a:pPr>
            <a:r>
              <a:rPr b="1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DICIEMBRE</a:t>
            </a:r>
            <a:r>
              <a:rPr b="0" i="0" lang="es-MX" sz="3200" u="none" cap="none" strike="noStrike">
                <a:solidFill>
                  <a:srgbClr val="6B7F80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// 1.</a:t>
            </a:r>
            <a:r>
              <a:rPr b="0" baseline="3000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er</a:t>
            </a:r>
            <a:r>
              <a:rPr b="0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 día de la semana: </a:t>
            </a:r>
            <a:r>
              <a:rPr b="1" i="0" lang="es-MX" sz="3200" u="none" cap="none" strike="noStrike">
                <a:solidFill>
                  <a:srgbClr val="A1CDEA"/>
                </a:solidFill>
                <a:latin typeface="Open Sans"/>
                <a:ea typeface="Open Sans"/>
                <a:cs typeface="Open Sans"/>
                <a:sym typeface="Open Sans"/>
              </a:rPr>
              <a:t>Lunes</a:t>
            </a:r>
            <a:endParaRPr/>
          </a:p>
        </p:txBody>
      </p:sp>
      <p:graphicFrame>
        <p:nvGraphicFramePr>
          <p:cNvPr id="1793" name="Google Shape;1793;p61"/>
          <p:cNvGraphicFramePr/>
          <p:nvPr/>
        </p:nvGraphicFramePr>
        <p:xfrm>
          <a:off x="623888" y="1628774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{A52A7E63-A648-44A4-A3B7-09F3328E8316}</a:tableStyleId>
              </a:tblPr>
              <a:tblGrid>
                <a:gridCol w="1141875"/>
                <a:gridCol w="1141875"/>
                <a:gridCol w="1141875"/>
                <a:gridCol w="1141875"/>
                <a:gridCol w="1141875"/>
                <a:gridCol w="1141875"/>
                <a:gridCol w="1141875"/>
              </a:tblGrid>
              <a:tr h="6211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28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DICIEMBRE</a:t>
                      </a:r>
                      <a:endParaRPr b="1" i="0" sz="28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Lunes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Martes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Miercoles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Jueves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Viernes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Sabado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Domingo</a:t>
                      </a:r>
                      <a:endParaRPr b="1" i="0" sz="14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  <a:tr h="621100"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0" i="0" sz="12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>
                    <a:lnL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EC8C9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sp>
        <p:nvSpPr>
          <p:cNvPr id="1794" name="Google Shape;1794;p61"/>
          <p:cNvSpPr txBox="1"/>
          <p:nvPr>
            <p:ph idx="4294967295" type="body"/>
          </p:nvPr>
        </p:nvSpPr>
        <p:spPr>
          <a:xfrm>
            <a:off x="8832850" y="1628775"/>
            <a:ext cx="2808288" cy="4968875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rmAutofit fontScale="70000" lnSpcReduction="20000"/>
          </a:bodyPr>
          <a:lstStyle/>
          <a:p>
            <a:pPr indent="-342882" lvl="0" marL="342882" rtl="0" algn="l">
              <a:spcBef>
                <a:spcPts val="0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Lorem ipsum dolor sit amet, consectetur adipiscing elit, sed do eiusmod tempor incididunt ut labore et dolore magna aliqua.</a:t>
            </a:r>
            <a:endParaRPr/>
          </a:p>
          <a:p>
            <a:pPr indent="-342882" lvl="0" marL="342882" rtl="0" algn="l">
              <a:spcBef>
                <a:spcPts val="448"/>
              </a:spcBef>
              <a:spcAft>
                <a:spcPts val="0"/>
              </a:spcAft>
              <a:buClr>
                <a:srgbClr val="6B7F80"/>
              </a:buClr>
              <a:buSzPct val="100000"/>
              <a:buChar char="•"/>
            </a:pPr>
            <a:r>
              <a:rPr lang="es-MX"/>
              <a:t>Eros quis ligula pede non ad diam, wisi mi fugiat ultrices, tellus eget placerat.</a:t>
            </a:r>
            <a:endParaRPr/>
          </a:p>
        </p:txBody>
      </p:sp>
      <p:sp>
        <p:nvSpPr>
          <p:cNvPr id="1795" name="Google Shape;1795;p61"/>
          <p:cNvSpPr/>
          <p:nvPr/>
        </p:nvSpPr>
        <p:spPr>
          <a:xfrm>
            <a:off x="1775520" y="3789040"/>
            <a:ext cx="2232248" cy="216024"/>
          </a:xfrm>
          <a:prstGeom prst="roundRect">
            <a:avLst>
              <a:gd fmla="val 23281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796" name="Google Shape;1796;p61"/>
          <p:cNvSpPr/>
          <p:nvPr/>
        </p:nvSpPr>
        <p:spPr>
          <a:xfrm>
            <a:off x="2928231" y="5013176"/>
            <a:ext cx="3384376" cy="216024"/>
          </a:xfrm>
          <a:prstGeom prst="roundRect">
            <a:avLst>
              <a:gd fmla="val 23281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1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797" name="Google Shape;1797;p61"/>
          <p:cNvGrpSpPr/>
          <p:nvPr/>
        </p:nvGrpSpPr>
        <p:grpSpPr>
          <a:xfrm>
            <a:off x="1847528" y="4334616"/>
            <a:ext cx="681268" cy="276999"/>
            <a:chOff x="1847528" y="4334616"/>
            <a:chExt cx="681268" cy="276999"/>
          </a:xfrm>
        </p:grpSpPr>
        <p:sp>
          <p:nvSpPr>
            <p:cNvPr id="1798" name="Google Shape;1798;p6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6"/>
            </a:solidFill>
            <a:ln cap="flat" cmpd="sng" w="25400">
              <a:solidFill>
                <a:srgbClr val="36203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9" name="Google Shape;1799;p6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A468AD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800" name="Google Shape;1800;p61"/>
          <p:cNvGrpSpPr/>
          <p:nvPr/>
        </p:nvGrpSpPr>
        <p:grpSpPr>
          <a:xfrm>
            <a:off x="5290457" y="3755876"/>
            <a:ext cx="681268" cy="276999"/>
            <a:chOff x="1847528" y="4334616"/>
            <a:chExt cx="681268" cy="276999"/>
          </a:xfrm>
        </p:grpSpPr>
        <p:sp>
          <p:nvSpPr>
            <p:cNvPr id="1801" name="Google Shape;1801;p6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1"/>
            </a:solidFill>
            <a:ln cap="flat" cmpd="sng" w="25400">
              <a:solidFill>
                <a:srgbClr val="1D5D8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2" name="Google Shape;1802;p6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chemeClr val="accent1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  <p:grpSp>
        <p:nvGrpSpPr>
          <p:cNvPr id="1803" name="Google Shape;1803;p61"/>
          <p:cNvGrpSpPr/>
          <p:nvPr/>
        </p:nvGrpSpPr>
        <p:grpSpPr>
          <a:xfrm>
            <a:off x="8834304" y="5490001"/>
            <a:ext cx="1557371" cy="1107649"/>
            <a:chOff x="8933242" y="4909898"/>
            <a:chExt cx="1557371" cy="1107649"/>
          </a:xfrm>
        </p:grpSpPr>
        <p:grpSp>
          <p:nvGrpSpPr>
            <p:cNvPr id="1804" name="Google Shape;1804;p61"/>
            <p:cNvGrpSpPr/>
            <p:nvPr/>
          </p:nvGrpSpPr>
          <p:grpSpPr>
            <a:xfrm>
              <a:off x="8933242" y="4960769"/>
              <a:ext cx="403118" cy="1020332"/>
              <a:chOff x="8933242" y="4960769"/>
              <a:chExt cx="683530" cy="1020332"/>
            </a:xfrm>
          </p:grpSpPr>
          <p:sp>
            <p:nvSpPr>
              <p:cNvPr id="1805" name="Google Shape;1805;p61"/>
              <p:cNvSpPr/>
              <p:nvPr/>
            </p:nvSpPr>
            <p:spPr>
              <a:xfrm>
                <a:off x="8933242" y="5821232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6" name="Google Shape;1806;p61"/>
              <p:cNvSpPr/>
              <p:nvPr/>
            </p:nvSpPr>
            <p:spPr>
              <a:xfrm>
                <a:off x="8933242" y="5534595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7" name="Google Shape;1807;p61"/>
              <p:cNvSpPr/>
              <p:nvPr/>
            </p:nvSpPr>
            <p:spPr>
              <a:xfrm>
                <a:off x="8933242" y="5247957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8" name="Google Shape;1808;p61"/>
              <p:cNvSpPr/>
              <p:nvPr/>
            </p:nvSpPr>
            <p:spPr>
              <a:xfrm>
                <a:off x="8933242" y="4960769"/>
                <a:ext cx="683530" cy="159869"/>
              </a:xfrm>
              <a:prstGeom prst="roundRect">
                <a:avLst>
                  <a:gd fmla="val 23281" name="adj"/>
                </a:avLst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0" lIns="91425" spcFirstLastPara="1" rIns="91425" wrap="square" tIns="0">
                <a:normAutofit/>
              </a:bodyPr>
              <a:lstStyle/>
              <a:p>
                <a:pPr indent="0" lvl="0" marL="0" marR="0" rtl="0" algn="ctr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017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809" name="Google Shape;1809;p61"/>
            <p:cNvSpPr/>
            <p:nvPr/>
          </p:nvSpPr>
          <p:spPr>
            <a:xfrm>
              <a:off x="9300864" y="4909898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9300864" y="5197041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9300864" y="5484184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9300864" y="5771326"/>
              <a:ext cx="11897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000">
                  <a:solidFill>
                    <a:srgbClr val="6B7F80"/>
                  </a:solidFill>
                  <a:latin typeface="Calibri"/>
                  <a:ea typeface="Calibri"/>
                  <a:cs typeface="Calibri"/>
                  <a:sym typeface="Calibri"/>
                </a:rPr>
                <a:t>Event Lorem Ipsum</a:t>
              </a:r>
              <a:endParaRPr/>
            </a:p>
          </p:txBody>
        </p:sp>
      </p:grpSp>
      <p:sp>
        <p:nvSpPr>
          <p:cNvPr id="1813" name="Google Shape;1813;p61"/>
          <p:cNvSpPr/>
          <p:nvPr/>
        </p:nvSpPr>
        <p:spPr>
          <a:xfrm>
            <a:off x="10683936" y="6114698"/>
            <a:ext cx="164592" cy="159869"/>
          </a:xfrm>
          <a:prstGeom prst="ellipse">
            <a:avLst/>
          </a:prstGeom>
          <a:solidFill>
            <a:schemeClr val="accent6"/>
          </a:solidFill>
          <a:ln cap="flat" cmpd="sng" w="25400">
            <a:solidFill>
              <a:srgbClr val="36203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4" name="Google Shape;1814;p61"/>
          <p:cNvSpPr/>
          <p:nvPr/>
        </p:nvSpPr>
        <p:spPr>
          <a:xfrm>
            <a:off x="10683936" y="5828060"/>
            <a:ext cx="164592" cy="159869"/>
          </a:xfrm>
          <a:prstGeom prst="ellipse">
            <a:avLst/>
          </a:prstGeom>
          <a:solidFill>
            <a:schemeClr val="accent3"/>
          </a:solidFill>
          <a:ln cap="flat" cmpd="sng" w="25400">
            <a:solidFill>
              <a:srgbClr val="71884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5" name="Google Shape;1815;p61"/>
          <p:cNvSpPr/>
          <p:nvPr/>
        </p:nvSpPr>
        <p:spPr>
          <a:xfrm>
            <a:off x="10683936" y="5540872"/>
            <a:ext cx="164592" cy="159869"/>
          </a:xfrm>
          <a:prstGeom prst="ellipse">
            <a:avLst/>
          </a:prstGeom>
          <a:solidFill>
            <a:schemeClr val="accent1"/>
          </a:solidFill>
          <a:ln cap="flat" cmpd="sng" w="25400">
            <a:solidFill>
              <a:srgbClr val="1D5D87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35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6" name="Google Shape;1816;p61"/>
          <p:cNvSpPr/>
          <p:nvPr/>
        </p:nvSpPr>
        <p:spPr>
          <a:xfrm>
            <a:off x="10847221" y="5490001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817" name="Google Shape;1817;p61"/>
          <p:cNvSpPr/>
          <p:nvPr/>
        </p:nvSpPr>
        <p:spPr>
          <a:xfrm>
            <a:off x="10847221" y="5777144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818" name="Google Shape;1818;p61"/>
          <p:cNvSpPr/>
          <p:nvPr/>
        </p:nvSpPr>
        <p:spPr>
          <a:xfrm>
            <a:off x="10847221" y="6064287"/>
            <a:ext cx="1189749" cy="246221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1000">
                <a:solidFill>
                  <a:srgbClr val="6B7F80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sp>
        <p:nvSpPr>
          <p:cNvPr id="1819" name="Google Shape;1819;p61"/>
          <p:cNvSpPr/>
          <p:nvPr/>
        </p:nvSpPr>
        <p:spPr>
          <a:xfrm>
            <a:off x="658075" y="5661248"/>
            <a:ext cx="1092304" cy="216024"/>
          </a:xfrm>
          <a:prstGeom prst="roundRect">
            <a:avLst>
              <a:gd fmla="val 23281" name="adj"/>
            </a:avLst>
          </a:prstGeom>
          <a:solidFill>
            <a:schemeClr val="accent5"/>
          </a:solidFill>
          <a:ln>
            <a:noFill/>
          </a:ln>
        </p:spPr>
        <p:txBody>
          <a:bodyPr anchorCtr="0" anchor="ctr" bIns="0" lIns="91425" spcFirstLastPara="1" rIns="91425" wrap="square" tIns="0">
            <a:norm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-MX" sz="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Event Lorem Ipsum</a:t>
            </a:r>
            <a:endParaRPr/>
          </a:p>
        </p:txBody>
      </p:sp>
      <p:grpSp>
        <p:nvGrpSpPr>
          <p:cNvPr id="1820" name="Google Shape;1820;p61"/>
          <p:cNvGrpSpPr/>
          <p:nvPr/>
        </p:nvGrpSpPr>
        <p:grpSpPr>
          <a:xfrm>
            <a:off x="717751" y="4978550"/>
            <a:ext cx="681268" cy="276999"/>
            <a:chOff x="1847528" y="4334616"/>
            <a:chExt cx="681268" cy="276999"/>
          </a:xfrm>
        </p:grpSpPr>
        <p:sp>
          <p:nvSpPr>
            <p:cNvPr id="1821" name="Google Shape;1821;p61"/>
            <p:cNvSpPr/>
            <p:nvPr/>
          </p:nvSpPr>
          <p:spPr>
            <a:xfrm>
              <a:off x="1847528" y="4423363"/>
              <a:ext cx="99506" cy="99506"/>
            </a:xfrm>
            <a:prstGeom prst="ellipse">
              <a:avLst/>
            </a:prstGeom>
            <a:solidFill>
              <a:schemeClr val="accent3"/>
            </a:solidFill>
            <a:ln cap="flat" cmpd="sng" w="25400">
              <a:solidFill>
                <a:srgbClr val="71884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2" name="Google Shape;1822;p61"/>
            <p:cNvSpPr txBox="1"/>
            <p:nvPr/>
          </p:nvSpPr>
          <p:spPr>
            <a:xfrm>
              <a:off x="1947034" y="4334616"/>
              <a:ext cx="581762" cy="276999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45700" lIns="91425" spcFirstLastPara="1" rIns="91425" wrap="square" tIns="45700">
              <a:sp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-MX" sz="1200">
                  <a:solidFill>
                    <a:srgbClr val="76923C"/>
                  </a:solidFill>
                  <a:latin typeface="Calibri"/>
                  <a:ea typeface="Calibri"/>
                  <a:cs typeface="Calibri"/>
                  <a:sym typeface="Calibri"/>
                </a:rPr>
                <a:t>Lorem</a:t>
              </a:r>
              <a:endParaRPr/>
            </a:p>
          </p:txBody>
        </p:sp>
      </p:grp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27" name="Shape 1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8" name="Google Shape;1828;p62"/>
          <p:cNvSpPr txBox="1"/>
          <p:nvPr>
            <p:ph idx="1" type="subTitle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rm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72B4E0"/>
              </a:buClr>
              <a:buSzPts val="3200"/>
              <a:buNone/>
            </a:pPr>
            <a:r>
              <a:rPr lang="es-MX"/>
              <a:t>Esperamos que les gusten esas plantillas :)</a:t>
            </a:r>
            <a:endParaRPr/>
          </a:p>
        </p:txBody>
      </p:sp>
      <p:grpSp>
        <p:nvGrpSpPr>
          <p:cNvPr id="1829" name="Google Shape;1829;p62"/>
          <p:cNvGrpSpPr/>
          <p:nvPr/>
        </p:nvGrpSpPr>
        <p:grpSpPr>
          <a:xfrm>
            <a:off x="4095787" y="2141935"/>
            <a:ext cx="4000427" cy="1291827"/>
            <a:chOff x="2999656" y="2141935"/>
            <a:chExt cx="4000427" cy="1291827"/>
          </a:xfrm>
        </p:grpSpPr>
        <p:grpSp>
          <p:nvGrpSpPr>
            <p:cNvPr id="1830" name="Google Shape;1830;p62"/>
            <p:cNvGrpSpPr/>
            <p:nvPr/>
          </p:nvGrpSpPr>
          <p:grpSpPr>
            <a:xfrm>
              <a:off x="2999656" y="2141935"/>
              <a:ext cx="1291827" cy="1291827"/>
              <a:chOff x="1382807" y="174388"/>
              <a:chExt cx="3025588" cy="3025588"/>
            </a:xfrm>
          </p:grpSpPr>
          <p:sp>
            <p:nvSpPr>
              <p:cNvPr id="1831" name="Google Shape;1831;p62"/>
              <p:cNvSpPr/>
              <p:nvPr/>
            </p:nvSpPr>
            <p:spPr>
              <a:xfrm>
                <a:off x="1382807" y="174388"/>
                <a:ext cx="3025588" cy="3025588"/>
              </a:xfrm>
              <a:prstGeom prst="rect">
                <a:avLst/>
              </a:prstGeom>
              <a:solidFill>
                <a:srgbClr val="6E5572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32" name="Google Shape;1832;p62"/>
              <p:cNvSpPr/>
              <p:nvPr/>
            </p:nvSpPr>
            <p:spPr>
              <a:xfrm>
                <a:off x="2318703" y="927684"/>
                <a:ext cx="2089692" cy="2272292"/>
              </a:xfrm>
              <a:custGeom>
                <a:rect b="b" l="l" r="r" t="t"/>
                <a:pathLst>
                  <a:path extrusionOk="0" h="2272292" w="2089692">
                    <a:moveTo>
                      <a:pt x="1331364" y="0"/>
                    </a:moveTo>
                    <a:lnTo>
                      <a:pt x="2089692" y="657824"/>
                    </a:lnTo>
                    <a:lnTo>
                      <a:pt x="2089692" y="2272292"/>
                    </a:lnTo>
                    <a:lnTo>
                      <a:pt x="809673" y="2272292"/>
                    </a:lnTo>
                    <a:lnTo>
                      <a:pt x="0" y="1569928"/>
                    </a:lnTo>
                    <a:lnTo>
                      <a:pt x="117305" y="1662528"/>
                    </a:lnTo>
                    <a:cubicBezTo>
                      <a:pt x="168614" y="1694426"/>
                      <a:pt x="224560" y="1721379"/>
                      <a:pt x="285141" y="1743386"/>
                    </a:cubicBezTo>
                    <a:cubicBezTo>
                      <a:pt x="406304" y="1787400"/>
                      <a:pt x="543540" y="1809408"/>
                      <a:pt x="696848" y="1809408"/>
                    </a:cubicBezTo>
                    <a:cubicBezTo>
                      <a:pt x="749270" y="1809408"/>
                      <a:pt x="801444" y="1806935"/>
                      <a:pt x="853371" y="1801989"/>
                    </a:cubicBezTo>
                    <a:cubicBezTo>
                      <a:pt x="905298" y="1797044"/>
                      <a:pt x="956731" y="1789626"/>
                      <a:pt x="1007669" y="1779735"/>
                    </a:cubicBezTo>
                    <a:cubicBezTo>
                      <a:pt x="1058607" y="1769844"/>
                      <a:pt x="1107814" y="1757975"/>
                      <a:pt x="1155290" y="1744128"/>
                    </a:cubicBezTo>
                    <a:cubicBezTo>
                      <a:pt x="1202766" y="1730280"/>
                      <a:pt x="1242577" y="1716928"/>
                      <a:pt x="1274722" y="1704070"/>
                    </a:cubicBezTo>
                    <a:cubicBezTo>
                      <a:pt x="1306868" y="1691212"/>
                      <a:pt x="1328133" y="1673655"/>
                      <a:pt x="1338518" y="1651401"/>
                    </a:cubicBezTo>
                    <a:cubicBezTo>
                      <a:pt x="1348904" y="1629147"/>
                      <a:pt x="1354097" y="1603183"/>
                      <a:pt x="1354097" y="1573510"/>
                    </a:cubicBezTo>
                    <a:lnTo>
                      <a:pt x="1354097" y="809441"/>
                    </a:lnTo>
                    <a:cubicBezTo>
                      <a:pt x="1354097" y="789659"/>
                      <a:pt x="1351624" y="772103"/>
                      <a:pt x="1346678" y="756772"/>
                    </a:cubicBezTo>
                    <a:cubicBezTo>
                      <a:pt x="1341733" y="741441"/>
                      <a:pt x="1334562" y="728335"/>
                      <a:pt x="1325166" y="717455"/>
                    </a:cubicBezTo>
                    <a:cubicBezTo>
                      <a:pt x="1315769" y="706576"/>
                      <a:pt x="1304889" y="698416"/>
                      <a:pt x="1292526" y="692976"/>
                    </a:cubicBezTo>
                    <a:cubicBezTo>
                      <a:pt x="1280162" y="687536"/>
                      <a:pt x="1266068" y="684816"/>
                      <a:pt x="1250242" y="684816"/>
                    </a:cubicBezTo>
                    <a:lnTo>
                      <a:pt x="601896" y="684816"/>
                    </a:lnTo>
                    <a:cubicBezTo>
                      <a:pt x="592994" y="684816"/>
                      <a:pt x="585081" y="687536"/>
                      <a:pt x="578158" y="692976"/>
                    </a:cubicBezTo>
                    <a:cubicBezTo>
                      <a:pt x="571234" y="698416"/>
                      <a:pt x="565300" y="706823"/>
                      <a:pt x="560354" y="718197"/>
                    </a:cubicBezTo>
                    <a:cubicBezTo>
                      <a:pt x="555409" y="729572"/>
                      <a:pt x="551700" y="744655"/>
                      <a:pt x="549227" y="763448"/>
                    </a:cubicBezTo>
                    <a:cubicBezTo>
                      <a:pt x="546754" y="782241"/>
                      <a:pt x="545518" y="805484"/>
                      <a:pt x="545518" y="833179"/>
                    </a:cubicBezTo>
                    <a:cubicBezTo>
                      <a:pt x="545518" y="886589"/>
                      <a:pt x="550463" y="924422"/>
                      <a:pt x="560354" y="946676"/>
                    </a:cubicBezTo>
                    <a:cubicBezTo>
                      <a:pt x="570245" y="968931"/>
                      <a:pt x="584092" y="980058"/>
                      <a:pt x="601896" y="980058"/>
                    </a:cubicBezTo>
                    <a:lnTo>
                      <a:pt x="965385" y="980058"/>
                    </a:lnTo>
                    <a:lnTo>
                      <a:pt x="965385" y="1425147"/>
                    </a:lnTo>
                    <a:cubicBezTo>
                      <a:pt x="928789" y="1444929"/>
                      <a:pt x="889226" y="1459765"/>
                      <a:pt x="846695" y="1469656"/>
                    </a:cubicBezTo>
                    <a:cubicBezTo>
                      <a:pt x="804164" y="1479547"/>
                      <a:pt x="761139" y="1484493"/>
                      <a:pt x="717619" y="1484493"/>
                    </a:cubicBezTo>
                    <a:cubicBezTo>
                      <a:pt x="628601" y="1484493"/>
                      <a:pt x="547249" y="1470151"/>
                      <a:pt x="473562" y="1441467"/>
                    </a:cubicBezTo>
                    <a:cubicBezTo>
                      <a:pt x="399875" y="1412784"/>
                      <a:pt x="336821" y="1370253"/>
                      <a:pt x="284399" y="1313875"/>
                    </a:cubicBezTo>
                    <a:cubicBezTo>
                      <a:pt x="231977" y="1257497"/>
                      <a:pt x="191178" y="1187519"/>
                      <a:pt x="161999" y="1103941"/>
                    </a:cubicBezTo>
                    <a:cubicBezTo>
                      <a:pt x="132821" y="1020363"/>
                      <a:pt x="118232" y="923680"/>
                      <a:pt x="118232" y="813891"/>
                    </a:cubicBezTo>
                    <a:cubicBezTo>
                      <a:pt x="118232" y="713994"/>
                      <a:pt x="132574" y="622750"/>
                      <a:pt x="161258" y="540162"/>
                    </a:cubicBezTo>
                    <a:cubicBezTo>
                      <a:pt x="189941" y="457573"/>
                      <a:pt x="230988" y="386853"/>
                      <a:pt x="284399" y="328002"/>
                    </a:cubicBezTo>
                    <a:cubicBezTo>
                      <a:pt x="337810" y="269152"/>
                      <a:pt x="402100" y="223654"/>
                      <a:pt x="477271" y="191508"/>
                    </a:cubicBezTo>
                    <a:cubicBezTo>
                      <a:pt x="552442" y="159363"/>
                      <a:pt x="636514" y="143290"/>
                      <a:pt x="729488" y="143290"/>
                    </a:cubicBezTo>
                    <a:cubicBezTo>
                      <a:pt x="816528" y="143290"/>
                      <a:pt x="892935" y="152192"/>
                      <a:pt x="958709" y="169996"/>
                    </a:cubicBezTo>
                    <a:cubicBezTo>
                      <a:pt x="1024483" y="187799"/>
                      <a:pt x="1081109" y="207087"/>
                      <a:pt x="1128585" y="227857"/>
                    </a:cubicBezTo>
                    <a:cubicBezTo>
                      <a:pt x="1176061" y="248628"/>
                      <a:pt x="1214141" y="267915"/>
                      <a:pt x="1242824" y="285719"/>
                    </a:cubicBezTo>
                    <a:cubicBezTo>
                      <a:pt x="1271508" y="303523"/>
                      <a:pt x="1292279" y="312424"/>
                      <a:pt x="1305137" y="312424"/>
                    </a:cubicBezTo>
                    <a:cubicBezTo>
                      <a:pt x="1314039" y="312424"/>
                      <a:pt x="1321704" y="309952"/>
                      <a:pt x="1328133" y="305006"/>
                    </a:cubicBezTo>
                    <a:cubicBezTo>
                      <a:pt x="1334562" y="300061"/>
                      <a:pt x="1340002" y="291406"/>
                      <a:pt x="1344453" y="279043"/>
                    </a:cubicBezTo>
                    <a:cubicBezTo>
                      <a:pt x="1348904" y="266679"/>
                      <a:pt x="1352366" y="250112"/>
                      <a:pt x="1354838" y="229341"/>
                    </a:cubicBezTo>
                    <a:cubicBezTo>
                      <a:pt x="1357311" y="208570"/>
                      <a:pt x="1358547" y="183843"/>
                      <a:pt x="1358547" y="155160"/>
                    </a:cubicBezTo>
                    <a:cubicBezTo>
                      <a:pt x="1358547" y="105705"/>
                      <a:pt x="1355580" y="68367"/>
                      <a:pt x="1349646" y="43145"/>
                    </a:cubicBezTo>
                    <a:cubicBezTo>
                      <a:pt x="1346679" y="30535"/>
                      <a:pt x="1342784" y="19346"/>
                      <a:pt x="1337962" y="9578"/>
                    </a:cubicBezTo>
                    <a:lnTo>
                      <a:pt x="1331364" y="0"/>
                    </a:lnTo>
                    <a:close/>
                  </a:path>
                </a:pathLst>
              </a:custGeom>
              <a:solidFill>
                <a:srgbClr val="000000">
                  <a:alpha val="20000"/>
                </a:srgbClr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lt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33" name="Google Shape;1833;p62"/>
              <p:cNvSpPr/>
              <p:nvPr/>
            </p:nvSpPr>
            <p:spPr>
              <a:xfrm>
                <a:off x="2036356" y="751994"/>
                <a:ext cx="1640895" cy="1985098"/>
              </a:xfrm>
              <a:custGeom>
                <a:rect b="b" l="l" r="r" t="t"/>
                <a:pathLst>
                  <a:path extrusionOk="0" h="1985098" w="1640895">
                    <a:moveTo>
                      <a:pt x="999967" y="0"/>
                    </a:moveTo>
                    <a:cubicBezTo>
                      <a:pt x="1083050" y="0"/>
                      <a:pt x="1158716" y="5687"/>
                      <a:pt x="1226963" y="17062"/>
                    </a:cubicBezTo>
                    <a:cubicBezTo>
                      <a:pt x="1295210" y="28436"/>
                      <a:pt x="1354802" y="42283"/>
                      <a:pt x="1405740" y="58603"/>
                    </a:cubicBezTo>
                    <a:cubicBezTo>
                      <a:pt x="1456678" y="74923"/>
                      <a:pt x="1498961" y="92480"/>
                      <a:pt x="1532590" y="111272"/>
                    </a:cubicBezTo>
                    <a:cubicBezTo>
                      <a:pt x="1566219" y="130065"/>
                      <a:pt x="1589710" y="146385"/>
                      <a:pt x="1603063" y="160232"/>
                    </a:cubicBezTo>
                    <a:cubicBezTo>
                      <a:pt x="1616416" y="174079"/>
                      <a:pt x="1626059" y="193614"/>
                      <a:pt x="1631994" y="218835"/>
                    </a:cubicBezTo>
                    <a:cubicBezTo>
                      <a:pt x="1637928" y="244057"/>
                      <a:pt x="1640895" y="281395"/>
                      <a:pt x="1640895" y="330850"/>
                    </a:cubicBezTo>
                    <a:cubicBezTo>
                      <a:pt x="1640895" y="359533"/>
                      <a:pt x="1639659" y="384260"/>
                      <a:pt x="1637186" y="405031"/>
                    </a:cubicBezTo>
                    <a:cubicBezTo>
                      <a:pt x="1634714" y="425802"/>
                      <a:pt x="1631252" y="442369"/>
                      <a:pt x="1626801" y="454733"/>
                    </a:cubicBezTo>
                    <a:cubicBezTo>
                      <a:pt x="1622350" y="467096"/>
                      <a:pt x="1616910" y="475751"/>
                      <a:pt x="1610481" y="480696"/>
                    </a:cubicBezTo>
                    <a:cubicBezTo>
                      <a:pt x="1604052" y="485642"/>
                      <a:pt x="1596387" y="488114"/>
                      <a:pt x="1587485" y="488114"/>
                    </a:cubicBezTo>
                    <a:cubicBezTo>
                      <a:pt x="1574627" y="488114"/>
                      <a:pt x="1553856" y="479213"/>
                      <a:pt x="1525172" y="461409"/>
                    </a:cubicBezTo>
                    <a:cubicBezTo>
                      <a:pt x="1496489" y="443605"/>
                      <a:pt x="1458409" y="424318"/>
                      <a:pt x="1410933" y="403547"/>
                    </a:cubicBezTo>
                    <a:cubicBezTo>
                      <a:pt x="1363457" y="382777"/>
                      <a:pt x="1306831" y="363489"/>
                      <a:pt x="1241057" y="345686"/>
                    </a:cubicBezTo>
                    <a:cubicBezTo>
                      <a:pt x="1175283" y="327882"/>
                      <a:pt x="1098876" y="318980"/>
                      <a:pt x="1011836" y="318980"/>
                    </a:cubicBezTo>
                    <a:cubicBezTo>
                      <a:pt x="918862" y="318980"/>
                      <a:pt x="834790" y="335053"/>
                      <a:pt x="759619" y="367198"/>
                    </a:cubicBezTo>
                    <a:cubicBezTo>
                      <a:pt x="684448" y="399344"/>
                      <a:pt x="620158" y="444842"/>
                      <a:pt x="566747" y="503692"/>
                    </a:cubicBezTo>
                    <a:cubicBezTo>
                      <a:pt x="513336" y="562543"/>
                      <a:pt x="472289" y="633263"/>
                      <a:pt x="443606" y="715852"/>
                    </a:cubicBezTo>
                    <a:cubicBezTo>
                      <a:pt x="414922" y="798440"/>
                      <a:pt x="400580" y="889684"/>
                      <a:pt x="400580" y="989581"/>
                    </a:cubicBezTo>
                    <a:cubicBezTo>
                      <a:pt x="400580" y="1099370"/>
                      <a:pt x="415169" y="1196053"/>
                      <a:pt x="444347" y="1279631"/>
                    </a:cubicBezTo>
                    <a:cubicBezTo>
                      <a:pt x="473526" y="1363209"/>
                      <a:pt x="514325" y="1433187"/>
                      <a:pt x="566747" y="1489565"/>
                    </a:cubicBezTo>
                    <a:cubicBezTo>
                      <a:pt x="619169" y="1545943"/>
                      <a:pt x="682223" y="1588474"/>
                      <a:pt x="755910" y="1617157"/>
                    </a:cubicBezTo>
                    <a:cubicBezTo>
                      <a:pt x="829597" y="1645841"/>
                      <a:pt x="910949" y="1660183"/>
                      <a:pt x="999967" y="1660183"/>
                    </a:cubicBezTo>
                    <a:cubicBezTo>
                      <a:pt x="1043487" y="1660183"/>
                      <a:pt x="1086512" y="1655237"/>
                      <a:pt x="1129043" y="1645346"/>
                    </a:cubicBezTo>
                    <a:cubicBezTo>
                      <a:pt x="1171574" y="1635455"/>
                      <a:pt x="1211137" y="1620619"/>
                      <a:pt x="1247733" y="1600837"/>
                    </a:cubicBezTo>
                    <a:lnTo>
                      <a:pt x="1247733" y="1155748"/>
                    </a:lnTo>
                    <a:lnTo>
                      <a:pt x="884244" y="1155748"/>
                    </a:lnTo>
                    <a:cubicBezTo>
                      <a:pt x="866440" y="1155748"/>
                      <a:pt x="852593" y="1144621"/>
                      <a:pt x="842702" y="1122366"/>
                    </a:cubicBezTo>
                    <a:cubicBezTo>
                      <a:pt x="832811" y="1100112"/>
                      <a:pt x="827866" y="1062279"/>
                      <a:pt x="827866" y="1008869"/>
                    </a:cubicBezTo>
                    <a:cubicBezTo>
                      <a:pt x="827866" y="981174"/>
                      <a:pt x="829102" y="957931"/>
                      <a:pt x="831575" y="939138"/>
                    </a:cubicBezTo>
                    <a:cubicBezTo>
                      <a:pt x="834048" y="920345"/>
                      <a:pt x="837757" y="905262"/>
                      <a:pt x="842702" y="893887"/>
                    </a:cubicBezTo>
                    <a:cubicBezTo>
                      <a:pt x="847648" y="882513"/>
                      <a:pt x="853582" y="874106"/>
                      <a:pt x="860506" y="868666"/>
                    </a:cubicBezTo>
                    <a:cubicBezTo>
                      <a:pt x="867429" y="863226"/>
                      <a:pt x="875342" y="860506"/>
                      <a:pt x="884244" y="860506"/>
                    </a:cubicBezTo>
                    <a:lnTo>
                      <a:pt x="1532590" y="860506"/>
                    </a:lnTo>
                    <a:cubicBezTo>
                      <a:pt x="1548416" y="860506"/>
                      <a:pt x="1562510" y="863226"/>
                      <a:pt x="1574874" y="868666"/>
                    </a:cubicBezTo>
                    <a:cubicBezTo>
                      <a:pt x="1587237" y="874106"/>
                      <a:pt x="1598117" y="882266"/>
                      <a:pt x="1607514" y="893145"/>
                    </a:cubicBezTo>
                    <a:cubicBezTo>
                      <a:pt x="1616910" y="904025"/>
                      <a:pt x="1624081" y="917131"/>
                      <a:pt x="1629026" y="932462"/>
                    </a:cubicBezTo>
                    <a:cubicBezTo>
                      <a:pt x="1633972" y="947793"/>
                      <a:pt x="1636445" y="965349"/>
                      <a:pt x="1636445" y="985131"/>
                    </a:cubicBezTo>
                    <a:lnTo>
                      <a:pt x="1636445" y="1749200"/>
                    </a:lnTo>
                    <a:cubicBezTo>
                      <a:pt x="1636445" y="1778873"/>
                      <a:pt x="1631252" y="1804837"/>
                      <a:pt x="1620866" y="1827091"/>
                    </a:cubicBezTo>
                    <a:cubicBezTo>
                      <a:pt x="1610481" y="1849345"/>
                      <a:pt x="1589216" y="1866902"/>
                      <a:pt x="1557070" y="1879760"/>
                    </a:cubicBezTo>
                    <a:cubicBezTo>
                      <a:pt x="1524925" y="1892618"/>
                      <a:pt x="1485114" y="1905970"/>
                      <a:pt x="1437638" y="1919818"/>
                    </a:cubicBezTo>
                    <a:cubicBezTo>
                      <a:pt x="1390162" y="1933665"/>
                      <a:pt x="1340955" y="1945534"/>
                      <a:pt x="1290017" y="1955425"/>
                    </a:cubicBezTo>
                    <a:cubicBezTo>
                      <a:pt x="1239079" y="1965316"/>
                      <a:pt x="1187646" y="1972734"/>
                      <a:pt x="1135719" y="1977679"/>
                    </a:cubicBezTo>
                    <a:cubicBezTo>
                      <a:pt x="1083792" y="1982625"/>
                      <a:pt x="1031618" y="1985098"/>
                      <a:pt x="979196" y="1985098"/>
                    </a:cubicBezTo>
                    <a:cubicBezTo>
                      <a:pt x="825888" y="1985098"/>
                      <a:pt x="688652" y="1963090"/>
                      <a:pt x="567489" y="1919076"/>
                    </a:cubicBezTo>
                    <a:cubicBezTo>
                      <a:pt x="446326" y="1875062"/>
                      <a:pt x="343708" y="1811265"/>
                      <a:pt x="259635" y="1727688"/>
                    </a:cubicBezTo>
                    <a:cubicBezTo>
                      <a:pt x="175563" y="1644110"/>
                      <a:pt x="111272" y="1542234"/>
                      <a:pt x="66764" y="1422060"/>
                    </a:cubicBezTo>
                    <a:cubicBezTo>
                      <a:pt x="22255" y="1301886"/>
                      <a:pt x="0" y="1165639"/>
                      <a:pt x="0" y="1013320"/>
                    </a:cubicBezTo>
                    <a:cubicBezTo>
                      <a:pt x="0" y="856055"/>
                      <a:pt x="23738" y="714862"/>
                      <a:pt x="71214" y="589743"/>
                    </a:cubicBezTo>
                    <a:cubicBezTo>
                      <a:pt x="118691" y="464624"/>
                      <a:pt x="185949" y="358297"/>
                      <a:pt x="272988" y="270763"/>
                    </a:cubicBezTo>
                    <a:cubicBezTo>
                      <a:pt x="360028" y="183228"/>
                      <a:pt x="465118" y="116218"/>
                      <a:pt x="588260" y="69731"/>
                    </a:cubicBezTo>
                    <a:cubicBezTo>
                      <a:pt x="711401" y="23243"/>
                      <a:pt x="848637" y="0"/>
                      <a:pt x="9999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r>
                  <a:t/>
                </a:r>
                <a:endParaRPr b="0" i="0" sz="18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834" name="Google Shape;1834;p62"/>
            <p:cNvSpPr/>
            <p:nvPr/>
          </p:nvSpPr>
          <p:spPr>
            <a:xfrm>
              <a:off x="4412036" y="2669054"/>
              <a:ext cx="2588047" cy="559222"/>
            </a:xfrm>
            <a:custGeom>
              <a:rect b="b" l="l" r="r" t="t"/>
              <a:pathLst>
                <a:path extrusionOk="0" h="559222" w="2588047">
                  <a:moveTo>
                    <a:pt x="115342" y="102320"/>
                  </a:moveTo>
                  <a:lnTo>
                    <a:pt x="115342" y="249288"/>
                  </a:lnTo>
                  <a:lnTo>
                    <a:pt x="152549" y="249288"/>
                  </a:lnTo>
                  <a:cubicBezTo>
                    <a:pt x="189012" y="249288"/>
                    <a:pt x="215925" y="243211"/>
                    <a:pt x="233288" y="231056"/>
                  </a:cubicBezTo>
                  <a:cubicBezTo>
                    <a:pt x="250652" y="218902"/>
                    <a:pt x="259333" y="199803"/>
                    <a:pt x="259333" y="173758"/>
                  </a:cubicBezTo>
                  <a:cubicBezTo>
                    <a:pt x="259333" y="147961"/>
                    <a:pt x="250466" y="129605"/>
                    <a:pt x="232730" y="118691"/>
                  </a:cubicBezTo>
                  <a:cubicBezTo>
                    <a:pt x="214995" y="107777"/>
                    <a:pt x="187524" y="102320"/>
                    <a:pt x="150317" y="102320"/>
                  </a:cubicBezTo>
                  <a:close/>
                  <a:moveTo>
                    <a:pt x="1937668" y="90042"/>
                  </a:moveTo>
                  <a:cubicBezTo>
                    <a:pt x="1929482" y="121792"/>
                    <a:pt x="1906042" y="200299"/>
                    <a:pt x="1867347" y="325562"/>
                  </a:cubicBezTo>
                  <a:lnTo>
                    <a:pt x="2009105" y="325562"/>
                  </a:lnTo>
                  <a:cubicBezTo>
                    <a:pt x="1972643" y="208236"/>
                    <a:pt x="1952116" y="141884"/>
                    <a:pt x="1947528" y="126505"/>
                  </a:cubicBezTo>
                  <a:cubicBezTo>
                    <a:pt x="1942939" y="111126"/>
                    <a:pt x="1939652" y="98971"/>
                    <a:pt x="1937668" y="90042"/>
                  </a:cubicBezTo>
                  <a:close/>
                  <a:moveTo>
                    <a:pt x="699418" y="90042"/>
                  </a:moveTo>
                  <a:cubicBezTo>
                    <a:pt x="691232" y="121792"/>
                    <a:pt x="667792" y="200299"/>
                    <a:pt x="629097" y="325562"/>
                  </a:cubicBezTo>
                  <a:lnTo>
                    <a:pt x="770855" y="325562"/>
                  </a:lnTo>
                  <a:cubicBezTo>
                    <a:pt x="734393" y="208236"/>
                    <a:pt x="713867" y="141884"/>
                    <a:pt x="709278" y="126505"/>
                  </a:cubicBezTo>
                  <a:cubicBezTo>
                    <a:pt x="704689" y="111126"/>
                    <a:pt x="701402" y="98971"/>
                    <a:pt x="699418" y="90042"/>
                  </a:cubicBezTo>
                  <a:close/>
                  <a:moveTo>
                    <a:pt x="1495425" y="7814"/>
                  </a:moveTo>
                  <a:lnTo>
                    <a:pt x="1610767" y="7814"/>
                  </a:lnTo>
                  <a:lnTo>
                    <a:pt x="1610767" y="551781"/>
                  </a:lnTo>
                  <a:lnTo>
                    <a:pt x="1495425" y="551781"/>
                  </a:lnTo>
                  <a:close/>
                  <a:moveTo>
                    <a:pt x="0" y="7814"/>
                  </a:moveTo>
                  <a:lnTo>
                    <a:pt x="158502" y="7814"/>
                  </a:lnTo>
                  <a:cubicBezTo>
                    <a:pt x="232420" y="7814"/>
                    <a:pt x="287115" y="21271"/>
                    <a:pt x="322585" y="48184"/>
                  </a:cubicBezTo>
                  <a:cubicBezTo>
                    <a:pt x="358056" y="75097"/>
                    <a:pt x="375791" y="115963"/>
                    <a:pt x="375791" y="170781"/>
                  </a:cubicBezTo>
                  <a:cubicBezTo>
                    <a:pt x="375791" y="202779"/>
                    <a:pt x="366985" y="231242"/>
                    <a:pt x="349374" y="256171"/>
                  </a:cubicBezTo>
                  <a:cubicBezTo>
                    <a:pt x="331763" y="281100"/>
                    <a:pt x="306834" y="300634"/>
                    <a:pt x="274588" y="314772"/>
                  </a:cubicBezTo>
                  <a:cubicBezTo>
                    <a:pt x="356444" y="437059"/>
                    <a:pt x="409774" y="516062"/>
                    <a:pt x="434578" y="551781"/>
                  </a:cubicBezTo>
                  <a:lnTo>
                    <a:pt x="306586" y="551781"/>
                  </a:lnTo>
                  <a:lnTo>
                    <a:pt x="176734" y="343050"/>
                  </a:lnTo>
                  <a:lnTo>
                    <a:pt x="115342" y="343050"/>
                  </a:lnTo>
                  <a:lnTo>
                    <a:pt x="115342" y="551781"/>
                  </a:lnTo>
                  <a:lnTo>
                    <a:pt x="0" y="551781"/>
                  </a:lnTo>
                  <a:close/>
                  <a:moveTo>
                    <a:pt x="1866602" y="5582"/>
                  </a:moveTo>
                  <a:lnTo>
                    <a:pt x="2007617" y="5582"/>
                  </a:lnTo>
                  <a:lnTo>
                    <a:pt x="2200350" y="551781"/>
                  </a:lnTo>
                  <a:lnTo>
                    <a:pt x="2076078" y="551781"/>
                  </a:lnTo>
                  <a:lnTo>
                    <a:pt x="2036639" y="422301"/>
                  </a:lnTo>
                  <a:lnTo>
                    <a:pt x="1838325" y="422301"/>
                  </a:lnTo>
                  <a:lnTo>
                    <a:pt x="1798886" y="551781"/>
                  </a:lnTo>
                  <a:lnTo>
                    <a:pt x="1674614" y="551781"/>
                  </a:lnTo>
                  <a:close/>
                  <a:moveTo>
                    <a:pt x="628353" y="5582"/>
                  </a:moveTo>
                  <a:lnTo>
                    <a:pt x="769367" y="5582"/>
                  </a:lnTo>
                  <a:lnTo>
                    <a:pt x="962100" y="551781"/>
                  </a:lnTo>
                  <a:lnTo>
                    <a:pt x="837828" y="551781"/>
                  </a:lnTo>
                  <a:lnTo>
                    <a:pt x="798389" y="422301"/>
                  </a:lnTo>
                  <a:lnTo>
                    <a:pt x="600075" y="422301"/>
                  </a:lnTo>
                  <a:lnTo>
                    <a:pt x="560636" y="551781"/>
                  </a:lnTo>
                  <a:lnTo>
                    <a:pt x="436364" y="551781"/>
                  </a:lnTo>
                  <a:close/>
                  <a:moveTo>
                    <a:pt x="2423964" y="0"/>
                  </a:moveTo>
                  <a:cubicBezTo>
                    <a:pt x="2452241" y="0"/>
                    <a:pt x="2479216" y="3348"/>
                    <a:pt x="2504889" y="10046"/>
                  </a:cubicBezTo>
                  <a:cubicBezTo>
                    <a:pt x="2530562" y="16743"/>
                    <a:pt x="2557413" y="26169"/>
                    <a:pt x="2585442" y="38323"/>
                  </a:cubicBezTo>
                  <a:lnTo>
                    <a:pt x="2548235" y="127992"/>
                  </a:lnTo>
                  <a:cubicBezTo>
                    <a:pt x="2519214" y="116086"/>
                    <a:pt x="2495215" y="107776"/>
                    <a:pt x="2476240" y="103063"/>
                  </a:cubicBezTo>
                  <a:cubicBezTo>
                    <a:pt x="2457264" y="98350"/>
                    <a:pt x="2438599" y="95994"/>
                    <a:pt x="2420243" y="95994"/>
                  </a:cubicBezTo>
                  <a:cubicBezTo>
                    <a:pt x="2398415" y="95994"/>
                    <a:pt x="2381672" y="101079"/>
                    <a:pt x="2370014" y="111249"/>
                  </a:cubicBezTo>
                  <a:cubicBezTo>
                    <a:pt x="2358355" y="121419"/>
                    <a:pt x="2352526" y="134689"/>
                    <a:pt x="2352526" y="151060"/>
                  </a:cubicBezTo>
                  <a:cubicBezTo>
                    <a:pt x="2352526" y="161230"/>
                    <a:pt x="2354883" y="170098"/>
                    <a:pt x="2359596" y="177663"/>
                  </a:cubicBezTo>
                  <a:cubicBezTo>
                    <a:pt x="2364308" y="185229"/>
                    <a:pt x="2371812" y="192546"/>
                    <a:pt x="2382106" y="199615"/>
                  </a:cubicBezTo>
                  <a:cubicBezTo>
                    <a:pt x="2392400" y="206685"/>
                    <a:pt x="2416770" y="219397"/>
                    <a:pt x="2455218" y="237753"/>
                  </a:cubicBezTo>
                  <a:cubicBezTo>
                    <a:pt x="2506067" y="262061"/>
                    <a:pt x="2540918" y="286432"/>
                    <a:pt x="2559769" y="310865"/>
                  </a:cubicBezTo>
                  <a:cubicBezTo>
                    <a:pt x="2578621" y="335297"/>
                    <a:pt x="2588047" y="365249"/>
                    <a:pt x="2588047" y="400719"/>
                  </a:cubicBezTo>
                  <a:cubicBezTo>
                    <a:pt x="2588047" y="449833"/>
                    <a:pt x="2570373" y="488528"/>
                    <a:pt x="2535027" y="516805"/>
                  </a:cubicBezTo>
                  <a:cubicBezTo>
                    <a:pt x="2499680" y="545083"/>
                    <a:pt x="2450505" y="559222"/>
                    <a:pt x="2387501" y="559222"/>
                  </a:cubicBezTo>
                  <a:cubicBezTo>
                    <a:pt x="2329458" y="559222"/>
                    <a:pt x="2278112" y="548307"/>
                    <a:pt x="2233464" y="526479"/>
                  </a:cubicBezTo>
                  <a:lnTo>
                    <a:pt x="2233464" y="419323"/>
                  </a:lnTo>
                  <a:cubicBezTo>
                    <a:pt x="2270175" y="435694"/>
                    <a:pt x="2301243" y="447228"/>
                    <a:pt x="2326667" y="453926"/>
                  </a:cubicBezTo>
                  <a:cubicBezTo>
                    <a:pt x="2352092" y="460623"/>
                    <a:pt x="2375346" y="463971"/>
                    <a:pt x="2396431" y="463971"/>
                  </a:cubicBezTo>
                  <a:cubicBezTo>
                    <a:pt x="2421731" y="463971"/>
                    <a:pt x="2441141" y="459135"/>
                    <a:pt x="2454660" y="449461"/>
                  </a:cubicBezTo>
                  <a:cubicBezTo>
                    <a:pt x="2468178" y="439787"/>
                    <a:pt x="2474937" y="425400"/>
                    <a:pt x="2474937" y="406301"/>
                  </a:cubicBezTo>
                  <a:cubicBezTo>
                    <a:pt x="2474937" y="395635"/>
                    <a:pt x="2471961" y="386147"/>
                    <a:pt x="2466008" y="377837"/>
                  </a:cubicBezTo>
                  <a:cubicBezTo>
                    <a:pt x="2460055" y="369528"/>
                    <a:pt x="2451311" y="361528"/>
                    <a:pt x="2439777" y="353839"/>
                  </a:cubicBezTo>
                  <a:cubicBezTo>
                    <a:pt x="2428243" y="346149"/>
                    <a:pt x="2404740" y="333871"/>
                    <a:pt x="2369269" y="317004"/>
                  </a:cubicBezTo>
                  <a:cubicBezTo>
                    <a:pt x="2336031" y="301377"/>
                    <a:pt x="2311102" y="286370"/>
                    <a:pt x="2294483" y="271983"/>
                  </a:cubicBezTo>
                  <a:cubicBezTo>
                    <a:pt x="2277864" y="257596"/>
                    <a:pt x="2264594" y="240853"/>
                    <a:pt x="2254672" y="221754"/>
                  </a:cubicBezTo>
                  <a:cubicBezTo>
                    <a:pt x="2244750" y="202654"/>
                    <a:pt x="2239789" y="180330"/>
                    <a:pt x="2239789" y="154781"/>
                  </a:cubicBezTo>
                  <a:cubicBezTo>
                    <a:pt x="2239789" y="106660"/>
                    <a:pt x="2256098" y="68833"/>
                    <a:pt x="2288716" y="41300"/>
                  </a:cubicBezTo>
                  <a:cubicBezTo>
                    <a:pt x="2321334" y="13766"/>
                    <a:pt x="2366417" y="0"/>
                    <a:pt x="2423964" y="0"/>
                  </a:cubicBezTo>
                  <a:close/>
                  <a:moveTo>
                    <a:pt x="1240706" y="0"/>
                  </a:moveTo>
                  <a:cubicBezTo>
                    <a:pt x="1293540" y="0"/>
                    <a:pt x="1346622" y="12774"/>
                    <a:pt x="1399952" y="38323"/>
                  </a:cubicBezTo>
                  <a:lnTo>
                    <a:pt x="1362745" y="132085"/>
                  </a:lnTo>
                  <a:cubicBezTo>
                    <a:pt x="1342405" y="122411"/>
                    <a:pt x="1321941" y="113977"/>
                    <a:pt x="1301353" y="106784"/>
                  </a:cubicBezTo>
                  <a:cubicBezTo>
                    <a:pt x="1280765" y="99591"/>
                    <a:pt x="1260550" y="95994"/>
                    <a:pt x="1240706" y="95994"/>
                  </a:cubicBezTo>
                  <a:cubicBezTo>
                    <a:pt x="1197298" y="95994"/>
                    <a:pt x="1163687" y="112303"/>
                    <a:pt x="1139875" y="144921"/>
                  </a:cubicBezTo>
                  <a:cubicBezTo>
                    <a:pt x="1116062" y="177539"/>
                    <a:pt x="1104156" y="222994"/>
                    <a:pt x="1104156" y="281285"/>
                  </a:cubicBezTo>
                  <a:cubicBezTo>
                    <a:pt x="1104156" y="402580"/>
                    <a:pt x="1149673" y="463227"/>
                    <a:pt x="1240706" y="463227"/>
                  </a:cubicBezTo>
                  <a:cubicBezTo>
                    <a:pt x="1278905" y="463227"/>
                    <a:pt x="1325166" y="453677"/>
                    <a:pt x="1379488" y="434578"/>
                  </a:cubicBezTo>
                  <a:lnTo>
                    <a:pt x="1379488" y="531316"/>
                  </a:lnTo>
                  <a:cubicBezTo>
                    <a:pt x="1334840" y="549920"/>
                    <a:pt x="1284982" y="559222"/>
                    <a:pt x="1229916" y="559222"/>
                  </a:cubicBezTo>
                  <a:cubicBezTo>
                    <a:pt x="1150789" y="559222"/>
                    <a:pt x="1090265" y="535223"/>
                    <a:pt x="1048345" y="487226"/>
                  </a:cubicBezTo>
                  <a:cubicBezTo>
                    <a:pt x="1006426" y="439229"/>
                    <a:pt x="985466" y="370334"/>
                    <a:pt x="985466" y="280541"/>
                  </a:cubicBezTo>
                  <a:cubicBezTo>
                    <a:pt x="985466" y="223986"/>
                    <a:pt x="995760" y="174439"/>
                    <a:pt x="1016347" y="131899"/>
                  </a:cubicBezTo>
                  <a:cubicBezTo>
                    <a:pt x="1036935" y="89359"/>
                    <a:pt x="1066515" y="56740"/>
                    <a:pt x="1105086" y="34044"/>
                  </a:cubicBezTo>
                  <a:cubicBezTo>
                    <a:pt x="1143658" y="11348"/>
                    <a:pt x="1188864" y="0"/>
                    <a:pt x="12407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Calibri"/>
                <a:buNone/>
              </a:pPr>
              <a:r>
                <a:t/>
              </a:r>
              <a:endParaRPr b="0" i="0" sz="18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35" name="Google Shape;1835;p62"/>
          <p:cNvSpPr/>
          <p:nvPr/>
        </p:nvSpPr>
        <p:spPr>
          <a:xfrm>
            <a:off x="8400256" y="2509978"/>
            <a:ext cx="216024" cy="919022"/>
          </a:xfrm>
          <a:custGeom>
            <a:rect b="b" l="l" r="r" t="t"/>
            <a:pathLst>
              <a:path extrusionOk="0" h="415509" w="97669">
                <a:moveTo>
                  <a:pt x="49114" y="320631"/>
                </a:moveTo>
                <a:cubicBezTo>
                  <a:pt x="64555" y="320631"/>
                  <a:pt x="76507" y="324724"/>
                  <a:pt x="84972" y="332909"/>
                </a:cubicBezTo>
                <a:cubicBezTo>
                  <a:pt x="93437" y="341095"/>
                  <a:pt x="97669" y="352815"/>
                  <a:pt x="97669" y="368070"/>
                </a:cubicBezTo>
                <a:cubicBezTo>
                  <a:pt x="97669" y="382767"/>
                  <a:pt x="93390" y="394348"/>
                  <a:pt x="84833" y="402812"/>
                </a:cubicBezTo>
                <a:cubicBezTo>
                  <a:pt x="76275" y="411277"/>
                  <a:pt x="64368" y="415509"/>
                  <a:pt x="49114" y="415509"/>
                </a:cubicBezTo>
                <a:cubicBezTo>
                  <a:pt x="33487" y="415509"/>
                  <a:pt x="21395" y="411370"/>
                  <a:pt x="12837" y="403091"/>
                </a:cubicBezTo>
                <a:cubicBezTo>
                  <a:pt x="4279" y="394813"/>
                  <a:pt x="0" y="383139"/>
                  <a:pt x="0" y="368070"/>
                </a:cubicBezTo>
                <a:cubicBezTo>
                  <a:pt x="0" y="352443"/>
                  <a:pt x="4186" y="340630"/>
                  <a:pt x="12558" y="332630"/>
                </a:cubicBezTo>
                <a:cubicBezTo>
                  <a:pt x="20929" y="324631"/>
                  <a:pt x="33115" y="320631"/>
                  <a:pt x="49114" y="320631"/>
                </a:cubicBezTo>
                <a:close/>
                <a:moveTo>
                  <a:pt x="1116" y="0"/>
                </a:moveTo>
                <a:lnTo>
                  <a:pt x="97668" y="0"/>
                </a:lnTo>
                <a:lnTo>
                  <a:pt x="83436" y="272635"/>
                </a:lnTo>
                <a:lnTo>
                  <a:pt x="15348" y="272635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50"/>
              <a:buFont typeface="Calibri"/>
              <a:buNone/>
            </a:pPr>
            <a:r>
              <a:t/>
            </a:r>
            <a:endParaRPr b="0" i="0" sz="135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6" name="Google Shape;1836;p62"/>
          <p:cNvSpPr/>
          <p:nvPr/>
        </p:nvSpPr>
        <p:spPr>
          <a:xfrm rot="10800000">
            <a:off x="3522705" y="2509978"/>
            <a:ext cx="216024" cy="919022"/>
          </a:xfrm>
          <a:custGeom>
            <a:rect b="b" l="l" r="r" t="t"/>
            <a:pathLst>
              <a:path extrusionOk="0" h="415509" w="97669">
                <a:moveTo>
                  <a:pt x="49114" y="320631"/>
                </a:moveTo>
                <a:cubicBezTo>
                  <a:pt x="64555" y="320631"/>
                  <a:pt x="76507" y="324724"/>
                  <a:pt x="84972" y="332909"/>
                </a:cubicBezTo>
                <a:cubicBezTo>
                  <a:pt x="93437" y="341095"/>
                  <a:pt x="97669" y="352815"/>
                  <a:pt x="97669" y="368070"/>
                </a:cubicBezTo>
                <a:cubicBezTo>
                  <a:pt x="97669" y="382767"/>
                  <a:pt x="93390" y="394348"/>
                  <a:pt x="84833" y="402812"/>
                </a:cubicBezTo>
                <a:cubicBezTo>
                  <a:pt x="76275" y="411277"/>
                  <a:pt x="64368" y="415509"/>
                  <a:pt x="49114" y="415509"/>
                </a:cubicBezTo>
                <a:cubicBezTo>
                  <a:pt x="33487" y="415509"/>
                  <a:pt x="21395" y="411370"/>
                  <a:pt x="12837" y="403091"/>
                </a:cubicBezTo>
                <a:cubicBezTo>
                  <a:pt x="4279" y="394813"/>
                  <a:pt x="0" y="383139"/>
                  <a:pt x="0" y="368070"/>
                </a:cubicBezTo>
                <a:cubicBezTo>
                  <a:pt x="0" y="352443"/>
                  <a:pt x="4186" y="340630"/>
                  <a:pt x="12558" y="332630"/>
                </a:cubicBezTo>
                <a:cubicBezTo>
                  <a:pt x="20929" y="324631"/>
                  <a:pt x="33115" y="320631"/>
                  <a:pt x="49114" y="320631"/>
                </a:cubicBezTo>
                <a:close/>
                <a:moveTo>
                  <a:pt x="1116" y="0"/>
                </a:moveTo>
                <a:lnTo>
                  <a:pt x="97668" y="0"/>
                </a:lnTo>
                <a:lnTo>
                  <a:pt x="83436" y="272635"/>
                </a:lnTo>
                <a:lnTo>
                  <a:pt x="15348" y="272635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50"/>
              <a:buFont typeface="Calibri"/>
              <a:buNone/>
            </a:pPr>
            <a:r>
              <a:t/>
            </a:r>
            <a:endParaRPr b="0" i="0" sz="135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41" name="Shape 1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2" name="Google Shape;1842;p63"/>
          <p:cNvSpPr/>
          <p:nvPr/>
        </p:nvSpPr>
        <p:spPr>
          <a:xfrm>
            <a:off x="5071254" y="6461797"/>
            <a:ext cx="2049493" cy="276999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7F7F"/>
              </a:buClr>
              <a:buSzPts val="1200"/>
              <a:buFont typeface="Calibri"/>
              <a:buNone/>
            </a:pPr>
            <a:r>
              <a:rPr b="0" i="0" lang="es-MX" sz="1200" u="sng" cap="none" strike="noStrik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www.showeet.com</a:t>
            </a:r>
            <a:endParaRPr b="0" i="0" sz="900" u="none" cap="none" strike="noStrike">
              <a:solidFill>
                <a:srgbClr val="7F7F7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3" name="Google Shape;1843;p63">
            <a:hlinkClick r:id="rId4"/>
          </p:cNvPr>
          <p:cNvSpPr/>
          <p:nvPr/>
        </p:nvSpPr>
        <p:spPr>
          <a:xfrm>
            <a:off x="441835" y="5252883"/>
            <a:ext cx="243087" cy="468552"/>
          </a:xfrm>
          <a:custGeom>
            <a:rect b="b" l="l" r="r" t="t"/>
            <a:pathLst>
              <a:path extrusionOk="0" h="468766" w="243398">
                <a:moveTo>
                  <a:pt x="179168" y="0"/>
                </a:moveTo>
                <a:cubicBezTo>
                  <a:pt x="206776" y="0"/>
                  <a:pt x="228186" y="1127"/>
                  <a:pt x="243398" y="3381"/>
                </a:cubicBezTo>
                <a:lnTo>
                  <a:pt x="243398" y="77752"/>
                </a:lnTo>
                <a:lnTo>
                  <a:pt x="199169" y="77752"/>
                </a:lnTo>
                <a:cubicBezTo>
                  <a:pt x="183018" y="77752"/>
                  <a:pt x="172125" y="81133"/>
                  <a:pt x="166491" y="87894"/>
                </a:cubicBezTo>
                <a:cubicBezTo>
                  <a:pt x="160857" y="94655"/>
                  <a:pt x="158040" y="104796"/>
                  <a:pt x="158040" y="118318"/>
                </a:cubicBezTo>
                <a:lnTo>
                  <a:pt x="158040" y="171562"/>
                </a:lnTo>
                <a:lnTo>
                  <a:pt x="240581" y="171562"/>
                </a:lnTo>
                <a:lnTo>
                  <a:pt x="229594" y="254948"/>
                </a:lnTo>
                <a:lnTo>
                  <a:pt x="158040" y="254948"/>
                </a:lnTo>
                <a:lnTo>
                  <a:pt x="158040" y="468766"/>
                </a:lnTo>
                <a:lnTo>
                  <a:pt x="71836" y="468766"/>
                </a:lnTo>
                <a:lnTo>
                  <a:pt x="71836" y="254948"/>
                </a:lnTo>
                <a:lnTo>
                  <a:pt x="0" y="254948"/>
                </a:lnTo>
                <a:lnTo>
                  <a:pt x="0" y="171562"/>
                </a:lnTo>
                <a:lnTo>
                  <a:pt x="71836" y="171562"/>
                </a:lnTo>
                <a:lnTo>
                  <a:pt x="71836" y="110149"/>
                </a:lnTo>
                <a:cubicBezTo>
                  <a:pt x="71836" y="75217"/>
                  <a:pt x="81602" y="48126"/>
                  <a:pt x="101134" y="28875"/>
                </a:cubicBezTo>
                <a:cubicBezTo>
                  <a:pt x="120667" y="9625"/>
                  <a:pt x="146677" y="0"/>
                  <a:pt x="179168" y="0"/>
                </a:cubicBezTo>
                <a:close/>
              </a:path>
            </a:pathLst>
          </a:custGeom>
          <a:solidFill>
            <a:schemeClr val="lt1">
              <a:alpha val="40000"/>
            </a:scheme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50"/>
              <a:buFont typeface="Calibri"/>
              <a:buNone/>
            </a:pPr>
            <a:r>
              <a:t/>
            </a:r>
            <a:endParaRPr b="0" i="0" sz="135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4" name="Google Shape;1844;p63">
            <a:hlinkClick r:id="rId5"/>
          </p:cNvPr>
          <p:cNvSpPr/>
          <p:nvPr/>
        </p:nvSpPr>
        <p:spPr>
          <a:xfrm>
            <a:off x="383083" y="5993031"/>
            <a:ext cx="360590" cy="468766"/>
          </a:xfrm>
          <a:custGeom>
            <a:rect b="b" l="l" r="r" t="t"/>
            <a:pathLst>
              <a:path extrusionOk="0" h="468766" w="360590">
                <a:moveTo>
                  <a:pt x="191564" y="0"/>
                </a:moveTo>
                <a:cubicBezTo>
                  <a:pt x="221237" y="0"/>
                  <a:pt x="248845" y="6245"/>
                  <a:pt x="274386" y="18734"/>
                </a:cubicBezTo>
                <a:cubicBezTo>
                  <a:pt x="299928" y="31223"/>
                  <a:pt x="320681" y="49393"/>
                  <a:pt x="336644" y="73245"/>
                </a:cubicBezTo>
                <a:cubicBezTo>
                  <a:pt x="352608" y="97096"/>
                  <a:pt x="360590" y="124047"/>
                  <a:pt x="360590" y="154096"/>
                </a:cubicBezTo>
                <a:cubicBezTo>
                  <a:pt x="360590" y="172125"/>
                  <a:pt x="358806" y="189779"/>
                  <a:pt x="355237" y="207057"/>
                </a:cubicBezTo>
                <a:cubicBezTo>
                  <a:pt x="351669" y="224335"/>
                  <a:pt x="346035" y="240956"/>
                  <a:pt x="338335" y="256920"/>
                </a:cubicBezTo>
                <a:cubicBezTo>
                  <a:pt x="330635" y="272883"/>
                  <a:pt x="321244" y="286922"/>
                  <a:pt x="310164" y="299036"/>
                </a:cubicBezTo>
                <a:cubicBezTo>
                  <a:pt x="299083" y="311149"/>
                  <a:pt x="285467" y="320821"/>
                  <a:pt x="269316" y="328052"/>
                </a:cubicBezTo>
                <a:cubicBezTo>
                  <a:pt x="253164" y="335282"/>
                  <a:pt x="235416" y="338898"/>
                  <a:pt x="216072" y="338898"/>
                </a:cubicBezTo>
                <a:cubicBezTo>
                  <a:pt x="203302" y="338898"/>
                  <a:pt x="190625" y="335893"/>
                  <a:pt x="178041" y="329883"/>
                </a:cubicBezTo>
                <a:cubicBezTo>
                  <a:pt x="165459" y="323873"/>
                  <a:pt x="156444" y="315610"/>
                  <a:pt x="150997" y="305092"/>
                </a:cubicBezTo>
                <a:cubicBezTo>
                  <a:pt x="149119" y="312417"/>
                  <a:pt x="146490" y="322981"/>
                  <a:pt x="143109" y="336785"/>
                </a:cubicBezTo>
                <a:cubicBezTo>
                  <a:pt x="139729" y="350588"/>
                  <a:pt x="137522" y="359509"/>
                  <a:pt x="136489" y="363547"/>
                </a:cubicBezTo>
                <a:cubicBezTo>
                  <a:pt x="135456" y="367585"/>
                  <a:pt x="133531" y="374252"/>
                  <a:pt x="130714" y="383549"/>
                </a:cubicBezTo>
                <a:cubicBezTo>
                  <a:pt x="127897" y="392845"/>
                  <a:pt x="125455" y="399512"/>
                  <a:pt x="123390" y="403550"/>
                </a:cubicBezTo>
                <a:cubicBezTo>
                  <a:pt x="121324" y="407588"/>
                  <a:pt x="118319" y="413457"/>
                  <a:pt x="114375" y="421157"/>
                </a:cubicBezTo>
                <a:cubicBezTo>
                  <a:pt x="110431" y="428857"/>
                  <a:pt x="106112" y="436135"/>
                  <a:pt x="101416" y="442990"/>
                </a:cubicBezTo>
                <a:cubicBezTo>
                  <a:pt x="96721" y="449844"/>
                  <a:pt x="90899" y="457967"/>
                  <a:pt x="83950" y="467358"/>
                </a:cubicBezTo>
                <a:lnTo>
                  <a:pt x="80006" y="468766"/>
                </a:lnTo>
                <a:lnTo>
                  <a:pt x="77471" y="465949"/>
                </a:lnTo>
                <a:cubicBezTo>
                  <a:pt x="74654" y="436463"/>
                  <a:pt x="73245" y="418809"/>
                  <a:pt x="73245" y="412987"/>
                </a:cubicBezTo>
                <a:cubicBezTo>
                  <a:pt x="73245" y="395709"/>
                  <a:pt x="75264" y="376318"/>
                  <a:pt x="79302" y="354814"/>
                </a:cubicBezTo>
                <a:cubicBezTo>
                  <a:pt x="83340" y="333310"/>
                  <a:pt x="89584" y="306313"/>
                  <a:pt x="98036" y="273823"/>
                </a:cubicBezTo>
                <a:cubicBezTo>
                  <a:pt x="106487" y="241332"/>
                  <a:pt x="111370" y="222270"/>
                  <a:pt x="112685" y="216635"/>
                </a:cubicBezTo>
                <a:cubicBezTo>
                  <a:pt x="106675" y="204428"/>
                  <a:pt x="103670" y="188558"/>
                  <a:pt x="103670" y="169026"/>
                </a:cubicBezTo>
                <a:cubicBezTo>
                  <a:pt x="103670" y="153438"/>
                  <a:pt x="108553" y="138789"/>
                  <a:pt x="118319" y="125079"/>
                </a:cubicBezTo>
                <a:cubicBezTo>
                  <a:pt x="128085" y="111370"/>
                  <a:pt x="140480" y="104515"/>
                  <a:pt x="155504" y="104515"/>
                </a:cubicBezTo>
                <a:cubicBezTo>
                  <a:pt x="166961" y="104515"/>
                  <a:pt x="175882" y="108318"/>
                  <a:pt x="182267" y="115924"/>
                </a:cubicBezTo>
                <a:cubicBezTo>
                  <a:pt x="188653" y="123530"/>
                  <a:pt x="191845" y="133155"/>
                  <a:pt x="191845" y="144799"/>
                </a:cubicBezTo>
                <a:cubicBezTo>
                  <a:pt x="191845" y="157194"/>
                  <a:pt x="187713" y="175130"/>
                  <a:pt x="179450" y="198606"/>
                </a:cubicBezTo>
                <a:cubicBezTo>
                  <a:pt x="171187" y="222082"/>
                  <a:pt x="167055" y="239642"/>
                  <a:pt x="167055" y="251286"/>
                </a:cubicBezTo>
                <a:cubicBezTo>
                  <a:pt x="167055" y="263118"/>
                  <a:pt x="171280" y="272930"/>
                  <a:pt x="179732" y="280724"/>
                </a:cubicBezTo>
                <a:cubicBezTo>
                  <a:pt x="188183" y="288518"/>
                  <a:pt x="198418" y="292415"/>
                  <a:pt x="210438" y="292415"/>
                </a:cubicBezTo>
                <a:cubicBezTo>
                  <a:pt x="220767" y="292415"/>
                  <a:pt x="230346" y="290068"/>
                  <a:pt x="239173" y="285373"/>
                </a:cubicBezTo>
                <a:cubicBezTo>
                  <a:pt x="248000" y="280677"/>
                  <a:pt x="255371" y="274292"/>
                  <a:pt x="261287" y="266216"/>
                </a:cubicBezTo>
                <a:cubicBezTo>
                  <a:pt x="267203" y="258141"/>
                  <a:pt x="272462" y="249220"/>
                  <a:pt x="277062" y="239454"/>
                </a:cubicBezTo>
                <a:cubicBezTo>
                  <a:pt x="281664" y="229688"/>
                  <a:pt x="285232" y="219312"/>
                  <a:pt x="287768" y="208325"/>
                </a:cubicBezTo>
                <a:cubicBezTo>
                  <a:pt x="290303" y="197338"/>
                  <a:pt x="292181" y="186915"/>
                  <a:pt x="293402" y="177055"/>
                </a:cubicBezTo>
                <a:cubicBezTo>
                  <a:pt x="294622" y="167195"/>
                  <a:pt x="295233" y="157852"/>
                  <a:pt x="295233" y="149025"/>
                </a:cubicBezTo>
                <a:cubicBezTo>
                  <a:pt x="295233" y="116534"/>
                  <a:pt x="284951" y="91227"/>
                  <a:pt x="264386" y="73104"/>
                </a:cubicBezTo>
                <a:cubicBezTo>
                  <a:pt x="243821" y="54981"/>
                  <a:pt x="217011" y="45919"/>
                  <a:pt x="183957" y="45919"/>
                </a:cubicBezTo>
                <a:cubicBezTo>
                  <a:pt x="146396" y="45919"/>
                  <a:pt x="115032" y="58079"/>
                  <a:pt x="89866" y="82400"/>
                </a:cubicBezTo>
                <a:cubicBezTo>
                  <a:pt x="64700" y="106721"/>
                  <a:pt x="52117" y="137569"/>
                  <a:pt x="52117" y="174942"/>
                </a:cubicBezTo>
                <a:cubicBezTo>
                  <a:pt x="52117" y="183206"/>
                  <a:pt x="53291" y="191187"/>
                  <a:pt x="55638" y="198888"/>
                </a:cubicBezTo>
                <a:cubicBezTo>
                  <a:pt x="57986" y="206588"/>
                  <a:pt x="60521" y="212691"/>
                  <a:pt x="63244" y="217199"/>
                </a:cubicBezTo>
                <a:cubicBezTo>
                  <a:pt x="65968" y="221706"/>
                  <a:pt x="68503" y="225979"/>
                  <a:pt x="70851" y="230016"/>
                </a:cubicBezTo>
                <a:cubicBezTo>
                  <a:pt x="73198" y="234054"/>
                  <a:pt x="74372" y="236918"/>
                  <a:pt x="74372" y="238609"/>
                </a:cubicBezTo>
                <a:cubicBezTo>
                  <a:pt x="74372" y="243867"/>
                  <a:pt x="72963" y="250722"/>
                  <a:pt x="70146" y="259174"/>
                </a:cubicBezTo>
                <a:cubicBezTo>
                  <a:pt x="67329" y="267625"/>
                  <a:pt x="63855" y="271851"/>
                  <a:pt x="59723" y="271851"/>
                </a:cubicBezTo>
                <a:cubicBezTo>
                  <a:pt x="59348" y="271851"/>
                  <a:pt x="57751" y="271569"/>
                  <a:pt x="54934" y="271005"/>
                </a:cubicBezTo>
                <a:cubicBezTo>
                  <a:pt x="45356" y="268188"/>
                  <a:pt x="36857" y="262930"/>
                  <a:pt x="29439" y="255230"/>
                </a:cubicBezTo>
                <a:cubicBezTo>
                  <a:pt x="22021" y="247530"/>
                  <a:pt x="16293" y="238656"/>
                  <a:pt x="12255" y="228608"/>
                </a:cubicBezTo>
                <a:cubicBezTo>
                  <a:pt x="8217" y="218560"/>
                  <a:pt x="5165" y="208419"/>
                  <a:pt x="3099" y="198183"/>
                </a:cubicBezTo>
                <a:cubicBezTo>
                  <a:pt x="1033" y="187948"/>
                  <a:pt x="0" y="177947"/>
                  <a:pt x="0" y="168181"/>
                </a:cubicBezTo>
                <a:cubicBezTo>
                  <a:pt x="0" y="147898"/>
                  <a:pt x="3522" y="128789"/>
                  <a:pt x="10565" y="110853"/>
                </a:cubicBezTo>
                <a:cubicBezTo>
                  <a:pt x="17607" y="92917"/>
                  <a:pt x="27326" y="77283"/>
                  <a:pt x="39722" y="63948"/>
                </a:cubicBezTo>
                <a:cubicBezTo>
                  <a:pt x="52117" y="50614"/>
                  <a:pt x="66390" y="39064"/>
                  <a:pt x="82541" y="29298"/>
                </a:cubicBezTo>
                <a:cubicBezTo>
                  <a:pt x="98693" y="19532"/>
                  <a:pt x="116065" y="12207"/>
                  <a:pt x="134658" y="7324"/>
                </a:cubicBezTo>
                <a:cubicBezTo>
                  <a:pt x="153251" y="2441"/>
                  <a:pt x="172220" y="0"/>
                  <a:pt x="191564" y="0"/>
                </a:cubicBezTo>
                <a:close/>
              </a:path>
            </a:pathLst>
          </a:custGeom>
          <a:solidFill>
            <a:schemeClr val="lt1">
              <a:alpha val="40000"/>
            </a:scheme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Calibri"/>
              <a:buNone/>
            </a:pPr>
            <a:r>
              <a:t/>
            </a:r>
            <a:endParaRPr b="0" i="0" sz="18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5" name="Google Shape;1845;p63">
            <a:hlinkClick r:id="rId6"/>
          </p:cNvPr>
          <p:cNvSpPr/>
          <p:nvPr/>
        </p:nvSpPr>
        <p:spPr>
          <a:xfrm>
            <a:off x="341674" y="4620863"/>
            <a:ext cx="443408" cy="360424"/>
          </a:xfrm>
          <a:custGeom>
            <a:rect b="b" l="l" r="r" t="t"/>
            <a:pathLst>
              <a:path extrusionOk="0" h="360589" w="443976">
                <a:moveTo>
                  <a:pt x="307346" y="0"/>
                </a:moveTo>
                <a:cubicBezTo>
                  <a:pt x="333639" y="0"/>
                  <a:pt x="355800" y="9578"/>
                  <a:pt x="373830" y="28734"/>
                </a:cubicBezTo>
                <a:cubicBezTo>
                  <a:pt x="394301" y="24790"/>
                  <a:pt x="413551" y="17466"/>
                  <a:pt x="431581" y="6761"/>
                </a:cubicBezTo>
                <a:cubicBezTo>
                  <a:pt x="424632" y="28359"/>
                  <a:pt x="411298" y="45074"/>
                  <a:pt x="391578" y="56905"/>
                </a:cubicBezTo>
                <a:cubicBezTo>
                  <a:pt x="409044" y="55027"/>
                  <a:pt x="426510" y="50332"/>
                  <a:pt x="443976" y="42820"/>
                </a:cubicBezTo>
                <a:cubicBezTo>
                  <a:pt x="431392" y="61225"/>
                  <a:pt x="416180" y="76907"/>
                  <a:pt x="398339" y="89866"/>
                </a:cubicBezTo>
                <a:cubicBezTo>
                  <a:pt x="398526" y="92495"/>
                  <a:pt x="398620" y="96439"/>
                  <a:pt x="398620" y="101697"/>
                </a:cubicBezTo>
                <a:cubicBezTo>
                  <a:pt x="398620" y="126112"/>
                  <a:pt x="395052" y="150480"/>
                  <a:pt x="387915" y="174801"/>
                </a:cubicBezTo>
                <a:cubicBezTo>
                  <a:pt x="380778" y="199122"/>
                  <a:pt x="369933" y="222457"/>
                  <a:pt x="355378" y="244806"/>
                </a:cubicBezTo>
                <a:cubicBezTo>
                  <a:pt x="340823" y="267155"/>
                  <a:pt x="323497" y="286922"/>
                  <a:pt x="303402" y="304106"/>
                </a:cubicBezTo>
                <a:cubicBezTo>
                  <a:pt x="283307" y="321291"/>
                  <a:pt x="259080" y="335001"/>
                  <a:pt x="230722" y="345236"/>
                </a:cubicBezTo>
                <a:cubicBezTo>
                  <a:pt x="202362" y="355471"/>
                  <a:pt x="172032" y="360589"/>
                  <a:pt x="139728" y="360589"/>
                </a:cubicBezTo>
                <a:cubicBezTo>
                  <a:pt x="88832" y="360589"/>
                  <a:pt x="42256" y="346973"/>
                  <a:pt x="0" y="319741"/>
                </a:cubicBezTo>
                <a:cubicBezTo>
                  <a:pt x="6574" y="320492"/>
                  <a:pt x="13898" y="320868"/>
                  <a:pt x="21974" y="320868"/>
                </a:cubicBezTo>
                <a:cubicBezTo>
                  <a:pt x="64230" y="320868"/>
                  <a:pt x="101886" y="307909"/>
                  <a:pt x="134940" y="281992"/>
                </a:cubicBezTo>
                <a:cubicBezTo>
                  <a:pt x="115220" y="281616"/>
                  <a:pt x="97566" y="275560"/>
                  <a:pt x="81978" y="263822"/>
                </a:cubicBezTo>
                <a:cubicBezTo>
                  <a:pt x="66390" y="252084"/>
                  <a:pt x="55685" y="237106"/>
                  <a:pt x="49863" y="218889"/>
                </a:cubicBezTo>
                <a:cubicBezTo>
                  <a:pt x="56060" y="219828"/>
                  <a:pt x="61788" y="220297"/>
                  <a:pt x="67048" y="220297"/>
                </a:cubicBezTo>
                <a:cubicBezTo>
                  <a:pt x="75122" y="220297"/>
                  <a:pt x="83105" y="219264"/>
                  <a:pt x="90992" y="217199"/>
                </a:cubicBezTo>
                <a:cubicBezTo>
                  <a:pt x="69958" y="212879"/>
                  <a:pt x="52539" y="202409"/>
                  <a:pt x="38736" y="185788"/>
                </a:cubicBezTo>
                <a:cubicBezTo>
                  <a:pt x="24932" y="169167"/>
                  <a:pt x="18030" y="149870"/>
                  <a:pt x="18030" y="127896"/>
                </a:cubicBezTo>
                <a:lnTo>
                  <a:pt x="18030" y="126770"/>
                </a:lnTo>
                <a:cubicBezTo>
                  <a:pt x="30800" y="133906"/>
                  <a:pt x="44510" y="137756"/>
                  <a:pt x="59160" y="138320"/>
                </a:cubicBezTo>
                <a:cubicBezTo>
                  <a:pt x="46764" y="130056"/>
                  <a:pt x="36904" y="119257"/>
                  <a:pt x="29580" y="105923"/>
                </a:cubicBezTo>
                <a:cubicBezTo>
                  <a:pt x="22256" y="92589"/>
                  <a:pt x="18593" y="78128"/>
                  <a:pt x="18593" y="62540"/>
                </a:cubicBezTo>
                <a:cubicBezTo>
                  <a:pt x="18593" y="46013"/>
                  <a:pt x="22724" y="30706"/>
                  <a:pt x="30988" y="16621"/>
                </a:cubicBezTo>
                <a:cubicBezTo>
                  <a:pt x="53713" y="44604"/>
                  <a:pt x="81367" y="67000"/>
                  <a:pt x="113952" y="83809"/>
                </a:cubicBezTo>
                <a:cubicBezTo>
                  <a:pt x="146536" y="100617"/>
                  <a:pt x="181422" y="109961"/>
                  <a:pt x="218608" y="111839"/>
                </a:cubicBezTo>
                <a:cubicBezTo>
                  <a:pt x="217104" y="104702"/>
                  <a:pt x="216354" y="97753"/>
                  <a:pt x="216354" y="90992"/>
                </a:cubicBezTo>
                <a:cubicBezTo>
                  <a:pt x="216354" y="65826"/>
                  <a:pt x="225228" y="44369"/>
                  <a:pt x="242975" y="26621"/>
                </a:cubicBezTo>
                <a:cubicBezTo>
                  <a:pt x="260723" y="8874"/>
                  <a:pt x="282180" y="0"/>
                  <a:pt x="307346" y="0"/>
                </a:cubicBezTo>
                <a:close/>
              </a:path>
            </a:pathLst>
          </a:custGeom>
          <a:solidFill>
            <a:schemeClr val="lt1">
              <a:alpha val="40000"/>
            </a:schemeClr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50"/>
              <a:buFont typeface="Calibri"/>
              <a:buNone/>
            </a:pPr>
            <a:r>
              <a:t/>
            </a:r>
            <a:endParaRPr b="0" i="0" sz="135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7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7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196" name="Google Shape;196;p7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aphicFrame>
        <p:nvGraphicFramePr>
          <p:cNvPr id="197" name="Google Shape;197;p7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ENERO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98" name="Google Shape;198;p7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MAYO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99" name="Google Shape;199;p7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400" u="none" cap="none" strike="noStrike">
                          <a:solidFill>
                            <a:srgbClr val="475455"/>
                          </a:solidFill>
                        </a:rPr>
                        <a:t>SEPTIEMBRE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0" name="Google Shape;200;p7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MARZO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1" name="Google Shape;201;p7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JULIO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2" name="Google Shape;202;p7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3" name="Google Shape;203;p7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FEBRERO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4" name="Google Shape;204;p7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203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2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2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5" name="Google Shape;205;p7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18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OCTUBRE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31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8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6" name="Google Shape;206;p7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688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ABRIL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13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6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7" name="Google Shape;207;p7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AGOSTO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208" name="Google Shape;208;p7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7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DICIEMBRE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9B9B9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0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D8D8D8"/>
                    </a:solidFill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150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" name="Google Shape;214;p8"/>
          <p:cNvGrpSpPr/>
          <p:nvPr/>
        </p:nvGrpSpPr>
        <p:grpSpPr>
          <a:xfrm>
            <a:off x="743750" y="2729726"/>
            <a:ext cx="10690711" cy="285115"/>
            <a:chOff x="743750" y="2859544"/>
            <a:chExt cx="10690711" cy="285115"/>
          </a:xfrm>
        </p:grpSpPr>
        <p:sp>
          <p:nvSpPr>
            <p:cNvPr id="215" name="Google Shape;215;p8"/>
            <p:cNvSpPr/>
            <p:nvPr/>
          </p:nvSpPr>
          <p:spPr>
            <a:xfrm>
              <a:off x="743750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8"/>
            <p:cNvSpPr/>
            <p:nvPr/>
          </p:nvSpPr>
          <p:spPr>
            <a:xfrm>
              <a:off x="3539236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8"/>
            <p:cNvSpPr/>
            <p:nvPr/>
          </p:nvSpPr>
          <p:spPr>
            <a:xfrm>
              <a:off x="6334722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8"/>
            <p:cNvSpPr/>
            <p:nvPr/>
          </p:nvSpPr>
          <p:spPr>
            <a:xfrm>
              <a:off x="9130207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9" name="Google Shape;219;p8"/>
          <p:cNvGrpSpPr/>
          <p:nvPr/>
        </p:nvGrpSpPr>
        <p:grpSpPr>
          <a:xfrm>
            <a:off x="743750" y="4412970"/>
            <a:ext cx="10690711" cy="285115"/>
            <a:chOff x="743750" y="2859544"/>
            <a:chExt cx="10690711" cy="285115"/>
          </a:xfrm>
        </p:grpSpPr>
        <p:sp>
          <p:nvSpPr>
            <p:cNvPr id="220" name="Google Shape;220;p8"/>
            <p:cNvSpPr/>
            <p:nvPr/>
          </p:nvSpPr>
          <p:spPr>
            <a:xfrm>
              <a:off x="743750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8"/>
            <p:cNvSpPr/>
            <p:nvPr/>
          </p:nvSpPr>
          <p:spPr>
            <a:xfrm>
              <a:off x="3539236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8"/>
            <p:cNvSpPr/>
            <p:nvPr/>
          </p:nvSpPr>
          <p:spPr>
            <a:xfrm>
              <a:off x="6334722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8"/>
            <p:cNvSpPr/>
            <p:nvPr/>
          </p:nvSpPr>
          <p:spPr>
            <a:xfrm>
              <a:off x="9130207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4" name="Google Shape;224;p8"/>
          <p:cNvGrpSpPr/>
          <p:nvPr/>
        </p:nvGrpSpPr>
        <p:grpSpPr>
          <a:xfrm>
            <a:off x="743750" y="6096213"/>
            <a:ext cx="10690711" cy="285115"/>
            <a:chOff x="743750" y="2859544"/>
            <a:chExt cx="10690711" cy="285115"/>
          </a:xfrm>
        </p:grpSpPr>
        <p:sp>
          <p:nvSpPr>
            <p:cNvPr id="225" name="Google Shape;225;p8"/>
            <p:cNvSpPr/>
            <p:nvPr/>
          </p:nvSpPr>
          <p:spPr>
            <a:xfrm>
              <a:off x="743750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8"/>
            <p:cNvSpPr/>
            <p:nvPr/>
          </p:nvSpPr>
          <p:spPr>
            <a:xfrm>
              <a:off x="3539236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8"/>
            <p:cNvSpPr/>
            <p:nvPr/>
          </p:nvSpPr>
          <p:spPr>
            <a:xfrm>
              <a:off x="6334722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8"/>
            <p:cNvSpPr/>
            <p:nvPr/>
          </p:nvSpPr>
          <p:spPr>
            <a:xfrm>
              <a:off x="9130207" y="2859544"/>
              <a:ext cx="2304254" cy="285115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  <a:effectLst>
              <a:outerShdw blurRad="355600" rotWithShape="0" algn="t" dir="5400000" dist="127000">
                <a:srgbClr val="000000">
                  <a:alpha val="4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9" name="Google Shape;229;p8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" name="Google Shape;230;p8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231" name="Google Shape;231;p8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Domingo</a:t>
            </a:r>
            <a:endParaRPr/>
          </a:p>
        </p:txBody>
      </p:sp>
      <p:graphicFrame>
        <p:nvGraphicFramePr>
          <p:cNvPr id="232" name="Google Shape;232;p8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ENERO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33" name="Google Shape;233;p8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MAYO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34" name="Google Shape;234;p8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400" u="none" cap="none" strike="noStrike">
                          <a:solidFill>
                            <a:srgbClr val="475455"/>
                          </a:solidFill>
                        </a:rPr>
                        <a:t>SEPTIEMBRE</a:t>
                      </a:r>
                      <a:endParaRPr b="1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35" name="Google Shape;235;p8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MARZO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36" name="Google Shape;236;p8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JULIO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37" name="Google Shape;237;p8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38" name="Google Shape;238;p8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FEBRERO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39" name="Google Shape;239;p8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203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2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12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52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40" name="Google Shape;240;p8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18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OCTUBRE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31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45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8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41" name="Google Shape;241;p8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688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>
                          <a:solidFill>
                            <a:srgbClr val="475455"/>
                          </a:solidFill>
                        </a:rPr>
                        <a:t>ABRIL</a:t>
                      </a:r>
                      <a:endParaRPr b="0" i="0" sz="1400" u="none" cap="none" strike="noStrike">
                        <a:solidFill>
                          <a:srgbClr val="475455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13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Do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Lu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Ma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Mi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Ju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Vi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lang="es-MX" sz="1200" u="none" cap="none" strike="noStrike">
                          <a:solidFill>
                            <a:srgbClr val="6B7F80"/>
                          </a:solidFill>
                        </a:rPr>
                        <a:t>Sá</a:t>
                      </a:r>
                      <a:endParaRPr b="0" i="0" sz="1200" u="none" cap="none" strike="noStrike">
                        <a:solidFill>
                          <a:srgbClr val="6B7F80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28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6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42" name="Google Shape;242;p8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775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AGOSTO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06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97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224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243" name="Google Shape;243;p8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7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solidFill>
                            <a:srgbClr val="475455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DICIEMBRE</a:t>
                      </a:r>
                      <a:endParaRPr/>
                    </a:p>
                  </a:txBody>
                  <a:tcPr marT="45725" marB="45725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1"/>
                    </a:solidFill>
                  </a:tcPr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0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Do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Lu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Ma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Mi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Vi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200" u="none" cap="none" strike="noStrike">
                          <a:solidFill>
                            <a:srgbClr val="6B7F80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Sá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19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  <a:tr h="150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chemeClr val="dk1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lt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9"/>
          <p:cNvSpPr txBox="1"/>
          <p:nvPr>
            <p:ph type="title"/>
          </p:nvPr>
        </p:nvSpPr>
        <p:spPr>
          <a:xfrm>
            <a:off x="623887" y="137160"/>
            <a:ext cx="9797831" cy="707886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2F3A46"/>
              </a:buClr>
              <a:buSzPts val="4000"/>
              <a:buFont typeface="Open Sans"/>
              <a:buNone/>
            </a:pPr>
            <a:r>
              <a:rPr lang="es-MX"/>
              <a:t>CALENDARIO 2020</a:t>
            </a:r>
            <a:endParaRPr/>
          </a:p>
        </p:txBody>
      </p:sp>
      <p:sp>
        <p:nvSpPr>
          <p:cNvPr id="250" name="Google Shape;250;p9"/>
          <p:cNvSpPr txBox="1"/>
          <p:nvPr>
            <p:ph idx="1" type="subTitle"/>
          </p:nvPr>
        </p:nvSpPr>
        <p:spPr>
          <a:xfrm>
            <a:off x="623887" y="845046"/>
            <a:ext cx="9797831" cy="52322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</a:pPr>
            <a:r>
              <a:rPr b="1" lang="es-MX" cap="none"/>
              <a:t>12 MESES </a:t>
            </a:r>
            <a:r>
              <a:rPr lang="es-MX">
                <a:solidFill>
                  <a:srgbClr val="A1CDEA"/>
                </a:solidFill>
              </a:rPr>
              <a:t>// 1.</a:t>
            </a:r>
            <a:r>
              <a:rPr baseline="30000" lang="es-MX">
                <a:solidFill>
                  <a:srgbClr val="A1CDEA"/>
                </a:solidFill>
              </a:rPr>
              <a:t>er</a:t>
            </a:r>
            <a:r>
              <a:rPr lang="es-MX">
                <a:solidFill>
                  <a:srgbClr val="A1CDEA"/>
                </a:solidFill>
              </a:rPr>
              <a:t> día de la semana: </a:t>
            </a:r>
            <a:r>
              <a:rPr b="1" lang="es-MX">
                <a:solidFill>
                  <a:srgbClr val="A1CDEA"/>
                </a:solidFill>
              </a:rPr>
              <a:t>Lunes</a:t>
            </a:r>
            <a:endParaRPr/>
          </a:p>
        </p:txBody>
      </p:sp>
      <p:sp>
        <p:nvSpPr>
          <p:cNvPr id="251" name="Google Shape;251;p9"/>
          <p:cNvSpPr txBox="1"/>
          <p:nvPr>
            <p:ph idx="12" type="sldNum"/>
          </p:nvPr>
        </p:nvSpPr>
        <p:spPr>
          <a:xfrm>
            <a:off x="328169" y="6237312"/>
            <a:ext cx="439241" cy="390437"/>
          </a:xfrm>
          <a:prstGeom prst="rect">
            <a:avLst/>
          </a:prstGeom>
          <a:noFill/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-MX"/>
              <a:t>‹#›</a:t>
            </a:fld>
            <a:endParaRPr/>
          </a:p>
        </p:txBody>
      </p:sp>
      <p:sp>
        <p:nvSpPr>
          <p:cNvPr id="252" name="Google Shape;252;p9"/>
          <p:cNvSpPr/>
          <p:nvPr/>
        </p:nvSpPr>
        <p:spPr>
          <a:xfrm>
            <a:off x="223753" y="6108494"/>
            <a:ext cx="648072" cy="64807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aphicFrame>
        <p:nvGraphicFramePr>
          <p:cNvPr id="253" name="Google Shape;253;p9"/>
          <p:cNvGraphicFramePr/>
          <p:nvPr/>
        </p:nvGraphicFramePr>
        <p:xfrm>
          <a:off x="619931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ENERO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515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54" name="Google Shape;254;p9"/>
          <p:cNvGraphicFramePr/>
          <p:nvPr/>
        </p:nvGraphicFramePr>
        <p:xfrm>
          <a:off x="619932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MAYO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9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55" name="Google Shape;255;p9"/>
          <p:cNvGraphicFramePr/>
          <p:nvPr/>
        </p:nvGraphicFramePr>
        <p:xfrm>
          <a:off x="619932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22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400" u="none" cap="none" strike="noStrike"/>
                        <a:t>SEPTIEMBRE</a:t>
                      </a:r>
                      <a:endParaRPr b="1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5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57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2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56" name="Google Shape;256;p9"/>
          <p:cNvGraphicFramePr/>
          <p:nvPr/>
        </p:nvGraphicFramePr>
        <p:xfrm>
          <a:off x="6210903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116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MARZO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70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64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6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57" name="Google Shape;257;p9"/>
          <p:cNvGraphicFramePr/>
          <p:nvPr/>
        </p:nvGraphicFramePr>
        <p:xfrm>
          <a:off x="6210903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46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JULIO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0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90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19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58" name="Google Shape;258;p9"/>
          <p:cNvGraphicFramePr/>
          <p:nvPr/>
        </p:nvGraphicFramePr>
        <p:xfrm>
          <a:off x="6210903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NOVIEMBRE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59" name="Google Shape;259;p9"/>
          <p:cNvGraphicFramePr/>
          <p:nvPr/>
        </p:nvGraphicFramePr>
        <p:xfrm>
          <a:off x="3415416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30175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FEBRERO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924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460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60" name="Google Shape;260;p9"/>
          <p:cNvGraphicFramePr/>
          <p:nvPr/>
        </p:nvGraphicFramePr>
        <p:xfrm>
          <a:off x="3415416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6322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JUNIO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579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47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816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61" name="Google Shape;261;p9"/>
          <p:cNvGraphicFramePr/>
          <p:nvPr/>
        </p:nvGraphicFramePr>
        <p:xfrm>
          <a:off x="3415416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433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OCTUBRE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45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38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678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62" name="Google Shape;262;p9"/>
          <p:cNvGraphicFramePr/>
          <p:nvPr/>
        </p:nvGraphicFramePr>
        <p:xfrm>
          <a:off x="9006388" y="1642046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304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MX" sz="1400" u="none" cap="none" strike="noStrike"/>
                        <a:t>ABRIL</a:t>
                      </a:r>
                      <a:endParaRPr b="0" i="0" sz="1400" u="none" cap="none" strike="noStrike"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382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267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589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63" name="Google Shape;263;p9"/>
          <p:cNvGraphicFramePr/>
          <p:nvPr/>
        </p:nvGraphicFramePr>
        <p:xfrm>
          <a:off x="9006388" y="3326533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206075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AGOSTO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236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1332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42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  <p:graphicFrame>
        <p:nvGraphicFramePr>
          <p:cNvPr id="264" name="Google Shape;264;p9"/>
          <p:cNvGraphicFramePr/>
          <p:nvPr/>
        </p:nvGraphicFramePr>
        <p:xfrm>
          <a:off x="9006388" y="5011020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{20215213-9EE7-4381-8A07-4DB6A13776E5}</a:tableStyleId>
              </a:tblPr>
              <a:tblGrid>
                <a:gridCol w="364550"/>
                <a:gridCol w="364550"/>
                <a:gridCol w="364550"/>
                <a:gridCol w="364550"/>
                <a:gridCol w="364550"/>
                <a:gridCol w="364550"/>
                <a:gridCol w="364550"/>
              </a:tblGrid>
              <a:tr h="198800">
                <a:tc gridSpan="7"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i="0" lang="es-MX" sz="1400" u="none" cap="none" strike="noStrike"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DICIEMBRE</a:t>
                      </a:r>
                      <a:endParaRPr/>
                    </a:p>
                  </a:txBody>
                  <a:tcPr marT="45725" marB="45725" marR="0" marL="85725" anchor="ctr"/>
                </a:tc>
                <a:tc hMerge="1"/>
                <a:tc hMerge="1"/>
                <a:tc hMerge="1"/>
                <a:tc hMerge="1"/>
                <a:tc hMerge="1"/>
                <a:tc hMerge="1"/>
              </a:tr>
              <a:tr h="1192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Lu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Ma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Mi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Ju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dk2"/>
                          </a:solidFill>
                        </a:rPr>
                        <a:t>Vi</a:t>
                      </a:r>
                      <a:endParaRPr b="1" i="0" sz="1200" u="none" cap="none" strike="noStrike">
                        <a:solidFill>
                          <a:schemeClr val="dk2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Sá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s-MX" sz="1200" u="none" cap="none" strike="noStrike">
                          <a:solidFill>
                            <a:schemeClr val="accent1"/>
                          </a:solidFill>
                        </a:rPr>
                        <a:t>Do</a:t>
                      </a:r>
                      <a:endParaRPr b="1" i="0" sz="1200" u="none" cap="none" strike="noStrike">
                        <a:solidFill>
                          <a:schemeClr val="accent1"/>
                        </a:solidFill>
                        <a:latin typeface="Calibri"/>
                        <a:ea typeface="Calibri"/>
                        <a:cs typeface="Calibri"/>
                        <a:sym typeface="Calibri"/>
                      </a:endParaRPr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6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13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17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19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20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22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23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24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25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26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27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09350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28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29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30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31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  <a:tr h="137175"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485556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0" i="0" lang="es-MX" sz="1100" u="none" cap="none" strike="noStrike">
                          <a:solidFill>
                            <a:srgbClr val="2980B9"/>
                          </a:solidFill>
                          <a:latin typeface="Calibri"/>
                          <a:ea typeface="Calibri"/>
                          <a:cs typeface="Calibri"/>
                          <a:sym typeface="Calibri"/>
                        </a:rPr>
                        <a:t> </a:t>
                      </a:r>
                      <a:endParaRPr/>
                    </a:p>
                  </a:txBody>
                  <a:tcPr marT="0" marB="0" marR="0" marL="85725" anchor="ctr"/>
                </a:tc>
              </a:tr>
            </a:tbl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howeet">
  <a:themeElements>
    <a:clrScheme name="Showeet">
      <a:dk1>
        <a:srgbClr val="95A5A6"/>
      </a:dk1>
      <a:lt1>
        <a:srgbClr val="FFFFFF"/>
      </a:lt1>
      <a:dk2>
        <a:srgbClr val="2C3E50"/>
      </a:dk2>
      <a:lt2>
        <a:srgbClr val="F2F2F2"/>
      </a:lt2>
      <a:accent1>
        <a:srgbClr val="2980B9"/>
      </a:accent1>
      <a:accent2>
        <a:srgbClr val="16A085"/>
      </a:accent2>
      <a:accent3>
        <a:srgbClr val="9BBB59"/>
      </a:accent3>
      <a:accent4>
        <a:srgbClr val="F39C12"/>
      </a:accent4>
      <a:accent5>
        <a:srgbClr val="C0392B"/>
      </a:accent5>
      <a:accent6>
        <a:srgbClr val="4B2C50"/>
      </a:accent6>
      <a:hlink>
        <a:srgbClr val="16A085"/>
      </a:hlink>
      <a:folHlink>
        <a:srgbClr val="107863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Calendario">
  <a:themeElements>
    <a:clrScheme name="Showeet">
      <a:dk1>
        <a:srgbClr val="95A5A6"/>
      </a:dk1>
      <a:lt1>
        <a:srgbClr val="FFFFFF"/>
      </a:lt1>
      <a:dk2>
        <a:srgbClr val="2C3E50"/>
      </a:dk2>
      <a:lt2>
        <a:srgbClr val="F2F2F2"/>
      </a:lt2>
      <a:accent1>
        <a:srgbClr val="2980B9"/>
      </a:accent1>
      <a:accent2>
        <a:srgbClr val="16A085"/>
      </a:accent2>
      <a:accent3>
        <a:srgbClr val="9BBB59"/>
      </a:accent3>
      <a:accent4>
        <a:srgbClr val="F39C12"/>
      </a:accent4>
      <a:accent5>
        <a:srgbClr val="C0392B"/>
      </a:accent5>
      <a:accent6>
        <a:srgbClr val="4B2C50"/>
      </a:accent6>
      <a:hlink>
        <a:srgbClr val="16A085"/>
      </a:hlink>
      <a:folHlink>
        <a:srgbClr val="107863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Thème Offic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2011-05-09T14:18:21Z</dcterms:created>
  <dc:creator>showeet.com</dc:creator>
</cp:coreProperties>
</file>