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6"/>
  </p:notesMasterIdLst>
  <p:sldIdLst>
    <p:sldId id="28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57" r:id="rId12"/>
    <p:sldId id="259" r:id="rId13"/>
    <p:sldId id="258" r:id="rId14"/>
    <p:sldId id="260" r:id="rId15"/>
    <p:sldId id="262" r:id="rId16"/>
    <p:sldId id="263" r:id="rId17"/>
    <p:sldId id="265" r:id="rId18"/>
    <p:sldId id="266" r:id="rId19"/>
    <p:sldId id="264" r:id="rId20"/>
    <p:sldId id="267" r:id="rId21"/>
    <p:sldId id="268" r:id="rId22"/>
    <p:sldId id="282" r:id="rId23"/>
    <p:sldId id="283" r:id="rId24"/>
    <p:sldId id="284" r:id="rId25"/>
  </p:sldIdLst>
  <p:sldSz cx="9144000" cy="5143500" type="screen16x9"/>
  <p:notesSz cx="6858000" cy="9144000"/>
  <p:embeddedFontLst>
    <p:embeddedFont>
      <p:font typeface="等线" panose="02010600030101010101" pitchFamily="2" charset="-122"/>
      <p:regular r:id="rId27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Lucida Calligraphy" panose="03010101010101010101" pitchFamily="66" charset="0"/>
      <p:regular r:id="rId35"/>
    </p:embeddedFont>
    <p:embeddedFont>
      <p:font typeface="Lucida Sans Unicode" panose="020B0602030504020204" pitchFamily="34" charset="0"/>
      <p:regular r:id="rId36"/>
    </p:embeddedFont>
  </p:embeddedFontLst>
  <p:custDataLst>
    <p:tags r:id="rId3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96AB"/>
    <a:srgbClr val="F4DCE1"/>
    <a:srgbClr val="000000"/>
    <a:srgbClr val="FCEFF0"/>
    <a:srgbClr val="FFFFFF"/>
    <a:srgbClr val="E94574"/>
    <a:srgbClr val="C8A5BD"/>
    <a:srgbClr val="F0CDBF"/>
    <a:srgbClr val="F5D2BF"/>
    <a:srgbClr val="81C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07" autoAdjust="0"/>
    <p:restoredTop sz="95226" autoAdjust="0"/>
  </p:normalViewPr>
  <p:slideViewPr>
    <p:cSldViewPr snapToGrid="0">
      <p:cViewPr>
        <p:scale>
          <a:sx n="100" d="100"/>
          <a:sy n="100" d="100"/>
        </p:scale>
        <p:origin x="1013" y="29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EC355-5230-4AEC-B778-DE2069F9C9DD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1F6A9-C725-48C7-B1F8-7B1D601CDCA1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501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7037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371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1547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1773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7144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328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468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13304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9528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1024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6529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5868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59096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25831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2937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8625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487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645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460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688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443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1F6A9-C725-48C7-B1F8-7B1D601CDCA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661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65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6593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6027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DBE6777-BA31-4F60-B680-73D92E8560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646" y="0"/>
            <a:ext cx="5996354" cy="25130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E126FAB-EE43-4663-B1FF-8596D890DD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" y="0"/>
            <a:ext cx="4516204" cy="311431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A2E80A9-7B0B-4327-B4DB-B6BFFF8AE2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" y="2294792"/>
            <a:ext cx="9144000" cy="284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72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7B816587-3CA0-43A5-B3C5-611538526F87}"/>
              </a:ext>
            </a:extLst>
          </p:cNvPr>
          <p:cNvSpPr/>
          <p:nvPr userDrawn="1"/>
        </p:nvSpPr>
        <p:spPr>
          <a:xfrm>
            <a:off x="301655" y="707488"/>
            <a:ext cx="2727740" cy="4138654"/>
          </a:xfrm>
          <a:prstGeom prst="roundRect">
            <a:avLst>
              <a:gd name="adj" fmla="val 3968"/>
            </a:avLst>
          </a:prstGeom>
          <a:solidFill>
            <a:srgbClr val="E796A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E490F843-7653-464D-A41F-567774354B8D}"/>
              </a:ext>
            </a:extLst>
          </p:cNvPr>
          <p:cNvSpPr/>
          <p:nvPr userDrawn="1"/>
        </p:nvSpPr>
        <p:spPr>
          <a:xfrm>
            <a:off x="437954" y="872886"/>
            <a:ext cx="117871" cy="3841915"/>
          </a:xfrm>
          <a:prstGeom prst="roundRect">
            <a:avLst>
              <a:gd name="adj" fmla="val 50000"/>
            </a:avLst>
          </a:prstGeom>
          <a:solidFill>
            <a:sysClr val="window" lastClr="FFFFFF">
              <a:alpha val="41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8" name="Half Frame 4">
            <a:extLst>
              <a:ext uri="{FF2B5EF4-FFF2-40B4-BE49-F238E27FC236}">
                <a16:creationId xmlns:a16="http://schemas.microsoft.com/office/drawing/2014/main" id="{4706C438-BF02-4F34-AE89-804D16237818}"/>
              </a:ext>
            </a:extLst>
          </p:cNvPr>
          <p:cNvSpPr/>
          <p:nvPr userDrawn="1"/>
        </p:nvSpPr>
        <p:spPr>
          <a:xfrm rot="5400000">
            <a:off x="2372427" y="818613"/>
            <a:ext cx="525397" cy="524860"/>
          </a:xfrm>
          <a:prstGeom prst="halfFrame">
            <a:avLst>
              <a:gd name="adj1" fmla="val 23728"/>
              <a:gd name="adj2" fmla="val 24642"/>
            </a:avLst>
          </a:prstGeom>
          <a:solidFill>
            <a:sysClr val="window" lastClr="FFFFFF">
              <a:alpha val="23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9" name="TextBox 57">
            <a:extLst>
              <a:ext uri="{FF2B5EF4-FFF2-40B4-BE49-F238E27FC236}">
                <a16:creationId xmlns:a16="http://schemas.microsoft.com/office/drawing/2014/main" id="{943F9523-A46B-4CE2-B956-D17C9A15F195}"/>
              </a:ext>
            </a:extLst>
          </p:cNvPr>
          <p:cNvSpPr txBox="1"/>
          <p:nvPr userDrawn="1"/>
        </p:nvSpPr>
        <p:spPr>
          <a:xfrm>
            <a:off x="575668" y="1094823"/>
            <a:ext cx="1710023" cy="4008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58">
            <a:extLst>
              <a:ext uri="{FF2B5EF4-FFF2-40B4-BE49-F238E27FC236}">
                <a16:creationId xmlns:a16="http://schemas.microsoft.com/office/drawing/2014/main" id="{E320181E-E84C-4BF5-9770-B57EB6C744F9}"/>
              </a:ext>
            </a:extLst>
          </p:cNvPr>
          <p:cNvSpPr txBox="1"/>
          <p:nvPr userDrawn="1"/>
        </p:nvSpPr>
        <p:spPr>
          <a:xfrm>
            <a:off x="575668" y="1818199"/>
            <a:ext cx="1710023" cy="5658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pPr defTabSz="914286"/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60">
            <a:extLst>
              <a:ext uri="{FF2B5EF4-FFF2-40B4-BE49-F238E27FC236}">
                <a16:creationId xmlns:a16="http://schemas.microsoft.com/office/drawing/2014/main" id="{4EC53539-CA02-4089-8C17-26C02E311DCF}"/>
              </a:ext>
            </a:extLst>
          </p:cNvPr>
          <p:cNvSpPr txBox="1"/>
          <p:nvPr userDrawn="1"/>
        </p:nvSpPr>
        <p:spPr>
          <a:xfrm>
            <a:off x="582965" y="3272476"/>
            <a:ext cx="208159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en-US" altLang="ko-KR" sz="2000" b="1" dirty="0">
                <a:solidFill>
                  <a:prstClr val="white"/>
                </a:solidFill>
                <a:latin typeface="Arial"/>
                <a:cs typeface="Arial" pitchFamily="34" charset="0"/>
              </a:rPr>
              <a:t>FREE </a:t>
            </a:r>
          </a:p>
          <a:p>
            <a:pPr defTabSz="914286"/>
            <a:r>
              <a:rPr lang="en-US" altLang="ko-KR" sz="2000" b="1" dirty="0">
                <a:solidFill>
                  <a:prstClr val="white"/>
                </a:solidFill>
                <a:latin typeface="Arial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939296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3101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123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619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1466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030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88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799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1601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89135-8CB6-486B-93C4-ED6A9BEEC90F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5B842-4EC6-4099-8196-E1AEE933360F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73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4F49808-A626-44F4-839B-80E3786261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41" y="105507"/>
            <a:ext cx="58417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506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2782CD-CD82-4647-B2CD-383A17A0C7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80"/>
          <a:stretch/>
        </p:blipFill>
        <p:spPr>
          <a:xfrm rot="479143">
            <a:off x="571818" y="571500"/>
            <a:ext cx="3452992" cy="2227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2E3D51F-D392-4153-AF82-1791698182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3"/>
          <a:stretch/>
        </p:blipFill>
        <p:spPr>
          <a:xfrm rot="21378966">
            <a:off x="803399" y="2447216"/>
            <a:ext cx="3609799" cy="2274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AF2AA6F-FE06-41B7-B9DF-A398B5B45BC7}"/>
              </a:ext>
            </a:extLst>
          </p:cNvPr>
          <p:cNvSpPr txBox="1"/>
          <p:nvPr/>
        </p:nvSpPr>
        <p:spPr>
          <a:xfrm>
            <a:off x="4878092" y="1366255"/>
            <a:ext cx="4213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Lucida Sans Unicode" panose="020B0602030504020204" pitchFamily="34" charset="0"/>
                <a:ea typeface="★流丽行书" panose="03000600000000000000" pitchFamily="66" charset="-128"/>
                <a:cs typeface="Lucida Sans Unicode" panose="020B0602030504020204" pitchFamily="34" charset="0"/>
              </a:rPr>
              <a:t>Accompanied</a:t>
            </a:r>
            <a:endParaRPr lang="zh-CN" altLang="en-US" sz="4800" dirty="0">
              <a:latin typeface="Lucida Sans Unicode" panose="020B0602030504020204" pitchFamily="34" charset="0"/>
              <a:ea typeface="★流丽行书" panose="03000600000000000000" pitchFamily="66" charset="-128"/>
              <a:cs typeface="Lucida Sans Unicode" panose="020B0602030504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7D049B9-D720-4C3E-8733-330D59D697EE}"/>
              </a:ext>
            </a:extLst>
          </p:cNvPr>
          <p:cNvSpPr txBox="1"/>
          <p:nvPr/>
        </p:nvSpPr>
        <p:spPr>
          <a:xfrm>
            <a:off x="4782776" y="2046451"/>
            <a:ext cx="4506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That year, we are twenty-six years old.</a:t>
            </a:r>
            <a:endParaRPr lang="zh-CN" altLang="en-US" sz="2800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BDF81F8-9CEA-4106-8339-7589AAD450A9}"/>
              </a:ext>
            </a:extLst>
          </p:cNvPr>
          <p:cNvSpPr txBox="1"/>
          <p:nvPr/>
        </p:nvSpPr>
        <p:spPr>
          <a:xfrm>
            <a:off x="4661470" y="3140632"/>
            <a:ext cx="4599336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Holding hands, we need to spend all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Going to life</a:t>
            </a:r>
            <a:endParaRPr lang="zh-CN" altLang="en-US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9989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A79D454-546F-4D22-B9B2-4897FDFBF7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71" y="0"/>
            <a:ext cx="9159971" cy="51435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85738857-0DBC-4AA8-9106-53C785F5C320}"/>
              </a:ext>
            </a:extLst>
          </p:cNvPr>
          <p:cNvSpPr/>
          <p:nvPr/>
        </p:nvSpPr>
        <p:spPr>
          <a:xfrm>
            <a:off x="-15971" y="0"/>
            <a:ext cx="9159971" cy="5143500"/>
          </a:xfrm>
          <a:prstGeom prst="rect">
            <a:avLst/>
          </a:prstGeom>
          <a:solidFill>
            <a:srgbClr val="FFFFF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49944" y="854531"/>
            <a:ext cx="4789714" cy="307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At the best </a:t>
            </a:r>
            <a:r>
              <a:rPr lang="en-US" altLang="zh-CN" sz="495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age</a:t>
            </a:r>
          </a:p>
          <a:p>
            <a:r>
              <a:rPr lang="en-US" altLang="zh-CN" sz="36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Meet you</a:t>
            </a:r>
            <a:r>
              <a:rPr lang="en-US" altLang="zh-CN" sz="27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 Not to be </a:t>
            </a:r>
            <a:r>
              <a:rPr lang="en-US" altLang="zh-CN" sz="5400" dirty="0">
                <a:solidFill>
                  <a:srgbClr val="000000"/>
                </a:solidFill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disappointed</a:t>
            </a:r>
            <a:r>
              <a:rPr lang="en-US" altLang="zh-CN" sz="27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 Own</a:t>
            </a:r>
            <a:endParaRPr lang="zh-CN" altLang="en-US" sz="27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473" y="784550"/>
            <a:ext cx="2285232" cy="34401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5032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1086" y="841866"/>
            <a:ext cx="53827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That night</a:t>
            </a:r>
          </a:p>
          <a:p>
            <a:r>
              <a:rPr lang="en-US" altLang="zh-CN" sz="28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I took your hand</a:t>
            </a:r>
          </a:p>
          <a:p>
            <a:r>
              <a:rPr lang="en-US" altLang="zh-CN" sz="28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I have never felt before</a:t>
            </a:r>
          </a:p>
          <a:p>
            <a:r>
              <a:rPr lang="en-US" altLang="zh-CN" sz="28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my partner</a:t>
            </a:r>
            <a:endParaRPr lang="zh-CN" altLang="en-US" sz="80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739" y="446111"/>
            <a:ext cx="3429000" cy="2286000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8749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文本框 42"/>
          <p:cNvSpPr txBox="1"/>
          <p:nvPr/>
        </p:nvSpPr>
        <p:spPr>
          <a:xfrm>
            <a:off x="4737916" y="948046"/>
            <a:ext cx="378501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520</a:t>
            </a:r>
            <a:r>
              <a:rPr lang="en-US" altLang="zh-CN" sz="2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 That day</a:t>
            </a:r>
          </a:p>
          <a:p>
            <a:r>
              <a:rPr lang="en-US" altLang="zh-CN" sz="2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I said </a:t>
            </a:r>
            <a:r>
              <a:rPr lang="zh-CN" altLang="en-US" sz="2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：</a:t>
            </a:r>
            <a:endParaRPr lang="en-US" altLang="zh-CN" sz="24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  <a:p>
            <a:r>
              <a:rPr lang="en-US" altLang="zh-CN" sz="2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Want to be with you</a:t>
            </a:r>
            <a:r>
              <a:rPr lang="en-US" altLang="zh-CN" sz="4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 </a:t>
            </a:r>
          </a:p>
          <a:p>
            <a:r>
              <a:rPr lang="en-US" altLang="zh-CN" sz="4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Lifetime</a:t>
            </a:r>
            <a:endParaRPr lang="zh-CN" altLang="en-US" sz="40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32CA38A-716A-4975-8C07-07EE3D742D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30"/>
          <a:stretch/>
        </p:blipFill>
        <p:spPr>
          <a:xfrm rot="444962">
            <a:off x="987609" y="849769"/>
            <a:ext cx="3097775" cy="2066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044D48E-5A56-4062-96AF-326A0FD6C2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8"/>
          <a:stretch/>
        </p:blipFill>
        <p:spPr>
          <a:xfrm rot="21421347">
            <a:off x="1400900" y="2331523"/>
            <a:ext cx="3198201" cy="213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9227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92" y="1311337"/>
            <a:ext cx="4367137" cy="21932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2" name="文本框 41"/>
          <p:cNvSpPr txBox="1"/>
          <p:nvPr/>
        </p:nvSpPr>
        <p:spPr>
          <a:xfrm>
            <a:off x="3238033" y="597886"/>
            <a:ext cx="6396303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with you </a:t>
            </a:r>
            <a:r>
              <a:rPr lang="en-US" altLang="zh-CN" sz="4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Together</a:t>
            </a:r>
          </a:p>
          <a:p>
            <a:r>
              <a:rPr lang="en-US" altLang="zh-CN" sz="2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time flies</a:t>
            </a:r>
          </a:p>
          <a:p>
            <a:r>
              <a:rPr lang="en-US" altLang="zh-CN" sz="2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Looking at the back of each departure</a:t>
            </a:r>
          </a:p>
          <a:p>
            <a:r>
              <a:rPr lang="en-US" altLang="zh-CN" sz="2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I'm a little</a:t>
            </a:r>
            <a:r>
              <a:rPr lang="en-US" altLang="zh-CN" sz="72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 Give up</a:t>
            </a:r>
            <a:endParaRPr lang="zh-CN" altLang="en-US" sz="24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5598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569" y="1000977"/>
            <a:ext cx="3254245" cy="3630586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0" y="719099"/>
            <a:ext cx="59611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late at night</a:t>
            </a:r>
          </a:p>
          <a:p>
            <a:r>
              <a:rPr lang="en-US" altLang="zh-CN" sz="28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Tell the story of the egg</a:t>
            </a:r>
          </a:p>
          <a:p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Princess and Prince Charming</a:t>
            </a:r>
          </a:p>
          <a:p>
            <a:r>
              <a:rPr lang="en-US" altLang="zh-CN" sz="28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Until you go to sleep</a:t>
            </a:r>
          </a:p>
          <a:p>
            <a:r>
              <a:rPr lang="en-US" altLang="zh-CN" sz="28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I have already thought about a lot of plots.</a:t>
            </a:r>
          </a:p>
          <a:p>
            <a:r>
              <a:rPr lang="en-US" altLang="zh-CN" sz="28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Ready to tell you</a:t>
            </a:r>
          </a:p>
          <a:p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One thousand and one night stories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149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244334" y="1363760"/>
            <a:ext cx="6458102" cy="3183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400" b="1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Low-key, low-key, then...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I have listened to the eggs.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Don't like to see you look angry</a:t>
            </a:r>
            <a:endParaRPr lang="zh-CN" altLang="en-US" sz="24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508" y="0"/>
            <a:ext cx="33234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14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61992" y="698187"/>
            <a:ext cx="670087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Everyone said that you can kiss</a:t>
            </a:r>
          </a:p>
          <a:p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I do not know why either</a:t>
            </a:r>
          </a:p>
          <a:p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With the egg</a:t>
            </a:r>
          </a:p>
          <a:p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I always want to kiss you.</a:t>
            </a:r>
          </a:p>
          <a:p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I won't say that I am hooligan.</a:t>
            </a:r>
          </a:p>
          <a:p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~~~~(&gt;_&lt;)~~~~</a:t>
            </a:r>
            <a:endParaRPr lang="zh-CN" altLang="en-US" sz="30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3635">
            <a:off x="5079927" y="921225"/>
            <a:ext cx="3525456" cy="352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25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12767" y="400474"/>
            <a:ext cx="6964926" cy="4189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Please allow me to declare:</a:t>
            </a:r>
          </a:p>
          <a:p>
            <a:pPr>
              <a:lnSpc>
                <a:spcPct val="150000"/>
              </a:lnSpc>
            </a:pPr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1. I am dedicated and dedicated</a:t>
            </a:r>
          </a:p>
          <a:p>
            <a:pPr>
              <a:lnSpc>
                <a:spcPct val="150000"/>
              </a:lnSpc>
            </a:pPr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2. I will not easily hurt the white</a:t>
            </a:r>
          </a:p>
          <a:p>
            <a:pPr>
              <a:lnSpc>
                <a:spcPct val="150000"/>
              </a:lnSpc>
            </a:pPr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3. I only want you a girl, really eggs.</a:t>
            </a:r>
          </a:p>
          <a:p>
            <a:pPr>
              <a:lnSpc>
                <a:spcPct val="150000"/>
              </a:lnSpc>
            </a:pPr>
            <a:r>
              <a:rPr lang="en-US" altLang="zh-CN" sz="30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4. I really value you very much.</a:t>
            </a:r>
          </a:p>
        </p:txBody>
      </p:sp>
    </p:spTree>
    <p:extLst>
      <p:ext uri="{BB962C8B-B14F-4D97-AF65-F5344CB8AC3E}">
        <p14:creationId xmlns:p14="http://schemas.microsoft.com/office/powerpoint/2010/main" val="196178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52647" y="910988"/>
            <a:ext cx="71336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>
                <a:latin typeface="Lucida Calligraphy" panose="03010101010101010101" pitchFamily="66" charset="0"/>
                <a:ea typeface="汉仪黛玉体简" panose="02010604000101010101" pitchFamily="2" charset="-122"/>
              </a:rPr>
              <a:t>This is our first photo of shopping.</a:t>
            </a:r>
            <a:endParaRPr lang="zh-CN" altLang="en-US" sz="3000" dirty="0">
              <a:latin typeface="Lucida Calligraphy" panose="03010101010101010101" pitchFamily="66" charset="0"/>
              <a:ea typeface="汉仪黛玉体简" panose="0201060400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 rot="20038467">
            <a:off x="-683715" y="1862957"/>
            <a:ext cx="4198585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95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harmonious</a:t>
            </a:r>
            <a:endParaRPr lang="zh-CN" altLang="en-US" sz="495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08104" y="1938419"/>
            <a:ext cx="5141151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95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General match</a:t>
            </a:r>
            <a:endParaRPr lang="zh-CN" altLang="en-US" sz="495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 rot="1063415">
            <a:off x="1583255" y="3673101"/>
            <a:ext cx="1091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Egg</a:t>
            </a:r>
            <a:endParaRPr lang="zh-CN" altLang="en-US" sz="36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63906" y="3075061"/>
            <a:ext cx="7164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The first time I cooperated with this tacit understanding</a:t>
            </a:r>
            <a:endParaRPr lang="zh-CN" altLang="en-US" sz="18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 rot="21065772">
            <a:off x="2580628" y="3854683"/>
            <a:ext cx="2416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FQ phase</a:t>
            </a:r>
            <a:endParaRPr lang="zh-CN" altLang="en-US" sz="36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020" y="1527896"/>
            <a:ext cx="3571875" cy="237886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84763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5D715A2-F300-4E38-9E8F-7B7AD7BCE0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30"/>
          <a:stretch/>
        </p:blipFill>
        <p:spPr>
          <a:xfrm rot="444962">
            <a:off x="821764" y="658508"/>
            <a:ext cx="2478221" cy="1652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FCAA365-29BE-4E68-9AE6-5D1AC7DC9B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8"/>
          <a:stretch/>
        </p:blipFill>
        <p:spPr>
          <a:xfrm rot="21421347">
            <a:off x="1387081" y="2408029"/>
            <a:ext cx="2558562" cy="1710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D3E4C96-CFC4-433D-8B7F-470E42423CBB}"/>
              </a:ext>
            </a:extLst>
          </p:cNvPr>
          <p:cNvSpPr txBox="1"/>
          <p:nvPr/>
        </p:nvSpPr>
        <p:spPr>
          <a:xfrm>
            <a:off x="4624838" y="1369340"/>
            <a:ext cx="16530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Lucida Sans Unicode" panose="020B0602030504020204" pitchFamily="34" charset="0"/>
                <a:ea typeface="★流丽行书" panose="03000600000000000000" pitchFamily="66" charset="-128"/>
                <a:cs typeface="Lucida Sans Unicode" panose="020B0602030504020204" pitchFamily="34" charset="0"/>
              </a:rPr>
              <a:t>Meet</a:t>
            </a:r>
            <a:endParaRPr lang="zh-CN" altLang="en-US" sz="4800" dirty="0">
              <a:latin typeface="Lucida Sans Unicode" panose="020B0602030504020204" pitchFamily="34" charset="0"/>
              <a:ea typeface="★流丽行书" panose="03000600000000000000" pitchFamily="66" charset="-128"/>
              <a:cs typeface="Lucida Sans Unicode" panose="020B0602030504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F8B5C43-2763-44A6-AE97-EC890442222D}"/>
              </a:ext>
            </a:extLst>
          </p:cNvPr>
          <p:cNvSpPr txBox="1"/>
          <p:nvPr/>
        </p:nvSpPr>
        <p:spPr>
          <a:xfrm>
            <a:off x="3842463" y="2293724"/>
            <a:ext cx="5469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That year, we are 18 years.</a:t>
            </a:r>
            <a:endParaRPr lang="zh-CN" altLang="en-US" sz="2800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FDBDA33-9BE4-40CA-A50C-CD8FE8D59085}"/>
              </a:ext>
            </a:extLst>
          </p:cNvPr>
          <p:cNvSpPr txBox="1"/>
          <p:nvPr/>
        </p:nvSpPr>
        <p:spPr>
          <a:xfrm>
            <a:off x="4182705" y="2849776"/>
            <a:ext cx="4833703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Thank you for the embarrassment, let the two happy lifelines finally meet together...</a:t>
            </a:r>
            <a:endParaRPr lang="zh-CN" altLang="en-US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5673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218930" y="1509921"/>
            <a:ext cx="339548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Meet for the first time</a:t>
            </a:r>
          </a:p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Liu </a:t>
            </a:r>
            <a:r>
              <a:rPr lang="en-US" altLang="zh-CN" sz="2100" dirty="0" err="1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Jie</a:t>
            </a:r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 Office</a:t>
            </a:r>
          </a:p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Say you can kiss</a:t>
            </a:r>
            <a:endParaRPr lang="zh-CN" altLang="en-US" sz="21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95645" y="3162370"/>
            <a:ext cx="49199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Go to the third factory to see you</a:t>
            </a:r>
          </a:p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Just to meet you</a:t>
            </a:r>
            <a:endParaRPr lang="zh-CN" altLang="en-US" sz="21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611723" y="873135"/>
            <a:ext cx="357341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Send clothes for you</a:t>
            </a:r>
          </a:p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Worried about you cold</a:t>
            </a:r>
            <a:endParaRPr lang="zh-CN" altLang="en-US" sz="21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064044" y="3955772"/>
            <a:ext cx="336342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Walked with you a lot</a:t>
            </a:r>
          </a:p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Familiar road</a:t>
            </a:r>
            <a:endParaRPr lang="zh-CN" altLang="en-US" sz="21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83721" y="2124963"/>
            <a:ext cx="57967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That night, holding hands successfully,</a:t>
            </a:r>
          </a:p>
          <a:p>
            <a:r>
              <a:rPr lang="en-US" altLang="zh-CN" sz="2100" dirty="0">
                <a:latin typeface="Lucida Calligraphy" panose="03010101010101010101" pitchFamily="66" charset="0"/>
                <a:ea typeface=".黑体-韩语" panose="02000500000000000000" pitchFamily="2" charset="-122"/>
                <a:cs typeface=".黑体-韩语" panose="02000500000000000000" pitchFamily="2" charset="-122"/>
              </a:rPr>
              <a:t>You said you are going to the Maldives</a:t>
            </a:r>
            <a:endParaRPr lang="zh-CN" altLang="en-US" sz="2100" dirty="0">
              <a:latin typeface="Lucida Calligraphy" panose="03010101010101010101" pitchFamily="66" charset="0"/>
              <a:ea typeface=".黑体-韩语" panose="02000500000000000000" pitchFamily="2" charset="-122"/>
              <a:cs typeface=".黑体-韩语" panose="02000500000000000000" pitchFamily="2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97001" y="228145"/>
            <a:ext cx="7917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>
                <a:latin typeface="Lucida Calligraphy" panose="03010101010101010101" pitchFamily="66" charset="0"/>
                <a:ea typeface="汉仪黛玉体简" panose="02010604000101010101" pitchFamily="2" charset="-122"/>
              </a:rPr>
              <a:t>Accompany you, from the very</a:t>
            </a:r>
            <a:endParaRPr lang="zh-CN" altLang="en-US" sz="3600" dirty="0">
              <a:latin typeface="Lucida Calligraphy" panose="03010101010101010101" pitchFamily="66" charset="0"/>
              <a:ea typeface="汉仪黛玉体简" panose="0201060400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7452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rot="444090">
            <a:off x="5356617" y="1782745"/>
            <a:ext cx="2287600" cy="2805418"/>
            <a:chOff x="8097058" y="575647"/>
            <a:chExt cx="3121455" cy="3828023"/>
          </a:xfrm>
        </p:grpSpPr>
        <p:sp>
          <p:nvSpPr>
            <p:cNvPr id="19" name="矩形 18"/>
            <p:cNvSpPr/>
            <p:nvPr/>
          </p:nvSpPr>
          <p:spPr>
            <a:xfrm rot="20181603">
              <a:off x="8097058" y="575647"/>
              <a:ext cx="3121455" cy="3828023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83331">
              <a:off x="8216057" y="690722"/>
              <a:ext cx="2877060" cy="3596325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 rot="20773091">
            <a:off x="443004" y="-283927"/>
            <a:ext cx="8020144" cy="4485002"/>
            <a:chOff x="2099004" y="188923"/>
            <a:chExt cx="10693526" cy="598000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00000" contrast="100000"/>
                      </a14:imgEffect>
                    </a14:imgLayer>
                  </a14:imgProps>
                </a:ext>
              </a:extLst>
            </a:blip>
            <a:srcRect t="47965"/>
            <a:stretch/>
          </p:blipFill>
          <p:spPr>
            <a:xfrm>
              <a:off x="3440934" y="3399506"/>
              <a:ext cx="5578323" cy="276941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00000" contrast="100000"/>
                      </a14:imgEffect>
                    </a14:imgLayer>
                  </a14:imgProps>
                </a:ext>
              </a:extLst>
            </a:blip>
            <a:srcRect b="52035"/>
            <a:stretch/>
          </p:blipFill>
          <p:spPr>
            <a:xfrm>
              <a:off x="3429278" y="188923"/>
              <a:ext cx="5578324" cy="2552851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2099004" y="2619032"/>
              <a:ext cx="10693526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>
                  <a:latin typeface="Lucida Calligraphy" panose="03010101010101010101" pitchFamily="66" charset="0"/>
                  <a:ea typeface="汉仪黛玉体简" panose="02010604000101010101" pitchFamily="2" charset="-122"/>
                </a:rPr>
                <a:t>Since my surname is Liu, I can keep your heart.</a:t>
              </a:r>
              <a:endParaRPr lang="zh-CN" altLang="en-US" sz="2400" dirty="0">
                <a:latin typeface="Lucida Calligraphy" panose="03010101010101010101" pitchFamily="66" charset="0"/>
                <a:ea typeface="汉仪黛玉体简" panose="02010604000101010101" pitchFamily="2" charset="-122"/>
              </a:endParaRPr>
            </a:p>
          </p:txBody>
        </p:sp>
      </p:grpSp>
      <p:sp>
        <p:nvSpPr>
          <p:cNvPr id="22" name="心形 21"/>
          <p:cNvSpPr/>
          <p:nvPr/>
        </p:nvSpPr>
        <p:spPr>
          <a:xfrm rot="1666815">
            <a:off x="1986368" y="3799328"/>
            <a:ext cx="697832" cy="697832"/>
          </a:xfrm>
          <a:prstGeom prst="hear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sp>
        <p:nvSpPr>
          <p:cNvPr id="23" name="心形 22"/>
          <p:cNvSpPr/>
          <p:nvPr/>
        </p:nvSpPr>
        <p:spPr>
          <a:xfrm rot="1720598">
            <a:off x="2431265" y="4032967"/>
            <a:ext cx="697832" cy="697832"/>
          </a:xfrm>
          <a:prstGeom prst="hear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cxnSp>
        <p:nvCxnSpPr>
          <p:cNvPr id="25" name="直接箭头连接符 24"/>
          <p:cNvCxnSpPr/>
          <p:nvPr/>
        </p:nvCxnSpPr>
        <p:spPr>
          <a:xfrm>
            <a:off x="1863960" y="3799328"/>
            <a:ext cx="1577072" cy="1052723"/>
          </a:xfrm>
          <a:prstGeom prst="straightConnector1">
            <a:avLst/>
          </a:prstGeom>
          <a:ln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492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upo 93">
            <a:extLst>
              <a:ext uri="{FF2B5EF4-FFF2-40B4-BE49-F238E27FC236}">
                <a16:creationId xmlns:a16="http://schemas.microsoft.com/office/drawing/2014/main" id="{93CFAC9D-2BF2-4B6C-A9CE-4BF0CCAC16BF}"/>
              </a:ext>
            </a:extLst>
          </p:cNvPr>
          <p:cNvGrpSpPr/>
          <p:nvPr/>
        </p:nvGrpSpPr>
        <p:grpSpPr>
          <a:xfrm>
            <a:off x="323530" y="123478"/>
            <a:ext cx="8710500" cy="4609887"/>
            <a:chOff x="323529" y="123478"/>
            <a:chExt cx="11573197" cy="6124922"/>
          </a:xfrm>
        </p:grpSpPr>
        <p:sp>
          <p:nvSpPr>
            <p:cNvPr id="48" name="Text Placeholder 1">
              <a:extLst>
                <a:ext uri="{FF2B5EF4-FFF2-40B4-BE49-F238E27FC236}">
                  <a16:creationId xmlns:a16="http://schemas.microsoft.com/office/drawing/2014/main" id="{A5EA318C-629B-4010-8744-930597D0B189}"/>
                </a:ext>
              </a:extLst>
            </p:cNvPr>
            <p:cNvSpPr txBox="1">
              <a:spLocks/>
            </p:cNvSpPr>
            <p:nvPr/>
          </p:nvSpPr>
          <p:spPr>
            <a:xfrm>
              <a:off x="323529" y="123478"/>
              <a:ext cx="11573197" cy="72424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marR="0" lvl="0" indent="-171450" algn="l" defTabSz="685800" rtl="0" eaLnBrk="1" fontAlgn="auto" latinLnBrk="0" hangingPunct="1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1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+mn-cs"/>
                </a:rPr>
                <a:t>Fully Editable Icon Sets: A</a:t>
              </a: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9" name="Diamond 5">
              <a:extLst>
                <a:ext uri="{FF2B5EF4-FFF2-40B4-BE49-F238E27FC236}">
                  <a16:creationId xmlns:a16="http://schemas.microsoft.com/office/drawing/2014/main" id="{B623EC07-CEA5-4C8E-A4EE-FB601AC53F51}"/>
                </a:ext>
              </a:extLst>
            </p:cNvPr>
            <p:cNvSpPr/>
            <p:nvPr/>
          </p:nvSpPr>
          <p:spPr>
            <a:xfrm>
              <a:off x="6112070" y="1492152"/>
              <a:ext cx="523149" cy="524695"/>
            </a:xfrm>
            <a:custGeom>
              <a:avLst/>
              <a:gdLst/>
              <a:ahLst/>
              <a:cxnLst/>
              <a:rect l="l" t="t" r="r" b="b"/>
              <a:pathLst>
                <a:path w="3240001" h="3249575">
                  <a:moveTo>
                    <a:pt x="1275349" y="2002569"/>
                  </a:moveTo>
                  <a:lnTo>
                    <a:pt x="1625117" y="2233002"/>
                  </a:lnTo>
                  <a:lnTo>
                    <a:pt x="1968772" y="2006596"/>
                  </a:lnTo>
                  <a:lnTo>
                    <a:pt x="3240001" y="3249575"/>
                  </a:lnTo>
                  <a:lnTo>
                    <a:pt x="0" y="3249575"/>
                  </a:lnTo>
                  <a:close/>
                  <a:moveTo>
                    <a:pt x="1067116" y="1473605"/>
                  </a:moveTo>
                  <a:lnTo>
                    <a:pt x="1067116" y="1581605"/>
                  </a:lnTo>
                  <a:lnTo>
                    <a:pt x="2183116" y="1581605"/>
                  </a:lnTo>
                  <a:lnTo>
                    <a:pt x="2183116" y="1473605"/>
                  </a:lnTo>
                  <a:close/>
                  <a:moveTo>
                    <a:pt x="1067116" y="1267205"/>
                  </a:moveTo>
                  <a:lnTo>
                    <a:pt x="1067116" y="1375205"/>
                  </a:lnTo>
                  <a:lnTo>
                    <a:pt x="2183116" y="1375205"/>
                  </a:lnTo>
                  <a:lnTo>
                    <a:pt x="2183116" y="1267205"/>
                  </a:lnTo>
                  <a:close/>
                  <a:moveTo>
                    <a:pt x="3240001" y="1172196"/>
                  </a:moveTo>
                  <a:lnTo>
                    <a:pt x="3240001" y="3142550"/>
                  </a:lnTo>
                  <a:lnTo>
                    <a:pt x="2026252" y="1968728"/>
                  </a:lnTo>
                  <a:lnTo>
                    <a:pt x="3049854" y="1294362"/>
                  </a:lnTo>
                  <a:close/>
                  <a:moveTo>
                    <a:pt x="0" y="1172196"/>
                  </a:moveTo>
                  <a:lnTo>
                    <a:pt x="602850" y="1559516"/>
                  </a:lnTo>
                  <a:lnTo>
                    <a:pt x="1217896" y="1964719"/>
                  </a:lnTo>
                  <a:lnTo>
                    <a:pt x="0" y="3142550"/>
                  </a:lnTo>
                  <a:close/>
                  <a:moveTo>
                    <a:pt x="1067116" y="1060805"/>
                  </a:moveTo>
                  <a:lnTo>
                    <a:pt x="1067116" y="1168805"/>
                  </a:lnTo>
                  <a:lnTo>
                    <a:pt x="2183116" y="1168805"/>
                  </a:lnTo>
                  <a:lnTo>
                    <a:pt x="2183116" y="1060805"/>
                  </a:lnTo>
                  <a:close/>
                  <a:moveTo>
                    <a:pt x="869032" y="816137"/>
                  </a:moveTo>
                  <a:lnTo>
                    <a:pt x="2381200" y="816137"/>
                  </a:lnTo>
                  <a:lnTo>
                    <a:pt x="2381200" y="1623491"/>
                  </a:lnTo>
                  <a:lnTo>
                    <a:pt x="1668045" y="2093329"/>
                  </a:lnTo>
                  <a:lnTo>
                    <a:pt x="1625116" y="2121611"/>
                  </a:lnTo>
                  <a:lnTo>
                    <a:pt x="869032" y="1623491"/>
                  </a:lnTo>
                  <a:close/>
                  <a:moveTo>
                    <a:pt x="1625116" y="0"/>
                  </a:moveTo>
                  <a:lnTo>
                    <a:pt x="3235286" y="1060806"/>
                  </a:lnTo>
                  <a:lnTo>
                    <a:pt x="2489212" y="1552331"/>
                  </a:lnTo>
                  <a:lnTo>
                    <a:pt x="2489212" y="708008"/>
                  </a:lnTo>
                  <a:lnTo>
                    <a:pt x="761020" y="708008"/>
                  </a:lnTo>
                  <a:lnTo>
                    <a:pt x="761020" y="1552331"/>
                  </a:lnTo>
                  <a:lnTo>
                    <a:pt x="14946" y="1060806"/>
                  </a:ln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0" name="Isosceles Triangle 51">
              <a:extLst>
                <a:ext uri="{FF2B5EF4-FFF2-40B4-BE49-F238E27FC236}">
                  <a16:creationId xmlns:a16="http://schemas.microsoft.com/office/drawing/2014/main" id="{7BE66690-7BE3-49CF-B545-A278B1D2CDCA}"/>
                </a:ext>
              </a:extLst>
            </p:cNvPr>
            <p:cNvSpPr/>
            <p:nvPr/>
          </p:nvSpPr>
          <p:spPr>
            <a:xfrm>
              <a:off x="5273316" y="1562686"/>
              <a:ext cx="523147" cy="383626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1" name="Isosceles Triangle 57">
              <a:extLst>
                <a:ext uri="{FF2B5EF4-FFF2-40B4-BE49-F238E27FC236}">
                  <a16:creationId xmlns:a16="http://schemas.microsoft.com/office/drawing/2014/main" id="{55EF5040-DCFA-4B42-B319-BF196A14DD0E}"/>
                </a:ext>
              </a:extLst>
            </p:cNvPr>
            <p:cNvSpPr/>
            <p:nvPr/>
          </p:nvSpPr>
          <p:spPr>
            <a:xfrm>
              <a:off x="6114156" y="4520206"/>
              <a:ext cx="313133" cy="707899"/>
            </a:xfrm>
            <a:custGeom>
              <a:avLst/>
              <a:gdLst>
                <a:gd name="connsiteX0" fmla="*/ 1148449 w 1346449"/>
                <a:gd name="connsiteY0" fmla="*/ 2457725 h 3249725"/>
                <a:gd name="connsiteX1" fmla="*/ 198001 w 1346449"/>
                <a:gd name="connsiteY1" fmla="*/ 2457725 h 3249725"/>
                <a:gd name="connsiteX2" fmla="*/ 1 w 1346449"/>
                <a:gd name="connsiteY2" fmla="*/ 3249725 h 3249725"/>
                <a:gd name="connsiteX3" fmla="*/ 1346449 w 1346449"/>
                <a:gd name="connsiteY3" fmla="*/ 3249725 h 3249725"/>
                <a:gd name="connsiteX4" fmla="*/ 1148449 w 1346449"/>
                <a:gd name="connsiteY4" fmla="*/ 2457725 h 3249725"/>
                <a:gd name="connsiteX5" fmla="*/ 755186 w 1346449"/>
                <a:gd name="connsiteY5" fmla="*/ 82950 h 3249725"/>
                <a:gd name="connsiteX6" fmla="*/ 734449 w 1346449"/>
                <a:gd name="connsiteY6" fmla="*/ 1314594 h 3249725"/>
                <a:gd name="connsiteX7" fmla="*/ 853246 w 1346449"/>
                <a:gd name="connsiteY7" fmla="*/ 1483214 h 3249725"/>
                <a:gd name="connsiteX8" fmla="*/ 673226 w 1346449"/>
                <a:gd name="connsiteY8" fmla="*/ 1663234 h 3249725"/>
                <a:gd name="connsiteX9" fmla="*/ 493206 w 1346449"/>
                <a:gd name="connsiteY9" fmla="*/ 1483214 h 3249725"/>
                <a:gd name="connsiteX10" fmla="*/ 612000 w 1346449"/>
                <a:gd name="connsiteY10" fmla="*/ 1314595 h 3249725"/>
                <a:gd name="connsiteX11" fmla="*/ 612000 w 1346449"/>
                <a:gd name="connsiteY11" fmla="*/ 0 h 3249725"/>
                <a:gd name="connsiteX12" fmla="*/ 2939 w 1346449"/>
                <a:gd name="connsiteY12" fmla="*/ 1574694 h 3249725"/>
                <a:gd name="connsiteX13" fmla="*/ 0 w 1346449"/>
                <a:gd name="connsiteY13" fmla="*/ 1574694 h 3249725"/>
                <a:gd name="connsiteX14" fmla="*/ 2009 w 1346449"/>
                <a:gd name="connsiteY14" fmla="*/ 1577097 h 3249725"/>
                <a:gd name="connsiteX15" fmla="*/ 0 w 1346449"/>
                <a:gd name="connsiteY15" fmla="*/ 1582292 h 3249725"/>
                <a:gd name="connsiteX16" fmla="*/ 6353 w 1346449"/>
                <a:gd name="connsiteY16" fmla="*/ 1582292 h 3249725"/>
                <a:gd name="connsiteX17" fmla="*/ 273414 w 1346449"/>
                <a:gd name="connsiteY17" fmla="*/ 2376121 h 3249725"/>
                <a:gd name="connsiteX18" fmla="*/ 1091887 w 1346449"/>
                <a:gd name="connsiteY18" fmla="*/ 2366694 h 3249725"/>
                <a:gd name="connsiteX19" fmla="*/ 1340768 w 1346449"/>
                <a:gd name="connsiteY19" fmla="*/ 1582292 h 3249725"/>
                <a:gd name="connsiteX20" fmla="*/ 1346449 w 1346449"/>
                <a:gd name="connsiteY20" fmla="*/ 1582292 h 3249725"/>
                <a:gd name="connsiteX21" fmla="*/ 1344512 w 1346449"/>
                <a:gd name="connsiteY21" fmla="*/ 1577284 h 3249725"/>
                <a:gd name="connsiteX22" fmla="*/ 1346448 w 1346449"/>
                <a:gd name="connsiteY22" fmla="*/ 1574694 h 3249725"/>
                <a:gd name="connsiteX23" fmla="*/ 1343510 w 1346449"/>
                <a:gd name="connsiteY23" fmla="*/ 1574694 h 3249725"/>
                <a:gd name="connsiteX24" fmla="*/ 755186 w 1346449"/>
                <a:gd name="connsiteY24" fmla="*/ 82950 h 3249725"/>
                <a:gd name="connsiteX0" fmla="*/ 1148449 w 1346449"/>
                <a:gd name="connsiteY0" fmla="*/ 2374775 h 3166775"/>
                <a:gd name="connsiteX1" fmla="*/ 198001 w 1346449"/>
                <a:gd name="connsiteY1" fmla="*/ 2374775 h 3166775"/>
                <a:gd name="connsiteX2" fmla="*/ 1 w 1346449"/>
                <a:gd name="connsiteY2" fmla="*/ 3166775 h 3166775"/>
                <a:gd name="connsiteX3" fmla="*/ 1346449 w 1346449"/>
                <a:gd name="connsiteY3" fmla="*/ 3166775 h 3166775"/>
                <a:gd name="connsiteX4" fmla="*/ 1148449 w 1346449"/>
                <a:gd name="connsiteY4" fmla="*/ 2374775 h 3166775"/>
                <a:gd name="connsiteX5" fmla="*/ 755186 w 1346449"/>
                <a:gd name="connsiteY5" fmla="*/ 0 h 3166775"/>
                <a:gd name="connsiteX6" fmla="*/ 734449 w 1346449"/>
                <a:gd name="connsiteY6" fmla="*/ 1231644 h 3166775"/>
                <a:gd name="connsiteX7" fmla="*/ 853246 w 1346449"/>
                <a:gd name="connsiteY7" fmla="*/ 1400264 h 3166775"/>
                <a:gd name="connsiteX8" fmla="*/ 673226 w 1346449"/>
                <a:gd name="connsiteY8" fmla="*/ 1580284 h 3166775"/>
                <a:gd name="connsiteX9" fmla="*/ 493206 w 1346449"/>
                <a:gd name="connsiteY9" fmla="*/ 1400264 h 3166775"/>
                <a:gd name="connsiteX10" fmla="*/ 612000 w 1346449"/>
                <a:gd name="connsiteY10" fmla="*/ 1231645 h 3166775"/>
                <a:gd name="connsiteX11" fmla="*/ 591263 w 1346449"/>
                <a:gd name="connsiteY11" fmla="*/ 10368 h 3166775"/>
                <a:gd name="connsiteX12" fmla="*/ 2939 w 1346449"/>
                <a:gd name="connsiteY12" fmla="*/ 1491744 h 3166775"/>
                <a:gd name="connsiteX13" fmla="*/ 0 w 1346449"/>
                <a:gd name="connsiteY13" fmla="*/ 1491744 h 3166775"/>
                <a:gd name="connsiteX14" fmla="*/ 2009 w 1346449"/>
                <a:gd name="connsiteY14" fmla="*/ 1494147 h 3166775"/>
                <a:gd name="connsiteX15" fmla="*/ 0 w 1346449"/>
                <a:gd name="connsiteY15" fmla="*/ 1499342 h 3166775"/>
                <a:gd name="connsiteX16" fmla="*/ 6353 w 1346449"/>
                <a:gd name="connsiteY16" fmla="*/ 1499342 h 3166775"/>
                <a:gd name="connsiteX17" fmla="*/ 273414 w 1346449"/>
                <a:gd name="connsiteY17" fmla="*/ 2293171 h 3166775"/>
                <a:gd name="connsiteX18" fmla="*/ 1091887 w 1346449"/>
                <a:gd name="connsiteY18" fmla="*/ 2283744 h 3166775"/>
                <a:gd name="connsiteX19" fmla="*/ 1340768 w 1346449"/>
                <a:gd name="connsiteY19" fmla="*/ 1499342 h 3166775"/>
                <a:gd name="connsiteX20" fmla="*/ 1346449 w 1346449"/>
                <a:gd name="connsiteY20" fmla="*/ 1499342 h 3166775"/>
                <a:gd name="connsiteX21" fmla="*/ 1344512 w 1346449"/>
                <a:gd name="connsiteY21" fmla="*/ 1494334 h 3166775"/>
                <a:gd name="connsiteX22" fmla="*/ 1346448 w 1346449"/>
                <a:gd name="connsiteY22" fmla="*/ 1491744 h 3166775"/>
                <a:gd name="connsiteX23" fmla="*/ 1343510 w 1346449"/>
                <a:gd name="connsiteY23" fmla="*/ 1491744 h 3166775"/>
                <a:gd name="connsiteX24" fmla="*/ 755186 w 1346449"/>
                <a:gd name="connsiteY24" fmla="*/ 0 h 31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46449" h="3166775">
                  <a:moveTo>
                    <a:pt x="1148449" y="2374775"/>
                  </a:moveTo>
                  <a:lnTo>
                    <a:pt x="198001" y="2374775"/>
                  </a:lnTo>
                  <a:lnTo>
                    <a:pt x="1" y="3166775"/>
                  </a:lnTo>
                  <a:lnTo>
                    <a:pt x="1346449" y="3166775"/>
                  </a:lnTo>
                  <a:lnTo>
                    <a:pt x="1148449" y="2374775"/>
                  </a:lnTo>
                  <a:close/>
                  <a:moveTo>
                    <a:pt x="755186" y="0"/>
                  </a:moveTo>
                  <a:cubicBezTo>
                    <a:pt x="755186" y="438198"/>
                    <a:pt x="734449" y="793446"/>
                    <a:pt x="734449" y="1231644"/>
                  </a:cubicBezTo>
                  <a:cubicBezTo>
                    <a:pt x="803843" y="1256124"/>
                    <a:pt x="853246" y="1322425"/>
                    <a:pt x="853246" y="1400264"/>
                  </a:cubicBezTo>
                  <a:cubicBezTo>
                    <a:pt x="853246" y="1499686"/>
                    <a:pt x="772648" y="1580284"/>
                    <a:pt x="673226" y="1580284"/>
                  </a:cubicBezTo>
                  <a:cubicBezTo>
                    <a:pt x="573804" y="1580284"/>
                    <a:pt x="493206" y="1499686"/>
                    <a:pt x="493206" y="1400264"/>
                  </a:cubicBezTo>
                  <a:cubicBezTo>
                    <a:pt x="493206" y="1322426"/>
                    <a:pt x="542608" y="1256126"/>
                    <a:pt x="612000" y="1231645"/>
                  </a:cubicBezTo>
                  <a:lnTo>
                    <a:pt x="591263" y="10368"/>
                  </a:lnTo>
                  <a:lnTo>
                    <a:pt x="2939" y="1491744"/>
                  </a:lnTo>
                  <a:lnTo>
                    <a:pt x="0" y="1491744"/>
                  </a:lnTo>
                  <a:lnTo>
                    <a:pt x="2009" y="1494147"/>
                  </a:lnTo>
                  <a:lnTo>
                    <a:pt x="0" y="1499342"/>
                  </a:lnTo>
                  <a:lnTo>
                    <a:pt x="6353" y="1499342"/>
                  </a:lnTo>
                  <a:cubicBezTo>
                    <a:pt x="274151" y="1797289"/>
                    <a:pt x="320153" y="2031319"/>
                    <a:pt x="273414" y="2293171"/>
                  </a:cubicBezTo>
                  <a:lnTo>
                    <a:pt x="1091887" y="2283744"/>
                  </a:lnTo>
                  <a:cubicBezTo>
                    <a:pt x="1035756" y="1984266"/>
                    <a:pt x="1081794" y="1833397"/>
                    <a:pt x="1340768" y="1499342"/>
                  </a:cubicBezTo>
                  <a:lnTo>
                    <a:pt x="1346449" y="1499342"/>
                  </a:lnTo>
                  <a:lnTo>
                    <a:pt x="1344512" y="1494334"/>
                  </a:lnTo>
                  <a:cubicBezTo>
                    <a:pt x="1345124" y="1493447"/>
                    <a:pt x="1345785" y="1492596"/>
                    <a:pt x="1346448" y="1491744"/>
                  </a:cubicBezTo>
                  <a:lnTo>
                    <a:pt x="1343510" y="1491744"/>
                  </a:lnTo>
                  <a:cubicBezTo>
                    <a:pt x="1140490" y="966846"/>
                    <a:pt x="958206" y="524898"/>
                    <a:pt x="755186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2" name="Rectangle 7">
              <a:extLst>
                <a:ext uri="{FF2B5EF4-FFF2-40B4-BE49-F238E27FC236}">
                  <a16:creationId xmlns:a16="http://schemas.microsoft.com/office/drawing/2014/main" id="{6863E4F1-E7DF-496F-8268-4182629CE648}"/>
                </a:ext>
              </a:extLst>
            </p:cNvPr>
            <p:cNvSpPr/>
            <p:nvPr/>
          </p:nvSpPr>
          <p:spPr>
            <a:xfrm rot="18900000">
              <a:off x="9585735" y="3654558"/>
              <a:ext cx="225664" cy="502732"/>
            </a:xfrm>
            <a:custGeom>
              <a:avLst/>
              <a:gdLst/>
              <a:ahLst/>
              <a:cxnLst/>
              <a:rect l="l" t="t" r="r" b="b"/>
              <a:pathLst>
                <a:path w="154109" h="343323">
                  <a:moveTo>
                    <a:pt x="102909" y="313772"/>
                  </a:moveTo>
                  <a:lnTo>
                    <a:pt x="102909" y="328547"/>
                  </a:lnTo>
                  <a:cubicBezTo>
                    <a:pt x="102909" y="336708"/>
                    <a:pt x="96294" y="343322"/>
                    <a:pt x="88133" y="343323"/>
                  </a:cubicBezTo>
                  <a:lnTo>
                    <a:pt x="65975" y="343322"/>
                  </a:lnTo>
                  <a:cubicBezTo>
                    <a:pt x="57814" y="343322"/>
                    <a:pt x="51199" y="336708"/>
                    <a:pt x="51199" y="328547"/>
                  </a:cubicBezTo>
                  <a:cubicBezTo>
                    <a:pt x="51199" y="323622"/>
                    <a:pt x="51200" y="318696"/>
                    <a:pt x="51200" y="313771"/>
                  </a:cubicBezTo>
                  <a:close/>
                  <a:moveTo>
                    <a:pt x="123327" y="15459"/>
                  </a:moveTo>
                  <a:cubicBezTo>
                    <a:pt x="141678" y="29245"/>
                    <a:pt x="152926" y="50497"/>
                    <a:pt x="154008" y="73425"/>
                  </a:cubicBezTo>
                  <a:cubicBezTo>
                    <a:pt x="155089" y="96353"/>
                    <a:pt x="145890" y="118568"/>
                    <a:pt x="128916" y="134021"/>
                  </a:cubicBezTo>
                  <a:lnTo>
                    <a:pt x="119294" y="123450"/>
                  </a:lnTo>
                  <a:cubicBezTo>
                    <a:pt x="133118" y="110865"/>
                    <a:pt x="140611" y="92772"/>
                    <a:pt x="139730" y="74098"/>
                  </a:cubicBezTo>
                  <a:cubicBezTo>
                    <a:pt x="138850" y="55424"/>
                    <a:pt x="129689" y="38115"/>
                    <a:pt x="114743" y="26887"/>
                  </a:cubicBezTo>
                  <a:close/>
                  <a:moveTo>
                    <a:pt x="136698" y="17411"/>
                  </a:moveTo>
                  <a:cubicBezTo>
                    <a:pt x="103758" y="-15529"/>
                    <a:pt x="50351" y="-15529"/>
                    <a:pt x="17412" y="17411"/>
                  </a:cubicBezTo>
                  <a:cubicBezTo>
                    <a:pt x="-15528" y="50351"/>
                    <a:pt x="-15528" y="103757"/>
                    <a:pt x="17412" y="136697"/>
                  </a:cubicBezTo>
                  <a:cubicBezTo>
                    <a:pt x="50351" y="169637"/>
                    <a:pt x="103758" y="169637"/>
                    <a:pt x="136698" y="136697"/>
                  </a:cubicBezTo>
                  <a:cubicBezTo>
                    <a:pt x="169637" y="103757"/>
                    <a:pt x="169637" y="50351"/>
                    <a:pt x="136698" y="17411"/>
                  </a:cubicBezTo>
                  <a:close/>
                  <a:moveTo>
                    <a:pt x="154109" y="0"/>
                  </a:moveTo>
                  <a:cubicBezTo>
                    <a:pt x="196665" y="42556"/>
                    <a:pt x="196665" y="111552"/>
                    <a:pt x="154109" y="154108"/>
                  </a:cubicBezTo>
                  <a:cubicBezTo>
                    <a:pt x="139576" y="168641"/>
                    <a:pt x="121959" y="178211"/>
                    <a:pt x="102912" y="180994"/>
                  </a:cubicBezTo>
                  <a:lnTo>
                    <a:pt x="102912" y="308310"/>
                  </a:lnTo>
                  <a:lnTo>
                    <a:pt x="51197" y="308310"/>
                  </a:lnTo>
                  <a:lnTo>
                    <a:pt x="51197" y="180994"/>
                  </a:lnTo>
                  <a:cubicBezTo>
                    <a:pt x="32150" y="178211"/>
                    <a:pt x="14534" y="168641"/>
                    <a:pt x="0" y="154108"/>
                  </a:cubicBezTo>
                  <a:cubicBezTo>
                    <a:pt x="-42555" y="111552"/>
                    <a:pt x="-42555" y="42556"/>
                    <a:pt x="0" y="0"/>
                  </a:cubicBezTo>
                  <a:cubicBezTo>
                    <a:pt x="42556" y="-42556"/>
                    <a:pt x="111553" y="-42556"/>
                    <a:pt x="154109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3" name="Parallelogram 15">
              <a:extLst>
                <a:ext uri="{FF2B5EF4-FFF2-40B4-BE49-F238E27FC236}">
                  <a16:creationId xmlns:a16="http://schemas.microsoft.com/office/drawing/2014/main" id="{B9B630A7-F7C2-4FBD-9E8D-4A422547309D}"/>
                </a:ext>
              </a:extLst>
            </p:cNvPr>
            <p:cNvSpPr/>
            <p:nvPr/>
          </p:nvSpPr>
          <p:spPr>
            <a:xfrm flipH="1">
              <a:off x="5267026" y="4641909"/>
              <a:ext cx="464493" cy="464493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6599FF71-919C-4E55-A119-7709151105C3}"/>
                </a:ext>
              </a:extLst>
            </p:cNvPr>
            <p:cNvSpPr/>
            <p:nvPr/>
          </p:nvSpPr>
          <p:spPr>
            <a:xfrm>
              <a:off x="7745410" y="3642506"/>
              <a:ext cx="460778" cy="453389"/>
            </a:xfrm>
            <a:custGeom>
              <a:avLst/>
              <a:gdLst/>
              <a:ahLst/>
              <a:cxnLst/>
              <a:rect l="l" t="t" r="r" b="b"/>
              <a:pathLst>
                <a:path w="3214097" h="3162551">
                  <a:moveTo>
                    <a:pt x="1014592" y="2306036"/>
                  </a:moveTo>
                  <a:cubicBezTo>
                    <a:pt x="854868" y="2306036"/>
                    <a:pt x="725386" y="2435518"/>
                    <a:pt x="725386" y="2595242"/>
                  </a:cubicBezTo>
                  <a:cubicBezTo>
                    <a:pt x="725386" y="2754966"/>
                    <a:pt x="854868" y="2884448"/>
                    <a:pt x="1014592" y="2884448"/>
                  </a:cubicBezTo>
                  <a:cubicBezTo>
                    <a:pt x="1174316" y="2884448"/>
                    <a:pt x="1303798" y="2754966"/>
                    <a:pt x="1303798" y="2595242"/>
                  </a:cubicBezTo>
                  <a:cubicBezTo>
                    <a:pt x="1303798" y="2435518"/>
                    <a:pt x="1174316" y="2306036"/>
                    <a:pt x="1014592" y="2306036"/>
                  </a:cubicBezTo>
                  <a:close/>
                  <a:moveTo>
                    <a:pt x="481275" y="1691816"/>
                  </a:moveTo>
                  <a:cubicBezTo>
                    <a:pt x="321551" y="1691816"/>
                    <a:pt x="192069" y="1821298"/>
                    <a:pt x="192069" y="1981022"/>
                  </a:cubicBezTo>
                  <a:cubicBezTo>
                    <a:pt x="192069" y="2140746"/>
                    <a:pt x="321551" y="2270228"/>
                    <a:pt x="481275" y="2270228"/>
                  </a:cubicBezTo>
                  <a:cubicBezTo>
                    <a:pt x="640999" y="2270228"/>
                    <a:pt x="770481" y="2140746"/>
                    <a:pt x="770481" y="1981022"/>
                  </a:cubicBezTo>
                  <a:cubicBezTo>
                    <a:pt x="770481" y="1821298"/>
                    <a:pt x="640999" y="1691816"/>
                    <a:pt x="481275" y="1691816"/>
                  </a:cubicBezTo>
                  <a:close/>
                  <a:moveTo>
                    <a:pt x="2764751" y="1113404"/>
                  </a:moveTo>
                  <a:cubicBezTo>
                    <a:pt x="2605027" y="1113404"/>
                    <a:pt x="2475545" y="1242886"/>
                    <a:pt x="2475545" y="1402610"/>
                  </a:cubicBezTo>
                  <a:cubicBezTo>
                    <a:pt x="2475545" y="1562334"/>
                    <a:pt x="2605027" y="1691816"/>
                    <a:pt x="2764751" y="1691816"/>
                  </a:cubicBezTo>
                  <a:cubicBezTo>
                    <a:pt x="2924475" y="1691816"/>
                    <a:pt x="3053957" y="1562334"/>
                    <a:pt x="3053957" y="1402610"/>
                  </a:cubicBezTo>
                  <a:cubicBezTo>
                    <a:pt x="3053957" y="1242886"/>
                    <a:pt x="2924475" y="1113404"/>
                    <a:pt x="2764751" y="1113404"/>
                  </a:cubicBezTo>
                  <a:close/>
                  <a:moveTo>
                    <a:pt x="532503" y="881964"/>
                  </a:moveTo>
                  <a:cubicBezTo>
                    <a:pt x="372779" y="881964"/>
                    <a:pt x="243297" y="1011446"/>
                    <a:pt x="243297" y="1171170"/>
                  </a:cubicBezTo>
                  <a:cubicBezTo>
                    <a:pt x="243297" y="1330894"/>
                    <a:pt x="372779" y="1460376"/>
                    <a:pt x="532503" y="1460376"/>
                  </a:cubicBezTo>
                  <a:cubicBezTo>
                    <a:pt x="692227" y="1460376"/>
                    <a:pt x="821709" y="1330894"/>
                    <a:pt x="821709" y="1171170"/>
                  </a:cubicBezTo>
                  <a:cubicBezTo>
                    <a:pt x="821709" y="1011446"/>
                    <a:pt x="692227" y="881964"/>
                    <a:pt x="532503" y="881964"/>
                  </a:cubicBezTo>
                  <a:close/>
                  <a:moveTo>
                    <a:pt x="1162143" y="321316"/>
                  </a:moveTo>
                  <a:cubicBezTo>
                    <a:pt x="1002419" y="321316"/>
                    <a:pt x="872937" y="450798"/>
                    <a:pt x="872937" y="610522"/>
                  </a:cubicBezTo>
                  <a:cubicBezTo>
                    <a:pt x="872937" y="770246"/>
                    <a:pt x="1002419" y="899728"/>
                    <a:pt x="1162143" y="899728"/>
                  </a:cubicBezTo>
                  <a:cubicBezTo>
                    <a:pt x="1321867" y="899728"/>
                    <a:pt x="1451349" y="770246"/>
                    <a:pt x="1451349" y="610522"/>
                  </a:cubicBezTo>
                  <a:cubicBezTo>
                    <a:pt x="1451349" y="450798"/>
                    <a:pt x="1321867" y="321316"/>
                    <a:pt x="1162143" y="321316"/>
                  </a:cubicBezTo>
                  <a:close/>
                  <a:moveTo>
                    <a:pt x="1963447" y="177300"/>
                  </a:moveTo>
                  <a:cubicBezTo>
                    <a:pt x="1803723" y="177300"/>
                    <a:pt x="1674241" y="306782"/>
                    <a:pt x="1674241" y="466506"/>
                  </a:cubicBezTo>
                  <a:cubicBezTo>
                    <a:pt x="1674241" y="626230"/>
                    <a:pt x="1803723" y="755712"/>
                    <a:pt x="1963447" y="755712"/>
                  </a:cubicBezTo>
                  <a:cubicBezTo>
                    <a:pt x="2123171" y="755712"/>
                    <a:pt x="2252653" y="626230"/>
                    <a:pt x="2252653" y="466506"/>
                  </a:cubicBezTo>
                  <a:cubicBezTo>
                    <a:pt x="2252653" y="306782"/>
                    <a:pt x="2123171" y="177300"/>
                    <a:pt x="1963447" y="177300"/>
                  </a:cubicBezTo>
                  <a:close/>
                  <a:moveTo>
                    <a:pt x="1752672" y="312"/>
                  </a:moveTo>
                  <a:cubicBezTo>
                    <a:pt x="1817888" y="-690"/>
                    <a:pt x="1885249" y="703"/>
                    <a:pt x="1954799" y="4657"/>
                  </a:cubicBezTo>
                  <a:cubicBezTo>
                    <a:pt x="2504015" y="53541"/>
                    <a:pt x="2975590" y="412975"/>
                    <a:pt x="3145244" y="944937"/>
                  </a:cubicBezTo>
                  <a:cubicBezTo>
                    <a:pt x="3412664" y="2126757"/>
                    <a:pt x="2837568" y="2017487"/>
                    <a:pt x="2506889" y="1867964"/>
                  </a:cubicBezTo>
                  <a:cubicBezTo>
                    <a:pt x="1580987" y="1673869"/>
                    <a:pt x="2725425" y="3197869"/>
                    <a:pt x="1014520" y="3161925"/>
                  </a:cubicBezTo>
                  <a:cubicBezTo>
                    <a:pt x="-14898" y="3061283"/>
                    <a:pt x="-138545" y="1873713"/>
                    <a:pt x="108747" y="1100212"/>
                  </a:cubicBezTo>
                  <a:cubicBezTo>
                    <a:pt x="278579" y="569148"/>
                    <a:pt x="774429" y="15339"/>
                    <a:pt x="1752672" y="312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5" name="Rectangle 30">
              <a:extLst>
                <a:ext uri="{FF2B5EF4-FFF2-40B4-BE49-F238E27FC236}">
                  <a16:creationId xmlns:a16="http://schemas.microsoft.com/office/drawing/2014/main" id="{65E6D47B-9347-4775-A239-D36381B8FFE6}"/>
                </a:ext>
              </a:extLst>
            </p:cNvPr>
            <p:cNvSpPr/>
            <p:nvPr/>
          </p:nvSpPr>
          <p:spPr>
            <a:xfrm>
              <a:off x="11063701" y="3600566"/>
              <a:ext cx="464493" cy="46313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6" name="Rectangle 7">
              <a:extLst>
                <a:ext uri="{FF2B5EF4-FFF2-40B4-BE49-F238E27FC236}">
                  <a16:creationId xmlns:a16="http://schemas.microsoft.com/office/drawing/2014/main" id="{DB688600-50A1-4D5A-811A-1F7124C05AB8}"/>
                </a:ext>
              </a:extLst>
            </p:cNvPr>
            <p:cNvSpPr/>
            <p:nvPr/>
          </p:nvSpPr>
          <p:spPr>
            <a:xfrm>
              <a:off x="6950824" y="1518716"/>
              <a:ext cx="471567" cy="47156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7" name="Rectangle 15">
              <a:extLst>
                <a:ext uri="{FF2B5EF4-FFF2-40B4-BE49-F238E27FC236}">
                  <a16:creationId xmlns:a16="http://schemas.microsoft.com/office/drawing/2014/main" id="{7C5F1C99-F755-4DB7-856C-B5132FB841EF}"/>
                </a:ext>
              </a:extLst>
            </p:cNvPr>
            <p:cNvSpPr/>
            <p:nvPr/>
          </p:nvSpPr>
          <p:spPr>
            <a:xfrm rot="5400000">
              <a:off x="7737684" y="1518715"/>
              <a:ext cx="472195" cy="471568"/>
            </a:xfrm>
            <a:custGeom>
              <a:avLst/>
              <a:gdLst/>
              <a:ahLst/>
              <a:cxnLst/>
              <a:rect l="l" t="t" r="r" b="b"/>
              <a:pathLst>
                <a:path w="3244313" h="3240000">
                  <a:moveTo>
                    <a:pt x="2055482" y="677891"/>
                  </a:moveTo>
                  <a:lnTo>
                    <a:pt x="2055482" y="209891"/>
                  </a:lnTo>
                  <a:lnTo>
                    <a:pt x="2919482" y="209891"/>
                  </a:lnTo>
                  <a:lnTo>
                    <a:pt x="2919482" y="677891"/>
                  </a:lnTo>
                  <a:close/>
                  <a:moveTo>
                    <a:pt x="1695482" y="1397971"/>
                  </a:moveTo>
                  <a:lnTo>
                    <a:pt x="1695482" y="929971"/>
                  </a:lnTo>
                  <a:lnTo>
                    <a:pt x="2919482" y="929971"/>
                  </a:lnTo>
                  <a:lnTo>
                    <a:pt x="2919482" y="1397971"/>
                  </a:lnTo>
                  <a:close/>
                  <a:moveTo>
                    <a:pt x="1335482" y="2118051"/>
                  </a:moveTo>
                  <a:lnTo>
                    <a:pt x="1335482" y="1650051"/>
                  </a:lnTo>
                  <a:lnTo>
                    <a:pt x="2919482" y="1650051"/>
                  </a:lnTo>
                  <a:lnTo>
                    <a:pt x="2919482" y="2118051"/>
                  </a:lnTo>
                  <a:close/>
                  <a:moveTo>
                    <a:pt x="975482" y="2838131"/>
                  </a:moveTo>
                  <a:lnTo>
                    <a:pt x="975482" y="2370131"/>
                  </a:lnTo>
                  <a:lnTo>
                    <a:pt x="2919482" y="2370131"/>
                  </a:lnTo>
                  <a:lnTo>
                    <a:pt x="2919482" y="2838131"/>
                  </a:lnTo>
                  <a:close/>
                  <a:moveTo>
                    <a:pt x="10788" y="2651034"/>
                  </a:moveTo>
                  <a:lnTo>
                    <a:pt x="1168116" y="646484"/>
                  </a:lnTo>
                  <a:lnTo>
                    <a:pt x="1038664" y="571745"/>
                  </a:lnTo>
                  <a:lnTo>
                    <a:pt x="1533856" y="311959"/>
                  </a:lnTo>
                  <a:lnTo>
                    <a:pt x="1556471" y="870701"/>
                  </a:lnTo>
                  <a:lnTo>
                    <a:pt x="1427019" y="795962"/>
                  </a:lnTo>
                  <a:lnTo>
                    <a:pt x="269691" y="2800512"/>
                  </a:lnTo>
                  <a:close/>
                  <a:moveTo>
                    <a:pt x="0" y="3240000"/>
                  </a:moveTo>
                  <a:lnTo>
                    <a:pt x="0" y="3060000"/>
                  </a:lnTo>
                  <a:lnTo>
                    <a:pt x="3064313" y="3060000"/>
                  </a:lnTo>
                  <a:lnTo>
                    <a:pt x="3064313" y="0"/>
                  </a:lnTo>
                  <a:lnTo>
                    <a:pt x="3244313" y="0"/>
                  </a:lnTo>
                  <a:lnTo>
                    <a:pt x="3244313" y="3240000"/>
                  </a:lnTo>
                  <a:lnTo>
                    <a:pt x="3240000" y="3240000"/>
                  </a:lnTo>
                  <a:lnTo>
                    <a:pt x="3064313" y="3240000"/>
                  </a:ln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8" name="Pie 24">
              <a:extLst>
                <a:ext uri="{FF2B5EF4-FFF2-40B4-BE49-F238E27FC236}">
                  <a16:creationId xmlns:a16="http://schemas.microsoft.com/office/drawing/2014/main" id="{990EF1E9-F421-4E63-BB7E-5999D8B202B3}"/>
                </a:ext>
              </a:extLst>
            </p:cNvPr>
            <p:cNvSpPr/>
            <p:nvPr/>
          </p:nvSpPr>
          <p:spPr>
            <a:xfrm>
              <a:off x="6809927" y="4618984"/>
              <a:ext cx="513183" cy="510342"/>
            </a:xfrm>
            <a:custGeom>
              <a:avLst/>
              <a:gdLst/>
              <a:ahLst/>
              <a:cxnLst/>
              <a:rect l="l" t="t" r="r" b="b"/>
              <a:pathLst>
                <a:path w="3228711" h="3210836">
                  <a:moveTo>
                    <a:pt x="351626" y="695968"/>
                  </a:moveTo>
                  <a:lnTo>
                    <a:pt x="1548007" y="1678300"/>
                  </a:lnTo>
                  <a:lnTo>
                    <a:pt x="236194" y="2500159"/>
                  </a:lnTo>
                  <a:cubicBezTo>
                    <a:pt x="-116985" y="1936431"/>
                    <a:pt x="-70514" y="1210092"/>
                    <a:pt x="351626" y="695968"/>
                  </a:cubicBezTo>
                  <a:close/>
                  <a:moveTo>
                    <a:pt x="1957429" y="262366"/>
                  </a:moveTo>
                  <a:cubicBezTo>
                    <a:pt x="2634256" y="359480"/>
                    <a:pt x="3156733" y="907132"/>
                    <a:pt x="3221913" y="1587776"/>
                  </a:cubicBezTo>
                  <a:cubicBezTo>
                    <a:pt x="3287093" y="2268421"/>
                    <a:pt x="2878048" y="2905277"/>
                    <a:pt x="2231953" y="3129078"/>
                  </a:cubicBezTo>
                  <a:cubicBezTo>
                    <a:pt x="1585858" y="3352879"/>
                    <a:pt x="870522" y="3105497"/>
                    <a:pt x="500715" y="2530372"/>
                  </a:cubicBezTo>
                  <a:lnTo>
                    <a:pt x="1746987" y="1729019"/>
                  </a:lnTo>
                  <a:close/>
                  <a:moveTo>
                    <a:pt x="1604447" y="200"/>
                  </a:moveTo>
                  <a:cubicBezTo>
                    <a:pt x="1665125" y="-778"/>
                    <a:pt x="1726175" y="1809"/>
                    <a:pt x="1787307" y="8072"/>
                  </a:cubicBezTo>
                  <a:lnTo>
                    <a:pt x="1629532" y="1548011"/>
                  </a:lnTo>
                  <a:lnTo>
                    <a:pt x="483856" y="506987"/>
                  </a:lnTo>
                  <a:cubicBezTo>
                    <a:pt x="773141" y="188622"/>
                    <a:pt x="1179697" y="7051"/>
                    <a:pt x="1604447" y="20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9" name="Parallelogram 30">
              <a:extLst>
                <a:ext uri="{FF2B5EF4-FFF2-40B4-BE49-F238E27FC236}">
                  <a16:creationId xmlns:a16="http://schemas.microsoft.com/office/drawing/2014/main" id="{93B43CBF-3F6E-4175-9AFE-33BE601504E1}"/>
                </a:ext>
              </a:extLst>
            </p:cNvPr>
            <p:cNvSpPr/>
            <p:nvPr/>
          </p:nvSpPr>
          <p:spPr>
            <a:xfrm flipH="1">
              <a:off x="11038458" y="2527766"/>
              <a:ext cx="514976" cy="516250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0" name="Block Arc 14">
              <a:extLst>
                <a:ext uri="{FF2B5EF4-FFF2-40B4-BE49-F238E27FC236}">
                  <a16:creationId xmlns:a16="http://schemas.microsoft.com/office/drawing/2014/main" id="{B3445311-4A79-44D3-A341-4E039F1A18B6}"/>
                </a:ext>
              </a:extLst>
            </p:cNvPr>
            <p:cNvSpPr/>
            <p:nvPr/>
          </p:nvSpPr>
          <p:spPr>
            <a:xfrm rot="16200000">
              <a:off x="8525358" y="1470612"/>
              <a:ext cx="567400" cy="567774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1" name="Block Arc 41">
              <a:extLst>
                <a:ext uri="{FF2B5EF4-FFF2-40B4-BE49-F238E27FC236}">
                  <a16:creationId xmlns:a16="http://schemas.microsoft.com/office/drawing/2014/main" id="{6E7C9892-B74B-4AD5-9906-8A7746B6301A}"/>
                </a:ext>
              </a:extLst>
            </p:cNvPr>
            <p:cNvSpPr/>
            <p:nvPr/>
          </p:nvSpPr>
          <p:spPr>
            <a:xfrm>
              <a:off x="9408551" y="1424302"/>
              <a:ext cx="473301" cy="660394"/>
            </a:xfrm>
            <a:custGeom>
              <a:avLst/>
              <a:gdLst/>
              <a:ahLst/>
              <a:cxnLst/>
              <a:rect l="l" t="t" r="r" b="b"/>
              <a:pathLst>
                <a:path w="2512265" h="3505352">
                  <a:moveTo>
                    <a:pt x="1276582" y="2106401"/>
                  </a:moveTo>
                  <a:cubicBezTo>
                    <a:pt x="1154832" y="2195007"/>
                    <a:pt x="1018024" y="2262207"/>
                    <a:pt x="871321" y="2302645"/>
                  </a:cubicBezTo>
                  <a:cubicBezTo>
                    <a:pt x="1041049" y="2346709"/>
                    <a:pt x="1216984" y="2342691"/>
                    <a:pt x="1380867" y="2295542"/>
                  </a:cubicBezTo>
                  <a:cubicBezTo>
                    <a:pt x="1352791" y="2227964"/>
                    <a:pt x="1317377" y="2164934"/>
                    <a:pt x="1276582" y="2106401"/>
                  </a:cubicBezTo>
                  <a:close/>
                  <a:moveTo>
                    <a:pt x="931061" y="1768598"/>
                  </a:moveTo>
                  <a:lnTo>
                    <a:pt x="785084" y="2021438"/>
                  </a:lnTo>
                  <a:lnTo>
                    <a:pt x="684448" y="2196711"/>
                  </a:lnTo>
                  <a:cubicBezTo>
                    <a:pt x="868931" y="2169533"/>
                    <a:pt x="1041385" y="2098006"/>
                    <a:pt x="1189228" y="1991290"/>
                  </a:cubicBezTo>
                  <a:cubicBezTo>
                    <a:pt x="1113839" y="1904543"/>
                    <a:pt x="1026949" y="1829435"/>
                    <a:pt x="931061" y="1768598"/>
                  </a:cubicBezTo>
                  <a:close/>
                  <a:moveTo>
                    <a:pt x="1626242" y="1739577"/>
                  </a:moveTo>
                  <a:cubicBezTo>
                    <a:pt x="1556851" y="1850020"/>
                    <a:pt x="1471526" y="1947792"/>
                    <a:pt x="1374302" y="2030973"/>
                  </a:cubicBezTo>
                  <a:cubicBezTo>
                    <a:pt x="1422822" y="2099916"/>
                    <a:pt x="1464618" y="2174537"/>
                    <a:pt x="1497466" y="2254701"/>
                  </a:cubicBezTo>
                  <a:cubicBezTo>
                    <a:pt x="1664534" y="2184833"/>
                    <a:pt x="1813198" y="2068027"/>
                    <a:pt x="1922549" y="1910651"/>
                  </a:cubicBezTo>
                  <a:close/>
                  <a:moveTo>
                    <a:pt x="531158" y="1601275"/>
                  </a:moveTo>
                  <a:cubicBezTo>
                    <a:pt x="514831" y="1769123"/>
                    <a:pt x="535254" y="1939877"/>
                    <a:pt x="594029" y="2101141"/>
                  </a:cubicBezTo>
                  <a:lnTo>
                    <a:pt x="822377" y="1705631"/>
                  </a:lnTo>
                  <a:cubicBezTo>
                    <a:pt x="730789" y="1658398"/>
                    <a:pt x="632873" y="1623335"/>
                    <a:pt x="531158" y="1601275"/>
                  </a:cubicBezTo>
                  <a:close/>
                  <a:moveTo>
                    <a:pt x="270885" y="1572115"/>
                  </a:moveTo>
                  <a:cubicBezTo>
                    <a:pt x="231457" y="1572339"/>
                    <a:pt x="191799" y="1574812"/>
                    <a:pt x="152057" y="1579894"/>
                  </a:cubicBezTo>
                  <a:cubicBezTo>
                    <a:pt x="195418" y="1760005"/>
                    <a:pt x="289893" y="1927350"/>
                    <a:pt x="428945" y="2058945"/>
                  </a:cubicBezTo>
                  <a:cubicBezTo>
                    <a:pt x="384418" y="1901749"/>
                    <a:pt x="371313" y="1738504"/>
                    <a:pt x="388331" y="1577832"/>
                  </a:cubicBezTo>
                  <a:cubicBezTo>
                    <a:pt x="349511" y="1573916"/>
                    <a:pt x="310313" y="1571891"/>
                    <a:pt x="270885" y="1572115"/>
                  </a:cubicBezTo>
                  <a:close/>
                  <a:moveTo>
                    <a:pt x="1117422" y="1445810"/>
                  </a:moveTo>
                  <a:lnTo>
                    <a:pt x="992684" y="1661863"/>
                  </a:lnTo>
                  <a:cubicBezTo>
                    <a:pt x="1102065" y="1730612"/>
                    <a:pt x="1200940" y="1816138"/>
                    <a:pt x="1286200" y="1915345"/>
                  </a:cubicBezTo>
                  <a:cubicBezTo>
                    <a:pt x="1368713" y="1844119"/>
                    <a:pt x="1441290" y="1760865"/>
                    <a:pt x="1500981" y="1667258"/>
                  </a:cubicBezTo>
                  <a:close/>
                  <a:moveTo>
                    <a:pt x="2092402" y="1221082"/>
                  </a:moveTo>
                  <a:cubicBezTo>
                    <a:pt x="2001593" y="1234047"/>
                    <a:pt x="1911092" y="1235450"/>
                    <a:pt x="1822337" y="1227227"/>
                  </a:cubicBezTo>
                  <a:cubicBezTo>
                    <a:pt x="1800443" y="1366691"/>
                    <a:pt x="1756170" y="1503162"/>
                    <a:pt x="1688847" y="1630684"/>
                  </a:cubicBezTo>
                  <a:lnTo>
                    <a:pt x="1987299" y="1802996"/>
                  </a:lnTo>
                  <a:cubicBezTo>
                    <a:pt x="2084887" y="1618081"/>
                    <a:pt x="2117858" y="1415133"/>
                    <a:pt x="2092402" y="1221082"/>
                  </a:cubicBezTo>
                  <a:close/>
                  <a:moveTo>
                    <a:pt x="649579" y="1175701"/>
                  </a:moveTo>
                  <a:cubicBezTo>
                    <a:pt x="600911" y="1272240"/>
                    <a:pt x="566994" y="1374279"/>
                    <a:pt x="548013" y="1478728"/>
                  </a:cubicBezTo>
                  <a:cubicBezTo>
                    <a:pt x="665588" y="1503392"/>
                    <a:pt x="778659" y="1543786"/>
                    <a:pt x="883938" y="1599004"/>
                  </a:cubicBezTo>
                  <a:lnTo>
                    <a:pt x="1008644" y="1383007"/>
                  </a:lnTo>
                  <a:close/>
                  <a:moveTo>
                    <a:pt x="1325201" y="1085928"/>
                  </a:moveTo>
                  <a:lnTo>
                    <a:pt x="1180226" y="1337032"/>
                  </a:lnTo>
                  <a:lnTo>
                    <a:pt x="1563461" y="1558293"/>
                  </a:lnTo>
                  <a:cubicBezTo>
                    <a:pt x="1621429" y="1447029"/>
                    <a:pt x="1659763" y="1328223"/>
                    <a:pt x="1679185" y="1206861"/>
                  </a:cubicBezTo>
                  <a:cubicBezTo>
                    <a:pt x="1555153" y="1183834"/>
                    <a:pt x="1435895" y="1143161"/>
                    <a:pt x="1325201" y="1085928"/>
                  </a:cubicBezTo>
                  <a:close/>
                  <a:moveTo>
                    <a:pt x="216369" y="925587"/>
                  </a:moveTo>
                  <a:cubicBezTo>
                    <a:pt x="135862" y="1096620"/>
                    <a:pt x="108667" y="1281041"/>
                    <a:pt x="130011" y="1458436"/>
                  </a:cubicBezTo>
                  <a:cubicBezTo>
                    <a:pt x="222591" y="1446071"/>
                    <a:pt x="314795" y="1446181"/>
                    <a:pt x="405131" y="1455463"/>
                  </a:cubicBezTo>
                  <a:cubicBezTo>
                    <a:pt x="426945" y="1333935"/>
                    <a:pt x="466667" y="1215249"/>
                    <a:pt x="524206" y="1103317"/>
                  </a:cubicBezTo>
                  <a:close/>
                  <a:moveTo>
                    <a:pt x="943246" y="797103"/>
                  </a:moveTo>
                  <a:cubicBezTo>
                    <a:pt x="853400" y="873630"/>
                    <a:pt x="774733" y="963960"/>
                    <a:pt x="711316" y="1066306"/>
                  </a:cubicBezTo>
                  <a:lnTo>
                    <a:pt x="1071447" y="1274228"/>
                  </a:lnTo>
                  <a:lnTo>
                    <a:pt x="1215869" y="1024081"/>
                  </a:lnTo>
                  <a:cubicBezTo>
                    <a:pt x="1115458" y="961776"/>
                    <a:pt x="1023809" y="885272"/>
                    <a:pt x="943246" y="797103"/>
                  </a:cubicBezTo>
                  <a:close/>
                  <a:moveTo>
                    <a:pt x="1777831" y="614825"/>
                  </a:moveTo>
                  <a:cubicBezTo>
                    <a:pt x="1828108" y="774217"/>
                    <a:pt x="1847177" y="940426"/>
                    <a:pt x="1835302" y="1104709"/>
                  </a:cubicBezTo>
                  <a:cubicBezTo>
                    <a:pt x="1912529" y="1111680"/>
                    <a:pt x="1991200" y="1110618"/>
                    <a:pt x="2070135" y="1099634"/>
                  </a:cubicBezTo>
                  <a:cubicBezTo>
                    <a:pt x="2023430" y="916066"/>
                    <a:pt x="1923963" y="746103"/>
                    <a:pt x="1777831" y="614825"/>
                  </a:cubicBezTo>
                  <a:close/>
                  <a:moveTo>
                    <a:pt x="1613169" y="587153"/>
                  </a:moveTo>
                  <a:lnTo>
                    <a:pt x="1386789" y="979253"/>
                  </a:lnTo>
                  <a:cubicBezTo>
                    <a:pt x="1482593" y="1028182"/>
                    <a:pt x="1585369" y="1063521"/>
                    <a:pt x="1692132" y="1084514"/>
                  </a:cubicBezTo>
                  <a:cubicBezTo>
                    <a:pt x="1702376" y="916614"/>
                    <a:pt x="1676765" y="746730"/>
                    <a:pt x="1613169" y="587153"/>
                  </a:cubicBezTo>
                  <a:close/>
                  <a:moveTo>
                    <a:pt x="1500307" y="531421"/>
                  </a:moveTo>
                  <a:cubicBezTo>
                    <a:pt x="1333628" y="560682"/>
                    <a:pt x="1177718" y="626786"/>
                    <a:pt x="1041762" y="721997"/>
                  </a:cubicBezTo>
                  <a:cubicBezTo>
                    <a:pt x="1111912" y="797410"/>
                    <a:pt x="1191076" y="863204"/>
                    <a:pt x="1277416" y="917480"/>
                  </a:cubicBezTo>
                  <a:close/>
                  <a:moveTo>
                    <a:pt x="708730" y="442269"/>
                  </a:moveTo>
                  <a:cubicBezTo>
                    <a:pt x="536145" y="518354"/>
                    <a:pt x="384460" y="645249"/>
                    <a:pt x="277225" y="815684"/>
                  </a:cubicBezTo>
                  <a:lnTo>
                    <a:pt x="586010" y="993961"/>
                  </a:lnTo>
                  <a:cubicBezTo>
                    <a:pt x="658009" y="876621"/>
                    <a:pt x="747803" y="773217"/>
                    <a:pt x="850548" y="685844"/>
                  </a:cubicBezTo>
                  <a:cubicBezTo>
                    <a:pt x="795399" y="611028"/>
                    <a:pt x="747545" y="529652"/>
                    <a:pt x="708730" y="442269"/>
                  </a:cubicBezTo>
                  <a:close/>
                  <a:moveTo>
                    <a:pt x="1114411" y="355452"/>
                  </a:moveTo>
                  <a:cubicBezTo>
                    <a:pt x="1016499" y="355167"/>
                    <a:pt x="919324" y="369705"/>
                    <a:pt x="826255" y="398131"/>
                  </a:cubicBezTo>
                  <a:cubicBezTo>
                    <a:pt x="858722" y="474940"/>
                    <a:pt x="900618" y="545829"/>
                    <a:pt x="948599" y="611249"/>
                  </a:cubicBezTo>
                  <a:cubicBezTo>
                    <a:pt x="1085375" y="512974"/>
                    <a:pt x="1240825" y="441488"/>
                    <a:pt x="1406980" y="401715"/>
                  </a:cubicBezTo>
                  <a:cubicBezTo>
                    <a:pt x="1310969" y="370847"/>
                    <a:pt x="1212322" y="355738"/>
                    <a:pt x="1114411" y="355452"/>
                  </a:cubicBezTo>
                  <a:close/>
                  <a:moveTo>
                    <a:pt x="1776283" y="295101"/>
                  </a:moveTo>
                  <a:lnTo>
                    <a:pt x="1710896" y="408983"/>
                  </a:lnTo>
                  <a:cubicBezTo>
                    <a:pt x="2209777" y="726145"/>
                    <a:pt x="2373723" y="1383396"/>
                    <a:pt x="2075153" y="1900534"/>
                  </a:cubicBezTo>
                  <a:cubicBezTo>
                    <a:pt x="1777480" y="2416119"/>
                    <a:pt x="1129323" y="2603192"/>
                    <a:pt x="606057" y="2333243"/>
                  </a:cubicBezTo>
                  <a:lnTo>
                    <a:pt x="534769" y="2457402"/>
                  </a:lnTo>
                  <a:cubicBezTo>
                    <a:pt x="1115347" y="2755664"/>
                    <a:pt x="1834151" y="2554240"/>
                    <a:pt x="2173557" y="1987198"/>
                  </a:cubicBezTo>
                  <a:cubicBezTo>
                    <a:pt x="2520801" y="1407062"/>
                    <a:pt x="2343129" y="657734"/>
                    <a:pt x="1776283" y="295101"/>
                  </a:cubicBezTo>
                  <a:close/>
                  <a:moveTo>
                    <a:pt x="1831804" y="0"/>
                  </a:moveTo>
                  <a:cubicBezTo>
                    <a:pt x="1881515" y="0"/>
                    <a:pt x="1921814" y="40299"/>
                    <a:pt x="1921814" y="90010"/>
                  </a:cubicBezTo>
                  <a:cubicBezTo>
                    <a:pt x="1921814" y="123853"/>
                    <a:pt x="1903137" y="153333"/>
                    <a:pt x="1874873" y="167531"/>
                  </a:cubicBezTo>
                  <a:cubicBezTo>
                    <a:pt x="2505724" y="579432"/>
                    <a:pt x="2701456" y="1419035"/>
                    <a:pt x="2311836" y="2069966"/>
                  </a:cubicBezTo>
                  <a:cubicBezTo>
                    <a:pt x="2067801" y="2477672"/>
                    <a:pt x="1650037" y="2717958"/>
                    <a:pt x="1209422" y="2750781"/>
                  </a:cubicBezTo>
                  <a:lnTo>
                    <a:pt x="1209422" y="3191198"/>
                  </a:lnTo>
                  <a:cubicBezTo>
                    <a:pt x="1228953" y="3190691"/>
                    <a:pt x="1248332" y="3191937"/>
                    <a:pt x="1267595" y="3193449"/>
                  </a:cubicBezTo>
                  <a:cubicBezTo>
                    <a:pt x="1660899" y="3224325"/>
                    <a:pt x="1926978" y="3358049"/>
                    <a:pt x="1884661" y="3503570"/>
                  </a:cubicBezTo>
                  <a:lnTo>
                    <a:pt x="318693" y="3505352"/>
                  </a:lnTo>
                  <a:cubicBezTo>
                    <a:pt x="273700" y="3359367"/>
                    <a:pt x="539657" y="3224666"/>
                    <a:pt x="934393" y="3193515"/>
                  </a:cubicBezTo>
                  <a:lnTo>
                    <a:pt x="993398" y="3191208"/>
                  </a:lnTo>
                  <a:lnTo>
                    <a:pt x="993398" y="2750894"/>
                  </a:lnTo>
                  <a:cubicBezTo>
                    <a:pt x="812915" y="2737642"/>
                    <a:pt x="632784" y="2688481"/>
                    <a:pt x="463078" y="2601537"/>
                  </a:cubicBezTo>
                  <a:cubicBezTo>
                    <a:pt x="463677" y="2602537"/>
                    <a:pt x="463694" y="2603560"/>
                    <a:pt x="463694" y="2604587"/>
                  </a:cubicBezTo>
                  <a:cubicBezTo>
                    <a:pt x="463694" y="2654298"/>
                    <a:pt x="423395" y="2694597"/>
                    <a:pt x="373684" y="2694597"/>
                  </a:cubicBezTo>
                  <a:cubicBezTo>
                    <a:pt x="323973" y="2694597"/>
                    <a:pt x="283674" y="2654298"/>
                    <a:pt x="283674" y="2604587"/>
                  </a:cubicBezTo>
                  <a:cubicBezTo>
                    <a:pt x="283674" y="2554876"/>
                    <a:pt x="323973" y="2514577"/>
                    <a:pt x="373684" y="2514577"/>
                  </a:cubicBezTo>
                  <a:lnTo>
                    <a:pt x="377019" y="2515250"/>
                  </a:lnTo>
                  <a:lnTo>
                    <a:pt x="511820" y="2280472"/>
                  </a:lnTo>
                  <a:lnTo>
                    <a:pt x="495824" y="2271237"/>
                  </a:lnTo>
                  <a:lnTo>
                    <a:pt x="496783" y="2269575"/>
                  </a:lnTo>
                  <a:cubicBezTo>
                    <a:pt x="34226" y="1964050"/>
                    <a:pt x="-130424" y="1362029"/>
                    <a:pt x="110016" y="864184"/>
                  </a:cubicBezTo>
                  <a:lnTo>
                    <a:pt x="106296" y="862036"/>
                  </a:lnTo>
                  <a:lnTo>
                    <a:pt x="148828" y="788370"/>
                  </a:lnTo>
                  <a:lnTo>
                    <a:pt x="169099" y="753258"/>
                  </a:lnTo>
                  <a:lnTo>
                    <a:pt x="170873" y="754281"/>
                  </a:lnTo>
                  <a:cubicBezTo>
                    <a:pt x="475914" y="264737"/>
                    <a:pt x="1106018" y="92008"/>
                    <a:pt x="1617242" y="355196"/>
                  </a:cubicBezTo>
                  <a:lnTo>
                    <a:pt x="1748044" y="127384"/>
                  </a:lnTo>
                  <a:lnTo>
                    <a:pt x="1751959" y="129632"/>
                  </a:lnTo>
                  <a:cubicBezTo>
                    <a:pt x="1745165" y="117975"/>
                    <a:pt x="1741794" y="104386"/>
                    <a:pt x="1741794" y="90010"/>
                  </a:cubicBezTo>
                  <a:cubicBezTo>
                    <a:pt x="1741794" y="40299"/>
                    <a:pt x="1782093" y="0"/>
                    <a:pt x="1831804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2" name="Right Triangle 17">
              <a:extLst>
                <a:ext uri="{FF2B5EF4-FFF2-40B4-BE49-F238E27FC236}">
                  <a16:creationId xmlns:a16="http://schemas.microsoft.com/office/drawing/2014/main" id="{E97E413E-2A9A-417A-BD24-D86FB43D4C52}"/>
                </a:ext>
              </a:extLst>
            </p:cNvPr>
            <p:cNvSpPr/>
            <p:nvPr/>
          </p:nvSpPr>
          <p:spPr>
            <a:xfrm>
              <a:off x="7705746" y="4600959"/>
              <a:ext cx="385790" cy="546392"/>
            </a:xfrm>
            <a:custGeom>
              <a:avLst/>
              <a:gdLst/>
              <a:ahLst/>
              <a:cxnLst/>
              <a:rect l="l" t="t" r="r" b="b"/>
              <a:pathLst>
                <a:path w="2387678" h="3240000">
                  <a:moveTo>
                    <a:pt x="1645041" y="17032"/>
                  </a:moveTo>
                  <a:lnTo>
                    <a:pt x="2376264" y="17032"/>
                  </a:lnTo>
                  <a:lnTo>
                    <a:pt x="2376264" y="17033"/>
                  </a:lnTo>
                  <a:lnTo>
                    <a:pt x="1645042" y="17033"/>
                  </a:lnTo>
                  <a:close/>
                  <a:moveTo>
                    <a:pt x="0" y="17032"/>
                  </a:moveTo>
                  <a:lnTo>
                    <a:pt x="1379678" y="17032"/>
                  </a:lnTo>
                  <a:lnTo>
                    <a:pt x="1379678" y="996125"/>
                  </a:lnTo>
                  <a:lnTo>
                    <a:pt x="2376264" y="996125"/>
                  </a:lnTo>
                  <a:lnTo>
                    <a:pt x="2376264" y="3240000"/>
                  </a:lnTo>
                  <a:lnTo>
                    <a:pt x="0" y="3240000"/>
                  </a:lnTo>
                  <a:close/>
                  <a:moveTo>
                    <a:pt x="1498869" y="0"/>
                  </a:moveTo>
                  <a:lnTo>
                    <a:pt x="2387678" y="888809"/>
                  </a:lnTo>
                  <a:lnTo>
                    <a:pt x="1498869" y="888809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3" name="Oval 27">
              <a:extLst>
                <a:ext uri="{FF2B5EF4-FFF2-40B4-BE49-F238E27FC236}">
                  <a16:creationId xmlns:a16="http://schemas.microsoft.com/office/drawing/2014/main" id="{3F6DDDE1-5EDD-4116-97FB-642AD3ECDFB3}"/>
                </a:ext>
              </a:extLst>
            </p:cNvPr>
            <p:cNvSpPr/>
            <p:nvPr/>
          </p:nvSpPr>
          <p:spPr>
            <a:xfrm>
              <a:off x="4418496" y="5469184"/>
              <a:ext cx="409732" cy="779216"/>
            </a:xfrm>
            <a:custGeom>
              <a:avLst/>
              <a:gdLst/>
              <a:ahLst/>
              <a:cxnLst/>
              <a:rect l="l" t="t" r="r" b="b"/>
              <a:pathLst>
                <a:path w="1703664" h="3240001">
                  <a:moveTo>
                    <a:pt x="952533" y="2024463"/>
                  </a:moveTo>
                  <a:lnTo>
                    <a:pt x="856710" y="2024464"/>
                  </a:lnTo>
                  <a:lnTo>
                    <a:pt x="649879" y="2143878"/>
                  </a:lnTo>
                  <a:lnTo>
                    <a:pt x="728753" y="2280491"/>
                  </a:lnTo>
                  <a:lnTo>
                    <a:pt x="800462" y="2239090"/>
                  </a:lnTo>
                  <a:lnTo>
                    <a:pt x="800462" y="2476837"/>
                  </a:lnTo>
                  <a:lnTo>
                    <a:pt x="649878" y="2476837"/>
                  </a:lnTo>
                  <a:lnTo>
                    <a:pt x="649878" y="2634602"/>
                  </a:lnTo>
                  <a:lnTo>
                    <a:pt x="1067658" y="2634602"/>
                  </a:lnTo>
                  <a:lnTo>
                    <a:pt x="1067657" y="2476837"/>
                  </a:lnTo>
                  <a:lnTo>
                    <a:pt x="952532" y="2476837"/>
                  </a:lnTo>
                  <a:lnTo>
                    <a:pt x="952532" y="2151292"/>
                  </a:lnTo>
                  <a:lnTo>
                    <a:pt x="952534" y="2151291"/>
                  </a:lnTo>
                  <a:close/>
                  <a:moveTo>
                    <a:pt x="851832" y="1776101"/>
                  </a:moveTo>
                  <a:cubicBezTo>
                    <a:pt x="1189868" y="1776101"/>
                    <a:pt x="1463900" y="2050133"/>
                    <a:pt x="1463900" y="2388169"/>
                  </a:cubicBezTo>
                  <a:cubicBezTo>
                    <a:pt x="1463900" y="2726205"/>
                    <a:pt x="1189868" y="3000237"/>
                    <a:pt x="851832" y="3000237"/>
                  </a:cubicBezTo>
                  <a:cubicBezTo>
                    <a:pt x="513796" y="3000237"/>
                    <a:pt x="239764" y="2726205"/>
                    <a:pt x="239764" y="2388169"/>
                  </a:cubicBezTo>
                  <a:cubicBezTo>
                    <a:pt x="239764" y="2050133"/>
                    <a:pt x="513796" y="1776101"/>
                    <a:pt x="851832" y="1776101"/>
                  </a:cubicBezTo>
                  <a:close/>
                  <a:moveTo>
                    <a:pt x="851832" y="1689019"/>
                  </a:moveTo>
                  <a:cubicBezTo>
                    <a:pt x="465702" y="1689019"/>
                    <a:pt x="152682" y="2002039"/>
                    <a:pt x="152682" y="2388169"/>
                  </a:cubicBezTo>
                  <a:cubicBezTo>
                    <a:pt x="152682" y="2774299"/>
                    <a:pt x="465702" y="3087319"/>
                    <a:pt x="851832" y="3087319"/>
                  </a:cubicBezTo>
                  <a:cubicBezTo>
                    <a:pt x="1237962" y="3087319"/>
                    <a:pt x="1550982" y="2774299"/>
                    <a:pt x="1550982" y="2388169"/>
                  </a:cubicBezTo>
                  <a:cubicBezTo>
                    <a:pt x="1550982" y="2002039"/>
                    <a:pt x="1237962" y="1689019"/>
                    <a:pt x="851832" y="1689019"/>
                  </a:cubicBezTo>
                  <a:close/>
                  <a:moveTo>
                    <a:pt x="851832" y="1536337"/>
                  </a:moveTo>
                  <a:cubicBezTo>
                    <a:pt x="1322286" y="1536337"/>
                    <a:pt x="1703664" y="1917715"/>
                    <a:pt x="1703664" y="2388169"/>
                  </a:cubicBezTo>
                  <a:cubicBezTo>
                    <a:pt x="1703664" y="2858623"/>
                    <a:pt x="1322286" y="3240001"/>
                    <a:pt x="851832" y="3240001"/>
                  </a:cubicBezTo>
                  <a:cubicBezTo>
                    <a:pt x="381378" y="3240001"/>
                    <a:pt x="0" y="2858623"/>
                    <a:pt x="0" y="2388169"/>
                  </a:cubicBezTo>
                  <a:cubicBezTo>
                    <a:pt x="0" y="1917715"/>
                    <a:pt x="381378" y="1536337"/>
                    <a:pt x="851832" y="1536337"/>
                  </a:cubicBezTo>
                  <a:close/>
                  <a:moveTo>
                    <a:pt x="1173126" y="1"/>
                  </a:moveTo>
                  <a:lnTo>
                    <a:pt x="1383673" y="1"/>
                  </a:lnTo>
                  <a:lnTo>
                    <a:pt x="1383673" y="954514"/>
                  </a:lnTo>
                  <a:lnTo>
                    <a:pt x="1173126" y="1187717"/>
                  </a:lnTo>
                  <a:close/>
                  <a:moveTo>
                    <a:pt x="619488" y="0"/>
                  </a:moveTo>
                  <a:lnTo>
                    <a:pt x="1099698" y="0"/>
                  </a:lnTo>
                  <a:lnTo>
                    <a:pt x="1099698" y="1265464"/>
                  </a:lnTo>
                  <a:lnTo>
                    <a:pt x="859593" y="1532640"/>
                  </a:lnTo>
                  <a:lnTo>
                    <a:pt x="619488" y="1265464"/>
                  </a:lnTo>
                  <a:close/>
                  <a:moveTo>
                    <a:pt x="335512" y="0"/>
                  </a:moveTo>
                  <a:lnTo>
                    <a:pt x="546059" y="0"/>
                  </a:lnTo>
                  <a:lnTo>
                    <a:pt x="546059" y="1166181"/>
                  </a:lnTo>
                  <a:lnTo>
                    <a:pt x="335512" y="927455"/>
                  </a:ln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4" name="Parallelogram 15">
              <a:extLst>
                <a:ext uri="{FF2B5EF4-FFF2-40B4-BE49-F238E27FC236}">
                  <a16:creationId xmlns:a16="http://schemas.microsoft.com/office/drawing/2014/main" id="{D065C881-9363-4CC9-BFF7-E85324D106C2}"/>
                </a:ext>
              </a:extLst>
            </p:cNvPr>
            <p:cNvSpPr/>
            <p:nvPr/>
          </p:nvSpPr>
          <p:spPr>
            <a:xfrm rot="16200000">
              <a:off x="8536863" y="3545131"/>
              <a:ext cx="598764" cy="648141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5" name="Round Same Side Corner Rectangle 21">
              <a:extLst>
                <a:ext uri="{FF2B5EF4-FFF2-40B4-BE49-F238E27FC236}">
                  <a16:creationId xmlns:a16="http://schemas.microsoft.com/office/drawing/2014/main" id="{1C7AB8E5-0A2E-40BB-8EEC-B8B396035366}"/>
                </a:ext>
              </a:extLst>
            </p:cNvPr>
            <p:cNvSpPr/>
            <p:nvPr/>
          </p:nvSpPr>
          <p:spPr>
            <a:xfrm rot="10800000">
              <a:off x="9311063" y="2543932"/>
              <a:ext cx="386665" cy="436639"/>
            </a:xfrm>
            <a:custGeom>
              <a:avLst/>
              <a:gdLst/>
              <a:ahLst/>
              <a:cxnLst/>
              <a:rect l="l" t="t" r="r" b="b"/>
              <a:pathLst>
                <a:path w="2880320" h="3252576">
                  <a:moveTo>
                    <a:pt x="612726" y="2220771"/>
                  </a:moveTo>
                  <a:cubicBezTo>
                    <a:pt x="662432" y="2220771"/>
                    <a:pt x="702726" y="2180477"/>
                    <a:pt x="702726" y="2130771"/>
                  </a:cubicBezTo>
                  <a:lnTo>
                    <a:pt x="702726" y="438771"/>
                  </a:lnTo>
                  <a:cubicBezTo>
                    <a:pt x="702726" y="389065"/>
                    <a:pt x="662432" y="348771"/>
                    <a:pt x="612726" y="348771"/>
                  </a:cubicBezTo>
                  <a:cubicBezTo>
                    <a:pt x="563020" y="348771"/>
                    <a:pt x="522726" y="389065"/>
                    <a:pt x="522726" y="438771"/>
                  </a:cubicBezTo>
                  <a:lnTo>
                    <a:pt x="522726" y="2130771"/>
                  </a:lnTo>
                  <a:cubicBezTo>
                    <a:pt x="522726" y="2180477"/>
                    <a:pt x="563020" y="2220771"/>
                    <a:pt x="612726" y="2220771"/>
                  </a:cubicBezTo>
                  <a:close/>
                  <a:moveTo>
                    <a:pt x="1188790" y="2220771"/>
                  </a:moveTo>
                  <a:cubicBezTo>
                    <a:pt x="1238496" y="2220771"/>
                    <a:pt x="1278790" y="2180477"/>
                    <a:pt x="1278790" y="2130771"/>
                  </a:cubicBezTo>
                  <a:lnTo>
                    <a:pt x="1278790" y="438771"/>
                  </a:lnTo>
                  <a:cubicBezTo>
                    <a:pt x="1278790" y="389065"/>
                    <a:pt x="1238496" y="348771"/>
                    <a:pt x="1188790" y="348771"/>
                  </a:cubicBezTo>
                  <a:cubicBezTo>
                    <a:pt x="1139084" y="348771"/>
                    <a:pt x="1098790" y="389065"/>
                    <a:pt x="1098790" y="438771"/>
                  </a:cubicBezTo>
                  <a:lnTo>
                    <a:pt x="1098790" y="2130771"/>
                  </a:lnTo>
                  <a:cubicBezTo>
                    <a:pt x="1098790" y="2180477"/>
                    <a:pt x="1139084" y="2220771"/>
                    <a:pt x="1188790" y="2220771"/>
                  </a:cubicBezTo>
                  <a:close/>
                  <a:moveTo>
                    <a:pt x="1764854" y="2220771"/>
                  </a:moveTo>
                  <a:cubicBezTo>
                    <a:pt x="1814560" y="2220771"/>
                    <a:pt x="1854854" y="2180477"/>
                    <a:pt x="1854854" y="2130771"/>
                  </a:cubicBezTo>
                  <a:lnTo>
                    <a:pt x="1854854" y="438771"/>
                  </a:lnTo>
                  <a:cubicBezTo>
                    <a:pt x="1854854" y="389065"/>
                    <a:pt x="1814560" y="348771"/>
                    <a:pt x="1764854" y="348771"/>
                  </a:cubicBezTo>
                  <a:cubicBezTo>
                    <a:pt x="1715148" y="348771"/>
                    <a:pt x="1674854" y="389065"/>
                    <a:pt x="1674854" y="438771"/>
                  </a:cubicBezTo>
                  <a:lnTo>
                    <a:pt x="1674854" y="2130771"/>
                  </a:lnTo>
                  <a:cubicBezTo>
                    <a:pt x="1674854" y="2180477"/>
                    <a:pt x="1715148" y="2220771"/>
                    <a:pt x="1764854" y="2220771"/>
                  </a:cubicBezTo>
                  <a:close/>
                  <a:moveTo>
                    <a:pt x="2340918" y="2220771"/>
                  </a:moveTo>
                  <a:cubicBezTo>
                    <a:pt x="2390624" y="2220771"/>
                    <a:pt x="2430918" y="2180477"/>
                    <a:pt x="2430918" y="2130771"/>
                  </a:cubicBezTo>
                  <a:lnTo>
                    <a:pt x="2430918" y="438771"/>
                  </a:lnTo>
                  <a:cubicBezTo>
                    <a:pt x="2430918" y="389065"/>
                    <a:pt x="2390624" y="348771"/>
                    <a:pt x="2340918" y="348771"/>
                  </a:cubicBezTo>
                  <a:cubicBezTo>
                    <a:pt x="2291212" y="348771"/>
                    <a:pt x="2250918" y="389065"/>
                    <a:pt x="2250918" y="438771"/>
                  </a:cubicBezTo>
                  <a:lnTo>
                    <a:pt x="2250918" y="2130771"/>
                  </a:lnTo>
                  <a:cubicBezTo>
                    <a:pt x="2250918" y="2180477"/>
                    <a:pt x="2291212" y="2220771"/>
                    <a:pt x="2340918" y="2220771"/>
                  </a:cubicBezTo>
                  <a:close/>
                  <a:moveTo>
                    <a:pt x="2784182" y="2519920"/>
                  </a:moveTo>
                  <a:lnTo>
                    <a:pt x="96136" y="2519920"/>
                  </a:lnTo>
                  <a:lnTo>
                    <a:pt x="96136" y="419995"/>
                  </a:lnTo>
                  <a:cubicBezTo>
                    <a:pt x="96136" y="188038"/>
                    <a:pt x="284174" y="0"/>
                    <a:pt x="516131" y="0"/>
                  </a:cubicBezTo>
                  <a:lnTo>
                    <a:pt x="2364187" y="0"/>
                  </a:lnTo>
                  <a:cubicBezTo>
                    <a:pt x="2596144" y="0"/>
                    <a:pt x="2784182" y="188038"/>
                    <a:pt x="2784182" y="419995"/>
                  </a:cubicBezTo>
                  <a:close/>
                  <a:moveTo>
                    <a:pt x="1687966" y="3252576"/>
                  </a:moveTo>
                  <a:lnTo>
                    <a:pt x="1192350" y="3252576"/>
                  </a:lnTo>
                  <a:cubicBezTo>
                    <a:pt x="1129224" y="3252576"/>
                    <a:pt x="1078050" y="3201402"/>
                    <a:pt x="1078050" y="3138276"/>
                  </a:cubicBezTo>
                  <a:lnTo>
                    <a:pt x="1078050" y="3023976"/>
                  </a:lnTo>
                  <a:lnTo>
                    <a:pt x="60008" y="3023976"/>
                  </a:lnTo>
                  <a:cubicBezTo>
                    <a:pt x="26866" y="3023976"/>
                    <a:pt x="0" y="2997110"/>
                    <a:pt x="0" y="2963968"/>
                  </a:cubicBezTo>
                  <a:lnTo>
                    <a:pt x="0" y="2723944"/>
                  </a:lnTo>
                  <a:cubicBezTo>
                    <a:pt x="0" y="2690802"/>
                    <a:pt x="26866" y="2663936"/>
                    <a:pt x="60008" y="2663936"/>
                  </a:cubicBezTo>
                  <a:lnTo>
                    <a:pt x="2820312" y="2663936"/>
                  </a:lnTo>
                  <a:cubicBezTo>
                    <a:pt x="2853454" y="2663936"/>
                    <a:pt x="2880320" y="2690802"/>
                    <a:pt x="2880320" y="2723944"/>
                  </a:cubicBezTo>
                  <a:lnTo>
                    <a:pt x="2880320" y="2963968"/>
                  </a:lnTo>
                  <a:cubicBezTo>
                    <a:pt x="2880320" y="2997110"/>
                    <a:pt x="2853454" y="3023976"/>
                    <a:pt x="2820312" y="3023976"/>
                  </a:cubicBezTo>
                  <a:lnTo>
                    <a:pt x="1802266" y="3023976"/>
                  </a:lnTo>
                  <a:lnTo>
                    <a:pt x="1802266" y="3138276"/>
                  </a:lnTo>
                  <a:cubicBezTo>
                    <a:pt x="1802266" y="3201402"/>
                    <a:pt x="1751092" y="3252576"/>
                    <a:pt x="1687966" y="3252576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6" name="Oval 26">
              <a:extLst>
                <a:ext uri="{FF2B5EF4-FFF2-40B4-BE49-F238E27FC236}">
                  <a16:creationId xmlns:a16="http://schemas.microsoft.com/office/drawing/2014/main" id="{E0B51F0D-759C-4746-958D-038530115480}"/>
                </a:ext>
              </a:extLst>
            </p:cNvPr>
            <p:cNvSpPr/>
            <p:nvPr/>
          </p:nvSpPr>
          <p:spPr>
            <a:xfrm>
              <a:off x="6966942" y="3587275"/>
              <a:ext cx="472482" cy="563852"/>
            </a:xfrm>
            <a:custGeom>
              <a:avLst/>
              <a:gdLst/>
              <a:ahLst/>
              <a:cxnLst/>
              <a:rect l="l" t="t" r="r" b="b"/>
              <a:pathLst>
                <a:path w="2543357" h="3035197">
                  <a:moveTo>
                    <a:pt x="1932497" y="885460"/>
                  </a:moveTo>
                  <a:lnTo>
                    <a:pt x="1858608" y="981586"/>
                  </a:lnTo>
                  <a:cubicBezTo>
                    <a:pt x="2087948" y="1157874"/>
                    <a:pt x="2221364" y="1431493"/>
                    <a:pt x="2219022" y="1720748"/>
                  </a:cubicBezTo>
                  <a:lnTo>
                    <a:pt x="2340261" y="1721729"/>
                  </a:lnTo>
                  <a:cubicBezTo>
                    <a:pt x="2342911" y="1394473"/>
                    <a:pt x="2191967" y="1084907"/>
                    <a:pt x="1932497" y="885460"/>
                  </a:cubicBezTo>
                  <a:close/>
                  <a:moveTo>
                    <a:pt x="1028922" y="281987"/>
                  </a:moveTo>
                  <a:cubicBezTo>
                    <a:pt x="1157068" y="321344"/>
                    <a:pt x="1128134" y="299573"/>
                    <a:pt x="1193247" y="332230"/>
                  </a:cubicBezTo>
                  <a:cubicBezTo>
                    <a:pt x="1269854" y="451410"/>
                    <a:pt x="1301375" y="602654"/>
                    <a:pt x="1295736" y="739575"/>
                  </a:cubicBezTo>
                  <a:cubicBezTo>
                    <a:pt x="1418781" y="730097"/>
                    <a:pt x="1391656" y="622269"/>
                    <a:pt x="1842154" y="674175"/>
                  </a:cubicBezTo>
                  <a:cubicBezTo>
                    <a:pt x="2251963" y="725703"/>
                    <a:pt x="2543357" y="1202505"/>
                    <a:pt x="2543357" y="1911138"/>
                  </a:cubicBezTo>
                  <a:cubicBezTo>
                    <a:pt x="2543357" y="2619771"/>
                    <a:pt x="2228290" y="3174439"/>
                    <a:pt x="1189012" y="3004227"/>
                  </a:cubicBezTo>
                  <a:cubicBezTo>
                    <a:pt x="266689" y="3142266"/>
                    <a:pt x="99973" y="2479414"/>
                    <a:pt x="24671" y="2089269"/>
                  </a:cubicBezTo>
                  <a:cubicBezTo>
                    <a:pt x="-50631" y="1699124"/>
                    <a:pt x="9514" y="922425"/>
                    <a:pt x="737199" y="663358"/>
                  </a:cubicBezTo>
                  <a:cubicBezTo>
                    <a:pt x="1021153" y="585721"/>
                    <a:pt x="1093645" y="690425"/>
                    <a:pt x="1216376" y="728497"/>
                  </a:cubicBezTo>
                  <a:cubicBezTo>
                    <a:pt x="1183268" y="569368"/>
                    <a:pt x="1135766" y="458984"/>
                    <a:pt x="1028922" y="281987"/>
                  </a:cubicBezTo>
                  <a:close/>
                  <a:moveTo>
                    <a:pt x="1919942" y="47"/>
                  </a:moveTo>
                  <a:cubicBezTo>
                    <a:pt x="2086542" y="1491"/>
                    <a:pt x="2263938" y="35583"/>
                    <a:pt x="2350876" y="60453"/>
                  </a:cubicBezTo>
                  <a:cubicBezTo>
                    <a:pt x="2672784" y="174000"/>
                    <a:pt x="2321773" y="213881"/>
                    <a:pt x="2220060" y="345654"/>
                  </a:cubicBezTo>
                  <a:cubicBezTo>
                    <a:pt x="2118347" y="477427"/>
                    <a:pt x="2005019" y="609932"/>
                    <a:pt x="1770740" y="609932"/>
                  </a:cubicBezTo>
                  <a:lnTo>
                    <a:pt x="1326444" y="614956"/>
                  </a:lnTo>
                  <a:lnTo>
                    <a:pt x="1346541" y="320533"/>
                  </a:lnTo>
                  <a:cubicBezTo>
                    <a:pt x="1401807" y="115484"/>
                    <a:pt x="1563158" y="44336"/>
                    <a:pt x="1760692" y="11037"/>
                  </a:cubicBezTo>
                  <a:cubicBezTo>
                    <a:pt x="1810076" y="2712"/>
                    <a:pt x="1864409" y="-434"/>
                    <a:pt x="1919942" y="47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7" name="Freeform 32">
              <a:extLst>
                <a:ext uri="{FF2B5EF4-FFF2-40B4-BE49-F238E27FC236}">
                  <a16:creationId xmlns:a16="http://schemas.microsoft.com/office/drawing/2014/main" id="{79A36089-3EF0-44B0-9CE7-3DA3F0C94ED6}"/>
                </a:ext>
              </a:extLst>
            </p:cNvPr>
            <p:cNvSpPr/>
            <p:nvPr/>
          </p:nvSpPr>
          <p:spPr>
            <a:xfrm>
              <a:off x="4360223" y="1480860"/>
              <a:ext cx="597487" cy="547278"/>
            </a:xfrm>
            <a:custGeom>
              <a:avLst/>
              <a:gdLst/>
              <a:ahLst/>
              <a:cxnLst/>
              <a:rect l="l" t="t" r="r" b="b"/>
              <a:pathLst>
                <a:path w="3210745" h="2940925">
                  <a:moveTo>
                    <a:pt x="340528" y="2526682"/>
                  </a:moveTo>
                  <a:cubicBezTo>
                    <a:pt x="280875" y="2526682"/>
                    <a:pt x="232516" y="2575041"/>
                    <a:pt x="232516" y="2634694"/>
                  </a:cubicBezTo>
                  <a:cubicBezTo>
                    <a:pt x="232516" y="2694347"/>
                    <a:pt x="280875" y="2742706"/>
                    <a:pt x="340528" y="2742706"/>
                  </a:cubicBezTo>
                  <a:cubicBezTo>
                    <a:pt x="400181" y="2742706"/>
                    <a:pt x="448540" y="2694347"/>
                    <a:pt x="448540" y="2634694"/>
                  </a:cubicBezTo>
                  <a:cubicBezTo>
                    <a:pt x="448540" y="2575041"/>
                    <a:pt x="400181" y="2526682"/>
                    <a:pt x="340528" y="2526682"/>
                  </a:cubicBezTo>
                  <a:close/>
                  <a:moveTo>
                    <a:pt x="1821636" y="152"/>
                  </a:moveTo>
                  <a:cubicBezTo>
                    <a:pt x="1920275" y="-4956"/>
                    <a:pt x="2051571" y="119306"/>
                    <a:pt x="2102482" y="278737"/>
                  </a:cubicBezTo>
                  <a:cubicBezTo>
                    <a:pt x="2192513" y="649582"/>
                    <a:pt x="1575154" y="1213351"/>
                    <a:pt x="2006019" y="1236931"/>
                  </a:cubicBezTo>
                  <a:cubicBezTo>
                    <a:pt x="2310412" y="1206920"/>
                    <a:pt x="2473326" y="1176910"/>
                    <a:pt x="2803442" y="1166192"/>
                  </a:cubicBezTo>
                  <a:cubicBezTo>
                    <a:pt x="3103547" y="1170479"/>
                    <a:pt x="3152850" y="1361260"/>
                    <a:pt x="3002798" y="1564903"/>
                  </a:cubicBezTo>
                  <a:cubicBezTo>
                    <a:pt x="3191435" y="1575621"/>
                    <a:pt x="3347919" y="1869296"/>
                    <a:pt x="3022090" y="1989338"/>
                  </a:cubicBezTo>
                  <a:cubicBezTo>
                    <a:pt x="3332913" y="2182262"/>
                    <a:pt x="3154994" y="2426634"/>
                    <a:pt x="2977074" y="2471650"/>
                  </a:cubicBezTo>
                  <a:cubicBezTo>
                    <a:pt x="3127127" y="2606697"/>
                    <a:pt x="3109978" y="2709590"/>
                    <a:pt x="2957782" y="2793191"/>
                  </a:cubicBezTo>
                  <a:cubicBezTo>
                    <a:pt x="2620164" y="2932526"/>
                    <a:pt x="1747715" y="3028988"/>
                    <a:pt x="1253613" y="2818914"/>
                  </a:cubicBezTo>
                  <a:cubicBezTo>
                    <a:pt x="1018944" y="2738561"/>
                    <a:pt x="869067" y="2654318"/>
                    <a:pt x="700568" y="2648441"/>
                  </a:cubicBezTo>
                  <a:lnTo>
                    <a:pt x="700568" y="2796242"/>
                  </a:lnTo>
                  <a:cubicBezTo>
                    <a:pt x="700568" y="2860729"/>
                    <a:pt x="648291" y="2913006"/>
                    <a:pt x="583804" y="2913006"/>
                  </a:cubicBezTo>
                  <a:lnTo>
                    <a:pt x="0" y="2913006"/>
                  </a:lnTo>
                  <a:lnTo>
                    <a:pt x="0" y="1400838"/>
                  </a:lnTo>
                  <a:lnTo>
                    <a:pt x="583804" y="1400838"/>
                  </a:lnTo>
                  <a:cubicBezTo>
                    <a:pt x="648291" y="1400838"/>
                    <a:pt x="700568" y="1453115"/>
                    <a:pt x="700568" y="1517602"/>
                  </a:cubicBezTo>
                  <a:lnTo>
                    <a:pt x="700568" y="1571674"/>
                  </a:lnTo>
                  <a:cubicBezTo>
                    <a:pt x="721537" y="1568378"/>
                    <a:pt x="746526" y="1559634"/>
                    <a:pt x="784162" y="1539180"/>
                  </a:cubicBezTo>
                  <a:cubicBezTo>
                    <a:pt x="831321" y="1421281"/>
                    <a:pt x="890271" y="1323747"/>
                    <a:pt x="1034964" y="1191915"/>
                  </a:cubicBezTo>
                  <a:cubicBezTo>
                    <a:pt x="1257900" y="851081"/>
                    <a:pt x="1628744" y="677449"/>
                    <a:pt x="1703770" y="169413"/>
                  </a:cubicBezTo>
                  <a:cubicBezTo>
                    <a:pt x="1715024" y="52855"/>
                    <a:pt x="1762452" y="3217"/>
                    <a:pt x="1821636" y="152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8" name="Rounded Rectangle 10">
              <a:extLst>
                <a:ext uri="{FF2B5EF4-FFF2-40B4-BE49-F238E27FC236}">
                  <a16:creationId xmlns:a16="http://schemas.microsoft.com/office/drawing/2014/main" id="{51572013-11F1-4757-8B59-B66C3A3FF227}"/>
                </a:ext>
              </a:extLst>
            </p:cNvPr>
            <p:cNvSpPr/>
            <p:nvPr/>
          </p:nvSpPr>
          <p:spPr>
            <a:xfrm>
              <a:off x="8534202" y="2515987"/>
              <a:ext cx="372169" cy="492524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9" name="Rounded Rectangle 32">
              <a:extLst>
                <a:ext uri="{FF2B5EF4-FFF2-40B4-BE49-F238E27FC236}">
                  <a16:creationId xmlns:a16="http://schemas.microsoft.com/office/drawing/2014/main" id="{13F7FBF2-F82A-4F10-8453-F34EDBC088FD}"/>
                </a:ext>
              </a:extLst>
            </p:cNvPr>
            <p:cNvSpPr/>
            <p:nvPr/>
          </p:nvSpPr>
          <p:spPr>
            <a:xfrm>
              <a:off x="10179594" y="3623455"/>
              <a:ext cx="491492" cy="4914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0" name="Trapezoid 13">
              <a:extLst>
                <a:ext uri="{FF2B5EF4-FFF2-40B4-BE49-F238E27FC236}">
                  <a16:creationId xmlns:a16="http://schemas.microsoft.com/office/drawing/2014/main" id="{163BD863-E897-4F41-973D-679370AD5557}"/>
                </a:ext>
              </a:extLst>
            </p:cNvPr>
            <p:cNvSpPr/>
            <p:nvPr/>
          </p:nvSpPr>
          <p:spPr>
            <a:xfrm>
              <a:off x="5324216" y="2538243"/>
              <a:ext cx="529844" cy="448015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1" name="Rounded Rectangle 7">
              <a:extLst>
                <a:ext uri="{FF2B5EF4-FFF2-40B4-BE49-F238E27FC236}">
                  <a16:creationId xmlns:a16="http://schemas.microsoft.com/office/drawing/2014/main" id="{0AB53AAC-4C97-4254-8449-D6DA1DD0BA25}"/>
                </a:ext>
              </a:extLst>
            </p:cNvPr>
            <p:cNvSpPr/>
            <p:nvPr/>
          </p:nvSpPr>
          <p:spPr>
            <a:xfrm>
              <a:off x="7858216" y="2527504"/>
              <a:ext cx="271294" cy="469495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2" name="Rectangle 18">
              <a:extLst>
                <a:ext uri="{FF2B5EF4-FFF2-40B4-BE49-F238E27FC236}">
                  <a16:creationId xmlns:a16="http://schemas.microsoft.com/office/drawing/2014/main" id="{7E43D607-2DF0-4145-88EA-5FF0714FB2E8}"/>
                </a:ext>
              </a:extLst>
            </p:cNvPr>
            <p:cNvSpPr/>
            <p:nvPr/>
          </p:nvSpPr>
          <p:spPr>
            <a:xfrm>
              <a:off x="6258752" y="2567175"/>
              <a:ext cx="491054" cy="390153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3" name="Rounded Rectangle 25">
              <a:extLst>
                <a:ext uri="{FF2B5EF4-FFF2-40B4-BE49-F238E27FC236}">
                  <a16:creationId xmlns:a16="http://schemas.microsoft.com/office/drawing/2014/main" id="{1165FDA6-2BF3-4179-A509-1714A90D2D13}"/>
                </a:ext>
              </a:extLst>
            </p:cNvPr>
            <p:cNvSpPr/>
            <p:nvPr/>
          </p:nvSpPr>
          <p:spPr>
            <a:xfrm>
              <a:off x="7154498" y="2552022"/>
              <a:ext cx="299026" cy="420457"/>
            </a:xfrm>
            <a:custGeom>
              <a:avLst/>
              <a:gdLst/>
              <a:ahLst/>
              <a:cxnLst/>
              <a:rect l="l" t="t" r="r" b="b"/>
              <a:pathLst>
                <a:path w="2304256" h="3240000">
                  <a:moveTo>
                    <a:pt x="954128" y="3024336"/>
                  </a:moveTo>
                  <a:cubicBezTo>
                    <a:pt x="924305" y="3024336"/>
                    <a:pt x="900128" y="3048513"/>
                    <a:pt x="900128" y="3078336"/>
                  </a:cubicBezTo>
                  <a:cubicBezTo>
                    <a:pt x="900128" y="3108159"/>
                    <a:pt x="924305" y="3132336"/>
                    <a:pt x="954128" y="3132336"/>
                  </a:cubicBezTo>
                  <a:lnTo>
                    <a:pt x="1350128" y="3132336"/>
                  </a:lnTo>
                  <a:cubicBezTo>
                    <a:pt x="1379951" y="3132336"/>
                    <a:pt x="1404128" y="3108159"/>
                    <a:pt x="1404128" y="3078336"/>
                  </a:cubicBezTo>
                  <a:cubicBezTo>
                    <a:pt x="1404128" y="3048513"/>
                    <a:pt x="1379951" y="3024336"/>
                    <a:pt x="1350128" y="3024336"/>
                  </a:cubicBezTo>
                  <a:close/>
                  <a:moveTo>
                    <a:pt x="131531" y="224650"/>
                  </a:moveTo>
                  <a:lnTo>
                    <a:pt x="131531" y="2888946"/>
                  </a:lnTo>
                  <a:lnTo>
                    <a:pt x="2172725" y="2888946"/>
                  </a:lnTo>
                  <a:lnTo>
                    <a:pt x="2172725" y="224650"/>
                  </a:lnTo>
                  <a:close/>
                  <a:moveTo>
                    <a:pt x="936128" y="73520"/>
                  </a:moveTo>
                  <a:cubicBezTo>
                    <a:pt x="916246" y="73520"/>
                    <a:pt x="900128" y="89638"/>
                    <a:pt x="900128" y="109520"/>
                  </a:cubicBezTo>
                  <a:cubicBezTo>
                    <a:pt x="900128" y="129402"/>
                    <a:pt x="916246" y="145520"/>
                    <a:pt x="936128" y="145520"/>
                  </a:cubicBezTo>
                  <a:lnTo>
                    <a:pt x="1368128" y="145520"/>
                  </a:lnTo>
                  <a:cubicBezTo>
                    <a:pt x="1388010" y="145520"/>
                    <a:pt x="1404128" y="129402"/>
                    <a:pt x="1404128" y="109520"/>
                  </a:cubicBezTo>
                  <a:cubicBezTo>
                    <a:pt x="1404128" y="89638"/>
                    <a:pt x="1388010" y="73520"/>
                    <a:pt x="1368128" y="73520"/>
                  </a:cubicBezTo>
                  <a:close/>
                  <a:moveTo>
                    <a:pt x="155330" y="0"/>
                  </a:moveTo>
                  <a:lnTo>
                    <a:pt x="2148926" y="0"/>
                  </a:lnTo>
                  <a:cubicBezTo>
                    <a:pt x="2234712" y="0"/>
                    <a:pt x="2304256" y="69544"/>
                    <a:pt x="2304256" y="155330"/>
                  </a:cubicBezTo>
                  <a:lnTo>
                    <a:pt x="2304256" y="3084670"/>
                  </a:lnTo>
                  <a:cubicBezTo>
                    <a:pt x="2304256" y="3170456"/>
                    <a:pt x="2234712" y="3240000"/>
                    <a:pt x="2148926" y="3240000"/>
                  </a:cubicBezTo>
                  <a:lnTo>
                    <a:pt x="155330" y="3240000"/>
                  </a:lnTo>
                  <a:cubicBezTo>
                    <a:pt x="69544" y="3240000"/>
                    <a:pt x="0" y="3170456"/>
                    <a:pt x="0" y="3084670"/>
                  </a:cubicBezTo>
                  <a:lnTo>
                    <a:pt x="0" y="155330"/>
                  </a:lnTo>
                  <a:cubicBezTo>
                    <a:pt x="0" y="69544"/>
                    <a:pt x="69544" y="0"/>
                    <a:pt x="155330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4" name="Chord 14">
              <a:extLst>
                <a:ext uri="{FF2B5EF4-FFF2-40B4-BE49-F238E27FC236}">
                  <a16:creationId xmlns:a16="http://schemas.microsoft.com/office/drawing/2014/main" id="{648DEB76-1460-4922-B4A4-B6B200CFBF72}"/>
                </a:ext>
              </a:extLst>
            </p:cNvPr>
            <p:cNvSpPr/>
            <p:nvPr/>
          </p:nvSpPr>
          <p:spPr>
            <a:xfrm>
              <a:off x="5919945" y="5535338"/>
              <a:ext cx="512639" cy="646909"/>
            </a:xfrm>
            <a:custGeom>
              <a:avLst/>
              <a:gdLst/>
              <a:ahLst/>
              <a:cxnLst/>
              <a:rect l="l" t="t" r="r" b="b"/>
              <a:pathLst>
                <a:path w="2120980" h="2676504">
                  <a:moveTo>
                    <a:pt x="824057" y="2198115"/>
                  </a:moveTo>
                  <a:lnTo>
                    <a:pt x="824057" y="2229022"/>
                  </a:lnTo>
                  <a:lnTo>
                    <a:pt x="751177" y="2229022"/>
                  </a:lnTo>
                  <a:lnTo>
                    <a:pt x="751177" y="2510330"/>
                  </a:lnTo>
                  <a:lnTo>
                    <a:pt x="824057" y="2510330"/>
                  </a:lnTo>
                  <a:lnTo>
                    <a:pt x="824057" y="2541237"/>
                  </a:lnTo>
                  <a:lnTo>
                    <a:pt x="1298129" y="2541237"/>
                  </a:lnTo>
                  <a:lnTo>
                    <a:pt x="1298129" y="2510330"/>
                  </a:lnTo>
                  <a:lnTo>
                    <a:pt x="1371008" y="2510330"/>
                  </a:lnTo>
                  <a:lnTo>
                    <a:pt x="1371008" y="2229022"/>
                  </a:lnTo>
                  <a:lnTo>
                    <a:pt x="1298129" y="2229022"/>
                  </a:lnTo>
                  <a:lnTo>
                    <a:pt x="1298129" y="2198115"/>
                  </a:lnTo>
                  <a:close/>
                  <a:moveTo>
                    <a:pt x="1933495" y="134375"/>
                  </a:moveTo>
                  <a:cubicBezTo>
                    <a:pt x="1872496" y="128267"/>
                    <a:pt x="1778964" y="206162"/>
                    <a:pt x="1655092" y="316398"/>
                  </a:cubicBezTo>
                  <a:lnTo>
                    <a:pt x="1655092" y="762581"/>
                  </a:lnTo>
                  <a:lnTo>
                    <a:pt x="1651862" y="762581"/>
                  </a:lnTo>
                  <a:cubicBezTo>
                    <a:pt x="1647824" y="843406"/>
                    <a:pt x="1633793" y="920606"/>
                    <a:pt x="1611266" y="992211"/>
                  </a:cubicBezTo>
                  <a:cubicBezTo>
                    <a:pt x="1739269" y="1047184"/>
                    <a:pt x="1828260" y="986425"/>
                    <a:pt x="1895778" y="900656"/>
                  </a:cubicBezTo>
                  <a:cubicBezTo>
                    <a:pt x="1964561" y="813279"/>
                    <a:pt x="2016746" y="624382"/>
                    <a:pt x="2016490" y="465292"/>
                  </a:cubicBezTo>
                  <a:cubicBezTo>
                    <a:pt x="2023696" y="232949"/>
                    <a:pt x="1995287" y="140561"/>
                    <a:pt x="1933495" y="134375"/>
                  </a:cubicBezTo>
                  <a:close/>
                  <a:moveTo>
                    <a:pt x="187485" y="134375"/>
                  </a:moveTo>
                  <a:cubicBezTo>
                    <a:pt x="125693" y="140561"/>
                    <a:pt x="97284" y="232949"/>
                    <a:pt x="104490" y="465292"/>
                  </a:cubicBezTo>
                  <a:cubicBezTo>
                    <a:pt x="104234" y="624382"/>
                    <a:pt x="156419" y="813279"/>
                    <a:pt x="225202" y="900656"/>
                  </a:cubicBezTo>
                  <a:cubicBezTo>
                    <a:pt x="292944" y="986710"/>
                    <a:pt x="382303" y="1047587"/>
                    <a:pt x="511026" y="991745"/>
                  </a:cubicBezTo>
                  <a:cubicBezTo>
                    <a:pt x="488627" y="920189"/>
                    <a:pt x="474740" y="843131"/>
                    <a:pt x="470841" y="762581"/>
                  </a:cubicBezTo>
                  <a:lnTo>
                    <a:pt x="467092" y="762581"/>
                  </a:lnTo>
                  <a:lnTo>
                    <a:pt x="467092" y="317447"/>
                  </a:lnTo>
                  <a:cubicBezTo>
                    <a:pt x="342616" y="206663"/>
                    <a:pt x="248680" y="128248"/>
                    <a:pt x="187485" y="134375"/>
                  </a:cubicBezTo>
                  <a:close/>
                  <a:moveTo>
                    <a:pt x="171293" y="338"/>
                  </a:moveTo>
                  <a:cubicBezTo>
                    <a:pt x="267101" y="7324"/>
                    <a:pt x="383647" y="121035"/>
                    <a:pt x="467092" y="183917"/>
                  </a:cubicBezTo>
                  <a:lnTo>
                    <a:pt x="467092" y="127304"/>
                  </a:lnTo>
                  <a:cubicBezTo>
                    <a:pt x="446033" y="120339"/>
                    <a:pt x="431092" y="100383"/>
                    <a:pt x="431092" y="76938"/>
                  </a:cubicBezTo>
                  <a:cubicBezTo>
                    <a:pt x="431092" y="47115"/>
                    <a:pt x="455269" y="22938"/>
                    <a:pt x="485092" y="22938"/>
                  </a:cubicBezTo>
                  <a:lnTo>
                    <a:pt x="1637092" y="22938"/>
                  </a:lnTo>
                  <a:cubicBezTo>
                    <a:pt x="1666915" y="22938"/>
                    <a:pt x="1691092" y="47115"/>
                    <a:pt x="1691092" y="76938"/>
                  </a:cubicBezTo>
                  <a:cubicBezTo>
                    <a:pt x="1691092" y="100383"/>
                    <a:pt x="1676151" y="120339"/>
                    <a:pt x="1655092" y="127304"/>
                  </a:cubicBezTo>
                  <a:lnTo>
                    <a:pt x="1655092" y="182958"/>
                  </a:lnTo>
                  <a:cubicBezTo>
                    <a:pt x="1738474" y="119924"/>
                    <a:pt x="1854348" y="7289"/>
                    <a:pt x="1949687" y="338"/>
                  </a:cubicBezTo>
                  <a:cubicBezTo>
                    <a:pt x="2046947" y="-6754"/>
                    <a:pt x="2122836" y="96139"/>
                    <a:pt x="2120946" y="473736"/>
                  </a:cubicBezTo>
                  <a:cubicBezTo>
                    <a:pt x="2117166" y="673942"/>
                    <a:pt x="2058714" y="872497"/>
                    <a:pt x="1966316" y="974360"/>
                  </a:cubicBezTo>
                  <a:cubicBezTo>
                    <a:pt x="1875288" y="1074712"/>
                    <a:pt x="1740706" y="1159472"/>
                    <a:pt x="1574365" y="1087619"/>
                  </a:cubicBezTo>
                  <a:cubicBezTo>
                    <a:pt x="1498402" y="1256706"/>
                    <a:pt x="1371540" y="1383225"/>
                    <a:pt x="1220432" y="1434843"/>
                  </a:cubicBezTo>
                  <a:lnTo>
                    <a:pt x="1220432" y="1524098"/>
                  </a:lnTo>
                  <a:cubicBezTo>
                    <a:pt x="1242816" y="1529237"/>
                    <a:pt x="1259092" y="1549488"/>
                    <a:pt x="1259092" y="1573540"/>
                  </a:cubicBezTo>
                  <a:lnTo>
                    <a:pt x="1259092" y="1782216"/>
                  </a:lnTo>
                  <a:cubicBezTo>
                    <a:pt x="1259092" y="1806269"/>
                    <a:pt x="1242816" y="1826519"/>
                    <a:pt x="1220432" y="1831659"/>
                  </a:cubicBezTo>
                  <a:lnTo>
                    <a:pt x="1220432" y="1899972"/>
                  </a:lnTo>
                  <a:cubicBezTo>
                    <a:pt x="1220432" y="1908643"/>
                    <a:pt x="1218317" y="1916820"/>
                    <a:pt x="1214011" y="1923722"/>
                  </a:cubicBezTo>
                  <a:cubicBezTo>
                    <a:pt x="1480406" y="1939701"/>
                    <a:pt x="1673079" y="1996147"/>
                    <a:pt x="1682229" y="2062848"/>
                  </a:cubicBezTo>
                  <a:lnTo>
                    <a:pt x="1925188" y="2062848"/>
                  </a:lnTo>
                  <a:lnTo>
                    <a:pt x="1925188" y="2676504"/>
                  </a:lnTo>
                  <a:lnTo>
                    <a:pt x="196996" y="2676504"/>
                  </a:lnTo>
                  <a:lnTo>
                    <a:pt x="196996" y="2062848"/>
                  </a:lnTo>
                  <a:lnTo>
                    <a:pt x="427501" y="2062848"/>
                  </a:lnTo>
                  <a:cubicBezTo>
                    <a:pt x="436455" y="1995236"/>
                    <a:pt x="634470" y="1937990"/>
                    <a:pt x="907722" y="1923052"/>
                  </a:cubicBezTo>
                  <a:cubicBezTo>
                    <a:pt x="903729" y="1916275"/>
                    <a:pt x="901752" y="1908354"/>
                    <a:pt x="901752" y="1899972"/>
                  </a:cubicBezTo>
                  <a:lnTo>
                    <a:pt x="901752" y="1831659"/>
                  </a:lnTo>
                  <a:cubicBezTo>
                    <a:pt x="879369" y="1826519"/>
                    <a:pt x="863092" y="1806269"/>
                    <a:pt x="863092" y="1782216"/>
                  </a:cubicBezTo>
                  <a:lnTo>
                    <a:pt x="863092" y="1573540"/>
                  </a:lnTo>
                  <a:cubicBezTo>
                    <a:pt x="863092" y="1549488"/>
                    <a:pt x="879369" y="1529237"/>
                    <a:pt x="901752" y="1524098"/>
                  </a:cubicBezTo>
                  <a:lnTo>
                    <a:pt x="901752" y="1435225"/>
                  </a:lnTo>
                  <a:cubicBezTo>
                    <a:pt x="750211" y="1383280"/>
                    <a:pt x="623484" y="1256276"/>
                    <a:pt x="547795" y="1087211"/>
                  </a:cubicBezTo>
                  <a:cubicBezTo>
                    <a:pt x="380891" y="1159861"/>
                    <a:pt x="245901" y="1074942"/>
                    <a:pt x="154664" y="974360"/>
                  </a:cubicBezTo>
                  <a:cubicBezTo>
                    <a:pt x="62266" y="872497"/>
                    <a:pt x="3814" y="673942"/>
                    <a:pt x="34" y="473736"/>
                  </a:cubicBezTo>
                  <a:cubicBezTo>
                    <a:pt x="-1856" y="96139"/>
                    <a:pt x="74033" y="-6754"/>
                    <a:pt x="171293" y="338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5" name="Rounded Rectangle 6">
              <a:extLst>
                <a:ext uri="{FF2B5EF4-FFF2-40B4-BE49-F238E27FC236}">
                  <a16:creationId xmlns:a16="http://schemas.microsoft.com/office/drawing/2014/main" id="{045A6759-2A57-4F2E-BF80-C92942CB3050}"/>
                </a:ext>
              </a:extLst>
            </p:cNvPr>
            <p:cNvSpPr/>
            <p:nvPr/>
          </p:nvSpPr>
          <p:spPr>
            <a:xfrm>
              <a:off x="4411373" y="2471636"/>
              <a:ext cx="508153" cy="516633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6" name="Oval 66">
              <a:extLst>
                <a:ext uri="{FF2B5EF4-FFF2-40B4-BE49-F238E27FC236}">
                  <a16:creationId xmlns:a16="http://schemas.microsoft.com/office/drawing/2014/main" id="{DBD6DC4E-5305-4B1B-88E3-40435EEA53DA}"/>
                </a:ext>
              </a:extLst>
            </p:cNvPr>
            <p:cNvSpPr/>
            <p:nvPr/>
          </p:nvSpPr>
          <p:spPr>
            <a:xfrm rot="20700000">
              <a:off x="6137536" y="3634206"/>
              <a:ext cx="548680" cy="469988"/>
            </a:xfrm>
            <a:custGeom>
              <a:avLst/>
              <a:gdLst/>
              <a:ahLst/>
              <a:cxnLst/>
              <a:rect l="l" t="t" r="r" b="b"/>
              <a:pathLst>
                <a:path w="2901316" h="2485205">
                  <a:moveTo>
                    <a:pt x="2901316" y="8833"/>
                  </a:moveTo>
                  <a:lnTo>
                    <a:pt x="2885407" y="69738"/>
                  </a:lnTo>
                  <a:lnTo>
                    <a:pt x="2890344" y="71061"/>
                  </a:lnTo>
                  <a:lnTo>
                    <a:pt x="2331295" y="2157461"/>
                  </a:lnTo>
                  <a:lnTo>
                    <a:pt x="2322295" y="2155049"/>
                  </a:lnTo>
                  <a:cubicBezTo>
                    <a:pt x="2311779" y="2339141"/>
                    <a:pt x="2127696" y="2485205"/>
                    <a:pt x="1902404" y="2485205"/>
                  </a:cubicBezTo>
                  <a:cubicBezTo>
                    <a:pt x="1669201" y="2485205"/>
                    <a:pt x="1480151" y="2328701"/>
                    <a:pt x="1480150" y="2135644"/>
                  </a:cubicBezTo>
                  <a:cubicBezTo>
                    <a:pt x="1480150" y="1942587"/>
                    <a:pt x="1669200" y="1786083"/>
                    <a:pt x="1902404" y="1786083"/>
                  </a:cubicBezTo>
                  <a:cubicBezTo>
                    <a:pt x="2026046" y="1786083"/>
                    <a:pt x="2137276" y="1830075"/>
                    <a:pt x="2213623" y="1901150"/>
                  </a:cubicBezTo>
                  <a:lnTo>
                    <a:pt x="2586815" y="508378"/>
                  </a:lnTo>
                  <a:lnTo>
                    <a:pt x="1283297" y="508378"/>
                  </a:lnTo>
                  <a:lnTo>
                    <a:pt x="847984" y="2132988"/>
                  </a:lnTo>
                  <a:lnTo>
                    <a:pt x="841776" y="2131324"/>
                  </a:lnTo>
                  <a:cubicBezTo>
                    <a:pt x="829584" y="2314002"/>
                    <a:pt x="646295" y="2458448"/>
                    <a:pt x="422254" y="2458448"/>
                  </a:cubicBezTo>
                  <a:cubicBezTo>
                    <a:pt x="189051" y="2458448"/>
                    <a:pt x="1" y="2301944"/>
                    <a:pt x="0" y="2108887"/>
                  </a:cubicBezTo>
                  <a:cubicBezTo>
                    <a:pt x="0" y="1915830"/>
                    <a:pt x="189051" y="1759326"/>
                    <a:pt x="422255" y="1759326"/>
                  </a:cubicBezTo>
                  <a:cubicBezTo>
                    <a:pt x="544771" y="1759326"/>
                    <a:pt x="655100" y="1802522"/>
                    <a:pt x="731465" y="1872378"/>
                  </a:cubicBezTo>
                  <a:lnTo>
                    <a:pt x="1233167" y="0"/>
                  </a:lnTo>
                  <a:lnTo>
                    <a:pt x="1266129" y="8833"/>
                  </a:ln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7" name="Isosceles Triangle 13">
              <a:extLst>
                <a:ext uri="{FF2B5EF4-FFF2-40B4-BE49-F238E27FC236}">
                  <a16:creationId xmlns:a16="http://schemas.microsoft.com/office/drawing/2014/main" id="{91A4CA7A-CD99-4E59-B078-697152C6671E}"/>
                </a:ext>
              </a:extLst>
            </p:cNvPr>
            <p:cNvSpPr/>
            <p:nvPr/>
          </p:nvSpPr>
          <p:spPr>
            <a:xfrm rot="10800000">
              <a:off x="5188220" y="5485943"/>
              <a:ext cx="376548" cy="745701"/>
            </a:xfrm>
            <a:custGeom>
              <a:avLst/>
              <a:gdLst/>
              <a:ahLst/>
              <a:cxnLst/>
              <a:rect l="l" t="t" r="r" b="b"/>
              <a:pathLst>
                <a:path w="1613569" h="3195455">
                  <a:moveTo>
                    <a:pt x="1348422" y="2012960"/>
                  </a:moveTo>
                  <a:lnTo>
                    <a:pt x="264249" y="2012960"/>
                  </a:lnTo>
                  <a:cubicBezTo>
                    <a:pt x="99656" y="1932015"/>
                    <a:pt x="172" y="1814225"/>
                    <a:pt x="0" y="1686651"/>
                  </a:cubicBezTo>
                  <a:lnTo>
                    <a:pt x="716785" y="1678553"/>
                  </a:lnTo>
                  <a:lnTo>
                    <a:pt x="716785" y="360000"/>
                  </a:lnTo>
                  <a:lnTo>
                    <a:pt x="716785" y="355479"/>
                  </a:lnTo>
                  <a:lnTo>
                    <a:pt x="717916" y="355479"/>
                  </a:lnTo>
                  <a:lnTo>
                    <a:pt x="806785" y="0"/>
                  </a:lnTo>
                  <a:lnTo>
                    <a:pt x="895655" y="355479"/>
                  </a:lnTo>
                  <a:lnTo>
                    <a:pt x="896785" y="355479"/>
                  </a:lnTo>
                  <a:lnTo>
                    <a:pt x="896785" y="360000"/>
                  </a:lnTo>
                  <a:lnTo>
                    <a:pt x="896785" y="1676520"/>
                  </a:lnTo>
                  <a:lnTo>
                    <a:pt x="1612906" y="1668429"/>
                  </a:lnTo>
                  <a:cubicBezTo>
                    <a:pt x="1622778" y="1802631"/>
                    <a:pt x="1521918" y="1928220"/>
                    <a:pt x="1348422" y="2012960"/>
                  </a:cubicBezTo>
                  <a:close/>
                  <a:moveTo>
                    <a:pt x="1175921" y="2908428"/>
                  </a:moveTo>
                  <a:lnTo>
                    <a:pt x="437641" y="2908428"/>
                  </a:lnTo>
                  <a:lnTo>
                    <a:pt x="250570" y="2083962"/>
                  </a:lnTo>
                  <a:lnTo>
                    <a:pt x="1362992" y="2083962"/>
                  </a:lnTo>
                  <a:close/>
                  <a:moveTo>
                    <a:pt x="1155969" y="3195455"/>
                  </a:moveTo>
                  <a:lnTo>
                    <a:pt x="457593" y="3195455"/>
                  </a:lnTo>
                  <a:cubicBezTo>
                    <a:pt x="397940" y="3195455"/>
                    <a:pt x="349581" y="3147096"/>
                    <a:pt x="349581" y="3087443"/>
                  </a:cubicBezTo>
                  <a:cubicBezTo>
                    <a:pt x="349581" y="3027790"/>
                    <a:pt x="397940" y="2979431"/>
                    <a:pt x="457593" y="2979431"/>
                  </a:cubicBezTo>
                  <a:lnTo>
                    <a:pt x="1155969" y="2979431"/>
                  </a:lnTo>
                  <a:cubicBezTo>
                    <a:pt x="1215622" y="2979431"/>
                    <a:pt x="1263981" y="3027790"/>
                    <a:pt x="1263981" y="3087443"/>
                  </a:cubicBezTo>
                  <a:cubicBezTo>
                    <a:pt x="1263981" y="3147096"/>
                    <a:pt x="1215622" y="3195455"/>
                    <a:pt x="1155969" y="3195455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8" name="Smiley Face 14">
              <a:extLst>
                <a:ext uri="{FF2B5EF4-FFF2-40B4-BE49-F238E27FC236}">
                  <a16:creationId xmlns:a16="http://schemas.microsoft.com/office/drawing/2014/main" id="{552BB847-0571-4994-9F2F-E0CD059AC582}"/>
                </a:ext>
              </a:extLst>
            </p:cNvPr>
            <p:cNvSpPr/>
            <p:nvPr/>
          </p:nvSpPr>
          <p:spPr>
            <a:xfrm>
              <a:off x="7617042" y="5578826"/>
              <a:ext cx="559934" cy="5599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26698" y="2215122"/>
                  </a:moveTo>
                  <a:cubicBezTo>
                    <a:pt x="1959656" y="2378616"/>
                    <a:pt x="1801229" y="2486070"/>
                    <a:pt x="1624533" y="2487892"/>
                  </a:cubicBezTo>
                  <a:cubicBezTo>
                    <a:pt x="1447837" y="2489714"/>
                    <a:pt x="1287227" y="2385551"/>
                    <a:pt x="1216828" y="2223474"/>
                  </a:cubicBezTo>
                  <a:lnTo>
                    <a:pt x="1039110" y="2300667"/>
                  </a:lnTo>
                  <a:cubicBezTo>
                    <a:pt x="1140541" y="2534187"/>
                    <a:pt x="1371947" y="2684266"/>
                    <a:pt x="1626531" y="2681641"/>
                  </a:cubicBezTo>
                  <a:cubicBezTo>
                    <a:pt x="1881115" y="2679016"/>
                    <a:pt x="2109376" y="2524196"/>
                    <a:pt x="2205970" y="2288634"/>
                  </a:cubicBezTo>
                  <a:close/>
                  <a:moveTo>
                    <a:pt x="2165423" y="986226"/>
                  </a:moveTo>
                  <a:cubicBezTo>
                    <a:pt x="2072622" y="986226"/>
                    <a:pt x="1997392" y="1061456"/>
                    <a:pt x="1997392" y="1154257"/>
                  </a:cubicBezTo>
                  <a:cubicBezTo>
                    <a:pt x="1997392" y="1247058"/>
                    <a:pt x="2072622" y="1322288"/>
                    <a:pt x="2165423" y="1322288"/>
                  </a:cubicBezTo>
                  <a:cubicBezTo>
                    <a:pt x="2258224" y="1322288"/>
                    <a:pt x="2333454" y="1247058"/>
                    <a:pt x="2333454" y="1154257"/>
                  </a:cubicBezTo>
                  <a:cubicBezTo>
                    <a:pt x="2333454" y="1061456"/>
                    <a:pt x="2258224" y="986226"/>
                    <a:pt x="2165423" y="986226"/>
                  </a:cubicBezTo>
                  <a:close/>
                  <a:moveTo>
                    <a:pt x="1107401" y="986226"/>
                  </a:moveTo>
                  <a:cubicBezTo>
                    <a:pt x="1014600" y="986226"/>
                    <a:pt x="939370" y="1061456"/>
                    <a:pt x="939370" y="1154257"/>
                  </a:cubicBezTo>
                  <a:cubicBezTo>
                    <a:pt x="939370" y="1247058"/>
                    <a:pt x="1014600" y="1322288"/>
                    <a:pt x="1107401" y="1322288"/>
                  </a:cubicBezTo>
                  <a:cubicBezTo>
                    <a:pt x="1200202" y="1322288"/>
                    <a:pt x="1275432" y="1247058"/>
                    <a:pt x="1275432" y="1154257"/>
                  </a:cubicBezTo>
                  <a:cubicBezTo>
                    <a:pt x="1275432" y="1061456"/>
                    <a:pt x="1200202" y="986226"/>
                    <a:pt x="1107401" y="98622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8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7" y="276671"/>
                  </a:lnTo>
                  <a:lnTo>
                    <a:pt x="2650470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29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29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0" y="2870071"/>
                  </a:lnTo>
                  <a:lnTo>
                    <a:pt x="2525757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8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2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3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2" y="2802158"/>
                    <a:pt x="474487" y="2765513"/>
                  </a:cubicBezTo>
                  <a:cubicBezTo>
                    <a:pt x="437842" y="2728868"/>
                    <a:pt x="402944" y="2690475"/>
                    <a:pt x="369929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4" y="2438097"/>
                    <a:pt x="195525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4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4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5" y="847812"/>
                  </a:cubicBezTo>
                  <a:cubicBezTo>
                    <a:pt x="220464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29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2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3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9" name="Smiley Face 12">
              <a:extLst>
                <a:ext uri="{FF2B5EF4-FFF2-40B4-BE49-F238E27FC236}">
                  <a16:creationId xmlns:a16="http://schemas.microsoft.com/office/drawing/2014/main" id="{68EDFA05-4A51-4157-855F-5AD1CCE3F790}"/>
                </a:ext>
              </a:extLst>
            </p:cNvPr>
            <p:cNvSpPr/>
            <p:nvPr/>
          </p:nvSpPr>
          <p:spPr>
            <a:xfrm>
              <a:off x="10160622" y="5578826"/>
              <a:ext cx="559934" cy="5599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613470" y="2077417"/>
                  </a:moveTo>
                  <a:cubicBezTo>
                    <a:pt x="1358886" y="2080042"/>
                    <a:pt x="1130625" y="2234862"/>
                    <a:pt x="1034031" y="2470424"/>
                  </a:cubicBezTo>
                  <a:lnTo>
                    <a:pt x="1213303" y="2543936"/>
                  </a:lnTo>
                  <a:cubicBezTo>
                    <a:pt x="1280345" y="2380442"/>
                    <a:pt x="1438772" y="2272988"/>
                    <a:pt x="1615468" y="2271166"/>
                  </a:cubicBezTo>
                  <a:cubicBezTo>
                    <a:pt x="1792164" y="2269344"/>
                    <a:pt x="1952774" y="2373507"/>
                    <a:pt x="2023173" y="2535584"/>
                  </a:cubicBezTo>
                  <a:lnTo>
                    <a:pt x="2200891" y="2458391"/>
                  </a:lnTo>
                  <a:cubicBezTo>
                    <a:pt x="2099460" y="2224871"/>
                    <a:pt x="1868054" y="2074792"/>
                    <a:pt x="1613470" y="2077417"/>
                  </a:cubicBezTo>
                  <a:close/>
                  <a:moveTo>
                    <a:pt x="2165423" y="986226"/>
                  </a:moveTo>
                  <a:cubicBezTo>
                    <a:pt x="2072622" y="986226"/>
                    <a:pt x="1997392" y="1061456"/>
                    <a:pt x="1997392" y="1154257"/>
                  </a:cubicBezTo>
                  <a:cubicBezTo>
                    <a:pt x="1997392" y="1247058"/>
                    <a:pt x="2072622" y="1322288"/>
                    <a:pt x="2165423" y="1322288"/>
                  </a:cubicBezTo>
                  <a:cubicBezTo>
                    <a:pt x="2258224" y="1322288"/>
                    <a:pt x="2333454" y="1247058"/>
                    <a:pt x="2333454" y="1154257"/>
                  </a:cubicBezTo>
                  <a:cubicBezTo>
                    <a:pt x="2333454" y="1061456"/>
                    <a:pt x="2258224" y="986226"/>
                    <a:pt x="2165423" y="986226"/>
                  </a:cubicBezTo>
                  <a:close/>
                  <a:moveTo>
                    <a:pt x="1107401" y="986226"/>
                  </a:moveTo>
                  <a:cubicBezTo>
                    <a:pt x="1014600" y="986226"/>
                    <a:pt x="939370" y="1061456"/>
                    <a:pt x="939370" y="1154257"/>
                  </a:cubicBezTo>
                  <a:cubicBezTo>
                    <a:pt x="939370" y="1247058"/>
                    <a:pt x="1014600" y="1322288"/>
                    <a:pt x="1107401" y="1322288"/>
                  </a:cubicBezTo>
                  <a:cubicBezTo>
                    <a:pt x="1200202" y="1322288"/>
                    <a:pt x="1275432" y="1247058"/>
                    <a:pt x="1275432" y="1154257"/>
                  </a:cubicBezTo>
                  <a:cubicBezTo>
                    <a:pt x="1275432" y="1061456"/>
                    <a:pt x="1200202" y="986226"/>
                    <a:pt x="1107401" y="98622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9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8" y="276671"/>
                  </a:lnTo>
                  <a:lnTo>
                    <a:pt x="2650471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30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30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1" y="2870071"/>
                  </a:lnTo>
                  <a:lnTo>
                    <a:pt x="2525758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9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3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4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3" y="2802158"/>
                    <a:pt x="474487" y="2765513"/>
                  </a:cubicBezTo>
                  <a:cubicBezTo>
                    <a:pt x="437842" y="2728868"/>
                    <a:pt x="402944" y="2690475"/>
                    <a:pt x="369930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5" y="2438097"/>
                    <a:pt x="195526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5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5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6" y="847812"/>
                  </a:cubicBezTo>
                  <a:cubicBezTo>
                    <a:pt x="220465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30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3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4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0" name="Smiley Face 15">
              <a:extLst>
                <a:ext uri="{FF2B5EF4-FFF2-40B4-BE49-F238E27FC236}">
                  <a16:creationId xmlns:a16="http://schemas.microsoft.com/office/drawing/2014/main" id="{BA9DB13A-7FB0-4101-AD55-5354DC854FAE}"/>
                </a:ext>
              </a:extLst>
            </p:cNvPr>
            <p:cNvSpPr/>
            <p:nvPr/>
          </p:nvSpPr>
          <p:spPr>
            <a:xfrm>
              <a:off x="8468995" y="5581897"/>
              <a:ext cx="553792" cy="5537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298433" y="2114441"/>
                  </a:moveTo>
                  <a:lnTo>
                    <a:pt x="1355104" y="2367205"/>
                  </a:lnTo>
                  <a:lnTo>
                    <a:pt x="1411009" y="2575845"/>
                  </a:lnTo>
                  <a:lnTo>
                    <a:pt x="2354338" y="2323081"/>
                  </a:lnTo>
                  <a:close/>
                  <a:moveTo>
                    <a:pt x="2165423" y="986226"/>
                  </a:moveTo>
                  <a:cubicBezTo>
                    <a:pt x="2072622" y="986226"/>
                    <a:pt x="1997392" y="1061456"/>
                    <a:pt x="1997392" y="1154257"/>
                  </a:cubicBezTo>
                  <a:cubicBezTo>
                    <a:pt x="1997392" y="1247058"/>
                    <a:pt x="2072622" y="1322288"/>
                    <a:pt x="2165423" y="1322288"/>
                  </a:cubicBezTo>
                  <a:cubicBezTo>
                    <a:pt x="2258224" y="1322288"/>
                    <a:pt x="2333454" y="1247058"/>
                    <a:pt x="2333454" y="1154257"/>
                  </a:cubicBezTo>
                  <a:cubicBezTo>
                    <a:pt x="2333454" y="1061456"/>
                    <a:pt x="2258224" y="986226"/>
                    <a:pt x="2165423" y="986226"/>
                  </a:cubicBezTo>
                  <a:close/>
                  <a:moveTo>
                    <a:pt x="1107401" y="986226"/>
                  </a:moveTo>
                  <a:cubicBezTo>
                    <a:pt x="1014600" y="986226"/>
                    <a:pt x="939370" y="1061456"/>
                    <a:pt x="939370" y="1154257"/>
                  </a:cubicBezTo>
                  <a:cubicBezTo>
                    <a:pt x="939370" y="1247058"/>
                    <a:pt x="1014600" y="1322288"/>
                    <a:pt x="1107401" y="1322288"/>
                  </a:cubicBezTo>
                  <a:cubicBezTo>
                    <a:pt x="1200202" y="1322288"/>
                    <a:pt x="1275432" y="1247058"/>
                    <a:pt x="1275432" y="1154257"/>
                  </a:cubicBezTo>
                  <a:cubicBezTo>
                    <a:pt x="1275432" y="1061456"/>
                    <a:pt x="1200202" y="986226"/>
                    <a:pt x="1107401" y="98622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8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7" y="276671"/>
                  </a:lnTo>
                  <a:lnTo>
                    <a:pt x="2650470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29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29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0" y="2870071"/>
                  </a:lnTo>
                  <a:lnTo>
                    <a:pt x="2525757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8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2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3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2" y="2802158"/>
                    <a:pt x="474487" y="2765513"/>
                  </a:cubicBezTo>
                  <a:cubicBezTo>
                    <a:pt x="437842" y="2728868"/>
                    <a:pt x="402944" y="2690475"/>
                    <a:pt x="369929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4" y="2438097"/>
                    <a:pt x="195525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4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4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5" y="847812"/>
                  </a:cubicBezTo>
                  <a:cubicBezTo>
                    <a:pt x="220464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29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2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3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1" name="Oval 37">
              <a:extLst>
                <a:ext uri="{FF2B5EF4-FFF2-40B4-BE49-F238E27FC236}">
                  <a16:creationId xmlns:a16="http://schemas.microsoft.com/office/drawing/2014/main" id="{42B4B3EE-8C82-4372-B021-3B4E929F514E}"/>
                </a:ext>
              </a:extLst>
            </p:cNvPr>
            <p:cNvSpPr/>
            <p:nvPr/>
          </p:nvSpPr>
          <p:spPr>
            <a:xfrm>
              <a:off x="11012576" y="5575424"/>
              <a:ext cx="566738" cy="566738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249999" y="2117384"/>
                  </a:moveTo>
                  <a:lnTo>
                    <a:pt x="990192" y="2131776"/>
                  </a:lnTo>
                  <a:cubicBezTo>
                    <a:pt x="998682" y="2476365"/>
                    <a:pt x="1282526" y="2750154"/>
                    <a:pt x="1627197" y="2746216"/>
                  </a:cubicBezTo>
                  <a:cubicBezTo>
                    <a:pt x="1971867" y="2742279"/>
                    <a:pt x="2249383" y="2462077"/>
                    <a:pt x="2249999" y="2117384"/>
                  </a:cubicBezTo>
                  <a:close/>
                  <a:moveTo>
                    <a:pt x="2505352" y="784338"/>
                  </a:moveTo>
                  <a:lnTo>
                    <a:pt x="1869332" y="1428843"/>
                  </a:lnTo>
                  <a:lnTo>
                    <a:pt x="2505352" y="1522122"/>
                  </a:lnTo>
                  <a:lnTo>
                    <a:pt x="2505352" y="1378597"/>
                  </a:lnTo>
                  <a:lnTo>
                    <a:pt x="2187887" y="1332038"/>
                  </a:lnTo>
                  <a:lnTo>
                    <a:pt x="2505352" y="1010338"/>
                  </a:lnTo>
                  <a:close/>
                  <a:moveTo>
                    <a:pt x="734649" y="784338"/>
                  </a:moveTo>
                  <a:lnTo>
                    <a:pt x="734649" y="1010338"/>
                  </a:lnTo>
                  <a:lnTo>
                    <a:pt x="1052115" y="1332038"/>
                  </a:lnTo>
                  <a:lnTo>
                    <a:pt x="734649" y="1378597"/>
                  </a:lnTo>
                  <a:lnTo>
                    <a:pt x="734649" y="1522122"/>
                  </a:lnTo>
                  <a:lnTo>
                    <a:pt x="1370670" y="1428843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2" name="Smiley Face 14">
              <a:extLst>
                <a:ext uri="{FF2B5EF4-FFF2-40B4-BE49-F238E27FC236}">
                  <a16:creationId xmlns:a16="http://schemas.microsoft.com/office/drawing/2014/main" id="{8D599913-B7A4-46DE-AD24-C2B923B14DF3}"/>
                </a:ext>
              </a:extLst>
            </p:cNvPr>
            <p:cNvSpPr/>
            <p:nvPr/>
          </p:nvSpPr>
          <p:spPr>
            <a:xfrm>
              <a:off x="9314808" y="5581897"/>
              <a:ext cx="553792" cy="5537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26698" y="2215122"/>
                  </a:moveTo>
                  <a:cubicBezTo>
                    <a:pt x="1959656" y="2378616"/>
                    <a:pt x="1801229" y="2486070"/>
                    <a:pt x="1624533" y="2487892"/>
                  </a:cubicBezTo>
                  <a:cubicBezTo>
                    <a:pt x="1447837" y="2489714"/>
                    <a:pt x="1287227" y="2385551"/>
                    <a:pt x="1216828" y="2223474"/>
                  </a:cubicBezTo>
                  <a:lnTo>
                    <a:pt x="1039110" y="2300667"/>
                  </a:lnTo>
                  <a:cubicBezTo>
                    <a:pt x="1140541" y="2534187"/>
                    <a:pt x="1371947" y="2684266"/>
                    <a:pt x="1626531" y="2681641"/>
                  </a:cubicBezTo>
                  <a:cubicBezTo>
                    <a:pt x="1881115" y="2679016"/>
                    <a:pt x="2109376" y="2524196"/>
                    <a:pt x="2205970" y="2288634"/>
                  </a:cubicBezTo>
                  <a:close/>
                  <a:moveTo>
                    <a:pt x="937973" y="986566"/>
                  </a:moveTo>
                  <a:cubicBezTo>
                    <a:pt x="850807" y="983371"/>
                    <a:pt x="762813" y="1002775"/>
                    <a:pt x="683096" y="1045110"/>
                  </a:cubicBezTo>
                  <a:cubicBezTo>
                    <a:pt x="523662" y="1129780"/>
                    <a:pt x="421680" y="1293248"/>
                    <a:pt x="415731" y="1473672"/>
                  </a:cubicBezTo>
                  <a:lnTo>
                    <a:pt x="615852" y="1480270"/>
                  </a:lnTo>
                  <a:cubicBezTo>
                    <a:pt x="619438" y="1371518"/>
                    <a:pt x="680908" y="1272986"/>
                    <a:pt x="777009" y="1221950"/>
                  </a:cubicBezTo>
                  <a:cubicBezTo>
                    <a:pt x="873110" y="1170914"/>
                    <a:pt x="989166" y="1175167"/>
                    <a:pt x="1081273" y="1233100"/>
                  </a:cubicBezTo>
                  <a:cubicBezTo>
                    <a:pt x="1173381" y="1291033"/>
                    <a:pt x="1227475" y="1393800"/>
                    <a:pt x="1223091" y="1502523"/>
                  </a:cubicBezTo>
                  <a:lnTo>
                    <a:pt x="1423160" y="1510590"/>
                  </a:lnTo>
                  <a:cubicBezTo>
                    <a:pt x="1430433" y="1330214"/>
                    <a:pt x="1340689" y="1159721"/>
                    <a:pt x="1187880" y="1063608"/>
                  </a:cubicBezTo>
                  <a:cubicBezTo>
                    <a:pt x="1111476" y="1015552"/>
                    <a:pt x="1025138" y="989760"/>
                    <a:pt x="937973" y="986566"/>
                  </a:cubicBezTo>
                  <a:close/>
                  <a:moveTo>
                    <a:pt x="2306124" y="986566"/>
                  </a:moveTo>
                  <a:cubicBezTo>
                    <a:pt x="2218958" y="983371"/>
                    <a:pt x="2130964" y="1002775"/>
                    <a:pt x="2051247" y="1045110"/>
                  </a:cubicBezTo>
                  <a:cubicBezTo>
                    <a:pt x="1891813" y="1129780"/>
                    <a:pt x="1789831" y="1293248"/>
                    <a:pt x="1783882" y="1473672"/>
                  </a:cubicBezTo>
                  <a:lnTo>
                    <a:pt x="1984003" y="1480270"/>
                  </a:lnTo>
                  <a:cubicBezTo>
                    <a:pt x="1987589" y="1371518"/>
                    <a:pt x="2049059" y="1272986"/>
                    <a:pt x="2145160" y="1221950"/>
                  </a:cubicBezTo>
                  <a:cubicBezTo>
                    <a:pt x="2241261" y="1170914"/>
                    <a:pt x="2357317" y="1175167"/>
                    <a:pt x="2449424" y="1233100"/>
                  </a:cubicBezTo>
                  <a:cubicBezTo>
                    <a:pt x="2541532" y="1291033"/>
                    <a:pt x="2595626" y="1393800"/>
                    <a:pt x="2591242" y="1502523"/>
                  </a:cubicBezTo>
                  <a:lnTo>
                    <a:pt x="2791311" y="1510590"/>
                  </a:lnTo>
                  <a:cubicBezTo>
                    <a:pt x="2798584" y="1330214"/>
                    <a:pt x="2708840" y="1159721"/>
                    <a:pt x="2556031" y="1063608"/>
                  </a:cubicBezTo>
                  <a:cubicBezTo>
                    <a:pt x="2479627" y="1015552"/>
                    <a:pt x="2393289" y="989760"/>
                    <a:pt x="2306124" y="98656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8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7" y="276671"/>
                  </a:lnTo>
                  <a:lnTo>
                    <a:pt x="2650470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29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29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0" y="2870071"/>
                  </a:lnTo>
                  <a:lnTo>
                    <a:pt x="2525757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8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2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3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2" y="2802158"/>
                    <a:pt x="474487" y="2765513"/>
                  </a:cubicBezTo>
                  <a:cubicBezTo>
                    <a:pt x="437842" y="2728868"/>
                    <a:pt x="402944" y="2690475"/>
                    <a:pt x="369929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4" y="2438097"/>
                    <a:pt x="195525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4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4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5" y="847812"/>
                  </a:cubicBezTo>
                  <a:cubicBezTo>
                    <a:pt x="220464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29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2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3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3" name="Rectangle 16">
              <a:extLst>
                <a:ext uri="{FF2B5EF4-FFF2-40B4-BE49-F238E27FC236}">
                  <a16:creationId xmlns:a16="http://schemas.microsoft.com/office/drawing/2014/main" id="{8483FE91-F9CA-4D8B-86BC-17FDF89A8E89}"/>
                </a:ext>
              </a:extLst>
            </p:cNvPr>
            <p:cNvSpPr/>
            <p:nvPr/>
          </p:nvSpPr>
          <p:spPr>
            <a:xfrm rot="2700000">
              <a:off x="5325698" y="3520150"/>
              <a:ext cx="389390" cy="698103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4" name="Rectangle 9">
              <a:extLst>
                <a:ext uri="{FF2B5EF4-FFF2-40B4-BE49-F238E27FC236}">
                  <a16:creationId xmlns:a16="http://schemas.microsoft.com/office/drawing/2014/main" id="{39DAACD6-FB18-4FC3-B9F3-8C702B3B6A88}"/>
                </a:ext>
              </a:extLst>
            </p:cNvPr>
            <p:cNvSpPr/>
            <p:nvPr/>
          </p:nvSpPr>
          <p:spPr>
            <a:xfrm>
              <a:off x="4401174" y="3545247"/>
              <a:ext cx="527335" cy="493633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5" name="Round Same Side Corner Rectangle 6">
              <a:extLst>
                <a:ext uri="{FF2B5EF4-FFF2-40B4-BE49-F238E27FC236}">
                  <a16:creationId xmlns:a16="http://schemas.microsoft.com/office/drawing/2014/main" id="{1C717B5E-CA53-4C48-B98C-18AFE4E8F855}"/>
                </a:ext>
              </a:extLst>
            </p:cNvPr>
            <p:cNvSpPr/>
            <p:nvPr/>
          </p:nvSpPr>
          <p:spPr>
            <a:xfrm rot="2700000">
              <a:off x="6979028" y="5476482"/>
              <a:ext cx="190721" cy="764622"/>
            </a:xfrm>
            <a:custGeom>
              <a:avLst/>
              <a:gdLst/>
              <a:ahLst/>
              <a:cxnLst/>
              <a:rect l="l" t="t" r="r" b="b"/>
              <a:pathLst>
                <a:path w="1035916" h="4153123">
                  <a:moveTo>
                    <a:pt x="277501" y="3759099"/>
                  </a:moveTo>
                  <a:lnTo>
                    <a:pt x="758408" y="3759099"/>
                  </a:lnTo>
                  <a:lnTo>
                    <a:pt x="517954" y="4153123"/>
                  </a:lnTo>
                  <a:close/>
                  <a:moveTo>
                    <a:pt x="42612" y="2944898"/>
                  </a:moveTo>
                  <a:cubicBezTo>
                    <a:pt x="153922" y="2941505"/>
                    <a:pt x="246502" y="2889483"/>
                    <a:pt x="275675" y="2819018"/>
                  </a:cubicBezTo>
                  <a:cubicBezTo>
                    <a:pt x="304648" y="2892614"/>
                    <a:pt x="403763" y="2945872"/>
                    <a:pt x="521107" y="2945872"/>
                  </a:cubicBezTo>
                  <a:cubicBezTo>
                    <a:pt x="638453" y="2945872"/>
                    <a:pt x="737567" y="2892613"/>
                    <a:pt x="766540" y="2819017"/>
                  </a:cubicBezTo>
                  <a:cubicBezTo>
                    <a:pt x="795133" y="2888142"/>
                    <a:pt x="884783" y="2939514"/>
                    <a:pt x="993299" y="2944464"/>
                  </a:cubicBezTo>
                  <a:lnTo>
                    <a:pt x="776840" y="3657264"/>
                  </a:lnTo>
                  <a:lnTo>
                    <a:pt x="258940" y="3657264"/>
                  </a:lnTo>
                  <a:close/>
                  <a:moveTo>
                    <a:pt x="809102" y="564558"/>
                  </a:moveTo>
                  <a:lnTo>
                    <a:pt x="1035914" y="564558"/>
                  </a:lnTo>
                  <a:lnTo>
                    <a:pt x="1035915" y="2838682"/>
                  </a:lnTo>
                  <a:cubicBezTo>
                    <a:pt x="1029586" y="2840409"/>
                    <a:pt x="1023074" y="2840731"/>
                    <a:pt x="1016490" y="2840731"/>
                  </a:cubicBezTo>
                  <a:cubicBezTo>
                    <a:pt x="901952" y="2840731"/>
                    <a:pt x="809102" y="2743612"/>
                    <a:pt x="809101" y="2623810"/>
                  </a:cubicBezTo>
                  <a:close/>
                  <a:moveTo>
                    <a:pt x="310569" y="564558"/>
                  </a:moveTo>
                  <a:lnTo>
                    <a:pt x="725347" y="564558"/>
                  </a:lnTo>
                  <a:lnTo>
                    <a:pt x="725347" y="2633342"/>
                  </a:lnTo>
                  <a:cubicBezTo>
                    <a:pt x="725347" y="2747880"/>
                    <a:pt x="632496" y="2840731"/>
                    <a:pt x="517958" y="2840731"/>
                  </a:cubicBezTo>
                  <a:cubicBezTo>
                    <a:pt x="403420" y="2840731"/>
                    <a:pt x="310569" y="2747880"/>
                    <a:pt x="310569" y="2633342"/>
                  </a:cubicBezTo>
                  <a:close/>
                  <a:moveTo>
                    <a:pt x="0" y="564557"/>
                  </a:moveTo>
                  <a:lnTo>
                    <a:pt x="226813" y="564557"/>
                  </a:lnTo>
                  <a:lnTo>
                    <a:pt x="226813" y="2623810"/>
                  </a:lnTo>
                  <a:cubicBezTo>
                    <a:pt x="226813" y="2743612"/>
                    <a:pt x="133962" y="2840731"/>
                    <a:pt x="19424" y="2840730"/>
                  </a:cubicBezTo>
                  <a:cubicBezTo>
                    <a:pt x="12841" y="2840730"/>
                    <a:pt x="6329" y="2840409"/>
                    <a:pt x="0" y="2838682"/>
                  </a:cubicBezTo>
                  <a:close/>
                  <a:moveTo>
                    <a:pt x="71964" y="71964"/>
                  </a:moveTo>
                  <a:cubicBezTo>
                    <a:pt x="116427" y="27501"/>
                    <a:pt x="177852" y="0"/>
                    <a:pt x="245701" y="0"/>
                  </a:cubicBezTo>
                  <a:lnTo>
                    <a:pt x="790215" y="0"/>
                  </a:lnTo>
                  <a:cubicBezTo>
                    <a:pt x="925912" y="0"/>
                    <a:pt x="1035916" y="110004"/>
                    <a:pt x="1035916" y="245701"/>
                  </a:cubicBezTo>
                  <a:cubicBezTo>
                    <a:pt x="1035916" y="327601"/>
                    <a:pt x="1035915" y="409501"/>
                    <a:pt x="1035915" y="491401"/>
                  </a:cubicBezTo>
                  <a:lnTo>
                    <a:pt x="0" y="491401"/>
                  </a:lnTo>
                  <a:lnTo>
                    <a:pt x="0" y="245701"/>
                  </a:lnTo>
                  <a:cubicBezTo>
                    <a:pt x="0" y="177853"/>
                    <a:pt x="27501" y="116427"/>
                    <a:pt x="71964" y="71964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6" name="Frame 17">
              <a:extLst>
                <a:ext uri="{FF2B5EF4-FFF2-40B4-BE49-F238E27FC236}">
                  <a16:creationId xmlns:a16="http://schemas.microsoft.com/office/drawing/2014/main" id="{C1C03A55-6193-473B-A490-9A1271CFECE7}"/>
                </a:ext>
              </a:extLst>
            </p:cNvPr>
            <p:cNvSpPr/>
            <p:nvPr/>
          </p:nvSpPr>
          <p:spPr>
            <a:xfrm>
              <a:off x="4376235" y="4613417"/>
              <a:ext cx="508153" cy="50815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7" name="Rounded Rectangle 5">
              <a:extLst>
                <a:ext uri="{FF2B5EF4-FFF2-40B4-BE49-F238E27FC236}">
                  <a16:creationId xmlns:a16="http://schemas.microsoft.com/office/drawing/2014/main" id="{B0F686F7-92AF-4B54-9FF9-D044414FD240}"/>
                </a:ext>
              </a:extLst>
            </p:cNvPr>
            <p:cNvSpPr/>
            <p:nvPr/>
          </p:nvSpPr>
          <p:spPr>
            <a:xfrm flipH="1">
              <a:off x="10102420" y="2554106"/>
              <a:ext cx="504633" cy="416291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8" name="Teardrop 1">
              <a:extLst>
                <a:ext uri="{FF2B5EF4-FFF2-40B4-BE49-F238E27FC236}">
                  <a16:creationId xmlns:a16="http://schemas.microsoft.com/office/drawing/2014/main" id="{EB2B8A26-D2E6-4FD1-8698-2D7BC4A8E583}"/>
                </a:ext>
              </a:extLst>
            </p:cNvPr>
            <p:cNvSpPr/>
            <p:nvPr/>
          </p:nvSpPr>
          <p:spPr>
            <a:xfrm rot="18805991">
              <a:off x="10126692" y="1539348"/>
              <a:ext cx="551843" cy="546086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9" name="Rectangle 130">
              <a:extLst>
                <a:ext uri="{FF2B5EF4-FFF2-40B4-BE49-F238E27FC236}">
                  <a16:creationId xmlns:a16="http://schemas.microsoft.com/office/drawing/2014/main" id="{7495E974-9A93-48A9-8079-B7BE4B5930DD}"/>
                </a:ext>
              </a:extLst>
            </p:cNvPr>
            <p:cNvSpPr/>
            <p:nvPr/>
          </p:nvSpPr>
          <p:spPr>
            <a:xfrm>
              <a:off x="10932820" y="1539414"/>
              <a:ext cx="544577" cy="547049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0" name="Right Triangle 17">
              <a:extLst>
                <a:ext uri="{FF2B5EF4-FFF2-40B4-BE49-F238E27FC236}">
                  <a16:creationId xmlns:a16="http://schemas.microsoft.com/office/drawing/2014/main" id="{17E4D33E-EE71-40AB-844F-06A34AB7D0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63473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1999321" y="2603448"/>
                  </a:moveTo>
                  <a:lnTo>
                    <a:pt x="1999321" y="2772810"/>
                  </a:lnTo>
                  <a:lnTo>
                    <a:pt x="2528507" y="2772810"/>
                  </a:lnTo>
                  <a:lnTo>
                    <a:pt x="2528507" y="2603448"/>
                  </a:lnTo>
                  <a:close/>
                  <a:moveTo>
                    <a:pt x="2263914" y="2230929"/>
                  </a:moveTo>
                  <a:cubicBezTo>
                    <a:pt x="2516419" y="2230929"/>
                    <a:pt x="2721114" y="2435624"/>
                    <a:pt x="2721114" y="2688129"/>
                  </a:cubicBezTo>
                  <a:cubicBezTo>
                    <a:pt x="2721114" y="2940634"/>
                    <a:pt x="2516419" y="3145329"/>
                    <a:pt x="2263914" y="3145329"/>
                  </a:cubicBezTo>
                  <a:cubicBezTo>
                    <a:pt x="2011409" y="3145329"/>
                    <a:pt x="1806714" y="2940634"/>
                    <a:pt x="1806714" y="2688129"/>
                  </a:cubicBezTo>
                  <a:cubicBezTo>
                    <a:pt x="1806714" y="2435624"/>
                    <a:pt x="2011409" y="2230929"/>
                    <a:pt x="2263914" y="2230929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1" name="Right Triangle 17">
              <a:extLst>
                <a:ext uri="{FF2B5EF4-FFF2-40B4-BE49-F238E27FC236}">
                  <a16:creationId xmlns:a16="http://schemas.microsoft.com/office/drawing/2014/main" id="{617BAAC8-3A22-4D2C-9588-29D0E505DC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88431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179233" y="2431577"/>
                  </a:moveTo>
                  <a:lnTo>
                    <a:pt x="2179233" y="2611489"/>
                  </a:lnTo>
                  <a:lnTo>
                    <a:pt x="1999321" y="2611489"/>
                  </a:lnTo>
                  <a:lnTo>
                    <a:pt x="1999321" y="2780851"/>
                  </a:lnTo>
                  <a:lnTo>
                    <a:pt x="2179233" y="2780851"/>
                  </a:lnTo>
                  <a:lnTo>
                    <a:pt x="2179233" y="2960763"/>
                  </a:lnTo>
                  <a:lnTo>
                    <a:pt x="2348595" y="2960763"/>
                  </a:lnTo>
                  <a:lnTo>
                    <a:pt x="2348595" y="2780851"/>
                  </a:lnTo>
                  <a:lnTo>
                    <a:pt x="2528507" y="2780851"/>
                  </a:lnTo>
                  <a:lnTo>
                    <a:pt x="2528507" y="2611489"/>
                  </a:lnTo>
                  <a:lnTo>
                    <a:pt x="2348595" y="2611489"/>
                  </a:lnTo>
                  <a:lnTo>
                    <a:pt x="2348595" y="24315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2" name="Right Triangle 17">
              <a:extLst>
                <a:ext uri="{FF2B5EF4-FFF2-40B4-BE49-F238E27FC236}">
                  <a16:creationId xmlns:a16="http://schemas.microsoft.com/office/drawing/2014/main" id="{073C16FD-4F29-4AAD-A492-3A51D3CEDA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8515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136698" y="2449196"/>
                  </a:moveTo>
                  <a:lnTo>
                    <a:pt x="2016940" y="2568954"/>
                  </a:lnTo>
                  <a:lnTo>
                    <a:pt x="2144156" y="2696170"/>
                  </a:lnTo>
                  <a:lnTo>
                    <a:pt x="2016940" y="2823386"/>
                  </a:lnTo>
                  <a:lnTo>
                    <a:pt x="2136698" y="2943144"/>
                  </a:lnTo>
                  <a:lnTo>
                    <a:pt x="2263914" y="2815928"/>
                  </a:lnTo>
                  <a:lnTo>
                    <a:pt x="2391130" y="2943144"/>
                  </a:lnTo>
                  <a:lnTo>
                    <a:pt x="2510888" y="2823386"/>
                  </a:lnTo>
                  <a:lnTo>
                    <a:pt x="2383672" y="2696170"/>
                  </a:lnTo>
                  <a:lnTo>
                    <a:pt x="2510888" y="2568954"/>
                  </a:lnTo>
                  <a:lnTo>
                    <a:pt x="2391130" y="2449196"/>
                  </a:lnTo>
                  <a:lnTo>
                    <a:pt x="2263914" y="2576412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3" name="Oval 44">
              <a:extLst>
                <a:ext uri="{FF2B5EF4-FFF2-40B4-BE49-F238E27FC236}">
                  <a16:creationId xmlns:a16="http://schemas.microsoft.com/office/drawing/2014/main" id="{5CE2269D-F07B-4145-B213-C8D529E4D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13556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5435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E7F7218-823E-4664-BA46-3D2401E66D60}"/>
              </a:ext>
            </a:extLst>
          </p:cNvPr>
          <p:cNvGrpSpPr/>
          <p:nvPr/>
        </p:nvGrpSpPr>
        <p:grpSpPr>
          <a:xfrm>
            <a:off x="323529" y="123478"/>
            <a:ext cx="8799783" cy="4591957"/>
            <a:chOff x="323529" y="123478"/>
            <a:chExt cx="11573197" cy="6039197"/>
          </a:xfrm>
        </p:grpSpPr>
        <p:sp>
          <p:nvSpPr>
            <p:cNvPr id="147" name="Text Placeholder 1">
              <a:extLst>
                <a:ext uri="{FF2B5EF4-FFF2-40B4-BE49-F238E27FC236}">
                  <a16:creationId xmlns:a16="http://schemas.microsoft.com/office/drawing/2014/main" id="{448B7E0E-4776-4D68-B65B-F27BECBA37A1}"/>
                </a:ext>
              </a:extLst>
            </p:cNvPr>
            <p:cNvSpPr txBox="1">
              <a:spLocks/>
            </p:cNvSpPr>
            <p:nvPr/>
          </p:nvSpPr>
          <p:spPr>
            <a:xfrm>
              <a:off x="323529" y="123478"/>
              <a:ext cx="11573197" cy="72424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marR="0" lvl="0" indent="-171450" algn="l" defTabSz="685800" rtl="0" eaLnBrk="1" fontAlgn="auto" latinLnBrk="0" hangingPunct="1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+mn-cs"/>
                </a:rPr>
                <a:t>Fully Editable Icon Sets: B</a:t>
              </a:r>
            </a:p>
          </p:txBody>
        </p:sp>
        <p:sp>
          <p:nvSpPr>
            <p:cNvPr id="148" name="Freeform 47">
              <a:extLst>
                <a:ext uri="{FF2B5EF4-FFF2-40B4-BE49-F238E27FC236}">
                  <a16:creationId xmlns:a16="http://schemas.microsoft.com/office/drawing/2014/main" id="{6736A196-1618-4E30-B601-0E4CC0EA66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0860" y="1410562"/>
              <a:ext cx="530134" cy="529812"/>
            </a:xfrm>
            <a:custGeom>
              <a:avLst/>
              <a:gdLst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5619 w 1901727"/>
                <a:gd name="connsiteY10" fmla="*/ 633909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7575 w 1901727"/>
                <a:gd name="connsiteY5" fmla="*/ 403907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72451 w 1901727"/>
                <a:gd name="connsiteY4" fmla="*/ 605860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01727"/>
                <a:gd name="connsiteY0" fmla="*/ 0 h 1985875"/>
                <a:gd name="connsiteX1" fmla="*/ 790984 w 1901727"/>
                <a:gd name="connsiteY1" fmla="*/ 0 h 1985875"/>
                <a:gd name="connsiteX2" fmla="*/ 1026596 w 1901727"/>
                <a:gd name="connsiteY2" fmla="*/ 5610 h 1985875"/>
                <a:gd name="connsiteX3" fmla="*/ 1020986 w 1901727"/>
                <a:gd name="connsiteY3" fmla="*/ 493664 h 1985875"/>
                <a:gd name="connsiteX4" fmla="*/ 1155622 w 1901727"/>
                <a:gd name="connsiteY4" fmla="*/ 572201 h 1985875"/>
                <a:gd name="connsiteX5" fmla="*/ 1351965 w 1901727"/>
                <a:gd name="connsiteY5" fmla="*/ 375858 h 1985875"/>
                <a:gd name="connsiteX6" fmla="*/ 1901727 w 1901727"/>
                <a:gd name="connsiteY6" fmla="*/ 1924167 h 1985875"/>
                <a:gd name="connsiteX7" fmla="*/ 992937 w 1901727"/>
                <a:gd name="connsiteY7" fmla="*/ 1480991 h 1985875"/>
                <a:gd name="connsiteX8" fmla="*/ 1054645 w 1901727"/>
                <a:gd name="connsiteY8" fmla="*/ 1121963 h 1985875"/>
                <a:gd name="connsiteX9" fmla="*/ 1088304 w 1901727"/>
                <a:gd name="connsiteY9" fmla="*/ 757325 h 1985875"/>
                <a:gd name="connsiteX10" fmla="*/ 920009 w 1901727"/>
                <a:gd name="connsiteY10" fmla="*/ 611470 h 1985875"/>
                <a:gd name="connsiteX11" fmla="*/ 729276 w 1901727"/>
                <a:gd name="connsiteY11" fmla="*/ 751715 h 1985875"/>
                <a:gd name="connsiteX12" fmla="*/ 740495 w 1901727"/>
                <a:gd name="connsiteY12" fmla="*/ 1161232 h 1985875"/>
                <a:gd name="connsiteX13" fmla="*/ 785374 w 1901727"/>
                <a:gd name="connsiteY13" fmla="*/ 1509040 h 1985875"/>
                <a:gd name="connsiteX14" fmla="*/ 0 w 1901727"/>
                <a:gd name="connsiteY14" fmla="*/ 1985875 h 1985875"/>
                <a:gd name="connsiteX15" fmla="*/ 437565 w 1901727"/>
                <a:gd name="connsiteY15" fmla="*/ 387077 h 1985875"/>
                <a:gd name="connsiteX16" fmla="*/ 650738 w 1901727"/>
                <a:gd name="connsiteY16" fmla="*/ 611470 h 1985875"/>
                <a:gd name="connsiteX17" fmla="*/ 813423 w 1901727"/>
                <a:gd name="connsiteY17" fmla="*/ 499274 h 1985875"/>
                <a:gd name="connsiteX18" fmla="*/ 790984 w 1901727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2424"/>
                <a:gd name="connsiteY0" fmla="*/ 0 h 1985875"/>
                <a:gd name="connsiteX1" fmla="*/ 790984 w 1942424"/>
                <a:gd name="connsiteY1" fmla="*/ 0 h 1985875"/>
                <a:gd name="connsiteX2" fmla="*/ 1026596 w 1942424"/>
                <a:gd name="connsiteY2" fmla="*/ 5610 h 1985875"/>
                <a:gd name="connsiteX3" fmla="*/ 1020986 w 1942424"/>
                <a:gd name="connsiteY3" fmla="*/ 493664 h 1985875"/>
                <a:gd name="connsiteX4" fmla="*/ 1155622 w 1942424"/>
                <a:gd name="connsiteY4" fmla="*/ 572201 h 1985875"/>
                <a:gd name="connsiteX5" fmla="*/ 1351965 w 1942424"/>
                <a:gd name="connsiteY5" fmla="*/ 375858 h 1985875"/>
                <a:gd name="connsiteX6" fmla="*/ 1901727 w 1942424"/>
                <a:gd name="connsiteY6" fmla="*/ 1924167 h 1985875"/>
                <a:gd name="connsiteX7" fmla="*/ 992937 w 1942424"/>
                <a:gd name="connsiteY7" fmla="*/ 1480991 h 1985875"/>
                <a:gd name="connsiteX8" fmla="*/ 1054645 w 1942424"/>
                <a:gd name="connsiteY8" fmla="*/ 1121963 h 1985875"/>
                <a:gd name="connsiteX9" fmla="*/ 1088304 w 1942424"/>
                <a:gd name="connsiteY9" fmla="*/ 757325 h 1985875"/>
                <a:gd name="connsiteX10" fmla="*/ 920009 w 1942424"/>
                <a:gd name="connsiteY10" fmla="*/ 611470 h 1985875"/>
                <a:gd name="connsiteX11" fmla="*/ 729276 w 1942424"/>
                <a:gd name="connsiteY11" fmla="*/ 751715 h 1985875"/>
                <a:gd name="connsiteX12" fmla="*/ 740495 w 1942424"/>
                <a:gd name="connsiteY12" fmla="*/ 1161232 h 1985875"/>
                <a:gd name="connsiteX13" fmla="*/ 785374 w 1942424"/>
                <a:gd name="connsiteY13" fmla="*/ 1509040 h 1985875"/>
                <a:gd name="connsiteX14" fmla="*/ 0 w 1942424"/>
                <a:gd name="connsiteY14" fmla="*/ 1985875 h 1985875"/>
                <a:gd name="connsiteX15" fmla="*/ 437565 w 1942424"/>
                <a:gd name="connsiteY15" fmla="*/ 387077 h 1985875"/>
                <a:gd name="connsiteX16" fmla="*/ 650738 w 1942424"/>
                <a:gd name="connsiteY16" fmla="*/ 611470 h 1985875"/>
                <a:gd name="connsiteX17" fmla="*/ 813423 w 1942424"/>
                <a:gd name="connsiteY17" fmla="*/ 499274 h 1985875"/>
                <a:gd name="connsiteX18" fmla="*/ 790984 w 194242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54645 w 1946874"/>
                <a:gd name="connsiteY8" fmla="*/ 112196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992937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71474 w 1946874"/>
                <a:gd name="connsiteY7" fmla="*/ 1480991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61232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37565 w 1946874"/>
                <a:gd name="connsiteY15" fmla="*/ 387077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790984 w 1946874"/>
                <a:gd name="connsiteY0" fmla="*/ 0 h 1985875"/>
                <a:gd name="connsiteX1" fmla="*/ 790984 w 1946874"/>
                <a:gd name="connsiteY1" fmla="*/ 0 h 1985875"/>
                <a:gd name="connsiteX2" fmla="*/ 1026596 w 1946874"/>
                <a:gd name="connsiteY2" fmla="*/ 5610 h 1985875"/>
                <a:gd name="connsiteX3" fmla="*/ 1020986 w 1946874"/>
                <a:gd name="connsiteY3" fmla="*/ 493664 h 1985875"/>
                <a:gd name="connsiteX4" fmla="*/ 1155622 w 1946874"/>
                <a:gd name="connsiteY4" fmla="*/ 572201 h 1985875"/>
                <a:gd name="connsiteX5" fmla="*/ 1351965 w 1946874"/>
                <a:gd name="connsiteY5" fmla="*/ 375858 h 1985875"/>
                <a:gd name="connsiteX6" fmla="*/ 1901727 w 1946874"/>
                <a:gd name="connsiteY6" fmla="*/ 1924167 h 1985875"/>
                <a:gd name="connsiteX7" fmla="*/ 1054644 w 1946874"/>
                <a:gd name="connsiteY7" fmla="*/ 1486600 h 1985875"/>
                <a:gd name="connsiteX8" fmla="*/ 1037816 w 1946874"/>
                <a:gd name="connsiteY8" fmla="*/ 1144403 h 1985875"/>
                <a:gd name="connsiteX9" fmla="*/ 1088304 w 1946874"/>
                <a:gd name="connsiteY9" fmla="*/ 757325 h 1985875"/>
                <a:gd name="connsiteX10" fmla="*/ 920009 w 1946874"/>
                <a:gd name="connsiteY10" fmla="*/ 611470 h 1985875"/>
                <a:gd name="connsiteX11" fmla="*/ 729276 w 1946874"/>
                <a:gd name="connsiteY11" fmla="*/ 751715 h 1985875"/>
                <a:gd name="connsiteX12" fmla="*/ 740495 w 1946874"/>
                <a:gd name="connsiteY12" fmla="*/ 1161232 h 1985875"/>
                <a:gd name="connsiteX13" fmla="*/ 785374 w 1946874"/>
                <a:gd name="connsiteY13" fmla="*/ 1509040 h 1985875"/>
                <a:gd name="connsiteX14" fmla="*/ 0 w 1946874"/>
                <a:gd name="connsiteY14" fmla="*/ 1985875 h 1985875"/>
                <a:gd name="connsiteX15" fmla="*/ 420736 w 1946874"/>
                <a:gd name="connsiteY15" fmla="*/ 375858 h 1985875"/>
                <a:gd name="connsiteX16" fmla="*/ 650738 w 1946874"/>
                <a:gd name="connsiteY16" fmla="*/ 611470 h 1985875"/>
                <a:gd name="connsiteX17" fmla="*/ 813423 w 1946874"/>
                <a:gd name="connsiteY17" fmla="*/ 499274 h 1985875"/>
                <a:gd name="connsiteX18" fmla="*/ 790984 w 1946874"/>
                <a:gd name="connsiteY18" fmla="*/ 0 h 1985875"/>
                <a:gd name="connsiteX0" fmla="*/ 858302 w 2014192"/>
                <a:gd name="connsiteY0" fmla="*/ 0 h 1958316"/>
                <a:gd name="connsiteX1" fmla="*/ 858302 w 2014192"/>
                <a:gd name="connsiteY1" fmla="*/ 0 h 1958316"/>
                <a:gd name="connsiteX2" fmla="*/ 1093914 w 2014192"/>
                <a:gd name="connsiteY2" fmla="*/ 5610 h 1958316"/>
                <a:gd name="connsiteX3" fmla="*/ 1088304 w 2014192"/>
                <a:gd name="connsiteY3" fmla="*/ 493664 h 1958316"/>
                <a:gd name="connsiteX4" fmla="*/ 1222940 w 2014192"/>
                <a:gd name="connsiteY4" fmla="*/ 572201 h 1958316"/>
                <a:gd name="connsiteX5" fmla="*/ 1419283 w 2014192"/>
                <a:gd name="connsiteY5" fmla="*/ 375858 h 1958316"/>
                <a:gd name="connsiteX6" fmla="*/ 1969045 w 2014192"/>
                <a:gd name="connsiteY6" fmla="*/ 1924167 h 1958316"/>
                <a:gd name="connsiteX7" fmla="*/ 1121962 w 2014192"/>
                <a:gd name="connsiteY7" fmla="*/ 1486600 h 1958316"/>
                <a:gd name="connsiteX8" fmla="*/ 1105134 w 2014192"/>
                <a:gd name="connsiteY8" fmla="*/ 1144403 h 1958316"/>
                <a:gd name="connsiteX9" fmla="*/ 1155622 w 2014192"/>
                <a:gd name="connsiteY9" fmla="*/ 757325 h 1958316"/>
                <a:gd name="connsiteX10" fmla="*/ 987327 w 2014192"/>
                <a:gd name="connsiteY10" fmla="*/ 611470 h 1958316"/>
                <a:gd name="connsiteX11" fmla="*/ 796594 w 2014192"/>
                <a:gd name="connsiteY11" fmla="*/ 751715 h 1958316"/>
                <a:gd name="connsiteX12" fmla="*/ 807813 w 2014192"/>
                <a:gd name="connsiteY12" fmla="*/ 1161232 h 1958316"/>
                <a:gd name="connsiteX13" fmla="*/ 852692 w 2014192"/>
                <a:gd name="connsiteY13" fmla="*/ 1509040 h 1958316"/>
                <a:gd name="connsiteX14" fmla="*/ 0 w 2014192"/>
                <a:gd name="connsiteY14" fmla="*/ 1952216 h 1958316"/>
                <a:gd name="connsiteX15" fmla="*/ 488054 w 2014192"/>
                <a:gd name="connsiteY15" fmla="*/ 375858 h 1958316"/>
                <a:gd name="connsiteX16" fmla="*/ 718056 w 2014192"/>
                <a:gd name="connsiteY16" fmla="*/ 611470 h 1958316"/>
                <a:gd name="connsiteX17" fmla="*/ 880741 w 2014192"/>
                <a:gd name="connsiteY17" fmla="*/ 499274 h 1958316"/>
                <a:gd name="connsiteX18" fmla="*/ 858302 w 2014192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41893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930674 w 2103393"/>
                <a:gd name="connsiteY13" fmla="*/ 1480991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897014 w 2103393"/>
                <a:gd name="connsiteY12" fmla="*/ 1161232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194335 w 2103393"/>
                <a:gd name="connsiteY8" fmla="*/ 1144403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8316"/>
                <a:gd name="connsiteX1" fmla="*/ 947503 w 2103393"/>
                <a:gd name="connsiteY1" fmla="*/ 0 h 1958316"/>
                <a:gd name="connsiteX2" fmla="*/ 1183115 w 2103393"/>
                <a:gd name="connsiteY2" fmla="*/ 5610 h 1958316"/>
                <a:gd name="connsiteX3" fmla="*/ 1177505 w 2103393"/>
                <a:gd name="connsiteY3" fmla="*/ 493664 h 1958316"/>
                <a:gd name="connsiteX4" fmla="*/ 1312141 w 2103393"/>
                <a:gd name="connsiteY4" fmla="*/ 572201 h 1958316"/>
                <a:gd name="connsiteX5" fmla="*/ 1508484 w 2103393"/>
                <a:gd name="connsiteY5" fmla="*/ 375858 h 1958316"/>
                <a:gd name="connsiteX6" fmla="*/ 2058246 w 2103393"/>
                <a:gd name="connsiteY6" fmla="*/ 1924167 h 1958316"/>
                <a:gd name="connsiteX7" fmla="*/ 1211163 w 2103393"/>
                <a:gd name="connsiteY7" fmla="*/ 1486600 h 1958316"/>
                <a:gd name="connsiteX8" fmla="*/ 1227994 w 2103393"/>
                <a:gd name="connsiteY8" fmla="*/ 1194891 h 1958316"/>
                <a:gd name="connsiteX9" fmla="*/ 1244823 w 2103393"/>
                <a:gd name="connsiteY9" fmla="*/ 757325 h 1958316"/>
                <a:gd name="connsiteX10" fmla="*/ 1076528 w 2103393"/>
                <a:gd name="connsiteY10" fmla="*/ 611470 h 1958316"/>
                <a:gd name="connsiteX11" fmla="*/ 885795 w 2103393"/>
                <a:gd name="connsiteY11" fmla="*/ 751715 h 1958316"/>
                <a:gd name="connsiteX12" fmla="*/ 919453 w 2103393"/>
                <a:gd name="connsiteY12" fmla="*/ 1189281 h 1958316"/>
                <a:gd name="connsiteX13" fmla="*/ 891405 w 2103393"/>
                <a:gd name="connsiteY13" fmla="*/ 1509040 h 1958316"/>
                <a:gd name="connsiteX14" fmla="*/ 89201 w 2103393"/>
                <a:gd name="connsiteY14" fmla="*/ 1952216 h 1958316"/>
                <a:gd name="connsiteX15" fmla="*/ 577255 w 2103393"/>
                <a:gd name="connsiteY15" fmla="*/ 375858 h 1958316"/>
                <a:gd name="connsiteX16" fmla="*/ 807257 w 2103393"/>
                <a:gd name="connsiteY16" fmla="*/ 611470 h 1958316"/>
                <a:gd name="connsiteX17" fmla="*/ 969942 w 2103393"/>
                <a:gd name="connsiteY17" fmla="*/ 499274 h 1958316"/>
                <a:gd name="connsiteX18" fmla="*/ 947503 w 2103393"/>
                <a:gd name="connsiteY18" fmla="*/ 0 h 1958316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7994 w 2103393"/>
                <a:gd name="connsiteY8" fmla="*/ 1194891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22384 w 2103393"/>
                <a:gd name="connsiteY8" fmla="*/ 117806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59848"/>
                <a:gd name="connsiteX1" fmla="*/ 947503 w 2103393"/>
                <a:gd name="connsiteY1" fmla="*/ 0 h 1959848"/>
                <a:gd name="connsiteX2" fmla="*/ 1183115 w 2103393"/>
                <a:gd name="connsiteY2" fmla="*/ 5610 h 1959848"/>
                <a:gd name="connsiteX3" fmla="*/ 1177505 w 2103393"/>
                <a:gd name="connsiteY3" fmla="*/ 493664 h 1959848"/>
                <a:gd name="connsiteX4" fmla="*/ 1312141 w 2103393"/>
                <a:gd name="connsiteY4" fmla="*/ 572201 h 1959848"/>
                <a:gd name="connsiteX5" fmla="*/ 1508484 w 2103393"/>
                <a:gd name="connsiteY5" fmla="*/ 375858 h 1959848"/>
                <a:gd name="connsiteX6" fmla="*/ 2058246 w 2103393"/>
                <a:gd name="connsiteY6" fmla="*/ 1924167 h 1959848"/>
                <a:gd name="connsiteX7" fmla="*/ 1211163 w 2103393"/>
                <a:gd name="connsiteY7" fmla="*/ 1486600 h 1959848"/>
                <a:gd name="connsiteX8" fmla="*/ 1205554 w 2103393"/>
                <a:gd name="connsiteY8" fmla="*/ 1200502 h 1959848"/>
                <a:gd name="connsiteX9" fmla="*/ 1244823 w 2103393"/>
                <a:gd name="connsiteY9" fmla="*/ 757325 h 1959848"/>
                <a:gd name="connsiteX10" fmla="*/ 1076528 w 2103393"/>
                <a:gd name="connsiteY10" fmla="*/ 611470 h 1959848"/>
                <a:gd name="connsiteX11" fmla="*/ 885795 w 2103393"/>
                <a:gd name="connsiteY11" fmla="*/ 751715 h 1959848"/>
                <a:gd name="connsiteX12" fmla="*/ 919453 w 2103393"/>
                <a:gd name="connsiteY12" fmla="*/ 1189281 h 1959848"/>
                <a:gd name="connsiteX13" fmla="*/ 891405 w 2103393"/>
                <a:gd name="connsiteY13" fmla="*/ 1509040 h 1959848"/>
                <a:gd name="connsiteX14" fmla="*/ 89201 w 2103393"/>
                <a:gd name="connsiteY14" fmla="*/ 1952216 h 1959848"/>
                <a:gd name="connsiteX15" fmla="*/ 577255 w 2103393"/>
                <a:gd name="connsiteY15" fmla="*/ 375858 h 1959848"/>
                <a:gd name="connsiteX16" fmla="*/ 807257 w 2103393"/>
                <a:gd name="connsiteY16" fmla="*/ 611470 h 1959848"/>
                <a:gd name="connsiteX17" fmla="*/ 969942 w 2103393"/>
                <a:gd name="connsiteY17" fmla="*/ 499274 h 1959848"/>
                <a:gd name="connsiteX18" fmla="*/ 947503 w 2103393"/>
                <a:gd name="connsiteY18" fmla="*/ 0 h 1959848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1617"/>
                <a:gd name="connsiteX1" fmla="*/ 947503 w 2103393"/>
                <a:gd name="connsiteY1" fmla="*/ 0 h 1961617"/>
                <a:gd name="connsiteX2" fmla="*/ 1183115 w 2103393"/>
                <a:gd name="connsiteY2" fmla="*/ 5610 h 1961617"/>
                <a:gd name="connsiteX3" fmla="*/ 1177505 w 2103393"/>
                <a:gd name="connsiteY3" fmla="*/ 493664 h 1961617"/>
                <a:gd name="connsiteX4" fmla="*/ 1312141 w 2103393"/>
                <a:gd name="connsiteY4" fmla="*/ 572201 h 1961617"/>
                <a:gd name="connsiteX5" fmla="*/ 1508484 w 2103393"/>
                <a:gd name="connsiteY5" fmla="*/ 375858 h 1961617"/>
                <a:gd name="connsiteX6" fmla="*/ 2058246 w 2103393"/>
                <a:gd name="connsiteY6" fmla="*/ 1924167 h 1961617"/>
                <a:gd name="connsiteX7" fmla="*/ 1244822 w 2103393"/>
                <a:gd name="connsiteY7" fmla="*/ 1514649 h 1961617"/>
                <a:gd name="connsiteX8" fmla="*/ 1205554 w 2103393"/>
                <a:gd name="connsiteY8" fmla="*/ 1200502 h 1961617"/>
                <a:gd name="connsiteX9" fmla="*/ 1244823 w 2103393"/>
                <a:gd name="connsiteY9" fmla="*/ 757325 h 1961617"/>
                <a:gd name="connsiteX10" fmla="*/ 1076528 w 2103393"/>
                <a:gd name="connsiteY10" fmla="*/ 611470 h 1961617"/>
                <a:gd name="connsiteX11" fmla="*/ 885795 w 2103393"/>
                <a:gd name="connsiteY11" fmla="*/ 751715 h 1961617"/>
                <a:gd name="connsiteX12" fmla="*/ 919453 w 2103393"/>
                <a:gd name="connsiteY12" fmla="*/ 1189281 h 1961617"/>
                <a:gd name="connsiteX13" fmla="*/ 891405 w 2103393"/>
                <a:gd name="connsiteY13" fmla="*/ 1509040 h 1961617"/>
                <a:gd name="connsiteX14" fmla="*/ 89201 w 2103393"/>
                <a:gd name="connsiteY14" fmla="*/ 1952216 h 1961617"/>
                <a:gd name="connsiteX15" fmla="*/ 577255 w 2103393"/>
                <a:gd name="connsiteY15" fmla="*/ 375858 h 1961617"/>
                <a:gd name="connsiteX16" fmla="*/ 807257 w 2103393"/>
                <a:gd name="connsiteY16" fmla="*/ 611470 h 1961617"/>
                <a:gd name="connsiteX17" fmla="*/ 969942 w 2103393"/>
                <a:gd name="connsiteY17" fmla="*/ 499274 h 1961617"/>
                <a:gd name="connsiteX18" fmla="*/ 947503 w 2103393"/>
                <a:gd name="connsiteY18" fmla="*/ 0 h 1961617"/>
                <a:gd name="connsiteX0" fmla="*/ 947503 w 2103393"/>
                <a:gd name="connsiteY0" fmla="*/ 0 h 1963064"/>
                <a:gd name="connsiteX1" fmla="*/ 947503 w 2103393"/>
                <a:gd name="connsiteY1" fmla="*/ 0 h 1963064"/>
                <a:gd name="connsiteX2" fmla="*/ 1183115 w 2103393"/>
                <a:gd name="connsiteY2" fmla="*/ 5610 h 1963064"/>
                <a:gd name="connsiteX3" fmla="*/ 1177505 w 2103393"/>
                <a:gd name="connsiteY3" fmla="*/ 493664 h 1963064"/>
                <a:gd name="connsiteX4" fmla="*/ 1312141 w 2103393"/>
                <a:gd name="connsiteY4" fmla="*/ 572201 h 1963064"/>
                <a:gd name="connsiteX5" fmla="*/ 1508484 w 2103393"/>
                <a:gd name="connsiteY5" fmla="*/ 375858 h 1963064"/>
                <a:gd name="connsiteX6" fmla="*/ 2058246 w 2103393"/>
                <a:gd name="connsiteY6" fmla="*/ 1924167 h 1963064"/>
                <a:gd name="connsiteX7" fmla="*/ 1244822 w 2103393"/>
                <a:gd name="connsiteY7" fmla="*/ 1514649 h 1963064"/>
                <a:gd name="connsiteX8" fmla="*/ 1205554 w 2103393"/>
                <a:gd name="connsiteY8" fmla="*/ 1200502 h 1963064"/>
                <a:gd name="connsiteX9" fmla="*/ 1244823 w 2103393"/>
                <a:gd name="connsiteY9" fmla="*/ 757325 h 1963064"/>
                <a:gd name="connsiteX10" fmla="*/ 1076528 w 2103393"/>
                <a:gd name="connsiteY10" fmla="*/ 611470 h 1963064"/>
                <a:gd name="connsiteX11" fmla="*/ 885795 w 2103393"/>
                <a:gd name="connsiteY11" fmla="*/ 751715 h 1963064"/>
                <a:gd name="connsiteX12" fmla="*/ 919453 w 2103393"/>
                <a:gd name="connsiteY12" fmla="*/ 1189281 h 1963064"/>
                <a:gd name="connsiteX13" fmla="*/ 891405 w 2103393"/>
                <a:gd name="connsiteY13" fmla="*/ 1509040 h 1963064"/>
                <a:gd name="connsiteX14" fmla="*/ 89201 w 2103393"/>
                <a:gd name="connsiteY14" fmla="*/ 1952216 h 1963064"/>
                <a:gd name="connsiteX15" fmla="*/ 577255 w 2103393"/>
                <a:gd name="connsiteY15" fmla="*/ 375858 h 1963064"/>
                <a:gd name="connsiteX16" fmla="*/ 807257 w 2103393"/>
                <a:gd name="connsiteY16" fmla="*/ 611470 h 1963064"/>
                <a:gd name="connsiteX17" fmla="*/ 969942 w 2103393"/>
                <a:gd name="connsiteY17" fmla="*/ 499274 h 1963064"/>
                <a:gd name="connsiteX18" fmla="*/ 947503 w 2103393"/>
                <a:gd name="connsiteY18" fmla="*/ 0 h 1963064"/>
                <a:gd name="connsiteX0" fmla="*/ 947503 w 2103393"/>
                <a:gd name="connsiteY0" fmla="*/ 0 h 1964995"/>
                <a:gd name="connsiteX1" fmla="*/ 947503 w 2103393"/>
                <a:gd name="connsiteY1" fmla="*/ 0 h 1964995"/>
                <a:gd name="connsiteX2" fmla="*/ 1183115 w 2103393"/>
                <a:gd name="connsiteY2" fmla="*/ 5610 h 1964995"/>
                <a:gd name="connsiteX3" fmla="*/ 1177505 w 2103393"/>
                <a:gd name="connsiteY3" fmla="*/ 493664 h 1964995"/>
                <a:gd name="connsiteX4" fmla="*/ 1312141 w 2103393"/>
                <a:gd name="connsiteY4" fmla="*/ 572201 h 1964995"/>
                <a:gd name="connsiteX5" fmla="*/ 1508484 w 2103393"/>
                <a:gd name="connsiteY5" fmla="*/ 375858 h 1964995"/>
                <a:gd name="connsiteX6" fmla="*/ 2058246 w 2103393"/>
                <a:gd name="connsiteY6" fmla="*/ 1924167 h 1964995"/>
                <a:gd name="connsiteX7" fmla="*/ 1244822 w 2103393"/>
                <a:gd name="connsiteY7" fmla="*/ 1514649 h 1964995"/>
                <a:gd name="connsiteX8" fmla="*/ 1205554 w 2103393"/>
                <a:gd name="connsiteY8" fmla="*/ 1200502 h 1964995"/>
                <a:gd name="connsiteX9" fmla="*/ 1244823 w 2103393"/>
                <a:gd name="connsiteY9" fmla="*/ 757325 h 1964995"/>
                <a:gd name="connsiteX10" fmla="*/ 1076528 w 2103393"/>
                <a:gd name="connsiteY10" fmla="*/ 611470 h 1964995"/>
                <a:gd name="connsiteX11" fmla="*/ 885795 w 2103393"/>
                <a:gd name="connsiteY11" fmla="*/ 751715 h 1964995"/>
                <a:gd name="connsiteX12" fmla="*/ 919453 w 2103393"/>
                <a:gd name="connsiteY12" fmla="*/ 1189281 h 1964995"/>
                <a:gd name="connsiteX13" fmla="*/ 891405 w 2103393"/>
                <a:gd name="connsiteY13" fmla="*/ 1509040 h 1964995"/>
                <a:gd name="connsiteX14" fmla="*/ 89201 w 2103393"/>
                <a:gd name="connsiteY14" fmla="*/ 1952216 h 1964995"/>
                <a:gd name="connsiteX15" fmla="*/ 577255 w 2103393"/>
                <a:gd name="connsiteY15" fmla="*/ 375858 h 1964995"/>
                <a:gd name="connsiteX16" fmla="*/ 807257 w 2103393"/>
                <a:gd name="connsiteY16" fmla="*/ 611470 h 1964995"/>
                <a:gd name="connsiteX17" fmla="*/ 969942 w 2103393"/>
                <a:gd name="connsiteY17" fmla="*/ 499274 h 1964995"/>
                <a:gd name="connsiteX18" fmla="*/ 947503 w 2103393"/>
                <a:gd name="connsiteY18" fmla="*/ 0 h 1964995"/>
                <a:gd name="connsiteX0" fmla="*/ 947503 w 2103393"/>
                <a:gd name="connsiteY0" fmla="*/ 13781 h 1978776"/>
                <a:gd name="connsiteX1" fmla="*/ 947503 w 2103393"/>
                <a:gd name="connsiteY1" fmla="*/ 13781 h 1978776"/>
                <a:gd name="connsiteX2" fmla="*/ 1183115 w 2103393"/>
                <a:gd name="connsiteY2" fmla="*/ 19391 h 1978776"/>
                <a:gd name="connsiteX3" fmla="*/ 1177505 w 2103393"/>
                <a:gd name="connsiteY3" fmla="*/ 507445 h 1978776"/>
                <a:gd name="connsiteX4" fmla="*/ 1312141 w 2103393"/>
                <a:gd name="connsiteY4" fmla="*/ 585982 h 1978776"/>
                <a:gd name="connsiteX5" fmla="*/ 1508484 w 2103393"/>
                <a:gd name="connsiteY5" fmla="*/ 389639 h 1978776"/>
                <a:gd name="connsiteX6" fmla="*/ 2058246 w 2103393"/>
                <a:gd name="connsiteY6" fmla="*/ 1937948 h 1978776"/>
                <a:gd name="connsiteX7" fmla="*/ 1244822 w 2103393"/>
                <a:gd name="connsiteY7" fmla="*/ 1528430 h 1978776"/>
                <a:gd name="connsiteX8" fmla="*/ 1205554 w 2103393"/>
                <a:gd name="connsiteY8" fmla="*/ 1214283 h 1978776"/>
                <a:gd name="connsiteX9" fmla="*/ 1244823 w 2103393"/>
                <a:gd name="connsiteY9" fmla="*/ 771106 h 1978776"/>
                <a:gd name="connsiteX10" fmla="*/ 1076528 w 2103393"/>
                <a:gd name="connsiteY10" fmla="*/ 625251 h 1978776"/>
                <a:gd name="connsiteX11" fmla="*/ 885795 w 2103393"/>
                <a:gd name="connsiteY11" fmla="*/ 765496 h 1978776"/>
                <a:gd name="connsiteX12" fmla="*/ 919453 w 2103393"/>
                <a:gd name="connsiteY12" fmla="*/ 1203062 h 1978776"/>
                <a:gd name="connsiteX13" fmla="*/ 891405 w 2103393"/>
                <a:gd name="connsiteY13" fmla="*/ 1522821 h 1978776"/>
                <a:gd name="connsiteX14" fmla="*/ 89201 w 2103393"/>
                <a:gd name="connsiteY14" fmla="*/ 1965997 h 1978776"/>
                <a:gd name="connsiteX15" fmla="*/ 577255 w 2103393"/>
                <a:gd name="connsiteY15" fmla="*/ 389639 h 1978776"/>
                <a:gd name="connsiteX16" fmla="*/ 807257 w 2103393"/>
                <a:gd name="connsiteY16" fmla="*/ 625251 h 1978776"/>
                <a:gd name="connsiteX17" fmla="*/ 969942 w 2103393"/>
                <a:gd name="connsiteY17" fmla="*/ 513055 h 1978776"/>
                <a:gd name="connsiteX18" fmla="*/ 947503 w 2103393"/>
                <a:gd name="connsiteY18" fmla="*/ 13781 h 1978776"/>
                <a:gd name="connsiteX0" fmla="*/ 964333 w 2103393"/>
                <a:gd name="connsiteY0" fmla="*/ 55026 h 1980752"/>
                <a:gd name="connsiteX1" fmla="*/ 947503 w 2103393"/>
                <a:gd name="connsiteY1" fmla="*/ 15757 h 1980752"/>
                <a:gd name="connsiteX2" fmla="*/ 1183115 w 2103393"/>
                <a:gd name="connsiteY2" fmla="*/ 21367 h 1980752"/>
                <a:gd name="connsiteX3" fmla="*/ 1177505 w 2103393"/>
                <a:gd name="connsiteY3" fmla="*/ 509421 h 1980752"/>
                <a:gd name="connsiteX4" fmla="*/ 1312141 w 2103393"/>
                <a:gd name="connsiteY4" fmla="*/ 587958 h 1980752"/>
                <a:gd name="connsiteX5" fmla="*/ 1508484 w 2103393"/>
                <a:gd name="connsiteY5" fmla="*/ 391615 h 1980752"/>
                <a:gd name="connsiteX6" fmla="*/ 2058246 w 2103393"/>
                <a:gd name="connsiteY6" fmla="*/ 1939924 h 1980752"/>
                <a:gd name="connsiteX7" fmla="*/ 1244822 w 2103393"/>
                <a:gd name="connsiteY7" fmla="*/ 1530406 h 1980752"/>
                <a:gd name="connsiteX8" fmla="*/ 1205554 w 2103393"/>
                <a:gd name="connsiteY8" fmla="*/ 1216259 h 1980752"/>
                <a:gd name="connsiteX9" fmla="*/ 1244823 w 2103393"/>
                <a:gd name="connsiteY9" fmla="*/ 773082 h 1980752"/>
                <a:gd name="connsiteX10" fmla="*/ 1076528 w 2103393"/>
                <a:gd name="connsiteY10" fmla="*/ 627227 h 1980752"/>
                <a:gd name="connsiteX11" fmla="*/ 885795 w 2103393"/>
                <a:gd name="connsiteY11" fmla="*/ 767472 h 1980752"/>
                <a:gd name="connsiteX12" fmla="*/ 919453 w 2103393"/>
                <a:gd name="connsiteY12" fmla="*/ 1205038 h 1980752"/>
                <a:gd name="connsiteX13" fmla="*/ 891405 w 2103393"/>
                <a:gd name="connsiteY13" fmla="*/ 1524797 h 1980752"/>
                <a:gd name="connsiteX14" fmla="*/ 89201 w 2103393"/>
                <a:gd name="connsiteY14" fmla="*/ 1967973 h 1980752"/>
                <a:gd name="connsiteX15" fmla="*/ 577255 w 2103393"/>
                <a:gd name="connsiteY15" fmla="*/ 391615 h 1980752"/>
                <a:gd name="connsiteX16" fmla="*/ 807257 w 2103393"/>
                <a:gd name="connsiteY16" fmla="*/ 627227 h 1980752"/>
                <a:gd name="connsiteX17" fmla="*/ 969942 w 2103393"/>
                <a:gd name="connsiteY17" fmla="*/ 515031 h 1980752"/>
                <a:gd name="connsiteX18" fmla="*/ 964333 w 2103393"/>
                <a:gd name="connsiteY18" fmla="*/ 55026 h 1980752"/>
                <a:gd name="connsiteX0" fmla="*/ 913845 w 2103393"/>
                <a:gd name="connsiteY0" fmla="*/ 72662 h 1981559"/>
                <a:gd name="connsiteX1" fmla="*/ 947503 w 2103393"/>
                <a:gd name="connsiteY1" fmla="*/ 16564 h 1981559"/>
                <a:gd name="connsiteX2" fmla="*/ 1183115 w 2103393"/>
                <a:gd name="connsiteY2" fmla="*/ 22174 h 1981559"/>
                <a:gd name="connsiteX3" fmla="*/ 1177505 w 2103393"/>
                <a:gd name="connsiteY3" fmla="*/ 510228 h 1981559"/>
                <a:gd name="connsiteX4" fmla="*/ 1312141 w 2103393"/>
                <a:gd name="connsiteY4" fmla="*/ 588765 h 1981559"/>
                <a:gd name="connsiteX5" fmla="*/ 1508484 w 2103393"/>
                <a:gd name="connsiteY5" fmla="*/ 392422 h 1981559"/>
                <a:gd name="connsiteX6" fmla="*/ 2058246 w 2103393"/>
                <a:gd name="connsiteY6" fmla="*/ 1940731 h 1981559"/>
                <a:gd name="connsiteX7" fmla="*/ 1244822 w 2103393"/>
                <a:gd name="connsiteY7" fmla="*/ 1531213 h 1981559"/>
                <a:gd name="connsiteX8" fmla="*/ 1205554 w 2103393"/>
                <a:gd name="connsiteY8" fmla="*/ 1217066 h 1981559"/>
                <a:gd name="connsiteX9" fmla="*/ 1244823 w 2103393"/>
                <a:gd name="connsiteY9" fmla="*/ 773889 h 1981559"/>
                <a:gd name="connsiteX10" fmla="*/ 1076528 w 2103393"/>
                <a:gd name="connsiteY10" fmla="*/ 628034 h 1981559"/>
                <a:gd name="connsiteX11" fmla="*/ 885795 w 2103393"/>
                <a:gd name="connsiteY11" fmla="*/ 768279 h 1981559"/>
                <a:gd name="connsiteX12" fmla="*/ 919453 w 2103393"/>
                <a:gd name="connsiteY12" fmla="*/ 1205845 h 1981559"/>
                <a:gd name="connsiteX13" fmla="*/ 891405 w 2103393"/>
                <a:gd name="connsiteY13" fmla="*/ 1525604 h 1981559"/>
                <a:gd name="connsiteX14" fmla="*/ 89201 w 2103393"/>
                <a:gd name="connsiteY14" fmla="*/ 1968780 h 1981559"/>
                <a:gd name="connsiteX15" fmla="*/ 577255 w 2103393"/>
                <a:gd name="connsiteY15" fmla="*/ 392422 h 1981559"/>
                <a:gd name="connsiteX16" fmla="*/ 807257 w 2103393"/>
                <a:gd name="connsiteY16" fmla="*/ 628034 h 1981559"/>
                <a:gd name="connsiteX17" fmla="*/ 969942 w 2103393"/>
                <a:gd name="connsiteY17" fmla="*/ 515838 h 1981559"/>
                <a:gd name="connsiteX18" fmla="*/ 913845 w 2103393"/>
                <a:gd name="connsiteY18" fmla="*/ 72662 h 1981559"/>
                <a:gd name="connsiteX0" fmla="*/ 913845 w 2103393"/>
                <a:gd name="connsiteY0" fmla="*/ 103017 h 2011914"/>
                <a:gd name="connsiteX1" fmla="*/ 1003601 w 2103393"/>
                <a:gd name="connsiteY1" fmla="*/ 2040 h 2011914"/>
                <a:gd name="connsiteX2" fmla="*/ 1183115 w 2103393"/>
                <a:gd name="connsiteY2" fmla="*/ 52529 h 2011914"/>
                <a:gd name="connsiteX3" fmla="*/ 1177505 w 2103393"/>
                <a:gd name="connsiteY3" fmla="*/ 540583 h 2011914"/>
                <a:gd name="connsiteX4" fmla="*/ 1312141 w 2103393"/>
                <a:gd name="connsiteY4" fmla="*/ 619120 h 2011914"/>
                <a:gd name="connsiteX5" fmla="*/ 1508484 w 2103393"/>
                <a:gd name="connsiteY5" fmla="*/ 422777 h 2011914"/>
                <a:gd name="connsiteX6" fmla="*/ 2058246 w 2103393"/>
                <a:gd name="connsiteY6" fmla="*/ 1971086 h 2011914"/>
                <a:gd name="connsiteX7" fmla="*/ 1244822 w 2103393"/>
                <a:gd name="connsiteY7" fmla="*/ 1561568 h 2011914"/>
                <a:gd name="connsiteX8" fmla="*/ 1205554 w 2103393"/>
                <a:gd name="connsiteY8" fmla="*/ 1247421 h 2011914"/>
                <a:gd name="connsiteX9" fmla="*/ 1244823 w 2103393"/>
                <a:gd name="connsiteY9" fmla="*/ 804244 h 2011914"/>
                <a:gd name="connsiteX10" fmla="*/ 1076528 w 2103393"/>
                <a:gd name="connsiteY10" fmla="*/ 658389 h 2011914"/>
                <a:gd name="connsiteX11" fmla="*/ 885795 w 2103393"/>
                <a:gd name="connsiteY11" fmla="*/ 798634 h 2011914"/>
                <a:gd name="connsiteX12" fmla="*/ 919453 w 2103393"/>
                <a:gd name="connsiteY12" fmla="*/ 1236200 h 2011914"/>
                <a:gd name="connsiteX13" fmla="*/ 891405 w 2103393"/>
                <a:gd name="connsiteY13" fmla="*/ 1555959 h 2011914"/>
                <a:gd name="connsiteX14" fmla="*/ 89201 w 2103393"/>
                <a:gd name="connsiteY14" fmla="*/ 1999135 h 2011914"/>
                <a:gd name="connsiteX15" fmla="*/ 577255 w 2103393"/>
                <a:gd name="connsiteY15" fmla="*/ 422777 h 2011914"/>
                <a:gd name="connsiteX16" fmla="*/ 807257 w 2103393"/>
                <a:gd name="connsiteY16" fmla="*/ 658389 h 2011914"/>
                <a:gd name="connsiteX17" fmla="*/ 969942 w 2103393"/>
                <a:gd name="connsiteY17" fmla="*/ 546193 h 2011914"/>
                <a:gd name="connsiteX18" fmla="*/ 913845 w 2103393"/>
                <a:gd name="connsiteY18" fmla="*/ 103017 h 2011914"/>
                <a:gd name="connsiteX0" fmla="*/ 930675 w 2103393"/>
                <a:gd name="connsiteY0" fmla="*/ 67702 h 2010258"/>
                <a:gd name="connsiteX1" fmla="*/ 1003601 w 2103393"/>
                <a:gd name="connsiteY1" fmla="*/ 384 h 2010258"/>
                <a:gd name="connsiteX2" fmla="*/ 1183115 w 2103393"/>
                <a:gd name="connsiteY2" fmla="*/ 50873 h 2010258"/>
                <a:gd name="connsiteX3" fmla="*/ 1177505 w 2103393"/>
                <a:gd name="connsiteY3" fmla="*/ 538927 h 2010258"/>
                <a:gd name="connsiteX4" fmla="*/ 1312141 w 2103393"/>
                <a:gd name="connsiteY4" fmla="*/ 617464 h 2010258"/>
                <a:gd name="connsiteX5" fmla="*/ 1508484 w 2103393"/>
                <a:gd name="connsiteY5" fmla="*/ 421121 h 2010258"/>
                <a:gd name="connsiteX6" fmla="*/ 2058246 w 2103393"/>
                <a:gd name="connsiteY6" fmla="*/ 1969430 h 2010258"/>
                <a:gd name="connsiteX7" fmla="*/ 1244822 w 2103393"/>
                <a:gd name="connsiteY7" fmla="*/ 1559912 h 2010258"/>
                <a:gd name="connsiteX8" fmla="*/ 1205554 w 2103393"/>
                <a:gd name="connsiteY8" fmla="*/ 1245765 h 2010258"/>
                <a:gd name="connsiteX9" fmla="*/ 1244823 w 2103393"/>
                <a:gd name="connsiteY9" fmla="*/ 802588 h 2010258"/>
                <a:gd name="connsiteX10" fmla="*/ 1076528 w 2103393"/>
                <a:gd name="connsiteY10" fmla="*/ 656733 h 2010258"/>
                <a:gd name="connsiteX11" fmla="*/ 885795 w 2103393"/>
                <a:gd name="connsiteY11" fmla="*/ 796978 h 2010258"/>
                <a:gd name="connsiteX12" fmla="*/ 919453 w 2103393"/>
                <a:gd name="connsiteY12" fmla="*/ 1234544 h 2010258"/>
                <a:gd name="connsiteX13" fmla="*/ 891405 w 2103393"/>
                <a:gd name="connsiteY13" fmla="*/ 1554303 h 2010258"/>
                <a:gd name="connsiteX14" fmla="*/ 89201 w 2103393"/>
                <a:gd name="connsiteY14" fmla="*/ 1997479 h 2010258"/>
                <a:gd name="connsiteX15" fmla="*/ 577255 w 2103393"/>
                <a:gd name="connsiteY15" fmla="*/ 421121 h 2010258"/>
                <a:gd name="connsiteX16" fmla="*/ 807257 w 2103393"/>
                <a:gd name="connsiteY16" fmla="*/ 656733 h 2010258"/>
                <a:gd name="connsiteX17" fmla="*/ 969942 w 2103393"/>
                <a:gd name="connsiteY17" fmla="*/ 544537 h 2010258"/>
                <a:gd name="connsiteX18" fmla="*/ 930675 w 2103393"/>
                <a:gd name="connsiteY18" fmla="*/ 67702 h 2010258"/>
                <a:gd name="connsiteX0" fmla="*/ 930675 w 2103393"/>
                <a:gd name="connsiteY0" fmla="*/ 69239 h 2011795"/>
                <a:gd name="connsiteX1" fmla="*/ 1183115 w 2103393"/>
                <a:gd name="connsiteY1" fmla="*/ 52410 h 2011795"/>
                <a:gd name="connsiteX2" fmla="*/ 1177505 w 2103393"/>
                <a:gd name="connsiteY2" fmla="*/ 540464 h 2011795"/>
                <a:gd name="connsiteX3" fmla="*/ 1312141 w 2103393"/>
                <a:gd name="connsiteY3" fmla="*/ 619001 h 2011795"/>
                <a:gd name="connsiteX4" fmla="*/ 1508484 w 2103393"/>
                <a:gd name="connsiteY4" fmla="*/ 422658 h 2011795"/>
                <a:gd name="connsiteX5" fmla="*/ 2058246 w 2103393"/>
                <a:gd name="connsiteY5" fmla="*/ 1970967 h 2011795"/>
                <a:gd name="connsiteX6" fmla="*/ 1244822 w 2103393"/>
                <a:gd name="connsiteY6" fmla="*/ 1561449 h 2011795"/>
                <a:gd name="connsiteX7" fmla="*/ 1205554 w 2103393"/>
                <a:gd name="connsiteY7" fmla="*/ 1247302 h 2011795"/>
                <a:gd name="connsiteX8" fmla="*/ 1244823 w 2103393"/>
                <a:gd name="connsiteY8" fmla="*/ 804125 h 2011795"/>
                <a:gd name="connsiteX9" fmla="*/ 1076528 w 2103393"/>
                <a:gd name="connsiteY9" fmla="*/ 658270 h 2011795"/>
                <a:gd name="connsiteX10" fmla="*/ 885795 w 2103393"/>
                <a:gd name="connsiteY10" fmla="*/ 798515 h 2011795"/>
                <a:gd name="connsiteX11" fmla="*/ 919453 w 2103393"/>
                <a:gd name="connsiteY11" fmla="*/ 1236081 h 2011795"/>
                <a:gd name="connsiteX12" fmla="*/ 891405 w 2103393"/>
                <a:gd name="connsiteY12" fmla="*/ 1555840 h 2011795"/>
                <a:gd name="connsiteX13" fmla="*/ 89201 w 2103393"/>
                <a:gd name="connsiteY13" fmla="*/ 1999016 h 2011795"/>
                <a:gd name="connsiteX14" fmla="*/ 577255 w 2103393"/>
                <a:gd name="connsiteY14" fmla="*/ 422658 h 2011795"/>
                <a:gd name="connsiteX15" fmla="*/ 807257 w 2103393"/>
                <a:gd name="connsiteY15" fmla="*/ 658270 h 2011795"/>
                <a:gd name="connsiteX16" fmla="*/ 969942 w 2103393"/>
                <a:gd name="connsiteY16" fmla="*/ 546074 h 2011795"/>
                <a:gd name="connsiteX17" fmla="*/ 930675 w 2103393"/>
                <a:gd name="connsiteY17" fmla="*/ 69239 h 2011795"/>
                <a:gd name="connsiteX0" fmla="*/ 930675 w 2103393"/>
                <a:gd name="connsiteY0" fmla="*/ 63795 h 2006351"/>
                <a:gd name="connsiteX1" fmla="*/ 1183115 w 2103393"/>
                <a:gd name="connsiteY1" fmla="*/ 46966 h 2006351"/>
                <a:gd name="connsiteX2" fmla="*/ 1177505 w 2103393"/>
                <a:gd name="connsiteY2" fmla="*/ 535020 h 2006351"/>
                <a:gd name="connsiteX3" fmla="*/ 1312141 w 2103393"/>
                <a:gd name="connsiteY3" fmla="*/ 613557 h 2006351"/>
                <a:gd name="connsiteX4" fmla="*/ 1508484 w 2103393"/>
                <a:gd name="connsiteY4" fmla="*/ 417214 h 2006351"/>
                <a:gd name="connsiteX5" fmla="*/ 2058246 w 2103393"/>
                <a:gd name="connsiteY5" fmla="*/ 1965523 h 2006351"/>
                <a:gd name="connsiteX6" fmla="*/ 1244822 w 2103393"/>
                <a:gd name="connsiteY6" fmla="*/ 1556005 h 2006351"/>
                <a:gd name="connsiteX7" fmla="*/ 1205554 w 2103393"/>
                <a:gd name="connsiteY7" fmla="*/ 1241858 h 2006351"/>
                <a:gd name="connsiteX8" fmla="*/ 1244823 w 2103393"/>
                <a:gd name="connsiteY8" fmla="*/ 798681 h 2006351"/>
                <a:gd name="connsiteX9" fmla="*/ 1076528 w 2103393"/>
                <a:gd name="connsiteY9" fmla="*/ 652826 h 2006351"/>
                <a:gd name="connsiteX10" fmla="*/ 885795 w 2103393"/>
                <a:gd name="connsiteY10" fmla="*/ 793071 h 2006351"/>
                <a:gd name="connsiteX11" fmla="*/ 919453 w 2103393"/>
                <a:gd name="connsiteY11" fmla="*/ 1230637 h 2006351"/>
                <a:gd name="connsiteX12" fmla="*/ 891405 w 2103393"/>
                <a:gd name="connsiteY12" fmla="*/ 1550396 h 2006351"/>
                <a:gd name="connsiteX13" fmla="*/ 89201 w 2103393"/>
                <a:gd name="connsiteY13" fmla="*/ 1993572 h 2006351"/>
                <a:gd name="connsiteX14" fmla="*/ 577255 w 2103393"/>
                <a:gd name="connsiteY14" fmla="*/ 417214 h 2006351"/>
                <a:gd name="connsiteX15" fmla="*/ 807257 w 2103393"/>
                <a:gd name="connsiteY15" fmla="*/ 652826 h 2006351"/>
                <a:gd name="connsiteX16" fmla="*/ 969942 w 2103393"/>
                <a:gd name="connsiteY16" fmla="*/ 540630 h 2006351"/>
                <a:gd name="connsiteX17" fmla="*/ 930675 w 2103393"/>
                <a:gd name="connsiteY17" fmla="*/ 63795 h 2006351"/>
                <a:gd name="connsiteX0" fmla="*/ 930675 w 2103393"/>
                <a:gd name="connsiteY0" fmla="*/ 51191 h 2016186"/>
                <a:gd name="connsiteX1" fmla="*/ 1183115 w 2103393"/>
                <a:gd name="connsiteY1" fmla="*/ 56801 h 2016186"/>
                <a:gd name="connsiteX2" fmla="*/ 1177505 w 2103393"/>
                <a:gd name="connsiteY2" fmla="*/ 544855 h 2016186"/>
                <a:gd name="connsiteX3" fmla="*/ 1312141 w 2103393"/>
                <a:gd name="connsiteY3" fmla="*/ 623392 h 2016186"/>
                <a:gd name="connsiteX4" fmla="*/ 1508484 w 2103393"/>
                <a:gd name="connsiteY4" fmla="*/ 427049 h 2016186"/>
                <a:gd name="connsiteX5" fmla="*/ 2058246 w 2103393"/>
                <a:gd name="connsiteY5" fmla="*/ 1975358 h 2016186"/>
                <a:gd name="connsiteX6" fmla="*/ 1244822 w 2103393"/>
                <a:gd name="connsiteY6" fmla="*/ 1565840 h 2016186"/>
                <a:gd name="connsiteX7" fmla="*/ 1205554 w 2103393"/>
                <a:gd name="connsiteY7" fmla="*/ 1251693 h 2016186"/>
                <a:gd name="connsiteX8" fmla="*/ 1244823 w 2103393"/>
                <a:gd name="connsiteY8" fmla="*/ 808516 h 2016186"/>
                <a:gd name="connsiteX9" fmla="*/ 1076528 w 2103393"/>
                <a:gd name="connsiteY9" fmla="*/ 662661 h 2016186"/>
                <a:gd name="connsiteX10" fmla="*/ 885795 w 2103393"/>
                <a:gd name="connsiteY10" fmla="*/ 802906 h 2016186"/>
                <a:gd name="connsiteX11" fmla="*/ 919453 w 2103393"/>
                <a:gd name="connsiteY11" fmla="*/ 1240472 h 2016186"/>
                <a:gd name="connsiteX12" fmla="*/ 891405 w 2103393"/>
                <a:gd name="connsiteY12" fmla="*/ 1560231 h 2016186"/>
                <a:gd name="connsiteX13" fmla="*/ 89201 w 2103393"/>
                <a:gd name="connsiteY13" fmla="*/ 2003407 h 2016186"/>
                <a:gd name="connsiteX14" fmla="*/ 577255 w 2103393"/>
                <a:gd name="connsiteY14" fmla="*/ 427049 h 2016186"/>
                <a:gd name="connsiteX15" fmla="*/ 807257 w 2103393"/>
                <a:gd name="connsiteY15" fmla="*/ 662661 h 2016186"/>
                <a:gd name="connsiteX16" fmla="*/ 969942 w 2103393"/>
                <a:gd name="connsiteY16" fmla="*/ 550465 h 2016186"/>
                <a:gd name="connsiteX17" fmla="*/ 930675 w 2103393"/>
                <a:gd name="connsiteY17" fmla="*/ 51191 h 2016186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47103 h 2012098"/>
                <a:gd name="connsiteX1" fmla="*/ 1183115 w 2103393"/>
                <a:gd name="connsiteY1" fmla="*/ 52713 h 2012098"/>
                <a:gd name="connsiteX2" fmla="*/ 1177505 w 2103393"/>
                <a:gd name="connsiteY2" fmla="*/ 540767 h 2012098"/>
                <a:gd name="connsiteX3" fmla="*/ 1312141 w 2103393"/>
                <a:gd name="connsiteY3" fmla="*/ 619304 h 2012098"/>
                <a:gd name="connsiteX4" fmla="*/ 1508484 w 2103393"/>
                <a:gd name="connsiteY4" fmla="*/ 422961 h 2012098"/>
                <a:gd name="connsiteX5" fmla="*/ 2058246 w 2103393"/>
                <a:gd name="connsiteY5" fmla="*/ 1971270 h 2012098"/>
                <a:gd name="connsiteX6" fmla="*/ 1244822 w 2103393"/>
                <a:gd name="connsiteY6" fmla="*/ 1561752 h 2012098"/>
                <a:gd name="connsiteX7" fmla="*/ 1205554 w 2103393"/>
                <a:gd name="connsiteY7" fmla="*/ 1247605 h 2012098"/>
                <a:gd name="connsiteX8" fmla="*/ 1244823 w 2103393"/>
                <a:gd name="connsiteY8" fmla="*/ 804428 h 2012098"/>
                <a:gd name="connsiteX9" fmla="*/ 1076528 w 2103393"/>
                <a:gd name="connsiteY9" fmla="*/ 658573 h 2012098"/>
                <a:gd name="connsiteX10" fmla="*/ 885795 w 2103393"/>
                <a:gd name="connsiteY10" fmla="*/ 798818 h 2012098"/>
                <a:gd name="connsiteX11" fmla="*/ 919453 w 2103393"/>
                <a:gd name="connsiteY11" fmla="*/ 1236384 h 2012098"/>
                <a:gd name="connsiteX12" fmla="*/ 891405 w 2103393"/>
                <a:gd name="connsiteY12" fmla="*/ 1556143 h 2012098"/>
                <a:gd name="connsiteX13" fmla="*/ 89201 w 2103393"/>
                <a:gd name="connsiteY13" fmla="*/ 1999319 h 2012098"/>
                <a:gd name="connsiteX14" fmla="*/ 577255 w 2103393"/>
                <a:gd name="connsiteY14" fmla="*/ 422961 h 2012098"/>
                <a:gd name="connsiteX15" fmla="*/ 807257 w 2103393"/>
                <a:gd name="connsiteY15" fmla="*/ 658573 h 2012098"/>
                <a:gd name="connsiteX16" fmla="*/ 969942 w 2103393"/>
                <a:gd name="connsiteY16" fmla="*/ 546377 h 2012098"/>
                <a:gd name="connsiteX17" fmla="*/ 930675 w 2103393"/>
                <a:gd name="connsiteY17" fmla="*/ 47103 h 2012098"/>
                <a:gd name="connsiteX0" fmla="*/ 930675 w 2103393"/>
                <a:gd name="connsiteY0" fmla="*/ 24191 h 2051098"/>
                <a:gd name="connsiteX1" fmla="*/ 1183115 w 2103393"/>
                <a:gd name="connsiteY1" fmla="*/ 91713 h 2051098"/>
                <a:gd name="connsiteX2" fmla="*/ 1177505 w 2103393"/>
                <a:gd name="connsiteY2" fmla="*/ 579767 h 2051098"/>
                <a:gd name="connsiteX3" fmla="*/ 1312141 w 2103393"/>
                <a:gd name="connsiteY3" fmla="*/ 658304 h 2051098"/>
                <a:gd name="connsiteX4" fmla="*/ 1508484 w 2103393"/>
                <a:gd name="connsiteY4" fmla="*/ 461961 h 2051098"/>
                <a:gd name="connsiteX5" fmla="*/ 2058246 w 2103393"/>
                <a:gd name="connsiteY5" fmla="*/ 2010270 h 2051098"/>
                <a:gd name="connsiteX6" fmla="*/ 1244822 w 2103393"/>
                <a:gd name="connsiteY6" fmla="*/ 1600752 h 2051098"/>
                <a:gd name="connsiteX7" fmla="*/ 1205554 w 2103393"/>
                <a:gd name="connsiteY7" fmla="*/ 1286605 h 2051098"/>
                <a:gd name="connsiteX8" fmla="*/ 1244823 w 2103393"/>
                <a:gd name="connsiteY8" fmla="*/ 843428 h 2051098"/>
                <a:gd name="connsiteX9" fmla="*/ 1076528 w 2103393"/>
                <a:gd name="connsiteY9" fmla="*/ 697573 h 2051098"/>
                <a:gd name="connsiteX10" fmla="*/ 885795 w 2103393"/>
                <a:gd name="connsiteY10" fmla="*/ 837818 h 2051098"/>
                <a:gd name="connsiteX11" fmla="*/ 919453 w 2103393"/>
                <a:gd name="connsiteY11" fmla="*/ 1275384 h 2051098"/>
                <a:gd name="connsiteX12" fmla="*/ 891405 w 2103393"/>
                <a:gd name="connsiteY12" fmla="*/ 1595143 h 2051098"/>
                <a:gd name="connsiteX13" fmla="*/ 89201 w 2103393"/>
                <a:gd name="connsiteY13" fmla="*/ 2038319 h 2051098"/>
                <a:gd name="connsiteX14" fmla="*/ 577255 w 2103393"/>
                <a:gd name="connsiteY14" fmla="*/ 461961 h 2051098"/>
                <a:gd name="connsiteX15" fmla="*/ 807257 w 2103393"/>
                <a:gd name="connsiteY15" fmla="*/ 697573 h 2051098"/>
                <a:gd name="connsiteX16" fmla="*/ 969942 w 2103393"/>
                <a:gd name="connsiteY16" fmla="*/ 585377 h 2051098"/>
                <a:gd name="connsiteX17" fmla="*/ 930675 w 2103393"/>
                <a:gd name="connsiteY17" fmla="*/ 24191 h 2051098"/>
                <a:gd name="connsiteX0" fmla="*/ 930675 w 2103393"/>
                <a:gd name="connsiteY0" fmla="*/ 51153 h 2078060"/>
                <a:gd name="connsiteX1" fmla="*/ 1190398 w 2103393"/>
                <a:gd name="connsiteY1" fmla="*/ 49480 h 2078060"/>
                <a:gd name="connsiteX2" fmla="*/ 1177505 w 2103393"/>
                <a:gd name="connsiteY2" fmla="*/ 606729 h 2078060"/>
                <a:gd name="connsiteX3" fmla="*/ 1312141 w 2103393"/>
                <a:gd name="connsiteY3" fmla="*/ 685266 h 2078060"/>
                <a:gd name="connsiteX4" fmla="*/ 1508484 w 2103393"/>
                <a:gd name="connsiteY4" fmla="*/ 488923 h 2078060"/>
                <a:gd name="connsiteX5" fmla="*/ 2058246 w 2103393"/>
                <a:gd name="connsiteY5" fmla="*/ 2037232 h 2078060"/>
                <a:gd name="connsiteX6" fmla="*/ 1244822 w 2103393"/>
                <a:gd name="connsiteY6" fmla="*/ 1627714 h 2078060"/>
                <a:gd name="connsiteX7" fmla="*/ 1205554 w 2103393"/>
                <a:gd name="connsiteY7" fmla="*/ 1313567 h 2078060"/>
                <a:gd name="connsiteX8" fmla="*/ 1244823 w 2103393"/>
                <a:gd name="connsiteY8" fmla="*/ 870390 h 2078060"/>
                <a:gd name="connsiteX9" fmla="*/ 1076528 w 2103393"/>
                <a:gd name="connsiteY9" fmla="*/ 724535 h 2078060"/>
                <a:gd name="connsiteX10" fmla="*/ 885795 w 2103393"/>
                <a:gd name="connsiteY10" fmla="*/ 864780 h 2078060"/>
                <a:gd name="connsiteX11" fmla="*/ 919453 w 2103393"/>
                <a:gd name="connsiteY11" fmla="*/ 1302346 h 2078060"/>
                <a:gd name="connsiteX12" fmla="*/ 891405 w 2103393"/>
                <a:gd name="connsiteY12" fmla="*/ 1622105 h 2078060"/>
                <a:gd name="connsiteX13" fmla="*/ 89201 w 2103393"/>
                <a:gd name="connsiteY13" fmla="*/ 2065281 h 2078060"/>
                <a:gd name="connsiteX14" fmla="*/ 577255 w 2103393"/>
                <a:gd name="connsiteY14" fmla="*/ 488923 h 2078060"/>
                <a:gd name="connsiteX15" fmla="*/ 807257 w 2103393"/>
                <a:gd name="connsiteY15" fmla="*/ 724535 h 2078060"/>
                <a:gd name="connsiteX16" fmla="*/ 969942 w 2103393"/>
                <a:gd name="connsiteY16" fmla="*/ 612339 h 2078060"/>
                <a:gd name="connsiteX17" fmla="*/ 930675 w 2103393"/>
                <a:gd name="connsiteY17" fmla="*/ 51153 h 2078060"/>
                <a:gd name="connsiteX0" fmla="*/ 930675 w 2103393"/>
                <a:gd name="connsiteY0" fmla="*/ 57180 h 2084087"/>
                <a:gd name="connsiteX1" fmla="*/ 1190398 w 2103393"/>
                <a:gd name="connsiteY1" fmla="*/ 55507 h 2084087"/>
                <a:gd name="connsiteX2" fmla="*/ 1177505 w 2103393"/>
                <a:gd name="connsiteY2" fmla="*/ 612756 h 2084087"/>
                <a:gd name="connsiteX3" fmla="*/ 1312141 w 2103393"/>
                <a:gd name="connsiteY3" fmla="*/ 691293 h 2084087"/>
                <a:gd name="connsiteX4" fmla="*/ 1508484 w 2103393"/>
                <a:gd name="connsiteY4" fmla="*/ 494950 h 2084087"/>
                <a:gd name="connsiteX5" fmla="*/ 2058246 w 2103393"/>
                <a:gd name="connsiteY5" fmla="*/ 2043259 h 2084087"/>
                <a:gd name="connsiteX6" fmla="*/ 1244822 w 2103393"/>
                <a:gd name="connsiteY6" fmla="*/ 1633741 h 2084087"/>
                <a:gd name="connsiteX7" fmla="*/ 1205554 w 2103393"/>
                <a:gd name="connsiteY7" fmla="*/ 1319594 h 2084087"/>
                <a:gd name="connsiteX8" fmla="*/ 1244823 w 2103393"/>
                <a:gd name="connsiteY8" fmla="*/ 876417 h 2084087"/>
                <a:gd name="connsiteX9" fmla="*/ 1076528 w 2103393"/>
                <a:gd name="connsiteY9" fmla="*/ 730562 h 2084087"/>
                <a:gd name="connsiteX10" fmla="*/ 885795 w 2103393"/>
                <a:gd name="connsiteY10" fmla="*/ 870807 h 2084087"/>
                <a:gd name="connsiteX11" fmla="*/ 919453 w 2103393"/>
                <a:gd name="connsiteY11" fmla="*/ 1308373 h 2084087"/>
                <a:gd name="connsiteX12" fmla="*/ 891405 w 2103393"/>
                <a:gd name="connsiteY12" fmla="*/ 1628132 h 2084087"/>
                <a:gd name="connsiteX13" fmla="*/ 89201 w 2103393"/>
                <a:gd name="connsiteY13" fmla="*/ 2071308 h 2084087"/>
                <a:gd name="connsiteX14" fmla="*/ 577255 w 2103393"/>
                <a:gd name="connsiteY14" fmla="*/ 494950 h 2084087"/>
                <a:gd name="connsiteX15" fmla="*/ 807257 w 2103393"/>
                <a:gd name="connsiteY15" fmla="*/ 730562 h 2084087"/>
                <a:gd name="connsiteX16" fmla="*/ 969942 w 2103393"/>
                <a:gd name="connsiteY16" fmla="*/ 618366 h 2084087"/>
                <a:gd name="connsiteX17" fmla="*/ 930675 w 2103393"/>
                <a:gd name="connsiteY17" fmla="*/ 57180 h 2084087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65797 h 2092704"/>
                <a:gd name="connsiteX1" fmla="*/ 1190398 w 2103393"/>
                <a:gd name="connsiteY1" fmla="*/ 64124 h 2092704"/>
                <a:gd name="connsiteX2" fmla="*/ 1177505 w 2103393"/>
                <a:gd name="connsiteY2" fmla="*/ 621373 h 2092704"/>
                <a:gd name="connsiteX3" fmla="*/ 1312141 w 2103393"/>
                <a:gd name="connsiteY3" fmla="*/ 699910 h 2092704"/>
                <a:gd name="connsiteX4" fmla="*/ 1508484 w 2103393"/>
                <a:gd name="connsiteY4" fmla="*/ 503567 h 2092704"/>
                <a:gd name="connsiteX5" fmla="*/ 2058246 w 2103393"/>
                <a:gd name="connsiteY5" fmla="*/ 2051876 h 2092704"/>
                <a:gd name="connsiteX6" fmla="*/ 1244822 w 2103393"/>
                <a:gd name="connsiteY6" fmla="*/ 1642358 h 2092704"/>
                <a:gd name="connsiteX7" fmla="*/ 1205554 w 2103393"/>
                <a:gd name="connsiteY7" fmla="*/ 1328211 h 2092704"/>
                <a:gd name="connsiteX8" fmla="*/ 1244823 w 2103393"/>
                <a:gd name="connsiteY8" fmla="*/ 885034 h 2092704"/>
                <a:gd name="connsiteX9" fmla="*/ 1076528 w 2103393"/>
                <a:gd name="connsiteY9" fmla="*/ 739179 h 2092704"/>
                <a:gd name="connsiteX10" fmla="*/ 885795 w 2103393"/>
                <a:gd name="connsiteY10" fmla="*/ 879424 h 2092704"/>
                <a:gd name="connsiteX11" fmla="*/ 919453 w 2103393"/>
                <a:gd name="connsiteY11" fmla="*/ 1316990 h 2092704"/>
                <a:gd name="connsiteX12" fmla="*/ 891405 w 2103393"/>
                <a:gd name="connsiteY12" fmla="*/ 1636749 h 2092704"/>
                <a:gd name="connsiteX13" fmla="*/ 89201 w 2103393"/>
                <a:gd name="connsiteY13" fmla="*/ 2079925 h 2092704"/>
                <a:gd name="connsiteX14" fmla="*/ 577255 w 2103393"/>
                <a:gd name="connsiteY14" fmla="*/ 503567 h 2092704"/>
                <a:gd name="connsiteX15" fmla="*/ 807257 w 2103393"/>
                <a:gd name="connsiteY15" fmla="*/ 739179 h 2092704"/>
                <a:gd name="connsiteX16" fmla="*/ 969942 w 2103393"/>
                <a:gd name="connsiteY16" fmla="*/ 626983 h 2092704"/>
                <a:gd name="connsiteX17" fmla="*/ 930675 w 2103393"/>
                <a:gd name="connsiteY17" fmla="*/ 65797 h 2092704"/>
                <a:gd name="connsiteX0" fmla="*/ 930675 w 2103393"/>
                <a:gd name="connsiteY0" fmla="*/ 73853 h 2100760"/>
                <a:gd name="connsiteX1" fmla="*/ 1190398 w 2103393"/>
                <a:gd name="connsiteY1" fmla="*/ 72180 h 2100760"/>
                <a:gd name="connsiteX2" fmla="*/ 1177505 w 2103393"/>
                <a:gd name="connsiteY2" fmla="*/ 629429 h 2100760"/>
                <a:gd name="connsiteX3" fmla="*/ 1312141 w 2103393"/>
                <a:gd name="connsiteY3" fmla="*/ 707966 h 2100760"/>
                <a:gd name="connsiteX4" fmla="*/ 1508484 w 2103393"/>
                <a:gd name="connsiteY4" fmla="*/ 511623 h 2100760"/>
                <a:gd name="connsiteX5" fmla="*/ 2058246 w 2103393"/>
                <a:gd name="connsiteY5" fmla="*/ 2059932 h 2100760"/>
                <a:gd name="connsiteX6" fmla="*/ 1244822 w 2103393"/>
                <a:gd name="connsiteY6" fmla="*/ 1650414 h 2100760"/>
                <a:gd name="connsiteX7" fmla="*/ 1205554 w 2103393"/>
                <a:gd name="connsiteY7" fmla="*/ 1336267 h 2100760"/>
                <a:gd name="connsiteX8" fmla="*/ 1244823 w 2103393"/>
                <a:gd name="connsiteY8" fmla="*/ 893090 h 2100760"/>
                <a:gd name="connsiteX9" fmla="*/ 1076528 w 2103393"/>
                <a:gd name="connsiteY9" fmla="*/ 747235 h 2100760"/>
                <a:gd name="connsiteX10" fmla="*/ 885795 w 2103393"/>
                <a:gd name="connsiteY10" fmla="*/ 887480 h 2100760"/>
                <a:gd name="connsiteX11" fmla="*/ 919453 w 2103393"/>
                <a:gd name="connsiteY11" fmla="*/ 1325046 h 2100760"/>
                <a:gd name="connsiteX12" fmla="*/ 891405 w 2103393"/>
                <a:gd name="connsiteY12" fmla="*/ 1644805 h 2100760"/>
                <a:gd name="connsiteX13" fmla="*/ 89201 w 2103393"/>
                <a:gd name="connsiteY13" fmla="*/ 2087981 h 2100760"/>
                <a:gd name="connsiteX14" fmla="*/ 577255 w 2103393"/>
                <a:gd name="connsiteY14" fmla="*/ 511623 h 2100760"/>
                <a:gd name="connsiteX15" fmla="*/ 807257 w 2103393"/>
                <a:gd name="connsiteY15" fmla="*/ 747235 h 2100760"/>
                <a:gd name="connsiteX16" fmla="*/ 969942 w 2103393"/>
                <a:gd name="connsiteY16" fmla="*/ 635039 h 2100760"/>
                <a:gd name="connsiteX17" fmla="*/ 930675 w 2103393"/>
                <a:gd name="connsiteY17" fmla="*/ 73853 h 2100760"/>
                <a:gd name="connsiteX0" fmla="*/ 930675 w 2103393"/>
                <a:gd name="connsiteY0" fmla="*/ 77953 h 2104860"/>
                <a:gd name="connsiteX1" fmla="*/ 1190398 w 2103393"/>
                <a:gd name="connsiteY1" fmla="*/ 76280 h 2104860"/>
                <a:gd name="connsiteX2" fmla="*/ 1177505 w 2103393"/>
                <a:gd name="connsiteY2" fmla="*/ 633529 h 2104860"/>
                <a:gd name="connsiteX3" fmla="*/ 1312141 w 2103393"/>
                <a:gd name="connsiteY3" fmla="*/ 712066 h 2104860"/>
                <a:gd name="connsiteX4" fmla="*/ 1508484 w 2103393"/>
                <a:gd name="connsiteY4" fmla="*/ 515723 h 2104860"/>
                <a:gd name="connsiteX5" fmla="*/ 2058246 w 2103393"/>
                <a:gd name="connsiteY5" fmla="*/ 2064032 h 2104860"/>
                <a:gd name="connsiteX6" fmla="*/ 1244822 w 2103393"/>
                <a:gd name="connsiteY6" fmla="*/ 1654514 h 2104860"/>
                <a:gd name="connsiteX7" fmla="*/ 1205554 w 2103393"/>
                <a:gd name="connsiteY7" fmla="*/ 1340367 h 2104860"/>
                <a:gd name="connsiteX8" fmla="*/ 1244823 w 2103393"/>
                <a:gd name="connsiteY8" fmla="*/ 897190 h 2104860"/>
                <a:gd name="connsiteX9" fmla="*/ 1076528 w 2103393"/>
                <a:gd name="connsiteY9" fmla="*/ 751335 h 2104860"/>
                <a:gd name="connsiteX10" fmla="*/ 885795 w 2103393"/>
                <a:gd name="connsiteY10" fmla="*/ 891580 h 2104860"/>
                <a:gd name="connsiteX11" fmla="*/ 919453 w 2103393"/>
                <a:gd name="connsiteY11" fmla="*/ 1329146 h 2104860"/>
                <a:gd name="connsiteX12" fmla="*/ 891405 w 2103393"/>
                <a:gd name="connsiteY12" fmla="*/ 1648905 h 2104860"/>
                <a:gd name="connsiteX13" fmla="*/ 89201 w 2103393"/>
                <a:gd name="connsiteY13" fmla="*/ 2092081 h 2104860"/>
                <a:gd name="connsiteX14" fmla="*/ 577255 w 2103393"/>
                <a:gd name="connsiteY14" fmla="*/ 515723 h 2104860"/>
                <a:gd name="connsiteX15" fmla="*/ 807257 w 2103393"/>
                <a:gd name="connsiteY15" fmla="*/ 751335 h 2104860"/>
                <a:gd name="connsiteX16" fmla="*/ 969942 w 2103393"/>
                <a:gd name="connsiteY16" fmla="*/ 639139 h 2104860"/>
                <a:gd name="connsiteX17" fmla="*/ 930675 w 2103393"/>
                <a:gd name="connsiteY17" fmla="*/ 77953 h 2104860"/>
                <a:gd name="connsiteX0" fmla="*/ 930675 w 2103393"/>
                <a:gd name="connsiteY0" fmla="*/ 71187 h 2098094"/>
                <a:gd name="connsiteX1" fmla="*/ 1190398 w 2103393"/>
                <a:gd name="connsiteY1" fmla="*/ 69514 h 2098094"/>
                <a:gd name="connsiteX2" fmla="*/ 1177505 w 2103393"/>
                <a:gd name="connsiteY2" fmla="*/ 626763 h 2098094"/>
                <a:gd name="connsiteX3" fmla="*/ 1312141 w 2103393"/>
                <a:gd name="connsiteY3" fmla="*/ 705300 h 2098094"/>
                <a:gd name="connsiteX4" fmla="*/ 1508484 w 2103393"/>
                <a:gd name="connsiteY4" fmla="*/ 508957 h 2098094"/>
                <a:gd name="connsiteX5" fmla="*/ 2058246 w 2103393"/>
                <a:gd name="connsiteY5" fmla="*/ 2057266 h 2098094"/>
                <a:gd name="connsiteX6" fmla="*/ 1244822 w 2103393"/>
                <a:gd name="connsiteY6" fmla="*/ 1647748 h 2098094"/>
                <a:gd name="connsiteX7" fmla="*/ 1205554 w 2103393"/>
                <a:gd name="connsiteY7" fmla="*/ 1333601 h 2098094"/>
                <a:gd name="connsiteX8" fmla="*/ 1244823 w 2103393"/>
                <a:gd name="connsiteY8" fmla="*/ 890424 h 2098094"/>
                <a:gd name="connsiteX9" fmla="*/ 1076528 w 2103393"/>
                <a:gd name="connsiteY9" fmla="*/ 744569 h 2098094"/>
                <a:gd name="connsiteX10" fmla="*/ 885795 w 2103393"/>
                <a:gd name="connsiteY10" fmla="*/ 884814 h 2098094"/>
                <a:gd name="connsiteX11" fmla="*/ 919453 w 2103393"/>
                <a:gd name="connsiteY11" fmla="*/ 1322380 h 2098094"/>
                <a:gd name="connsiteX12" fmla="*/ 891405 w 2103393"/>
                <a:gd name="connsiteY12" fmla="*/ 1642139 h 2098094"/>
                <a:gd name="connsiteX13" fmla="*/ 89201 w 2103393"/>
                <a:gd name="connsiteY13" fmla="*/ 2085315 h 2098094"/>
                <a:gd name="connsiteX14" fmla="*/ 577255 w 2103393"/>
                <a:gd name="connsiteY14" fmla="*/ 508957 h 2098094"/>
                <a:gd name="connsiteX15" fmla="*/ 807257 w 2103393"/>
                <a:gd name="connsiteY15" fmla="*/ 744569 h 2098094"/>
                <a:gd name="connsiteX16" fmla="*/ 969942 w 2103393"/>
                <a:gd name="connsiteY16" fmla="*/ 632373 h 2098094"/>
                <a:gd name="connsiteX17" fmla="*/ 930675 w 2103393"/>
                <a:gd name="connsiteY17" fmla="*/ 71187 h 2098094"/>
                <a:gd name="connsiteX0" fmla="*/ 930675 w 2103393"/>
                <a:gd name="connsiteY0" fmla="*/ 75207 h 2102114"/>
                <a:gd name="connsiteX1" fmla="*/ 1190398 w 2103393"/>
                <a:gd name="connsiteY1" fmla="*/ 73534 h 2102114"/>
                <a:gd name="connsiteX2" fmla="*/ 1177505 w 2103393"/>
                <a:gd name="connsiteY2" fmla="*/ 630783 h 2102114"/>
                <a:gd name="connsiteX3" fmla="*/ 1312141 w 2103393"/>
                <a:gd name="connsiteY3" fmla="*/ 709320 h 2102114"/>
                <a:gd name="connsiteX4" fmla="*/ 1508484 w 2103393"/>
                <a:gd name="connsiteY4" fmla="*/ 512977 h 2102114"/>
                <a:gd name="connsiteX5" fmla="*/ 2058246 w 2103393"/>
                <a:gd name="connsiteY5" fmla="*/ 2061286 h 2102114"/>
                <a:gd name="connsiteX6" fmla="*/ 1244822 w 2103393"/>
                <a:gd name="connsiteY6" fmla="*/ 1651768 h 2102114"/>
                <a:gd name="connsiteX7" fmla="*/ 1205554 w 2103393"/>
                <a:gd name="connsiteY7" fmla="*/ 1337621 h 2102114"/>
                <a:gd name="connsiteX8" fmla="*/ 1244823 w 2103393"/>
                <a:gd name="connsiteY8" fmla="*/ 894444 h 2102114"/>
                <a:gd name="connsiteX9" fmla="*/ 1076528 w 2103393"/>
                <a:gd name="connsiteY9" fmla="*/ 748589 h 2102114"/>
                <a:gd name="connsiteX10" fmla="*/ 885795 w 2103393"/>
                <a:gd name="connsiteY10" fmla="*/ 888834 h 2102114"/>
                <a:gd name="connsiteX11" fmla="*/ 919453 w 2103393"/>
                <a:gd name="connsiteY11" fmla="*/ 1326400 h 2102114"/>
                <a:gd name="connsiteX12" fmla="*/ 891405 w 2103393"/>
                <a:gd name="connsiteY12" fmla="*/ 1646159 h 2102114"/>
                <a:gd name="connsiteX13" fmla="*/ 89201 w 2103393"/>
                <a:gd name="connsiteY13" fmla="*/ 2089335 h 2102114"/>
                <a:gd name="connsiteX14" fmla="*/ 577255 w 2103393"/>
                <a:gd name="connsiteY14" fmla="*/ 512977 h 2102114"/>
                <a:gd name="connsiteX15" fmla="*/ 807257 w 2103393"/>
                <a:gd name="connsiteY15" fmla="*/ 748589 h 2102114"/>
                <a:gd name="connsiteX16" fmla="*/ 969942 w 2103393"/>
                <a:gd name="connsiteY16" fmla="*/ 636393 h 2102114"/>
                <a:gd name="connsiteX17" fmla="*/ 930675 w 2103393"/>
                <a:gd name="connsiteY17" fmla="*/ 75207 h 210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3393" h="2102114">
                  <a:moveTo>
                    <a:pt x="930675" y="75207"/>
                  </a:moveTo>
                  <a:cubicBezTo>
                    <a:pt x="914336" y="-26367"/>
                    <a:pt x="1202803" y="-23213"/>
                    <a:pt x="1190398" y="73534"/>
                  </a:cubicBezTo>
                  <a:lnTo>
                    <a:pt x="1177505" y="630783"/>
                  </a:lnTo>
                  <a:lnTo>
                    <a:pt x="1312141" y="709320"/>
                  </a:lnTo>
                  <a:cubicBezTo>
                    <a:pt x="1349539" y="621433"/>
                    <a:pt x="1403768" y="466228"/>
                    <a:pt x="1508484" y="512977"/>
                  </a:cubicBezTo>
                  <a:cubicBezTo>
                    <a:pt x="1961009" y="692492"/>
                    <a:pt x="2211581" y="1696648"/>
                    <a:pt x="2058246" y="2061286"/>
                  </a:cubicBezTo>
                  <a:cubicBezTo>
                    <a:pt x="1912391" y="2233320"/>
                    <a:pt x="1542142" y="1816322"/>
                    <a:pt x="1244822" y="1651768"/>
                  </a:cubicBezTo>
                  <a:cubicBezTo>
                    <a:pt x="1113927" y="1590061"/>
                    <a:pt x="1184984" y="1466646"/>
                    <a:pt x="1205554" y="1337621"/>
                  </a:cubicBezTo>
                  <a:cubicBezTo>
                    <a:pt x="1233603" y="1238514"/>
                    <a:pt x="1127017" y="1161846"/>
                    <a:pt x="1244823" y="894444"/>
                  </a:cubicBezTo>
                  <a:cubicBezTo>
                    <a:pt x="1188725" y="845826"/>
                    <a:pt x="1155065" y="802817"/>
                    <a:pt x="1076528" y="748589"/>
                  </a:cubicBezTo>
                  <a:cubicBezTo>
                    <a:pt x="973682" y="789728"/>
                    <a:pt x="949373" y="842086"/>
                    <a:pt x="885795" y="888834"/>
                  </a:cubicBezTo>
                  <a:cubicBezTo>
                    <a:pt x="951243" y="1053389"/>
                    <a:pt x="898883" y="1240382"/>
                    <a:pt x="919453" y="1326400"/>
                  </a:cubicBezTo>
                  <a:cubicBezTo>
                    <a:pt x="930673" y="1432986"/>
                    <a:pt x="1003602" y="1595671"/>
                    <a:pt x="891405" y="1646159"/>
                  </a:cubicBezTo>
                  <a:cubicBezTo>
                    <a:pt x="685711" y="1737785"/>
                    <a:pt x="311722" y="2121123"/>
                    <a:pt x="89201" y="2089335"/>
                  </a:cubicBezTo>
                  <a:cubicBezTo>
                    <a:pt x="-118362" y="2035107"/>
                    <a:pt x="33103" y="774768"/>
                    <a:pt x="577255" y="512977"/>
                  </a:cubicBezTo>
                  <a:cubicBezTo>
                    <a:pt x="704411" y="464359"/>
                    <a:pt x="736199" y="673791"/>
                    <a:pt x="807257" y="748589"/>
                  </a:cubicBezTo>
                  <a:lnTo>
                    <a:pt x="969942" y="636393"/>
                  </a:lnTo>
                  <a:cubicBezTo>
                    <a:pt x="968072" y="483058"/>
                    <a:pt x="947112" y="235825"/>
                    <a:pt x="930675" y="75207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9" name="Freeform 48">
              <a:extLst>
                <a:ext uri="{FF2B5EF4-FFF2-40B4-BE49-F238E27FC236}">
                  <a16:creationId xmlns:a16="http://schemas.microsoft.com/office/drawing/2014/main" id="{5C8179C3-9ECE-43CF-ADA0-C2E933D105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78002" y="1454850"/>
              <a:ext cx="529812" cy="441236"/>
            </a:xfrm>
            <a:custGeom>
              <a:avLst/>
              <a:gdLst/>
              <a:ahLst/>
              <a:cxnLst/>
              <a:rect l="l" t="t" r="r" b="b"/>
              <a:pathLst>
                <a:path w="3240001" h="2698329">
                  <a:moveTo>
                    <a:pt x="2548075" y="5025"/>
                  </a:moveTo>
                  <a:cubicBezTo>
                    <a:pt x="2888705" y="21427"/>
                    <a:pt x="3205543" y="144443"/>
                    <a:pt x="3236875" y="324866"/>
                  </a:cubicBezTo>
                  <a:cubicBezTo>
                    <a:pt x="3272384" y="584869"/>
                    <a:pt x="3000845" y="793843"/>
                    <a:pt x="2654112" y="922630"/>
                  </a:cubicBezTo>
                  <a:cubicBezTo>
                    <a:pt x="2512076" y="1002818"/>
                    <a:pt x="2288579" y="1396468"/>
                    <a:pt x="2077615" y="1155904"/>
                  </a:cubicBezTo>
                  <a:cubicBezTo>
                    <a:pt x="1902159" y="985808"/>
                    <a:pt x="1914692" y="662627"/>
                    <a:pt x="1946024" y="426923"/>
                  </a:cubicBezTo>
                  <a:cubicBezTo>
                    <a:pt x="1958557" y="234957"/>
                    <a:pt x="1977355" y="79442"/>
                    <a:pt x="2209208" y="25983"/>
                  </a:cubicBezTo>
                  <a:cubicBezTo>
                    <a:pt x="2318345" y="5936"/>
                    <a:pt x="2434532" y="-443"/>
                    <a:pt x="2548075" y="5025"/>
                  </a:cubicBezTo>
                  <a:close/>
                  <a:moveTo>
                    <a:pt x="1184195" y="86"/>
                  </a:moveTo>
                  <a:cubicBezTo>
                    <a:pt x="1412849" y="2955"/>
                    <a:pt x="1621488" y="77771"/>
                    <a:pt x="1732975" y="244677"/>
                  </a:cubicBezTo>
                  <a:cubicBezTo>
                    <a:pt x="1866656" y="436642"/>
                    <a:pt x="1793548" y="672347"/>
                    <a:pt x="1801904" y="871602"/>
                  </a:cubicBezTo>
                  <a:cubicBezTo>
                    <a:pt x="1820702" y="1041698"/>
                    <a:pt x="1996160" y="1255532"/>
                    <a:pt x="1889631" y="1396469"/>
                  </a:cubicBezTo>
                  <a:cubicBezTo>
                    <a:pt x="1714174" y="1644320"/>
                    <a:pt x="1482324" y="1717219"/>
                    <a:pt x="1300601" y="1906754"/>
                  </a:cubicBezTo>
                  <a:cubicBezTo>
                    <a:pt x="1068750" y="2152178"/>
                    <a:pt x="736639" y="2754803"/>
                    <a:pt x="442124" y="2694054"/>
                  </a:cubicBezTo>
                  <a:cubicBezTo>
                    <a:pt x="189385" y="2609005"/>
                    <a:pt x="149697" y="2276103"/>
                    <a:pt x="78680" y="2016101"/>
                  </a:cubicBezTo>
                  <a:cubicBezTo>
                    <a:pt x="-50823" y="1442635"/>
                    <a:pt x="-61268" y="759824"/>
                    <a:pt x="366928" y="302996"/>
                  </a:cubicBezTo>
                  <a:cubicBezTo>
                    <a:pt x="563141" y="111638"/>
                    <a:pt x="890211" y="-3604"/>
                    <a:pt x="1184195" y="86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0" name="Freeform 49">
              <a:extLst>
                <a:ext uri="{FF2B5EF4-FFF2-40B4-BE49-F238E27FC236}">
                  <a16:creationId xmlns:a16="http://schemas.microsoft.com/office/drawing/2014/main" id="{29B90967-BCE8-4CDD-BF52-493856F233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95432" y="1440016"/>
              <a:ext cx="470907" cy="470907"/>
            </a:xfrm>
            <a:custGeom>
              <a:avLst/>
              <a:gdLst>
                <a:gd name="connsiteX0" fmla="*/ 1054645 w 3259303"/>
                <a:gd name="connsiteY0" fmla="*/ 0 h 3248084"/>
                <a:gd name="connsiteX1" fmla="*/ 1469772 w 3259303"/>
                <a:gd name="connsiteY1" fmla="*/ 28049 h 3248084"/>
                <a:gd name="connsiteX2" fmla="*/ 1682945 w 3259303"/>
                <a:gd name="connsiteY2" fmla="*/ 740496 h 3248084"/>
                <a:gd name="connsiteX3" fmla="*/ 2417830 w 3259303"/>
                <a:gd name="connsiteY3" fmla="*/ 566592 h 3248084"/>
                <a:gd name="connsiteX4" fmla="*/ 3259303 w 3259303"/>
                <a:gd name="connsiteY4" fmla="*/ 1834410 h 3248084"/>
                <a:gd name="connsiteX5" fmla="*/ 2311244 w 3259303"/>
                <a:gd name="connsiteY5" fmla="*/ 3113448 h 3248084"/>
                <a:gd name="connsiteX6" fmla="*/ 622689 w 3259303"/>
                <a:gd name="connsiteY6" fmla="*/ 2670273 h 3248084"/>
                <a:gd name="connsiteX7" fmla="*/ 398297 w 3259303"/>
                <a:gd name="connsiteY7" fmla="*/ 3248084 h 3248084"/>
                <a:gd name="connsiteX8" fmla="*/ 0 w 3259303"/>
                <a:gd name="connsiteY8" fmla="*/ 3242474 h 3248084"/>
                <a:gd name="connsiteX9" fmla="*/ 218783 w 3259303"/>
                <a:gd name="connsiteY9" fmla="*/ 2333684 h 3248084"/>
                <a:gd name="connsiteX10" fmla="*/ 1593187 w 3259303"/>
                <a:gd name="connsiteY10" fmla="*/ 1997095 h 3248084"/>
                <a:gd name="connsiteX11" fmla="*/ 1250989 w 3259303"/>
                <a:gd name="connsiteY11" fmla="*/ 964889 h 3248084"/>
                <a:gd name="connsiteX12" fmla="*/ 1054645 w 3259303"/>
                <a:gd name="connsiteY12" fmla="*/ 0 h 3248084"/>
                <a:gd name="connsiteX0" fmla="*/ 1054645 w 3259303"/>
                <a:gd name="connsiteY0" fmla="*/ 0 h 3225645"/>
                <a:gd name="connsiteX1" fmla="*/ 1469772 w 3259303"/>
                <a:gd name="connsiteY1" fmla="*/ 5610 h 3225645"/>
                <a:gd name="connsiteX2" fmla="*/ 1682945 w 3259303"/>
                <a:gd name="connsiteY2" fmla="*/ 718057 h 3225645"/>
                <a:gd name="connsiteX3" fmla="*/ 2417830 w 3259303"/>
                <a:gd name="connsiteY3" fmla="*/ 544153 h 3225645"/>
                <a:gd name="connsiteX4" fmla="*/ 3259303 w 3259303"/>
                <a:gd name="connsiteY4" fmla="*/ 1811971 h 3225645"/>
                <a:gd name="connsiteX5" fmla="*/ 2311244 w 3259303"/>
                <a:gd name="connsiteY5" fmla="*/ 3091009 h 3225645"/>
                <a:gd name="connsiteX6" fmla="*/ 622689 w 3259303"/>
                <a:gd name="connsiteY6" fmla="*/ 2647834 h 3225645"/>
                <a:gd name="connsiteX7" fmla="*/ 398297 w 3259303"/>
                <a:gd name="connsiteY7" fmla="*/ 3225645 h 3225645"/>
                <a:gd name="connsiteX8" fmla="*/ 0 w 3259303"/>
                <a:gd name="connsiteY8" fmla="*/ 3220035 h 3225645"/>
                <a:gd name="connsiteX9" fmla="*/ 218783 w 3259303"/>
                <a:gd name="connsiteY9" fmla="*/ 2311245 h 3225645"/>
                <a:gd name="connsiteX10" fmla="*/ 1593187 w 3259303"/>
                <a:gd name="connsiteY10" fmla="*/ 1974656 h 3225645"/>
                <a:gd name="connsiteX11" fmla="*/ 1250989 w 3259303"/>
                <a:gd name="connsiteY11" fmla="*/ 942450 h 3225645"/>
                <a:gd name="connsiteX12" fmla="*/ 1054645 w 3259303"/>
                <a:gd name="connsiteY12" fmla="*/ 0 h 3225645"/>
                <a:gd name="connsiteX0" fmla="*/ 1054645 w 3259303"/>
                <a:gd name="connsiteY0" fmla="*/ 0 h 3242475"/>
                <a:gd name="connsiteX1" fmla="*/ 1469772 w 3259303"/>
                <a:gd name="connsiteY1" fmla="*/ 22440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54645 w 3259303"/>
                <a:gd name="connsiteY0" fmla="*/ 0 h 3242475"/>
                <a:gd name="connsiteX1" fmla="*/ 1464162 w 3259303"/>
                <a:gd name="connsiteY1" fmla="*/ 1 h 3242475"/>
                <a:gd name="connsiteX2" fmla="*/ 1682945 w 3259303"/>
                <a:gd name="connsiteY2" fmla="*/ 734887 h 3242475"/>
                <a:gd name="connsiteX3" fmla="*/ 2417830 w 3259303"/>
                <a:gd name="connsiteY3" fmla="*/ 560983 h 3242475"/>
                <a:gd name="connsiteX4" fmla="*/ 3259303 w 3259303"/>
                <a:gd name="connsiteY4" fmla="*/ 1828801 h 3242475"/>
                <a:gd name="connsiteX5" fmla="*/ 2311244 w 3259303"/>
                <a:gd name="connsiteY5" fmla="*/ 3107839 h 3242475"/>
                <a:gd name="connsiteX6" fmla="*/ 622689 w 3259303"/>
                <a:gd name="connsiteY6" fmla="*/ 2664664 h 3242475"/>
                <a:gd name="connsiteX7" fmla="*/ 398297 w 3259303"/>
                <a:gd name="connsiteY7" fmla="*/ 3242475 h 3242475"/>
                <a:gd name="connsiteX8" fmla="*/ 0 w 3259303"/>
                <a:gd name="connsiteY8" fmla="*/ 3236865 h 3242475"/>
                <a:gd name="connsiteX9" fmla="*/ 218783 w 3259303"/>
                <a:gd name="connsiteY9" fmla="*/ 2328075 h 3242475"/>
                <a:gd name="connsiteX10" fmla="*/ 1593187 w 3259303"/>
                <a:gd name="connsiteY10" fmla="*/ 1991486 h 3242475"/>
                <a:gd name="connsiteX11" fmla="*/ 1250989 w 3259303"/>
                <a:gd name="connsiteY11" fmla="*/ 959280 h 3242475"/>
                <a:gd name="connsiteX12" fmla="*/ 1054645 w 3259303"/>
                <a:gd name="connsiteY12" fmla="*/ 0 h 3242475"/>
                <a:gd name="connsiteX0" fmla="*/ 1065864 w 3259303"/>
                <a:gd name="connsiteY0" fmla="*/ 5609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5609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218783 w 3259303"/>
                <a:gd name="connsiteY9" fmla="*/ 2328074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37566 w 3259303"/>
                <a:gd name="connsiteY9" fmla="*/ 2260757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93187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65864 w 3259303"/>
                <a:gd name="connsiteY0" fmla="*/ 16828 h 3242474"/>
                <a:gd name="connsiteX1" fmla="*/ 1464162 w 3259303"/>
                <a:gd name="connsiteY1" fmla="*/ 0 h 3242474"/>
                <a:gd name="connsiteX2" fmla="*/ 1682945 w 3259303"/>
                <a:gd name="connsiteY2" fmla="*/ 734886 h 3242474"/>
                <a:gd name="connsiteX3" fmla="*/ 2417830 w 3259303"/>
                <a:gd name="connsiteY3" fmla="*/ 560982 h 3242474"/>
                <a:gd name="connsiteX4" fmla="*/ 3259303 w 3259303"/>
                <a:gd name="connsiteY4" fmla="*/ 1828800 h 3242474"/>
                <a:gd name="connsiteX5" fmla="*/ 2311244 w 3259303"/>
                <a:gd name="connsiteY5" fmla="*/ 3107838 h 3242474"/>
                <a:gd name="connsiteX6" fmla="*/ 622689 w 3259303"/>
                <a:gd name="connsiteY6" fmla="*/ 2664663 h 3242474"/>
                <a:gd name="connsiteX7" fmla="*/ 398297 w 3259303"/>
                <a:gd name="connsiteY7" fmla="*/ 3242474 h 3242474"/>
                <a:gd name="connsiteX8" fmla="*/ 0 w 3259303"/>
                <a:gd name="connsiteY8" fmla="*/ 3236864 h 3242474"/>
                <a:gd name="connsiteX9" fmla="*/ 448785 w 3259303"/>
                <a:gd name="connsiteY9" fmla="*/ 2232708 h 3242474"/>
                <a:gd name="connsiteX10" fmla="*/ 1576358 w 3259303"/>
                <a:gd name="connsiteY10" fmla="*/ 1991485 h 3242474"/>
                <a:gd name="connsiteX11" fmla="*/ 1250989 w 3259303"/>
                <a:gd name="connsiteY11" fmla="*/ 959279 h 3242474"/>
                <a:gd name="connsiteX12" fmla="*/ 1065864 w 3259303"/>
                <a:gd name="connsiteY12" fmla="*/ 16828 h 3242474"/>
                <a:gd name="connsiteX0" fmla="*/ 1004156 w 3197595"/>
                <a:gd name="connsiteY0" fmla="*/ 16828 h 3242474"/>
                <a:gd name="connsiteX1" fmla="*/ 1402454 w 3197595"/>
                <a:gd name="connsiteY1" fmla="*/ 0 h 3242474"/>
                <a:gd name="connsiteX2" fmla="*/ 1621237 w 3197595"/>
                <a:gd name="connsiteY2" fmla="*/ 734886 h 3242474"/>
                <a:gd name="connsiteX3" fmla="*/ 2356122 w 3197595"/>
                <a:gd name="connsiteY3" fmla="*/ 560982 h 3242474"/>
                <a:gd name="connsiteX4" fmla="*/ 3197595 w 3197595"/>
                <a:gd name="connsiteY4" fmla="*/ 1828800 h 3242474"/>
                <a:gd name="connsiteX5" fmla="*/ 2249536 w 3197595"/>
                <a:gd name="connsiteY5" fmla="*/ 3107838 h 3242474"/>
                <a:gd name="connsiteX6" fmla="*/ 560981 w 3197595"/>
                <a:gd name="connsiteY6" fmla="*/ 2664663 h 3242474"/>
                <a:gd name="connsiteX7" fmla="*/ 336589 w 3197595"/>
                <a:gd name="connsiteY7" fmla="*/ 3242474 h 3242474"/>
                <a:gd name="connsiteX8" fmla="*/ 0 w 3197595"/>
                <a:gd name="connsiteY8" fmla="*/ 3236864 h 3242474"/>
                <a:gd name="connsiteX9" fmla="*/ 387077 w 3197595"/>
                <a:gd name="connsiteY9" fmla="*/ 2232708 h 3242474"/>
                <a:gd name="connsiteX10" fmla="*/ 1514650 w 3197595"/>
                <a:gd name="connsiteY10" fmla="*/ 1991485 h 3242474"/>
                <a:gd name="connsiteX11" fmla="*/ 1189281 w 3197595"/>
                <a:gd name="connsiteY11" fmla="*/ 959279 h 3242474"/>
                <a:gd name="connsiteX12" fmla="*/ 1004156 w 3197595"/>
                <a:gd name="connsiteY12" fmla="*/ 16828 h 3242474"/>
                <a:gd name="connsiteX0" fmla="*/ 1011476 w 3204915"/>
                <a:gd name="connsiteY0" fmla="*/ 16828 h 3242474"/>
                <a:gd name="connsiteX1" fmla="*/ 1409774 w 3204915"/>
                <a:gd name="connsiteY1" fmla="*/ 0 h 3242474"/>
                <a:gd name="connsiteX2" fmla="*/ 1628557 w 3204915"/>
                <a:gd name="connsiteY2" fmla="*/ 734886 h 3242474"/>
                <a:gd name="connsiteX3" fmla="*/ 2363442 w 3204915"/>
                <a:gd name="connsiteY3" fmla="*/ 560982 h 3242474"/>
                <a:gd name="connsiteX4" fmla="*/ 3204915 w 3204915"/>
                <a:gd name="connsiteY4" fmla="*/ 1828800 h 3242474"/>
                <a:gd name="connsiteX5" fmla="*/ 2256856 w 3204915"/>
                <a:gd name="connsiteY5" fmla="*/ 3107838 h 3242474"/>
                <a:gd name="connsiteX6" fmla="*/ 568301 w 3204915"/>
                <a:gd name="connsiteY6" fmla="*/ 2664663 h 3242474"/>
                <a:gd name="connsiteX7" fmla="*/ 343909 w 3204915"/>
                <a:gd name="connsiteY7" fmla="*/ 3242474 h 3242474"/>
                <a:gd name="connsiteX8" fmla="*/ 7320 w 3204915"/>
                <a:gd name="connsiteY8" fmla="*/ 3236864 h 3242474"/>
                <a:gd name="connsiteX9" fmla="*/ 394397 w 3204915"/>
                <a:gd name="connsiteY9" fmla="*/ 2232708 h 3242474"/>
                <a:gd name="connsiteX10" fmla="*/ 1521970 w 3204915"/>
                <a:gd name="connsiteY10" fmla="*/ 1991485 h 3242474"/>
                <a:gd name="connsiteX11" fmla="*/ 1196601 w 3204915"/>
                <a:gd name="connsiteY11" fmla="*/ 959279 h 3242474"/>
                <a:gd name="connsiteX12" fmla="*/ 1011476 w 3204915"/>
                <a:gd name="connsiteY12" fmla="*/ 16828 h 3242474"/>
                <a:gd name="connsiteX0" fmla="*/ 1007292 w 3200731"/>
                <a:gd name="connsiteY0" fmla="*/ 16828 h 3242474"/>
                <a:gd name="connsiteX1" fmla="*/ 1405590 w 3200731"/>
                <a:gd name="connsiteY1" fmla="*/ 0 h 3242474"/>
                <a:gd name="connsiteX2" fmla="*/ 1624373 w 3200731"/>
                <a:gd name="connsiteY2" fmla="*/ 734886 h 3242474"/>
                <a:gd name="connsiteX3" fmla="*/ 2359258 w 3200731"/>
                <a:gd name="connsiteY3" fmla="*/ 560982 h 3242474"/>
                <a:gd name="connsiteX4" fmla="*/ 3200731 w 3200731"/>
                <a:gd name="connsiteY4" fmla="*/ 1828800 h 3242474"/>
                <a:gd name="connsiteX5" fmla="*/ 2252672 w 3200731"/>
                <a:gd name="connsiteY5" fmla="*/ 3107838 h 3242474"/>
                <a:gd name="connsiteX6" fmla="*/ 564117 w 3200731"/>
                <a:gd name="connsiteY6" fmla="*/ 2664663 h 3242474"/>
                <a:gd name="connsiteX7" fmla="*/ 339725 w 3200731"/>
                <a:gd name="connsiteY7" fmla="*/ 3242474 h 3242474"/>
                <a:gd name="connsiteX8" fmla="*/ 3136 w 3200731"/>
                <a:gd name="connsiteY8" fmla="*/ 3236864 h 3242474"/>
                <a:gd name="connsiteX9" fmla="*/ 390213 w 3200731"/>
                <a:gd name="connsiteY9" fmla="*/ 2232708 h 3242474"/>
                <a:gd name="connsiteX10" fmla="*/ 1517786 w 3200731"/>
                <a:gd name="connsiteY10" fmla="*/ 1991485 h 3242474"/>
                <a:gd name="connsiteX11" fmla="*/ 1192417 w 3200731"/>
                <a:gd name="connsiteY11" fmla="*/ 959279 h 3242474"/>
                <a:gd name="connsiteX12" fmla="*/ 1007292 w 3200731"/>
                <a:gd name="connsiteY12" fmla="*/ 16828 h 3242474"/>
                <a:gd name="connsiteX0" fmla="*/ 1051443 w 3244882"/>
                <a:gd name="connsiteY0" fmla="*/ 16828 h 3242474"/>
                <a:gd name="connsiteX1" fmla="*/ 1449741 w 3244882"/>
                <a:gd name="connsiteY1" fmla="*/ 0 h 3242474"/>
                <a:gd name="connsiteX2" fmla="*/ 1668524 w 3244882"/>
                <a:gd name="connsiteY2" fmla="*/ 734886 h 3242474"/>
                <a:gd name="connsiteX3" fmla="*/ 2403409 w 3244882"/>
                <a:gd name="connsiteY3" fmla="*/ 560982 h 3242474"/>
                <a:gd name="connsiteX4" fmla="*/ 3244882 w 3244882"/>
                <a:gd name="connsiteY4" fmla="*/ 1828800 h 3242474"/>
                <a:gd name="connsiteX5" fmla="*/ 2296823 w 3244882"/>
                <a:gd name="connsiteY5" fmla="*/ 3107838 h 3242474"/>
                <a:gd name="connsiteX6" fmla="*/ 608268 w 3244882"/>
                <a:gd name="connsiteY6" fmla="*/ 2664663 h 3242474"/>
                <a:gd name="connsiteX7" fmla="*/ 383876 w 3244882"/>
                <a:gd name="connsiteY7" fmla="*/ 3242474 h 3242474"/>
                <a:gd name="connsiteX8" fmla="*/ 2408 w 3244882"/>
                <a:gd name="connsiteY8" fmla="*/ 3236864 h 3242474"/>
                <a:gd name="connsiteX9" fmla="*/ 434364 w 3244882"/>
                <a:gd name="connsiteY9" fmla="*/ 2232708 h 3242474"/>
                <a:gd name="connsiteX10" fmla="*/ 1561937 w 3244882"/>
                <a:gd name="connsiteY10" fmla="*/ 1991485 h 3242474"/>
                <a:gd name="connsiteX11" fmla="*/ 1236568 w 3244882"/>
                <a:gd name="connsiteY11" fmla="*/ 959279 h 3242474"/>
                <a:gd name="connsiteX12" fmla="*/ 1051443 w 3244882"/>
                <a:gd name="connsiteY12" fmla="*/ 16828 h 3242474"/>
                <a:gd name="connsiteX0" fmla="*/ 1049313 w 3242752"/>
                <a:gd name="connsiteY0" fmla="*/ 16828 h 3242474"/>
                <a:gd name="connsiteX1" fmla="*/ 1447611 w 3242752"/>
                <a:gd name="connsiteY1" fmla="*/ 0 h 3242474"/>
                <a:gd name="connsiteX2" fmla="*/ 1666394 w 3242752"/>
                <a:gd name="connsiteY2" fmla="*/ 734886 h 3242474"/>
                <a:gd name="connsiteX3" fmla="*/ 2401279 w 3242752"/>
                <a:gd name="connsiteY3" fmla="*/ 560982 h 3242474"/>
                <a:gd name="connsiteX4" fmla="*/ 3242752 w 3242752"/>
                <a:gd name="connsiteY4" fmla="*/ 1828800 h 3242474"/>
                <a:gd name="connsiteX5" fmla="*/ 2294693 w 3242752"/>
                <a:gd name="connsiteY5" fmla="*/ 3107838 h 3242474"/>
                <a:gd name="connsiteX6" fmla="*/ 606138 w 3242752"/>
                <a:gd name="connsiteY6" fmla="*/ 2664663 h 3242474"/>
                <a:gd name="connsiteX7" fmla="*/ 381746 w 3242752"/>
                <a:gd name="connsiteY7" fmla="*/ 3242474 h 3242474"/>
                <a:gd name="connsiteX8" fmla="*/ 278 w 3242752"/>
                <a:gd name="connsiteY8" fmla="*/ 3236864 h 3242474"/>
                <a:gd name="connsiteX9" fmla="*/ 432234 w 3242752"/>
                <a:gd name="connsiteY9" fmla="*/ 2232708 h 3242474"/>
                <a:gd name="connsiteX10" fmla="*/ 1559807 w 3242752"/>
                <a:gd name="connsiteY10" fmla="*/ 1991485 h 3242474"/>
                <a:gd name="connsiteX11" fmla="*/ 1234438 w 3242752"/>
                <a:gd name="connsiteY11" fmla="*/ 959279 h 3242474"/>
                <a:gd name="connsiteX12" fmla="*/ 1049313 w 3242752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294415 w 3242474"/>
                <a:gd name="connsiteY5" fmla="*/ 3107838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242474"/>
                <a:gd name="connsiteY0" fmla="*/ 16828 h 3242474"/>
                <a:gd name="connsiteX1" fmla="*/ 1447333 w 3242474"/>
                <a:gd name="connsiteY1" fmla="*/ 0 h 3242474"/>
                <a:gd name="connsiteX2" fmla="*/ 1666116 w 3242474"/>
                <a:gd name="connsiteY2" fmla="*/ 734886 h 3242474"/>
                <a:gd name="connsiteX3" fmla="*/ 2401001 w 3242474"/>
                <a:gd name="connsiteY3" fmla="*/ 560982 h 3242474"/>
                <a:gd name="connsiteX4" fmla="*/ 3242474 w 3242474"/>
                <a:gd name="connsiteY4" fmla="*/ 1828800 h 3242474"/>
                <a:gd name="connsiteX5" fmla="*/ 2300025 w 3242474"/>
                <a:gd name="connsiteY5" fmla="*/ 3046130 h 3242474"/>
                <a:gd name="connsiteX6" fmla="*/ 605860 w 3242474"/>
                <a:gd name="connsiteY6" fmla="*/ 2664663 h 3242474"/>
                <a:gd name="connsiteX7" fmla="*/ 381468 w 3242474"/>
                <a:gd name="connsiteY7" fmla="*/ 3242474 h 3242474"/>
                <a:gd name="connsiteX8" fmla="*/ 0 w 3242474"/>
                <a:gd name="connsiteY8" fmla="*/ 3236864 h 3242474"/>
                <a:gd name="connsiteX9" fmla="*/ 431956 w 3242474"/>
                <a:gd name="connsiteY9" fmla="*/ 2232708 h 3242474"/>
                <a:gd name="connsiteX10" fmla="*/ 1559529 w 3242474"/>
                <a:gd name="connsiteY10" fmla="*/ 1991485 h 3242474"/>
                <a:gd name="connsiteX11" fmla="*/ 1234160 w 3242474"/>
                <a:gd name="connsiteY11" fmla="*/ 959279 h 3242474"/>
                <a:gd name="connsiteX12" fmla="*/ 1049035 w 3242474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186376"/>
                <a:gd name="connsiteY0" fmla="*/ 16828 h 3242474"/>
                <a:gd name="connsiteX1" fmla="*/ 1447333 w 3186376"/>
                <a:gd name="connsiteY1" fmla="*/ 0 h 3242474"/>
                <a:gd name="connsiteX2" fmla="*/ 1666116 w 3186376"/>
                <a:gd name="connsiteY2" fmla="*/ 734886 h 3242474"/>
                <a:gd name="connsiteX3" fmla="*/ 2401001 w 3186376"/>
                <a:gd name="connsiteY3" fmla="*/ 560982 h 3242474"/>
                <a:gd name="connsiteX4" fmla="*/ 3186376 w 3186376"/>
                <a:gd name="connsiteY4" fmla="*/ 1828800 h 3242474"/>
                <a:gd name="connsiteX5" fmla="*/ 2300025 w 3186376"/>
                <a:gd name="connsiteY5" fmla="*/ 3046130 h 3242474"/>
                <a:gd name="connsiteX6" fmla="*/ 605860 w 3186376"/>
                <a:gd name="connsiteY6" fmla="*/ 2664663 h 3242474"/>
                <a:gd name="connsiteX7" fmla="*/ 381468 w 3186376"/>
                <a:gd name="connsiteY7" fmla="*/ 3242474 h 3242474"/>
                <a:gd name="connsiteX8" fmla="*/ 0 w 3186376"/>
                <a:gd name="connsiteY8" fmla="*/ 3236864 h 3242474"/>
                <a:gd name="connsiteX9" fmla="*/ 431956 w 3186376"/>
                <a:gd name="connsiteY9" fmla="*/ 2232708 h 3242474"/>
                <a:gd name="connsiteX10" fmla="*/ 1559529 w 3186376"/>
                <a:gd name="connsiteY10" fmla="*/ 1991485 h 3242474"/>
                <a:gd name="connsiteX11" fmla="*/ 1234160 w 3186376"/>
                <a:gd name="connsiteY11" fmla="*/ 959279 h 3242474"/>
                <a:gd name="connsiteX12" fmla="*/ 1049035 w 318637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23190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431956 w 3203206"/>
                <a:gd name="connsiteY9" fmla="*/ 223270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431956 w 3175157"/>
                <a:gd name="connsiteY9" fmla="*/ 223270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175157"/>
                <a:gd name="connsiteY0" fmla="*/ 16828 h 3242474"/>
                <a:gd name="connsiteX1" fmla="*/ 1447333 w 3175157"/>
                <a:gd name="connsiteY1" fmla="*/ 0 h 3242474"/>
                <a:gd name="connsiteX2" fmla="*/ 1666116 w 3175157"/>
                <a:gd name="connsiteY2" fmla="*/ 734886 h 3242474"/>
                <a:gd name="connsiteX3" fmla="*/ 2401001 w 3175157"/>
                <a:gd name="connsiteY3" fmla="*/ 560982 h 3242474"/>
                <a:gd name="connsiteX4" fmla="*/ 3175157 w 3175157"/>
                <a:gd name="connsiteY4" fmla="*/ 1834409 h 3242474"/>
                <a:gd name="connsiteX5" fmla="*/ 2300025 w 3175157"/>
                <a:gd name="connsiteY5" fmla="*/ 3046130 h 3242474"/>
                <a:gd name="connsiteX6" fmla="*/ 605860 w 3175157"/>
                <a:gd name="connsiteY6" fmla="*/ 2664663 h 3242474"/>
                <a:gd name="connsiteX7" fmla="*/ 381468 w 3175157"/>
                <a:gd name="connsiteY7" fmla="*/ 3242474 h 3242474"/>
                <a:gd name="connsiteX8" fmla="*/ 0 w 3175157"/>
                <a:gd name="connsiteY8" fmla="*/ 3236864 h 3242474"/>
                <a:gd name="connsiteX9" fmla="*/ 516103 w 3175157"/>
                <a:gd name="connsiteY9" fmla="*/ 2249538 h 3242474"/>
                <a:gd name="connsiteX10" fmla="*/ 1559529 w 3175157"/>
                <a:gd name="connsiteY10" fmla="*/ 1991485 h 3242474"/>
                <a:gd name="connsiteX11" fmla="*/ 1234160 w 3175157"/>
                <a:gd name="connsiteY11" fmla="*/ 959279 h 3242474"/>
                <a:gd name="connsiteX12" fmla="*/ 1049035 w 3175157"/>
                <a:gd name="connsiteY12" fmla="*/ 16828 h 3242474"/>
                <a:gd name="connsiteX0" fmla="*/ 1049035 w 3203206"/>
                <a:gd name="connsiteY0" fmla="*/ 16828 h 3242474"/>
                <a:gd name="connsiteX1" fmla="*/ 1447333 w 3203206"/>
                <a:gd name="connsiteY1" fmla="*/ 0 h 3242474"/>
                <a:gd name="connsiteX2" fmla="*/ 1666116 w 3203206"/>
                <a:gd name="connsiteY2" fmla="*/ 734886 h 3242474"/>
                <a:gd name="connsiteX3" fmla="*/ 2401001 w 3203206"/>
                <a:gd name="connsiteY3" fmla="*/ 560982 h 3242474"/>
                <a:gd name="connsiteX4" fmla="*/ 3203206 w 3203206"/>
                <a:gd name="connsiteY4" fmla="*/ 1834409 h 3242474"/>
                <a:gd name="connsiteX5" fmla="*/ 2300025 w 3203206"/>
                <a:gd name="connsiteY5" fmla="*/ 3046130 h 3242474"/>
                <a:gd name="connsiteX6" fmla="*/ 605860 w 3203206"/>
                <a:gd name="connsiteY6" fmla="*/ 2664663 h 3242474"/>
                <a:gd name="connsiteX7" fmla="*/ 381468 w 3203206"/>
                <a:gd name="connsiteY7" fmla="*/ 3242474 h 3242474"/>
                <a:gd name="connsiteX8" fmla="*/ 0 w 3203206"/>
                <a:gd name="connsiteY8" fmla="*/ 3236864 h 3242474"/>
                <a:gd name="connsiteX9" fmla="*/ 516103 w 3203206"/>
                <a:gd name="connsiteY9" fmla="*/ 2249538 h 3242474"/>
                <a:gd name="connsiteX10" fmla="*/ 1559529 w 3203206"/>
                <a:gd name="connsiteY10" fmla="*/ 1991485 h 3242474"/>
                <a:gd name="connsiteX11" fmla="*/ 1234160 w 3203206"/>
                <a:gd name="connsiteY11" fmla="*/ 959279 h 3242474"/>
                <a:gd name="connsiteX12" fmla="*/ 1049035 w 3203206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  <a:gd name="connsiteX0" fmla="*/ 1049035 w 3203570"/>
                <a:gd name="connsiteY0" fmla="*/ 16828 h 3242474"/>
                <a:gd name="connsiteX1" fmla="*/ 1447333 w 3203570"/>
                <a:gd name="connsiteY1" fmla="*/ 0 h 3242474"/>
                <a:gd name="connsiteX2" fmla="*/ 1666116 w 3203570"/>
                <a:gd name="connsiteY2" fmla="*/ 734886 h 3242474"/>
                <a:gd name="connsiteX3" fmla="*/ 2401001 w 3203570"/>
                <a:gd name="connsiteY3" fmla="*/ 560982 h 3242474"/>
                <a:gd name="connsiteX4" fmla="*/ 3203206 w 3203570"/>
                <a:gd name="connsiteY4" fmla="*/ 1834409 h 3242474"/>
                <a:gd name="connsiteX5" fmla="*/ 2300025 w 3203570"/>
                <a:gd name="connsiteY5" fmla="*/ 3046130 h 3242474"/>
                <a:gd name="connsiteX6" fmla="*/ 605860 w 3203570"/>
                <a:gd name="connsiteY6" fmla="*/ 2664663 h 3242474"/>
                <a:gd name="connsiteX7" fmla="*/ 381468 w 3203570"/>
                <a:gd name="connsiteY7" fmla="*/ 3242474 h 3242474"/>
                <a:gd name="connsiteX8" fmla="*/ 0 w 3203570"/>
                <a:gd name="connsiteY8" fmla="*/ 3236864 h 3242474"/>
                <a:gd name="connsiteX9" fmla="*/ 516103 w 3203570"/>
                <a:gd name="connsiteY9" fmla="*/ 2249538 h 3242474"/>
                <a:gd name="connsiteX10" fmla="*/ 1559529 w 3203570"/>
                <a:gd name="connsiteY10" fmla="*/ 1991485 h 3242474"/>
                <a:gd name="connsiteX11" fmla="*/ 1234160 w 3203570"/>
                <a:gd name="connsiteY11" fmla="*/ 959279 h 3242474"/>
                <a:gd name="connsiteX12" fmla="*/ 1049035 w 3203570"/>
                <a:gd name="connsiteY12" fmla="*/ 16828 h 324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03570" h="3242474">
                  <a:moveTo>
                    <a:pt x="1049035" y="16828"/>
                  </a:moveTo>
                  <a:lnTo>
                    <a:pt x="1447333" y="0"/>
                  </a:lnTo>
                  <a:cubicBezTo>
                    <a:pt x="1441724" y="284231"/>
                    <a:pt x="1413674" y="613340"/>
                    <a:pt x="1666116" y="734886"/>
                  </a:cubicBezTo>
                  <a:cubicBezTo>
                    <a:pt x="1888639" y="783504"/>
                    <a:pt x="1937256" y="473095"/>
                    <a:pt x="2401001" y="560982"/>
                  </a:cubicBezTo>
                  <a:cubicBezTo>
                    <a:pt x="2875965" y="635779"/>
                    <a:pt x="3216295" y="1035945"/>
                    <a:pt x="3203206" y="1834409"/>
                  </a:cubicBezTo>
                  <a:cubicBezTo>
                    <a:pt x="3175156" y="2587994"/>
                    <a:pt x="2844177" y="2814257"/>
                    <a:pt x="2300025" y="3046130"/>
                  </a:cubicBezTo>
                  <a:cubicBezTo>
                    <a:pt x="1406194" y="3347190"/>
                    <a:pt x="820903" y="2705801"/>
                    <a:pt x="605860" y="2664663"/>
                  </a:cubicBezTo>
                  <a:cubicBezTo>
                    <a:pt x="379598" y="2621655"/>
                    <a:pt x="355288" y="2954503"/>
                    <a:pt x="381468" y="3242474"/>
                  </a:cubicBezTo>
                  <a:lnTo>
                    <a:pt x="0" y="3236864"/>
                  </a:lnTo>
                  <a:cubicBezTo>
                    <a:pt x="9350" y="2823607"/>
                    <a:pt x="-31788" y="2191567"/>
                    <a:pt x="516103" y="2249538"/>
                  </a:cubicBezTo>
                  <a:cubicBezTo>
                    <a:pt x="918138" y="2305637"/>
                    <a:pt x="1303347" y="2423441"/>
                    <a:pt x="1559529" y="1991485"/>
                  </a:cubicBezTo>
                  <a:cubicBezTo>
                    <a:pt x="1720344" y="1686686"/>
                    <a:pt x="1701645" y="1337006"/>
                    <a:pt x="1234160" y="959279"/>
                  </a:cubicBezTo>
                  <a:cubicBezTo>
                    <a:pt x="1155622" y="891961"/>
                    <a:pt x="981717" y="516102"/>
                    <a:pt x="1049035" y="16828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1" name="Freeform 50">
              <a:extLst>
                <a:ext uri="{FF2B5EF4-FFF2-40B4-BE49-F238E27FC236}">
                  <a16:creationId xmlns:a16="http://schemas.microsoft.com/office/drawing/2014/main" id="{140F1163-08BC-497D-838F-1D93151DC6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5987" y="1451770"/>
              <a:ext cx="529812" cy="447396"/>
            </a:xfrm>
            <a:custGeom>
              <a:avLst/>
              <a:gdLst/>
              <a:ahLst/>
              <a:cxnLst/>
              <a:rect l="l" t="t" r="r" b="b"/>
              <a:pathLst>
                <a:path w="3213653" h="2719059">
                  <a:moveTo>
                    <a:pt x="1378151" y="1333546"/>
                  </a:moveTo>
                  <a:cubicBezTo>
                    <a:pt x="1319627" y="1375402"/>
                    <a:pt x="1250513" y="1400241"/>
                    <a:pt x="1177640" y="1404742"/>
                  </a:cubicBezTo>
                  <a:cubicBezTo>
                    <a:pt x="1183273" y="1421668"/>
                    <a:pt x="1185388" y="1439329"/>
                    <a:pt x="1185029" y="1457608"/>
                  </a:cubicBezTo>
                  <a:lnTo>
                    <a:pt x="1182201" y="1517198"/>
                  </a:lnTo>
                  <a:cubicBezTo>
                    <a:pt x="1256472" y="1514781"/>
                    <a:pt x="1326341" y="1484168"/>
                    <a:pt x="1378151" y="1432005"/>
                  </a:cubicBezTo>
                  <a:close/>
                  <a:moveTo>
                    <a:pt x="1765736" y="0"/>
                  </a:moveTo>
                  <a:cubicBezTo>
                    <a:pt x="1820598" y="0"/>
                    <a:pt x="1865072" y="44474"/>
                    <a:pt x="1865072" y="99336"/>
                  </a:cubicBezTo>
                  <a:lnTo>
                    <a:pt x="1865072" y="1145199"/>
                  </a:lnTo>
                  <a:cubicBezTo>
                    <a:pt x="1927584" y="1198906"/>
                    <a:pt x="2002197" y="1234373"/>
                    <a:pt x="2081262" y="1252128"/>
                  </a:cubicBezTo>
                  <a:cubicBezTo>
                    <a:pt x="2096727" y="1219747"/>
                    <a:pt x="2112543" y="1186289"/>
                    <a:pt x="2123992" y="1149920"/>
                  </a:cubicBezTo>
                  <a:cubicBezTo>
                    <a:pt x="1899600" y="1041464"/>
                    <a:pt x="1832282" y="585198"/>
                    <a:pt x="1933258" y="437473"/>
                  </a:cubicBezTo>
                  <a:cubicBezTo>
                    <a:pt x="2028156" y="327848"/>
                    <a:pt x="2131647" y="265468"/>
                    <a:pt x="2345195" y="261608"/>
                  </a:cubicBezTo>
                  <a:cubicBezTo>
                    <a:pt x="2375702" y="261056"/>
                    <a:pt x="2408455" y="261699"/>
                    <a:pt x="2443750" y="263569"/>
                  </a:cubicBezTo>
                  <a:cubicBezTo>
                    <a:pt x="2954244" y="291618"/>
                    <a:pt x="3189856" y="886259"/>
                    <a:pt x="3206686" y="1323824"/>
                  </a:cubicBezTo>
                  <a:cubicBezTo>
                    <a:pt x="3247823" y="2015701"/>
                    <a:pt x="3103839" y="2270013"/>
                    <a:pt x="2853267" y="2462617"/>
                  </a:cubicBezTo>
                  <a:cubicBezTo>
                    <a:pt x="2511068" y="2735627"/>
                    <a:pt x="2157650" y="2470097"/>
                    <a:pt x="2084722" y="2170906"/>
                  </a:cubicBezTo>
                  <a:cubicBezTo>
                    <a:pt x="2058544" y="2038140"/>
                    <a:pt x="2127730" y="1922204"/>
                    <a:pt x="2202528" y="1800658"/>
                  </a:cubicBezTo>
                  <a:lnTo>
                    <a:pt x="2143866" y="1730900"/>
                  </a:lnTo>
                  <a:cubicBezTo>
                    <a:pt x="2096151" y="1741682"/>
                    <a:pt x="2046910" y="1746675"/>
                    <a:pt x="1997032" y="1746402"/>
                  </a:cubicBezTo>
                  <a:lnTo>
                    <a:pt x="1887189" y="1736891"/>
                  </a:lnTo>
                  <a:lnTo>
                    <a:pt x="1887189" y="2619722"/>
                  </a:lnTo>
                  <a:cubicBezTo>
                    <a:pt x="1887189" y="2674584"/>
                    <a:pt x="1842715" y="2719058"/>
                    <a:pt x="1787853" y="2719058"/>
                  </a:cubicBezTo>
                  <a:cubicBezTo>
                    <a:pt x="1732991" y="2719058"/>
                    <a:pt x="1688517" y="2674584"/>
                    <a:pt x="1688517" y="2619722"/>
                  </a:cubicBezTo>
                  <a:lnTo>
                    <a:pt x="1688517" y="1730093"/>
                  </a:lnTo>
                  <a:cubicBezTo>
                    <a:pt x="1688517" y="1710960"/>
                    <a:pt x="1693926" y="1693091"/>
                    <a:pt x="1704798" y="1678857"/>
                  </a:cubicBezTo>
                  <a:cubicBezTo>
                    <a:pt x="1659024" y="1659660"/>
                    <a:pt x="1616387" y="1633873"/>
                    <a:pt x="1576823" y="1603655"/>
                  </a:cubicBezTo>
                  <a:lnTo>
                    <a:pt x="1576823" y="2619723"/>
                  </a:lnTo>
                  <a:cubicBezTo>
                    <a:pt x="1576823" y="2674585"/>
                    <a:pt x="1532349" y="2719059"/>
                    <a:pt x="1477487" y="2719059"/>
                  </a:cubicBezTo>
                  <a:cubicBezTo>
                    <a:pt x="1422625" y="2719059"/>
                    <a:pt x="1378151" y="2674585"/>
                    <a:pt x="1378151" y="2619723"/>
                  </a:cubicBezTo>
                  <a:lnTo>
                    <a:pt x="1378151" y="1615564"/>
                  </a:lnTo>
                  <a:cubicBezTo>
                    <a:pt x="1313743" y="1650180"/>
                    <a:pt x="1240907" y="1668612"/>
                    <a:pt x="1165758" y="1668570"/>
                  </a:cubicBezTo>
                  <a:lnTo>
                    <a:pt x="1143358" y="1665899"/>
                  </a:lnTo>
                  <a:cubicBezTo>
                    <a:pt x="1108602" y="1733381"/>
                    <a:pt x="1056017" y="1769960"/>
                    <a:pt x="1011125" y="1833465"/>
                  </a:cubicBezTo>
                  <a:cubicBezTo>
                    <a:pt x="1085923" y="1955011"/>
                    <a:pt x="1155109" y="2070947"/>
                    <a:pt x="1128931" y="2203713"/>
                  </a:cubicBezTo>
                  <a:cubicBezTo>
                    <a:pt x="1056003" y="2502904"/>
                    <a:pt x="702585" y="2768434"/>
                    <a:pt x="360386" y="2495424"/>
                  </a:cubicBezTo>
                  <a:cubicBezTo>
                    <a:pt x="109814" y="2302820"/>
                    <a:pt x="-34170" y="2048508"/>
                    <a:pt x="6967" y="1356631"/>
                  </a:cubicBezTo>
                  <a:cubicBezTo>
                    <a:pt x="23797" y="919066"/>
                    <a:pt x="259409" y="324425"/>
                    <a:pt x="769903" y="296376"/>
                  </a:cubicBezTo>
                  <a:cubicBezTo>
                    <a:pt x="805198" y="294506"/>
                    <a:pt x="837951" y="293863"/>
                    <a:pt x="868458" y="294415"/>
                  </a:cubicBezTo>
                  <a:cubicBezTo>
                    <a:pt x="1082006" y="298276"/>
                    <a:pt x="1185497" y="360655"/>
                    <a:pt x="1280395" y="470280"/>
                  </a:cubicBezTo>
                  <a:cubicBezTo>
                    <a:pt x="1381371" y="618005"/>
                    <a:pt x="1314053" y="1074271"/>
                    <a:pt x="1089661" y="1182727"/>
                  </a:cubicBezTo>
                  <a:cubicBezTo>
                    <a:pt x="1098183" y="1209798"/>
                    <a:pt x="1109125" y="1235256"/>
                    <a:pt x="1120578" y="1259840"/>
                  </a:cubicBezTo>
                  <a:cubicBezTo>
                    <a:pt x="1123656" y="1260899"/>
                    <a:pt x="1126770" y="1260948"/>
                    <a:pt x="1129891" y="1260950"/>
                  </a:cubicBezTo>
                  <a:cubicBezTo>
                    <a:pt x="1227949" y="1261006"/>
                    <a:pt x="1320161" y="1214330"/>
                    <a:pt x="1378151" y="1135267"/>
                  </a:cubicBezTo>
                  <a:lnTo>
                    <a:pt x="1378151" y="118395"/>
                  </a:lnTo>
                  <a:cubicBezTo>
                    <a:pt x="1378151" y="63533"/>
                    <a:pt x="1422625" y="19059"/>
                    <a:pt x="1477487" y="19059"/>
                  </a:cubicBezTo>
                  <a:cubicBezTo>
                    <a:pt x="1532349" y="19059"/>
                    <a:pt x="1576823" y="63533"/>
                    <a:pt x="1576823" y="118395"/>
                  </a:cubicBezTo>
                  <a:lnTo>
                    <a:pt x="1576823" y="1413063"/>
                  </a:lnTo>
                  <a:cubicBezTo>
                    <a:pt x="1680597" y="1536757"/>
                    <a:pt x="1834575" y="1607590"/>
                    <a:pt x="1997786" y="1608484"/>
                  </a:cubicBezTo>
                  <a:lnTo>
                    <a:pt x="2057480" y="1605248"/>
                  </a:lnTo>
                  <a:cubicBezTo>
                    <a:pt x="2038910" y="1561698"/>
                    <a:pt x="2027992" y="1505121"/>
                    <a:pt x="2028624" y="1424801"/>
                  </a:cubicBezTo>
                  <a:lnTo>
                    <a:pt x="2034537" y="1382501"/>
                  </a:lnTo>
                  <a:cubicBezTo>
                    <a:pt x="1972012" y="1367348"/>
                    <a:pt x="1912047" y="1342676"/>
                    <a:pt x="1856155" y="1310037"/>
                  </a:cubicBezTo>
                  <a:cubicBezTo>
                    <a:pt x="1840993" y="1344880"/>
                    <a:pt x="1806188" y="1369059"/>
                    <a:pt x="1765736" y="1369059"/>
                  </a:cubicBezTo>
                  <a:cubicBezTo>
                    <a:pt x="1710874" y="1369059"/>
                    <a:pt x="1666400" y="1324585"/>
                    <a:pt x="1666400" y="1269723"/>
                  </a:cubicBezTo>
                  <a:lnTo>
                    <a:pt x="1666400" y="99336"/>
                  </a:lnTo>
                  <a:cubicBezTo>
                    <a:pt x="1666400" y="44474"/>
                    <a:pt x="1710874" y="0"/>
                    <a:pt x="1765736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2" name="Teardrop 9">
              <a:extLst>
                <a:ext uri="{FF2B5EF4-FFF2-40B4-BE49-F238E27FC236}">
                  <a16:creationId xmlns:a16="http://schemas.microsoft.com/office/drawing/2014/main" id="{25438058-BD19-4644-8F7B-9EE3ED645F1C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7840756" y="2475143"/>
              <a:ext cx="512877" cy="437727"/>
            </a:xfrm>
            <a:custGeom>
              <a:avLst/>
              <a:gdLst/>
              <a:ahLst/>
              <a:cxnLst/>
              <a:rect l="l" t="t" r="r" b="b"/>
              <a:pathLst>
                <a:path w="3552042" h="3031575">
                  <a:moveTo>
                    <a:pt x="1499560" y="1284945"/>
                  </a:moveTo>
                  <a:lnTo>
                    <a:pt x="1272419" y="1057805"/>
                  </a:lnTo>
                  <a:lnTo>
                    <a:pt x="1054631" y="1275593"/>
                  </a:lnTo>
                  <a:lnTo>
                    <a:pt x="836843" y="1057805"/>
                  </a:lnTo>
                  <a:lnTo>
                    <a:pt x="609703" y="1284945"/>
                  </a:lnTo>
                  <a:lnTo>
                    <a:pt x="827491" y="1502733"/>
                  </a:lnTo>
                  <a:lnTo>
                    <a:pt x="609703" y="1720522"/>
                  </a:lnTo>
                  <a:lnTo>
                    <a:pt x="836843" y="1947662"/>
                  </a:lnTo>
                  <a:lnTo>
                    <a:pt x="1054631" y="1729874"/>
                  </a:lnTo>
                  <a:lnTo>
                    <a:pt x="1272419" y="1947662"/>
                  </a:lnTo>
                  <a:lnTo>
                    <a:pt x="1499560" y="1720522"/>
                  </a:lnTo>
                  <a:lnTo>
                    <a:pt x="1281771" y="1502733"/>
                  </a:lnTo>
                  <a:close/>
                  <a:moveTo>
                    <a:pt x="3552042" y="1021270"/>
                  </a:moveTo>
                  <a:cubicBezTo>
                    <a:pt x="3346428" y="1488389"/>
                    <a:pt x="3240687" y="1885112"/>
                    <a:pt x="3146822" y="2229032"/>
                  </a:cubicBezTo>
                  <a:cubicBezTo>
                    <a:pt x="3047091" y="2666397"/>
                    <a:pt x="2787512" y="3031575"/>
                    <a:pt x="2344279" y="3031575"/>
                  </a:cubicBezTo>
                  <a:cubicBezTo>
                    <a:pt x="1991740" y="3031575"/>
                    <a:pt x="1692293" y="2804263"/>
                    <a:pt x="1587926" y="2487045"/>
                  </a:cubicBezTo>
                  <a:cubicBezTo>
                    <a:pt x="1859795" y="2308350"/>
                    <a:pt x="2033031" y="1980125"/>
                    <a:pt x="2117061" y="1611614"/>
                  </a:cubicBezTo>
                  <a:cubicBezTo>
                    <a:pt x="2127904" y="1571883"/>
                    <a:pt x="2138872" y="1531598"/>
                    <a:pt x="2150086" y="1490753"/>
                  </a:cubicBezTo>
                  <a:cubicBezTo>
                    <a:pt x="2212338" y="1465032"/>
                    <a:pt x="2277652" y="1444164"/>
                    <a:pt x="2344279" y="1426490"/>
                  </a:cubicBezTo>
                  <a:cubicBezTo>
                    <a:pt x="2764465" y="1315024"/>
                    <a:pt x="3073190" y="1226884"/>
                    <a:pt x="3552042" y="1021270"/>
                  </a:cubicBezTo>
                  <a:close/>
                  <a:moveTo>
                    <a:pt x="2557365" y="0"/>
                  </a:moveTo>
                  <a:cubicBezTo>
                    <a:pt x="2295797" y="594236"/>
                    <a:pt x="2161281" y="1098917"/>
                    <a:pt x="2041873" y="1536428"/>
                  </a:cubicBezTo>
                  <a:cubicBezTo>
                    <a:pt x="1915003" y="2092812"/>
                    <a:pt x="1584785" y="2557364"/>
                    <a:pt x="1020937" y="2557364"/>
                  </a:cubicBezTo>
                  <a:cubicBezTo>
                    <a:pt x="457089" y="2557364"/>
                    <a:pt x="0" y="2100276"/>
                    <a:pt x="0" y="1536428"/>
                  </a:cubicBezTo>
                  <a:cubicBezTo>
                    <a:pt x="0" y="972580"/>
                    <a:pt x="475939" y="660066"/>
                    <a:pt x="1020937" y="515492"/>
                  </a:cubicBezTo>
                  <a:cubicBezTo>
                    <a:pt x="1555467" y="373694"/>
                    <a:pt x="1948204" y="261568"/>
                    <a:pt x="2557365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3" name="Freeform 97">
              <a:extLst>
                <a:ext uri="{FF2B5EF4-FFF2-40B4-BE49-F238E27FC236}">
                  <a16:creationId xmlns:a16="http://schemas.microsoft.com/office/drawing/2014/main" id="{CCE8A8C5-DD3A-463A-9174-422C84EF3A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60808" y="1444151"/>
              <a:ext cx="619107" cy="462636"/>
            </a:xfrm>
            <a:custGeom>
              <a:avLst/>
              <a:gdLst/>
              <a:ahLst/>
              <a:cxnLst/>
              <a:rect l="l" t="t" r="r" b="b"/>
              <a:pathLst>
                <a:path w="3246245" h="2425805">
                  <a:moveTo>
                    <a:pt x="2545666" y="706851"/>
                  </a:moveTo>
                  <a:cubicBezTo>
                    <a:pt x="2704742" y="706851"/>
                    <a:pt x="2833698" y="835807"/>
                    <a:pt x="2833698" y="994883"/>
                  </a:cubicBezTo>
                  <a:cubicBezTo>
                    <a:pt x="2833698" y="1153959"/>
                    <a:pt x="2704742" y="1282915"/>
                    <a:pt x="2545666" y="1282915"/>
                  </a:cubicBezTo>
                  <a:cubicBezTo>
                    <a:pt x="2386590" y="1282915"/>
                    <a:pt x="2257634" y="1153959"/>
                    <a:pt x="2257634" y="994883"/>
                  </a:cubicBezTo>
                  <a:cubicBezTo>
                    <a:pt x="2257634" y="835807"/>
                    <a:pt x="2386590" y="706851"/>
                    <a:pt x="2545666" y="706851"/>
                  </a:cubicBezTo>
                  <a:close/>
                  <a:moveTo>
                    <a:pt x="700580" y="706851"/>
                  </a:moveTo>
                  <a:cubicBezTo>
                    <a:pt x="859656" y="706851"/>
                    <a:pt x="988612" y="835807"/>
                    <a:pt x="988612" y="994883"/>
                  </a:cubicBezTo>
                  <a:cubicBezTo>
                    <a:pt x="988612" y="1153959"/>
                    <a:pt x="859656" y="1282915"/>
                    <a:pt x="700580" y="1282915"/>
                  </a:cubicBezTo>
                  <a:cubicBezTo>
                    <a:pt x="541504" y="1282915"/>
                    <a:pt x="412548" y="1153959"/>
                    <a:pt x="412548" y="994883"/>
                  </a:cubicBezTo>
                  <a:cubicBezTo>
                    <a:pt x="412548" y="835807"/>
                    <a:pt x="541504" y="706851"/>
                    <a:pt x="700580" y="706851"/>
                  </a:cubicBezTo>
                  <a:close/>
                  <a:moveTo>
                    <a:pt x="1619971" y="0"/>
                  </a:moveTo>
                  <a:cubicBezTo>
                    <a:pt x="1621025" y="5"/>
                    <a:pt x="1622076" y="12"/>
                    <a:pt x="1623123" y="141"/>
                  </a:cubicBezTo>
                  <a:cubicBezTo>
                    <a:pt x="1624170" y="12"/>
                    <a:pt x="1625221" y="5"/>
                    <a:pt x="1626275" y="0"/>
                  </a:cubicBezTo>
                  <a:lnTo>
                    <a:pt x="1626274" y="282"/>
                  </a:lnTo>
                  <a:cubicBezTo>
                    <a:pt x="1966825" y="4283"/>
                    <a:pt x="1974816" y="220494"/>
                    <a:pt x="2177568" y="171426"/>
                  </a:cubicBezTo>
                  <a:cubicBezTo>
                    <a:pt x="2600959" y="50212"/>
                    <a:pt x="2963165" y="85364"/>
                    <a:pt x="3172404" y="310875"/>
                  </a:cubicBezTo>
                  <a:cubicBezTo>
                    <a:pt x="3300075" y="473051"/>
                    <a:pt x="3301971" y="794993"/>
                    <a:pt x="2851767" y="1164523"/>
                  </a:cubicBezTo>
                  <a:cubicBezTo>
                    <a:pt x="2918303" y="1029844"/>
                    <a:pt x="2927052" y="857771"/>
                    <a:pt x="2799829" y="746887"/>
                  </a:cubicBezTo>
                  <a:cubicBezTo>
                    <a:pt x="3115459" y="786295"/>
                    <a:pt x="3165949" y="533368"/>
                    <a:pt x="3049873" y="419809"/>
                  </a:cubicBezTo>
                  <a:cubicBezTo>
                    <a:pt x="2811516" y="207658"/>
                    <a:pt x="2338612" y="298041"/>
                    <a:pt x="2253222" y="493802"/>
                  </a:cubicBezTo>
                  <a:cubicBezTo>
                    <a:pt x="2139861" y="783555"/>
                    <a:pt x="2165869" y="1185485"/>
                    <a:pt x="2076302" y="1369861"/>
                  </a:cubicBezTo>
                  <a:cubicBezTo>
                    <a:pt x="1906668" y="1634081"/>
                    <a:pt x="1716639" y="1881305"/>
                    <a:pt x="1713569" y="2080938"/>
                  </a:cubicBezTo>
                  <a:cubicBezTo>
                    <a:pt x="1706472" y="2158984"/>
                    <a:pt x="1709123" y="2405980"/>
                    <a:pt x="1625847" y="2423204"/>
                  </a:cubicBezTo>
                  <a:cubicBezTo>
                    <a:pt x="1625847" y="2424071"/>
                    <a:pt x="1625843" y="2424938"/>
                    <a:pt x="1625839" y="2425805"/>
                  </a:cubicBezTo>
                  <a:lnTo>
                    <a:pt x="1623123" y="2424507"/>
                  </a:lnTo>
                  <a:lnTo>
                    <a:pt x="1620407" y="2425805"/>
                  </a:lnTo>
                  <a:cubicBezTo>
                    <a:pt x="1620403" y="2424938"/>
                    <a:pt x="1620399" y="2424071"/>
                    <a:pt x="1620399" y="2423204"/>
                  </a:cubicBezTo>
                  <a:cubicBezTo>
                    <a:pt x="1537123" y="2405980"/>
                    <a:pt x="1539774" y="2158984"/>
                    <a:pt x="1532677" y="2080938"/>
                  </a:cubicBezTo>
                  <a:cubicBezTo>
                    <a:pt x="1529607" y="1881305"/>
                    <a:pt x="1339578" y="1634081"/>
                    <a:pt x="1169944" y="1369861"/>
                  </a:cubicBezTo>
                  <a:cubicBezTo>
                    <a:pt x="1080377" y="1185485"/>
                    <a:pt x="1106385" y="783555"/>
                    <a:pt x="993024" y="493802"/>
                  </a:cubicBezTo>
                  <a:cubicBezTo>
                    <a:pt x="907634" y="298041"/>
                    <a:pt x="434730" y="207658"/>
                    <a:pt x="196373" y="419809"/>
                  </a:cubicBezTo>
                  <a:cubicBezTo>
                    <a:pt x="80297" y="533368"/>
                    <a:pt x="130787" y="786295"/>
                    <a:pt x="446417" y="746887"/>
                  </a:cubicBezTo>
                  <a:cubicBezTo>
                    <a:pt x="319194" y="857771"/>
                    <a:pt x="327943" y="1029844"/>
                    <a:pt x="394479" y="1164523"/>
                  </a:cubicBezTo>
                  <a:cubicBezTo>
                    <a:pt x="-55725" y="794993"/>
                    <a:pt x="-53829" y="473051"/>
                    <a:pt x="73842" y="310875"/>
                  </a:cubicBezTo>
                  <a:cubicBezTo>
                    <a:pt x="283081" y="85364"/>
                    <a:pt x="645287" y="50212"/>
                    <a:pt x="1068678" y="171426"/>
                  </a:cubicBezTo>
                  <a:cubicBezTo>
                    <a:pt x="1271430" y="220494"/>
                    <a:pt x="1279421" y="4283"/>
                    <a:pt x="1619972" y="282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4" name="Donut 22">
              <a:extLst>
                <a:ext uri="{FF2B5EF4-FFF2-40B4-BE49-F238E27FC236}">
                  <a16:creationId xmlns:a16="http://schemas.microsoft.com/office/drawing/2014/main" id="{A52D947D-9212-4180-B54D-59E7584BD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77429" y="1539784"/>
              <a:ext cx="529812" cy="271370"/>
            </a:xfrm>
            <a:custGeom>
              <a:avLst/>
              <a:gdLst/>
              <a:ahLst/>
              <a:cxnLst/>
              <a:rect l="l" t="t" r="r" b="b"/>
              <a:pathLst>
                <a:path w="3372524" h="1727404">
                  <a:moveTo>
                    <a:pt x="1758003" y="666958"/>
                  </a:moveTo>
                  <a:cubicBezTo>
                    <a:pt x="1703684" y="666958"/>
                    <a:pt x="1659649" y="710993"/>
                    <a:pt x="1659649" y="765312"/>
                  </a:cubicBezTo>
                  <a:cubicBezTo>
                    <a:pt x="1659649" y="819631"/>
                    <a:pt x="1703684" y="863666"/>
                    <a:pt x="1758003" y="863666"/>
                  </a:cubicBezTo>
                  <a:cubicBezTo>
                    <a:pt x="1812322" y="863666"/>
                    <a:pt x="1856357" y="819631"/>
                    <a:pt x="1856357" y="765312"/>
                  </a:cubicBezTo>
                  <a:cubicBezTo>
                    <a:pt x="1856357" y="710993"/>
                    <a:pt x="1812322" y="666958"/>
                    <a:pt x="1758003" y="666958"/>
                  </a:cubicBezTo>
                  <a:close/>
                  <a:moveTo>
                    <a:pt x="1686261" y="586208"/>
                  </a:moveTo>
                  <a:cubicBezTo>
                    <a:pt x="1849880" y="586208"/>
                    <a:pt x="1982519" y="718847"/>
                    <a:pt x="1982519" y="882466"/>
                  </a:cubicBezTo>
                  <a:cubicBezTo>
                    <a:pt x="1982519" y="1046085"/>
                    <a:pt x="1849880" y="1178724"/>
                    <a:pt x="1686261" y="1178724"/>
                  </a:cubicBezTo>
                  <a:cubicBezTo>
                    <a:pt x="1522642" y="1178724"/>
                    <a:pt x="1390003" y="1046085"/>
                    <a:pt x="1390003" y="882466"/>
                  </a:cubicBezTo>
                  <a:cubicBezTo>
                    <a:pt x="1390003" y="718847"/>
                    <a:pt x="1522642" y="586208"/>
                    <a:pt x="1686261" y="586208"/>
                  </a:cubicBezTo>
                  <a:close/>
                  <a:moveTo>
                    <a:pt x="1686262" y="448985"/>
                  </a:moveTo>
                  <a:cubicBezTo>
                    <a:pt x="1446857" y="448985"/>
                    <a:pt x="1252780" y="643062"/>
                    <a:pt x="1252780" y="882467"/>
                  </a:cubicBezTo>
                  <a:cubicBezTo>
                    <a:pt x="1252780" y="1121872"/>
                    <a:pt x="1446857" y="1315949"/>
                    <a:pt x="1686262" y="1315949"/>
                  </a:cubicBezTo>
                  <a:cubicBezTo>
                    <a:pt x="1925667" y="1315949"/>
                    <a:pt x="2119744" y="1121872"/>
                    <a:pt x="2119744" y="882467"/>
                  </a:cubicBezTo>
                  <a:cubicBezTo>
                    <a:pt x="2119744" y="643062"/>
                    <a:pt x="1925667" y="448985"/>
                    <a:pt x="1686262" y="448985"/>
                  </a:cubicBezTo>
                  <a:close/>
                  <a:moveTo>
                    <a:pt x="1893261" y="271274"/>
                  </a:moveTo>
                  <a:cubicBezTo>
                    <a:pt x="2150128" y="355123"/>
                    <a:pt x="2334334" y="597283"/>
                    <a:pt x="2334334" y="882467"/>
                  </a:cubicBezTo>
                  <a:cubicBezTo>
                    <a:pt x="2334334" y="1103921"/>
                    <a:pt x="2223259" y="1299432"/>
                    <a:pt x="2053457" y="1415856"/>
                  </a:cubicBezTo>
                  <a:cubicBezTo>
                    <a:pt x="2494577" y="1286853"/>
                    <a:pt x="2931337" y="1005905"/>
                    <a:pt x="2940842" y="882353"/>
                  </a:cubicBezTo>
                  <a:lnTo>
                    <a:pt x="2946401" y="882364"/>
                  </a:lnTo>
                  <a:lnTo>
                    <a:pt x="2943679" y="877137"/>
                  </a:lnTo>
                  <a:lnTo>
                    <a:pt x="2946401" y="872130"/>
                  </a:lnTo>
                  <a:lnTo>
                    <a:pt x="2941077" y="872141"/>
                  </a:lnTo>
                  <a:cubicBezTo>
                    <a:pt x="2875996" y="732702"/>
                    <a:pt x="2369865" y="377972"/>
                    <a:pt x="1893261" y="271274"/>
                  </a:cubicBezTo>
                  <a:close/>
                  <a:moveTo>
                    <a:pt x="1525754" y="256843"/>
                  </a:moveTo>
                  <a:cubicBezTo>
                    <a:pt x="984953" y="339274"/>
                    <a:pt x="426123" y="752145"/>
                    <a:pt x="426123" y="877021"/>
                  </a:cubicBezTo>
                  <a:lnTo>
                    <a:pt x="426123" y="877247"/>
                  </a:lnTo>
                  <a:cubicBezTo>
                    <a:pt x="439083" y="984175"/>
                    <a:pt x="877625" y="1311577"/>
                    <a:pt x="1355183" y="1436828"/>
                  </a:cubicBezTo>
                  <a:cubicBezTo>
                    <a:pt x="1164798" y="1325758"/>
                    <a:pt x="1038190" y="1118898"/>
                    <a:pt x="1038190" y="882467"/>
                  </a:cubicBezTo>
                  <a:cubicBezTo>
                    <a:pt x="1038190" y="580157"/>
                    <a:pt x="1245184" y="326193"/>
                    <a:pt x="1525754" y="256843"/>
                  </a:cubicBezTo>
                  <a:close/>
                  <a:moveTo>
                    <a:pt x="1682713" y="0"/>
                  </a:moveTo>
                  <a:cubicBezTo>
                    <a:pt x="2385858" y="36225"/>
                    <a:pt x="3265322" y="653066"/>
                    <a:pt x="3365400" y="875412"/>
                  </a:cubicBezTo>
                  <a:lnTo>
                    <a:pt x="3372524" y="875397"/>
                  </a:lnTo>
                  <a:lnTo>
                    <a:pt x="3368881" y="882344"/>
                  </a:lnTo>
                  <a:lnTo>
                    <a:pt x="3372524" y="889597"/>
                  </a:lnTo>
                  <a:lnTo>
                    <a:pt x="3365086" y="889581"/>
                  </a:lnTo>
                  <a:cubicBezTo>
                    <a:pt x="3348713" y="1110249"/>
                    <a:pt x="2385134" y="1692746"/>
                    <a:pt x="1682713" y="1727404"/>
                  </a:cubicBezTo>
                  <a:cubicBezTo>
                    <a:pt x="901706" y="1708470"/>
                    <a:pt x="21301" y="1064732"/>
                    <a:pt x="0" y="882497"/>
                  </a:cubicBezTo>
                  <a:lnTo>
                    <a:pt x="0" y="882184"/>
                  </a:lnTo>
                  <a:cubicBezTo>
                    <a:pt x="0" y="691908"/>
                    <a:pt x="901706" y="19770"/>
                    <a:pt x="1682713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5" name="Freeform 99">
              <a:extLst>
                <a:ext uri="{FF2B5EF4-FFF2-40B4-BE49-F238E27FC236}">
                  <a16:creationId xmlns:a16="http://schemas.microsoft.com/office/drawing/2014/main" id="{0229AAA0-8D1B-4ED0-9744-3A2A0BCCFF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02810" y="1432248"/>
              <a:ext cx="388767" cy="486441"/>
            </a:xfrm>
            <a:custGeom>
              <a:avLst/>
              <a:gdLst/>
              <a:ahLst/>
              <a:cxnLst/>
              <a:rect l="l" t="t" r="r" b="b"/>
              <a:pathLst>
                <a:path w="2427821" h="3249943">
                  <a:moveTo>
                    <a:pt x="1783445" y="477276"/>
                  </a:moveTo>
                  <a:cubicBezTo>
                    <a:pt x="1867295" y="479049"/>
                    <a:pt x="1940306" y="495815"/>
                    <a:pt x="1995323" y="528655"/>
                  </a:cubicBezTo>
                  <a:cubicBezTo>
                    <a:pt x="2375187" y="892595"/>
                    <a:pt x="1478983" y="963108"/>
                    <a:pt x="1620010" y="1047270"/>
                  </a:cubicBezTo>
                  <a:cubicBezTo>
                    <a:pt x="1920260" y="1267909"/>
                    <a:pt x="2179568" y="1563610"/>
                    <a:pt x="2275102" y="1879783"/>
                  </a:cubicBezTo>
                  <a:cubicBezTo>
                    <a:pt x="2386559" y="2264195"/>
                    <a:pt x="2620845" y="2969329"/>
                    <a:pt x="2118153" y="3196792"/>
                  </a:cubicBezTo>
                  <a:cubicBezTo>
                    <a:pt x="862559" y="3474297"/>
                    <a:pt x="146052" y="2612212"/>
                    <a:pt x="9574" y="1838839"/>
                  </a:cubicBezTo>
                  <a:cubicBezTo>
                    <a:pt x="-38192" y="1613652"/>
                    <a:pt x="98284" y="1313401"/>
                    <a:pt x="296177" y="1170100"/>
                  </a:cubicBezTo>
                  <a:cubicBezTo>
                    <a:pt x="391711" y="1081390"/>
                    <a:pt x="330296" y="876673"/>
                    <a:pt x="323472" y="671956"/>
                  </a:cubicBezTo>
                  <a:cubicBezTo>
                    <a:pt x="296177" y="474063"/>
                    <a:pt x="760199" y="351234"/>
                    <a:pt x="664666" y="1211043"/>
                  </a:cubicBezTo>
                  <a:cubicBezTo>
                    <a:pt x="853176" y="743465"/>
                    <a:pt x="1420091" y="469595"/>
                    <a:pt x="1783445" y="477276"/>
                  </a:cubicBezTo>
                  <a:close/>
                  <a:moveTo>
                    <a:pt x="1024970" y="33"/>
                  </a:moveTo>
                  <a:cubicBezTo>
                    <a:pt x="1115949" y="3590"/>
                    <a:pt x="1140206" y="286408"/>
                    <a:pt x="1176458" y="269348"/>
                  </a:cubicBezTo>
                  <a:cubicBezTo>
                    <a:pt x="1251521" y="278446"/>
                    <a:pt x="1265168" y="21414"/>
                    <a:pt x="1401646" y="44160"/>
                  </a:cubicBezTo>
                  <a:cubicBezTo>
                    <a:pt x="1469884" y="71456"/>
                    <a:pt x="1374351" y="221581"/>
                    <a:pt x="1360703" y="310292"/>
                  </a:cubicBezTo>
                  <a:lnTo>
                    <a:pt x="1517652" y="453593"/>
                  </a:lnTo>
                  <a:cubicBezTo>
                    <a:pt x="974016" y="540030"/>
                    <a:pt x="901229" y="790238"/>
                    <a:pt x="753379" y="951737"/>
                  </a:cubicBezTo>
                  <a:lnTo>
                    <a:pt x="705610" y="644662"/>
                  </a:lnTo>
                  <a:lnTo>
                    <a:pt x="787497" y="521832"/>
                  </a:lnTo>
                  <a:cubicBezTo>
                    <a:pt x="712435" y="433122"/>
                    <a:pt x="446303" y="364883"/>
                    <a:pt x="562310" y="255701"/>
                  </a:cubicBezTo>
                  <a:cubicBezTo>
                    <a:pt x="739730" y="98751"/>
                    <a:pt x="862560" y="337587"/>
                    <a:pt x="1012685" y="378530"/>
                  </a:cubicBezTo>
                  <a:cubicBezTo>
                    <a:pt x="1010410" y="253426"/>
                    <a:pt x="796596" y="101025"/>
                    <a:pt x="1005861" y="3217"/>
                  </a:cubicBezTo>
                  <a:cubicBezTo>
                    <a:pt x="1012543" y="800"/>
                    <a:pt x="1018905" y="-204"/>
                    <a:pt x="1024970" y="33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6" name="Oval 10">
              <a:extLst>
                <a:ext uri="{FF2B5EF4-FFF2-40B4-BE49-F238E27FC236}">
                  <a16:creationId xmlns:a16="http://schemas.microsoft.com/office/drawing/2014/main" id="{6E392DB0-DEB0-4631-B3C1-B5F9B06D22AE}"/>
                </a:ext>
              </a:extLst>
            </p:cNvPr>
            <p:cNvSpPr/>
            <p:nvPr/>
          </p:nvSpPr>
          <p:spPr>
            <a:xfrm>
              <a:off x="9460302" y="1433265"/>
              <a:ext cx="486653" cy="484407"/>
            </a:xfrm>
            <a:custGeom>
              <a:avLst/>
              <a:gdLst/>
              <a:ahLst/>
              <a:cxnLst/>
              <a:rect l="l" t="t" r="r" b="b"/>
              <a:pathLst>
                <a:path w="3229769" h="3214867">
                  <a:moveTo>
                    <a:pt x="388922" y="0"/>
                  </a:moveTo>
                  <a:cubicBezTo>
                    <a:pt x="481031" y="0"/>
                    <a:pt x="564991" y="34887"/>
                    <a:pt x="627459" y="93109"/>
                  </a:cubicBezTo>
                  <a:cubicBezTo>
                    <a:pt x="689927" y="34887"/>
                    <a:pt x="773888" y="0"/>
                    <a:pt x="865996" y="0"/>
                  </a:cubicBezTo>
                  <a:cubicBezTo>
                    <a:pt x="958105" y="0"/>
                    <a:pt x="1042065" y="34887"/>
                    <a:pt x="1104533" y="93109"/>
                  </a:cubicBezTo>
                  <a:cubicBezTo>
                    <a:pt x="1167001" y="34887"/>
                    <a:pt x="1250962" y="0"/>
                    <a:pt x="1343070" y="0"/>
                  </a:cubicBezTo>
                  <a:cubicBezTo>
                    <a:pt x="1435179" y="0"/>
                    <a:pt x="1519139" y="34887"/>
                    <a:pt x="1581607" y="93109"/>
                  </a:cubicBezTo>
                  <a:cubicBezTo>
                    <a:pt x="1644075" y="34887"/>
                    <a:pt x="1728036" y="0"/>
                    <a:pt x="1820144" y="0"/>
                  </a:cubicBezTo>
                  <a:cubicBezTo>
                    <a:pt x="1912253" y="0"/>
                    <a:pt x="1996213" y="34887"/>
                    <a:pt x="2058681" y="93109"/>
                  </a:cubicBezTo>
                  <a:cubicBezTo>
                    <a:pt x="2121149" y="34887"/>
                    <a:pt x="2205110" y="0"/>
                    <a:pt x="2297218" y="0"/>
                  </a:cubicBezTo>
                  <a:cubicBezTo>
                    <a:pt x="2389326" y="0"/>
                    <a:pt x="2473286" y="34887"/>
                    <a:pt x="2535755" y="93108"/>
                  </a:cubicBezTo>
                  <a:cubicBezTo>
                    <a:pt x="2598223" y="34887"/>
                    <a:pt x="2682183" y="0"/>
                    <a:pt x="2774291" y="0"/>
                  </a:cubicBezTo>
                  <a:cubicBezTo>
                    <a:pt x="2971429" y="0"/>
                    <a:pt x="3131241" y="159812"/>
                    <a:pt x="3131241" y="356950"/>
                  </a:cubicBezTo>
                  <a:cubicBezTo>
                    <a:pt x="3131241" y="414550"/>
                    <a:pt x="3117598" y="468963"/>
                    <a:pt x="3092026" y="516460"/>
                  </a:cubicBezTo>
                  <a:cubicBezTo>
                    <a:pt x="3176259" y="580602"/>
                    <a:pt x="3229769" y="682177"/>
                    <a:pt x="3229769" y="796250"/>
                  </a:cubicBezTo>
                  <a:cubicBezTo>
                    <a:pt x="3229769" y="902465"/>
                    <a:pt x="3183377" y="997845"/>
                    <a:pt x="3108820" y="1062184"/>
                  </a:cubicBezTo>
                  <a:cubicBezTo>
                    <a:pt x="3183377" y="1126523"/>
                    <a:pt x="3229769" y="1221903"/>
                    <a:pt x="3229769" y="1328118"/>
                  </a:cubicBezTo>
                  <a:cubicBezTo>
                    <a:pt x="3229769" y="1434333"/>
                    <a:pt x="3183377" y="1529713"/>
                    <a:pt x="3108820" y="1594052"/>
                  </a:cubicBezTo>
                  <a:cubicBezTo>
                    <a:pt x="3183377" y="1658391"/>
                    <a:pt x="3229769" y="1753771"/>
                    <a:pt x="3229769" y="1859986"/>
                  </a:cubicBezTo>
                  <a:cubicBezTo>
                    <a:pt x="3229769" y="2057124"/>
                    <a:pt x="3069957" y="2216936"/>
                    <a:pt x="2872819" y="2216936"/>
                  </a:cubicBezTo>
                  <a:lnTo>
                    <a:pt x="2849067" y="2214542"/>
                  </a:lnTo>
                  <a:cubicBezTo>
                    <a:pt x="2790894" y="2329236"/>
                    <a:pt x="2671548" y="2406987"/>
                    <a:pt x="2534043" y="2406987"/>
                  </a:cubicBezTo>
                  <a:cubicBezTo>
                    <a:pt x="2483158" y="2406987"/>
                    <a:pt x="2434760" y="2396340"/>
                    <a:pt x="2391120" y="2376775"/>
                  </a:cubicBezTo>
                  <a:cubicBezTo>
                    <a:pt x="2326908" y="2456876"/>
                    <a:pt x="2228003" y="2507238"/>
                    <a:pt x="2117336" y="2507238"/>
                  </a:cubicBezTo>
                  <a:lnTo>
                    <a:pt x="2081608" y="2503636"/>
                  </a:lnTo>
                  <a:cubicBezTo>
                    <a:pt x="2058765" y="2546355"/>
                    <a:pt x="2027330" y="2583686"/>
                    <a:pt x="1987704" y="2611019"/>
                  </a:cubicBezTo>
                  <a:cubicBezTo>
                    <a:pt x="2049806" y="2674751"/>
                    <a:pt x="2087711" y="2761907"/>
                    <a:pt x="2087711" y="2857917"/>
                  </a:cubicBezTo>
                  <a:cubicBezTo>
                    <a:pt x="2087711" y="3055055"/>
                    <a:pt x="1927899" y="3214867"/>
                    <a:pt x="1730761" y="3214867"/>
                  </a:cubicBezTo>
                  <a:cubicBezTo>
                    <a:pt x="1533623" y="3214867"/>
                    <a:pt x="1373811" y="3055055"/>
                    <a:pt x="1373811" y="2857917"/>
                  </a:cubicBezTo>
                  <a:cubicBezTo>
                    <a:pt x="1373811" y="2743560"/>
                    <a:pt x="1427588" y="2641764"/>
                    <a:pt x="1512161" y="2577627"/>
                  </a:cubicBezTo>
                  <a:cubicBezTo>
                    <a:pt x="1450743" y="2514125"/>
                    <a:pt x="1413385" y="2427536"/>
                    <a:pt x="1413385" y="2332221"/>
                  </a:cubicBezTo>
                  <a:cubicBezTo>
                    <a:pt x="1413385" y="2135083"/>
                    <a:pt x="1573197" y="1975271"/>
                    <a:pt x="1770335" y="1975271"/>
                  </a:cubicBezTo>
                  <a:lnTo>
                    <a:pt x="1806063" y="1978873"/>
                  </a:lnTo>
                  <a:cubicBezTo>
                    <a:pt x="1865384" y="1867935"/>
                    <a:pt x="1982649" y="1793338"/>
                    <a:pt x="2117336" y="1793338"/>
                  </a:cubicBezTo>
                  <a:cubicBezTo>
                    <a:pt x="2168221" y="1793338"/>
                    <a:pt x="2216619" y="1803986"/>
                    <a:pt x="2260259" y="1823550"/>
                  </a:cubicBezTo>
                  <a:cubicBezTo>
                    <a:pt x="2324471" y="1743450"/>
                    <a:pt x="2423376" y="1693087"/>
                    <a:pt x="2534043" y="1693087"/>
                  </a:cubicBezTo>
                  <a:lnTo>
                    <a:pt x="2557875" y="1695490"/>
                  </a:lnTo>
                  <a:cubicBezTo>
                    <a:pt x="2576891" y="1656391"/>
                    <a:pt x="2604151" y="1622242"/>
                    <a:pt x="2636819" y="1594052"/>
                  </a:cubicBezTo>
                  <a:cubicBezTo>
                    <a:pt x="2562261" y="1529713"/>
                    <a:pt x="2515869" y="1434333"/>
                    <a:pt x="2515869" y="1328118"/>
                  </a:cubicBezTo>
                  <a:cubicBezTo>
                    <a:pt x="2515869" y="1221903"/>
                    <a:pt x="2562261" y="1126523"/>
                    <a:pt x="2636819" y="1062184"/>
                  </a:cubicBezTo>
                  <a:cubicBezTo>
                    <a:pt x="2562261" y="997845"/>
                    <a:pt x="2515869" y="902465"/>
                    <a:pt x="2515869" y="796250"/>
                  </a:cubicBezTo>
                  <a:cubicBezTo>
                    <a:pt x="2515869" y="738650"/>
                    <a:pt x="2529512" y="684237"/>
                    <a:pt x="2555084" y="636740"/>
                  </a:cubicBezTo>
                  <a:lnTo>
                    <a:pt x="2537209" y="619592"/>
                  </a:lnTo>
                  <a:cubicBezTo>
                    <a:pt x="2474524" y="678496"/>
                    <a:pt x="2390006" y="713900"/>
                    <a:pt x="2297218" y="713900"/>
                  </a:cubicBezTo>
                  <a:cubicBezTo>
                    <a:pt x="2205110" y="713900"/>
                    <a:pt x="2121149" y="679013"/>
                    <a:pt x="2058681" y="620791"/>
                  </a:cubicBezTo>
                  <a:cubicBezTo>
                    <a:pt x="1996213" y="679013"/>
                    <a:pt x="1912253" y="713900"/>
                    <a:pt x="1820144" y="713900"/>
                  </a:cubicBezTo>
                  <a:cubicBezTo>
                    <a:pt x="1728036" y="713900"/>
                    <a:pt x="1644075" y="679013"/>
                    <a:pt x="1581607" y="620791"/>
                  </a:cubicBezTo>
                  <a:cubicBezTo>
                    <a:pt x="1519139" y="679013"/>
                    <a:pt x="1435179" y="713900"/>
                    <a:pt x="1343070" y="713900"/>
                  </a:cubicBezTo>
                  <a:cubicBezTo>
                    <a:pt x="1250962" y="713900"/>
                    <a:pt x="1167001" y="679013"/>
                    <a:pt x="1104533" y="620791"/>
                  </a:cubicBezTo>
                  <a:cubicBezTo>
                    <a:pt x="1042065" y="679013"/>
                    <a:pt x="958105" y="713900"/>
                    <a:pt x="865996" y="713900"/>
                  </a:cubicBezTo>
                  <a:cubicBezTo>
                    <a:pt x="773370" y="713900"/>
                    <a:pt x="688985" y="678620"/>
                    <a:pt x="626352" y="619878"/>
                  </a:cubicBezTo>
                  <a:cubicBezTo>
                    <a:pt x="623659" y="623930"/>
                    <a:pt x="620064" y="626957"/>
                    <a:pt x="616405" y="629911"/>
                  </a:cubicBezTo>
                  <a:cubicBezTo>
                    <a:pt x="686492" y="694366"/>
                    <a:pt x="729886" y="786957"/>
                    <a:pt x="729886" y="889683"/>
                  </a:cubicBezTo>
                  <a:cubicBezTo>
                    <a:pt x="729886" y="993972"/>
                    <a:pt x="685162" y="1087815"/>
                    <a:pt x="613058" y="1152216"/>
                  </a:cubicBezTo>
                  <a:cubicBezTo>
                    <a:pt x="675622" y="1216104"/>
                    <a:pt x="713900" y="1303645"/>
                    <a:pt x="713900" y="1400126"/>
                  </a:cubicBezTo>
                  <a:cubicBezTo>
                    <a:pt x="713900" y="1487795"/>
                    <a:pt x="682295" y="1568081"/>
                    <a:pt x="628622" y="1629172"/>
                  </a:cubicBezTo>
                  <a:cubicBezTo>
                    <a:pt x="691419" y="1693140"/>
                    <a:pt x="729886" y="1780874"/>
                    <a:pt x="729886" y="1877593"/>
                  </a:cubicBezTo>
                  <a:cubicBezTo>
                    <a:pt x="729886" y="2034043"/>
                    <a:pt x="629234" y="2166985"/>
                    <a:pt x="488639" y="2213706"/>
                  </a:cubicBezTo>
                  <a:lnTo>
                    <a:pt x="488639" y="2375547"/>
                  </a:lnTo>
                  <a:cubicBezTo>
                    <a:pt x="488639" y="2448277"/>
                    <a:pt x="429679" y="2507237"/>
                    <a:pt x="356949" y="2507237"/>
                  </a:cubicBezTo>
                  <a:cubicBezTo>
                    <a:pt x="284219" y="2507237"/>
                    <a:pt x="225259" y="2448277"/>
                    <a:pt x="225259" y="2375547"/>
                  </a:cubicBezTo>
                  <a:lnTo>
                    <a:pt x="225259" y="2201750"/>
                  </a:lnTo>
                  <a:cubicBezTo>
                    <a:pt x="101654" y="2146256"/>
                    <a:pt x="15986" y="2021929"/>
                    <a:pt x="15986" y="1877593"/>
                  </a:cubicBezTo>
                  <a:cubicBezTo>
                    <a:pt x="15986" y="1789924"/>
                    <a:pt x="47591" y="1709638"/>
                    <a:pt x="101264" y="1648547"/>
                  </a:cubicBezTo>
                  <a:cubicBezTo>
                    <a:pt x="38467" y="1584579"/>
                    <a:pt x="0" y="1496845"/>
                    <a:pt x="0" y="1400126"/>
                  </a:cubicBezTo>
                  <a:cubicBezTo>
                    <a:pt x="0" y="1295837"/>
                    <a:pt x="44724" y="1201994"/>
                    <a:pt x="116828" y="1137593"/>
                  </a:cubicBezTo>
                  <a:cubicBezTo>
                    <a:pt x="54264" y="1073704"/>
                    <a:pt x="15986" y="986164"/>
                    <a:pt x="15986" y="889683"/>
                  </a:cubicBezTo>
                  <a:cubicBezTo>
                    <a:pt x="15986" y="779482"/>
                    <a:pt x="65925" y="680945"/>
                    <a:pt x="145453" y="616722"/>
                  </a:cubicBezTo>
                  <a:cubicBezTo>
                    <a:pt x="75366" y="552267"/>
                    <a:pt x="31972" y="459676"/>
                    <a:pt x="31972" y="356950"/>
                  </a:cubicBezTo>
                  <a:cubicBezTo>
                    <a:pt x="31972" y="159812"/>
                    <a:pt x="191784" y="0"/>
                    <a:pt x="388922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7" name="Freeform 101">
              <a:extLst>
                <a:ext uri="{FF2B5EF4-FFF2-40B4-BE49-F238E27FC236}">
                  <a16:creationId xmlns:a16="http://schemas.microsoft.com/office/drawing/2014/main" id="{2741B204-033D-4768-A6A7-F17481C03A9B}"/>
                </a:ext>
              </a:extLst>
            </p:cNvPr>
            <p:cNvSpPr/>
            <p:nvPr/>
          </p:nvSpPr>
          <p:spPr>
            <a:xfrm>
              <a:off x="11180535" y="1485955"/>
              <a:ext cx="284691" cy="379029"/>
            </a:xfrm>
            <a:custGeom>
              <a:avLst/>
              <a:gdLst>
                <a:gd name="connsiteX0" fmla="*/ 143301 w 1910686"/>
                <a:gd name="connsiteY0" fmla="*/ 0 h 3268639"/>
                <a:gd name="connsiteX1" fmla="*/ 0 w 1910686"/>
                <a:gd name="connsiteY1" fmla="*/ 1705970 h 3268639"/>
                <a:gd name="connsiteX2" fmla="*/ 436728 w 1910686"/>
                <a:gd name="connsiteY2" fmla="*/ 3268639 h 3268639"/>
                <a:gd name="connsiteX3" fmla="*/ 928047 w 1910686"/>
                <a:gd name="connsiteY3" fmla="*/ 1944806 h 3268639"/>
                <a:gd name="connsiteX4" fmla="*/ 1364776 w 1910686"/>
                <a:gd name="connsiteY4" fmla="*/ 3268639 h 3268639"/>
                <a:gd name="connsiteX5" fmla="*/ 1910686 w 1910686"/>
                <a:gd name="connsiteY5" fmla="*/ 1726442 h 3268639"/>
                <a:gd name="connsiteX6" fmla="*/ 1603612 w 1910686"/>
                <a:gd name="connsiteY6" fmla="*/ 6824 h 3268639"/>
                <a:gd name="connsiteX7" fmla="*/ 1521725 w 1910686"/>
                <a:gd name="connsiteY7" fmla="*/ 20472 h 3268639"/>
                <a:gd name="connsiteX8" fmla="*/ 907576 w 1910686"/>
                <a:gd name="connsiteY8" fmla="*/ 163773 h 3268639"/>
                <a:gd name="connsiteX9" fmla="*/ 143301 w 1910686"/>
                <a:gd name="connsiteY9" fmla="*/ 0 h 3268639"/>
                <a:gd name="connsiteX0" fmla="*/ 143301 w 1910686"/>
                <a:gd name="connsiteY0" fmla="*/ 27296 h 3261815"/>
                <a:gd name="connsiteX1" fmla="*/ 0 w 1910686"/>
                <a:gd name="connsiteY1" fmla="*/ 1699146 h 3261815"/>
                <a:gd name="connsiteX2" fmla="*/ 436728 w 1910686"/>
                <a:gd name="connsiteY2" fmla="*/ 3261815 h 3261815"/>
                <a:gd name="connsiteX3" fmla="*/ 928047 w 1910686"/>
                <a:gd name="connsiteY3" fmla="*/ 1937982 h 3261815"/>
                <a:gd name="connsiteX4" fmla="*/ 1364776 w 1910686"/>
                <a:gd name="connsiteY4" fmla="*/ 3261815 h 3261815"/>
                <a:gd name="connsiteX5" fmla="*/ 1910686 w 1910686"/>
                <a:gd name="connsiteY5" fmla="*/ 1719618 h 3261815"/>
                <a:gd name="connsiteX6" fmla="*/ 1603612 w 1910686"/>
                <a:gd name="connsiteY6" fmla="*/ 0 h 3261815"/>
                <a:gd name="connsiteX7" fmla="*/ 1521725 w 1910686"/>
                <a:gd name="connsiteY7" fmla="*/ 13648 h 3261815"/>
                <a:gd name="connsiteX8" fmla="*/ 907576 w 1910686"/>
                <a:gd name="connsiteY8" fmla="*/ 156949 h 3261815"/>
                <a:gd name="connsiteX9" fmla="*/ 143301 w 1910686"/>
                <a:gd name="connsiteY9" fmla="*/ 27296 h 3261815"/>
                <a:gd name="connsiteX0" fmla="*/ 143301 w 1910686"/>
                <a:gd name="connsiteY0" fmla="*/ 27296 h 3261815"/>
                <a:gd name="connsiteX1" fmla="*/ 0 w 1910686"/>
                <a:gd name="connsiteY1" fmla="*/ 1699146 h 3261815"/>
                <a:gd name="connsiteX2" fmla="*/ 436728 w 1910686"/>
                <a:gd name="connsiteY2" fmla="*/ 3261815 h 3261815"/>
                <a:gd name="connsiteX3" fmla="*/ 928047 w 1910686"/>
                <a:gd name="connsiteY3" fmla="*/ 1937982 h 3261815"/>
                <a:gd name="connsiteX4" fmla="*/ 1364776 w 1910686"/>
                <a:gd name="connsiteY4" fmla="*/ 3261815 h 3261815"/>
                <a:gd name="connsiteX5" fmla="*/ 1910686 w 1910686"/>
                <a:gd name="connsiteY5" fmla="*/ 1719618 h 3261815"/>
                <a:gd name="connsiteX6" fmla="*/ 1603612 w 1910686"/>
                <a:gd name="connsiteY6" fmla="*/ 0 h 3261815"/>
                <a:gd name="connsiteX7" fmla="*/ 1521725 w 1910686"/>
                <a:gd name="connsiteY7" fmla="*/ 13648 h 3261815"/>
                <a:gd name="connsiteX8" fmla="*/ 907576 w 1910686"/>
                <a:gd name="connsiteY8" fmla="*/ 156949 h 3261815"/>
                <a:gd name="connsiteX9" fmla="*/ 143301 w 1910686"/>
                <a:gd name="connsiteY9" fmla="*/ 27296 h 3261815"/>
                <a:gd name="connsiteX0" fmla="*/ 326627 w 2094012"/>
                <a:gd name="connsiteY0" fmla="*/ 27296 h 3261815"/>
                <a:gd name="connsiteX1" fmla="*/ 183326 w 2094012"/>
                <a:gd name="connsiteY1" fmla="*/ 1699146 h 3261815"/>
                <a:gd name="connsiteX2" fmla="*/ 620054 w 2094012"/>
                <a:gd name="connsiteY2" fmla="*/ 3261815 h 3261815"/>
                <a:gd name="connsiteX3" fmla="*/ 1111373 w 2094012"/>
                <a:gd name="connsiteY3" fmla="*/ 1937982 h 3261815"/>
                <a:gd name="connsiteX4" fmla="*/ 1548102 w 2094012"/>
                <a:gd name="connsiteY4" fmla="*/ 3261815 h 3261815"/>
                <a:gd name="connsiteX5" fmla="*/ 2094012 w 2094012"/>
                <a:gd name="connsiteY5" fmla="*/ 1719618 h 3261815"/>
                <a:gd name="connsiteX6" fmla="*/ 1786938 w 2094012"/>
                <a:gd name="connsiteY6" fmla="*/ 0 h 3261815"/>
                <a:gd name="connsiteX7" fmla="*/ 1705051 w 2094012"/>
                <a:gd name="connsiteY7" fmla="*/ 13648 h 3261815"/>
                <a:gd name="connsiteX8" fmla="*/ 1090902 w 2094012"/>
                <a:gd name="connsiteY8" fmla="*/ 156949 h 3261815"/>
                <a:gd name="connsiteX9" fmla="*/ 326627 w 2094012"/>
                <a:gd name="connsiteY9" fmla="*/ 27296 h 3261815"/>
                <a:gd name="connsiteX0" fmla="*/ 402442 w 2169827"/>
                <a:gd name="connsiteY0" fmla="*/ 27296 h 3261815"/>
                <a:gd name="connsiteX1" fmla="*/ 259141 w 2169827"/>
                <a:gd name="connsiteY1" fmla="*/ 1699146 h 3261815"/>
                <a:gd name="connsiteX2" fmla="*/ 695869 w 2169827"/>
                <a:gd name="connsiteY2" fmla="*/ 3261815 h 3261815"/>
                <a:gd name="connsiteX3" fmla="*/ 1187188 w 2169827"/>
                <a:gd name="connsiteY3" fmla="*/ 1937982 h 3261815"/>
                <a:gd name="connsiteX4" fmla="*/ 1623917 w 2169827"/>
                <a:gd name="connsiteY4" fmla="*/ 3261815 h 3261815"/>
                <a:gd name="connsiteX5" fmla="*/ 2169827 w 2169827"/>
                <a:gd name="connsiteY5" fmla="*/ 1719618 h 3261815"/>
                <a:gd name="connsiteX6" fmla="*/ 1862753 w 2169827"/>
                <a:gd name="connsiteY6" fmla="*/ 0 h 3261815"/>
                <a:gd name="connsiteX7" fmla="*/ 1780866 w 2169827"/>
                <a:gd name="connsiteY7" fmla="*/ 13648 h 3261815"/>
                <a:gd name="connsiteX8" fmla="*/ 1166717 w 2169827"/>
                <a:gd name="connsiteY8" fmla="*/ 156949 h 3261815"/>
                <a:gd name="connsiteX9" fmla="*/ 402442 w 2169827"/>
                <a:gd name="connsiteY9" fmla="*/ 27296 h 3261815"/>
                <a:gd name="connsiteX0" fmla="*/ 402442 w 2169827"/>
                <a:gd name="connsiteY0" fmla="*/ 27296 h 3261815"/>
                <a:gd name="connsiteX1" fmla="*/ 259141 w 2169827"/>
                <a:gd name="connsiteY1" fmla="*/ 1699146 h 3261815"/>
                <a:gd name="connsiteX2" fmla="*/ 695869 w 2169827"/>
                <a:gd name="connsiteY2" fmla="*/ 3261815 h 3261815"/>
                <a:gd name="connsiteX3" fmla="*/ 1187188 w 2169827"/>
                <a:gd name="connsiteY3" fmla="*/ 1937982 h 3261815"/>
                <a:gd name="connsiteX4" fmla="*/ 1623917 w 2169827"/>
                <a:gd name="connsiteY4" fmla="*/ 3261815 h 3261815"/>
                <a:gd name="connsiteX5" fmla="*/ 2169827 w 2169827"/>
                <a:gd name="connsiteY5" fmla="*/ 1719618 h 3261815"/>
                <a:gd name="connsiteX6" fmla="*/ 1862753 w 2169827"/>
                <a:gd name="connsiteY6" fmla="*/ 0 h 3261815"/>
                <a:gd name="connsiteX7" fmla="*/ 1780866 w 2169827"/>
                <a:gd name="connsiteY7" fmla="*/ 13648 h 3261815"/>
                <a:gd name="connsiteX8" fmla="*/ 1166717 w 2169827"/>
                <a:gd name="connsiteY8" fmla="*/ 156949 h 3261815"/>
                <a:gd name="connsiteX9" fmla="*/ 402442 w 2169827"/>
                <a:gd name="connsiteY9" fmla="*/ 27296 h 3261815"/>
                <a:gd name="connsiteX0" fmla="*/ 377501 w 2144886"/>
                <a:gd name="connsiteY0" fmla="*/ 27296 h 3261815"/>
                <a:gd name="connsiteX1" fmla="*/ 295615 w 2144886"/>
                <a:gd name="connsiteY1" fmla="*/ 1774209 h 3261815"/>
                <a:gd name="connsiteX2" fmla="*/ 670928 w 2144886"/>
                <a:gd name="connsiteY2" fmla="*/ 3261815 h 3261815"/>
                <a:gd name="connsiteX3" fmla="*/ 1162247 w 2144886"/>
                <a:gd name="connsiteY3" fmla="*/ 1937982 h 3261815"/>
                <a:gd name="connsiteX4" fmla="*/ 1598976 w 2144886"/>
                <a:gd name="connsiteY4" fmla="*/ 3261815 h 3261815"/>
                <a:gd name="connsiteX5" fmla="*/ 2144886 w 2144886"/>
                <a:gd name="connsiteY5" fmla="*/ 1719618 h 3261815"/>
                <a:gd name="connsiteX6" fmla="*/ 1837812 w 2144886"/>
                <a:gd name="connsiteY6" fmla="*/ 0 h 3261815"/>
                <a:gd name="connsiteX7" fmla="*/ 1755925 w 2144886"/>
                <a:gd name="connsiteY7" fmla="*/ 13648 h 3261815"/>
                <a:gd name="connsiteX8" fmla="*/ 1141776 w 2144886"/>
                <a:gd name="connsiteY8" fmla="*/ 156949 h 3261815"/>
                <a:gd name="connsiteX9" fmla="*/ 377501 w 2144886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08239 w 2175624"/>
                <a:gd name="connsiteY0" fmla="*/ 27296 h 3261815"/>
                <a:gd name="connsiteX1" fmla="*/ 326353 w 2175624"/>
                <a:gd name="connsiteY1" fmla="*/ 1774209 h 3261815"/>
                <a:gd name="connsiteX2" fmla="*/ 701666 w 2175624"/>
                <a:gd name="connsiteY2" fmla="*/ 3261815 h 3261815"/>
                <a:gd name="connsiteX3" fmla="*/ 1192985 w 2175624"/>
                <a:gd name="connsiteY3" fmla="*/ 1937982 h 3261815"/>
                <a:gd name="connsiteX4" fmla="*/ 1629714 w 2175624"/>
                <a:gd name="connsiteY4" fmla="*/ 3261815 h 3261815"/>
                <a:gd name="connsiteX5" fmla="*/ 2175624 w 2175624"/>
                <a:gd name="connsiteY5" fmla="*/ 1719618 h 3261815"/>
                <a:gd name="connsiteX6" fmla="*/ 1868550 w 2175624"/>
                <a:gd name="connsiteY6" fmla="*/ 0 h 3261815"/>
                <a:gd name="connsiteX7" fmla="*/ 1786663 w 2175624"/>
                <a:gd name="connsiteY7" fmla="*/ 13648 h 3261815"/>
                <a:gd name="connsiteX8" fmla="*/ 1172514 w 2175624"/>
                <a:gd name="connsiteY8" fmla="*/ 156949 h 3261815"/>
                <a:gd name="connsiteX9" fmla="*/ 408239 w 2175624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195900 w 2178539"/>
                <a:gd name="connsiteY3" fmla="*/ 1937982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32629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680396 w 2178539"/>
                <a:gd name="connsiteY4" fmla="*/ 3261815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78539"/>
                <a:gd name="connsiteY0" fmla="*/ 27296 h 3261815"/>
                <a:gd name="connsiteX1" fmla="*/ 322444 w 2178539"/>
                <a:gd name="connsiteY1" fmla="*/ 1801504 h 3261815"/>
                <a:gd name="connsiteX2" fmla="*/ 704581 w 2178539"/>
                <a:gd name="connsiteY2" fmla="*/ 3261815 h 3261815"/>
                <a:gd name="connsiteX3" fmla="*/ 1216372 w 2178539"/>
                <a:gd name="connsiteY3" fmla="*/ 1951629 h 3261815"/>
                <a:gd name="connsiteX4" fmla="*/ 1707692 w 2178539"/>
                <a:gd name="connsiteY4" fmla="*/ 3254991 h 3261815"/>
                <a:gd name="connsiteX5" fmla="*/ 2178539 w 2178539"/>
                <a:gd name="connsiteY5" fmla="*/ 1719618 h 3261815"/>
                <a:gd name="connsiteX6" fmla="*/ 1871465 w 2178539"/>
                <a:gd name="connsiteY6" fmla="*/ 0 h 3261815"/>
                <a:gd name="connsiteX7" fmla="*/ 1789578 w 2178539"/>
                <a:gd name="connsiteY7" fmla="*/ 13648 h 3261815"/>
                <a:gd name="connsiteX8" fmla="*/ 1175429 w 2178539"/>
                <a:gd name="connsiteY8" fmla="*/ 156949 h 3261815"/>
                <a:gd name="connsiteX9" fmla="*/ 411154 w 2178539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144420"/>
                <a:gd name="connsiteY0" fmla="*/ 27296 h 3261815"/>
                <a:gd name="connsiteX1" fmla="*/ 322444 w 2144420"/>
                <a:gd name="connsiteY1" fmla="*/ 1801504 h 3261815"/>
                <a:gd name="connsiteX2" fmla="*/ 704581 w 2144420"/>
                <a:gd name="connsiteY2" fmla="*/ 3261815 h 3261815"/>
                <a:gd name="connsiteX3" fmla="*/ 1216372 w 2144420"/>
                <a:gd name="connsiteY3" fmla="*/ 1951629 h 3261815"/>
                <a:gd name="connsiteX4" fmla="*/ 1707692 w 2144420"/>
                <a:gd name="connsiteY4" fmla="*/ 3254991 h 3261815"/>
                <a:gd name="connsiteX5" fmla="*/ 2144420 w 2144420"/>
                <a:gd name="connsiteY5" fmla="*/ 1753737 h 3261815"/>
                <a:gd name="connsiteX6" fmla="*/ 1871465 w 2144420"/>
                <a:gd name="connsiteY6" fmla="*/ 0 h 3261815"/>
                <a:gd name="connsiteX7" fmla="*/ 1789578 w 2144420"/>
                <a:gd name="connsiteY7" fmla="*/ 13648 h 3261815"/>
                <a:gd name="connsiteX8" fmla="*/ 1175429 w 2144420"/>
                <a:gd name="connsiteY8" fmla="*/ 156949 h 3261815"/>
                <a:gd name="connsiteX9" fmla="*/ 411154 w 2144420"/>
                <a:gd name="connsiteY9" fmla="*/ 27296 h 3261815"/>
                <a:gd name="connsiteX0" fmla="*/ 411154 w 2205171"/>
                <a:gd name="connsiteY0" fmla="*/ 27296 h 3261815"/>
                <a:gd name="connsiteX1" fmla="*/ 322444 w 2205171"/>
                <a:gd name="connsiteY1" fmla="*/ 1801504 h 3261815"/>
                <a:gd name="connsiteX2" fmla="*/ 704581 w 2205171"/>
                <a:gd name="connsiteY2" fmla="*/ 3261815 h 3261815"/>
                <a:gd name="connsiteX3" fmla="*/ 1216372 w 2205171"/>
                <a:gd name="connsiteY3" fmla="*/ 1951629 h 3261815"/>
                <a:gd name="connsiteX4" fmla="*/ 1707692 w 2205171"/>
                <a:gd name="connsiteY4" fmla="*/ 3254991 h 3261815"/>
                <a:gd name="connsiteX5" fmla="*/ 2144420 w 2205171"/>
                <a:gd name="connsiteY5" fmla="*/ 1753737 h 3261815"/>
                <a:gd name="connsiteX6" fmla="*/ 1871465 w 2205171"/>
                <a:gd name="connsiteY6" fmla="*/ 0 h 3261815"/>
                <a:gd name="connsiteX7" fmla="*/ 1789578 w 2205171"/>
                <a:gd name="connsiteY7" fmla="*/ 13648 h 3261815"/>
                <a:gd name="connsiteX8" fmla="*/ 1175429 w 2205171"/>
                <a:gd name="connsiteY8" fmla="*/ 156949 h 3261815"/>
                <a:gd name="connsiteX9" fmla="*/ 411154 w 2205171"/>
                <a:gd name="connsiteY9" fmla="*/ 27296 h 3261815"/>
                <a:gd name="connsiteX0" fmla="*/ 411154 w 2145061"/>
                <a:gd name="connsiteY0" fmla="*/ 23869 h 3258388"/>
                <a:gd name="connsiteX1" fmla="*/ 322444 w 2145061"/>
                <a:gd name="connsiteY1" fmla="*/ 1798077 h 3258388"/>
                <a:gd name="connsiteX2" fmla="*/ 704581 w 2145061"/>
                <a:gd name="connsiteY2" fmla="*/ 3258388 h 3258388"/>
                <a:gd name="connsiteX3" fmla="*/ 1216372 w 2145061"/>
                <a:gd name="connsiteY3" fmla="*/ 1948202 h 3258388"/>
                <a:gd name="connsiteX4" fmla="*/ 1707692 w 2145061"/>
                <a:gd name="connsiteY4" fmla="*/ 3251564 h 3258388"/>
                <a:gd name="connsiteX5" fmla="*/ 2144420 w 2145061"/>
                <a:gd name="connsiteY5" fmla="*/ 1750310 h 3258388"/>
                <a:gd name="connsiteX6" fmla="*/ 1789578 w 2145061"/>
                <a:gd name="connsiteY6" fmla="*/ 10221 h 3258388"/>
                <a:gd name="connsiteX7" fmla="*/ 1175429 w 2145061"/>
                <a:gd name="connsiteY7" fmla="*/ 153522 h 3258388"/>
                <a:gd name="connsiteX8" fmla="*/ 411154 w 2145061"/>
                <a:gd name="connsiteY8" fmla="*/ 23869 h 3258388"/>
                <a:gd name="connsiteX0" fmla="*/ 411154 w 2146076"/>
                <a:gd name="connsiteY0" fmla="*/ 23869 h 3258388"/>
                <a:gd name="connsiteX1" fmla="*/ 322444 w 2146076"/>
                <a:gd name="connsiteY1" fmla="*/ 1798077 h 3258388"/>
                <a:gd name="connsiteX2" fmla="*/ 704581 w 2146076"/>
                <a:gd name="connsiteY2" fmla="*/ 3258388 h 3258388"/>
                <a:gd name="connsiteX3" fmla="*/ 1216372 w 2146076"/>
                <a:gd name="connsiteY3" fmla="*/ 1948202 h 3258388"/>
                <a:gd name="connsiteX4" fmla="*/ 1707692 w 2146076"/>
                <a:gd name="connsiteY4" fmla="*/ 3251564 h 3258388"/>
                <a:gd name="connsiteX5" fmla="*/ 2144420 w 2146076"/>
                <a:gd name="connsiteY5" fmla="*/ 1750310 h 3258388"/>
                <a:gd name="connsiteX6" fmla="*/ 1926056 w 2146076"/>
                <a:gd name="connsiteY6" fmla="*/ 17045 h 3258388"/>
                <a:gd name="connsiteX7" fmla="*/ 1175429 w 2146076"/>
                <a:gd name="connsiteY7" fmla="*/ 153522 h 3258388"/>
                <a:gd name="connsiteX8" fmla="*/ 411154 w 2146076"/>
                <a:gd name="connsiteY8" fmla="*/ 23869 h 3258388"/>
                <a:gd name="connsiteX0" fmla="*/ 411154 w 2374416"/>
                <a:gd name="connsiteY0" fmla="*/ 23869 h 3258388"/>
                <a:gd name="connsiteX1" fmla="*/ 322444 w 2374416"/>
                <a:gd name="connsiteY1" fmla="*/ 1798077 h 3258388"/>
                <a:gd name="connsiteX2" fmla="*/ 704581 w 2374416"/>
                <a:gd name="connsiteY2" fmla="*/ 3258388 h 3258388"/>
                <a:gd name="connsiteX3" fmla="*/ 1216372 w 2374416"/>
                <a:gd name="connsiteY3" fmla="*/ 1948202 h 3258388"/>
                <a:gd name="connsiteX4" fmla="*/ 1707692 w 2374416"/>
                <a:gd name="connsiteY4" fmla="*/ 3251564 h 3258388"/>
                <a:gd name="connsiteX5" fmla="*/ 2144420 w 2374416"/>
                <a:gd name="connsiteY5" fmla="*/ 1750310 h 3258388"/>
                <a:gd name="connsiteX6" fmla="*/ 1926056 w 2374416"/>
                <a:gd name="connsiteY6" fmla="*/ 17045 h 3258388"/>
                <a:gd name="connsiteX7" fmla="*/ 1175429 w 2374416"/>
                <a:gd name="connsiteY7" fmla="*/ 153522 h 3258388"/>
                <a:gd name="connsiteX8" fmla="*/ 411154 w 2374416"/>
                <a:gd name="connsiteY8" fmla="*/ 23869 h 3258388"/>
                <a:gd name="connsiteX0" fmla="*/ 411154 w 2441693"/>
                <a:gd name="connsiteY0" fmla="*/ 23869 h 3258388"/>
                <a:gd name="connsiteX1" fmla="*/ 322444 w 2441693"/>
                <a:gd name="connsiteY1" fmla="*/ 1798077 h 3258388"/>
                <a:gd name="connsiteX2" fmla="*/ 704581 w 2441693"/>
                <a:gd name="connsiteY2" fmla="*/ 3258388 h 3258388"/>
                <a:gd name="connsiteX3" fmla="*/ 1216372 w 2441693"/>
                <a:gd name="connsiteY3" fmla="*/ 1948202 h 3258388"/>
                <a:gd name="connsiteX4" fmla="*/ 1707692 w 2441693"/>
                <a:gd name="connsiteY4" fmla="*/ 3251564 h 3258388"/>
                <a:gd name="connsiteX5" fmla="*/ 2144420 w 2441693"/>
                <a:gd name="connsiteY5" fmla="*/ 1750310 h 3258388"/>
                <a:gd name="connsiteX6" fmla="*/ 1926056 w 2441693"/>
                <a:gd name="connsiteY6" fmla="*/ 17045 h 3258388"/>
                <a:gd name="connsiteX7" fmla="*/ 1175429 w 2441693"/>
                <a:gd name="connsiteY7" fmla="*/ 153522 h 3258388"/>
                <a:gd name="connsiteX8" fmla="*/ 411154 w 2441693"/>
                <a:gd name="connsiteY8" fmla="*/ 23869 h 3258388"/>
                <a:gd name="connsiteX0" fmla="*/ 411154 w 2377348"/>
                <a:gd name="connsiteY0" fmla="*/ 23869 h 3258388"/>
                <a:gd name="connsiteX1" fmla="*/ 322444 w 2377348"/>
                <a:gd name="connsiteY1" fmla="*/ 1798077 h 3258388"/>
                <a:gd name="connsiteX2" fmla="*/ 704581 w 2377348"/>
                <a:gd name="connsiteY2" fmla="*/ 3258388 h 3258388"/>
                <a:gd name="connsiteX3" fmla="*/ 1216372 w 2377348"/>
                <a:gd name="connsiteY3" fmla="*/ 1948202 h 3258388"/>
                <a:gd name="connsiteX4" fmla="*/ 1707692 w 2377348"/>
                <a:gd name="connsiteY4" fmla="*/ 3251564 h 3258388"/>
                <a:gd name="connsiteX5" fmla="*/ 2144420 w 2377348"/>
                <a:gd name="connsiteY5" fmla="*/ 1750310 h 3258388"/>
                <a:gd name="connsiteX6" fmla="*/ 1926056 w 2377348"/>
                <a:gd name="connsiteY6" fmla="*/ 17045 h 3258388"/>
                <a:gd name="connsiteX7" fmla="*/ 1175429 w 2377348"/>
                <a:gd name="connsiteY7" fmla="*/ 153522 h 3258388"/>
                <a:gd name="connsiteX8" fmla="*/ 411154 w 2377348"/>
                <a:gd name="connsiteY8" fmla="*/ 23869 h 3258388"/>
                <a:gd name="connsiteX0" fmla="*/ 411154 w 2424220"/>
                <a:gd name="connsiteY0" fmla="*/ 23869 h 3258388"/>
                <a:gd name="connsiteX1" fmla="*/ 322444 w 2424220"/>
                <a:gd name="connsiteY1" fmla="*/ 1798077 h 3258388"/>
                <a:gd name="connsiteX2" fmla="*/ 704581 w 2424220"/>
                <a:gd name="connsiteY2" fmla="*/ 3258388 h 3258388"/>
                <a:gd name="connsiteX3" fmla="*/ 1216372 w 2424220"/>
                <a:gd name="connsiteY3" fmla="*/ 1948202 h 3258388"/>
                <a:gd name="connsiteX4" fmla="*/ 1707692 w 2424220"/>
                <a:gd name="connsiteY4" fmla="*/ 3251564 h 3258388"/>
                <a:gd name="connsiteX5" fmla="*/ 2144420 w 2424220"/>
                <a:gd name="connsiteY5" fmla="*/ 1750310 h 3258388"/>
                <a:gd name="connsiteX6" fmla="*/ 1926056 w 2424220"/>
                <a:gd name="connsiteY6" fmla="*/ 17045 h 3258388"/>
                <a:gd name="connsiteX7" fmla="*/ 1175429 w 2424220"/>
                <a:gd name="connsiteY7" fmla="*/ 153522 h 3258388"/>
                <a:gd name="connsiteX8" fmla="*/ 411154 w 2424220"/>
                <a:gd name="connsiteY8" fmla="*/ 23869 h 3258388"/>
                <a:gd name="connsiteX0" fmla="*/ 411154 w 2449010"/>
                <a:gd name="connsiteY0" fmla="*/ 23869 h 3258388"/>
                <a:gd name="connsiteX1" fmla="*/ 322444 w 2449010"/>
                <a:gd name="connsiteY1" fmla="*/ 1798077 h 3258388"/>
                <a:gd name="connsiteX2" fmla="*/ 704581 w 2449010"/>
                <a:gd name="connsiteY2" fmla="*/ 3258388 h 3258388"/>
                <a:gd name="connsiteX3" fmla="*/ 1216372 w 2449010"/>
                <a:gd name="connsiteY3" fmla="*/ 1948202 h 3258388"/>
                <a:gd name="connsiteX4" fmla="*/ 1707692 w 2449010"/>
                <a:gd name="connsiteY4" fmla="*/ 3251564 h 3258388"/>
                <a:gd name="connsiteX5" fmla="*/ 2144420 w 2449010"/>
                <a:gd name="connsiteY5" fmla="*/ 1750310 h 3258388"/>
                <a:gd name="connsiteX6" fmla="*/ 1926056 w 2449010"/>
                <a:gd name="connsiteY6" fmla="*/ 17045 h 3258388"/>
                <a:gd name="connsiteX7" fmla="*/ 1175429 w 2449010"/>
                <a:gd name="connsiteY7" fmla="*/ 153522 h 3258388"/>
                <a:gd name="connsiteX8" fmla="*/ 411154 w 2449010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  <a:gd name="connsiteX0" fmla="*/ 411154 w 2433593"/>
                <a:gd name="connsiteY0" fmla="*/ 23869 h 3258388"/>
                <a:gd name="connsiteX1" fmla="*/ 322444 w 2433593"/>
                <a:gd name="connsiteY1" fmla="*/ 1798077 h 3258388"/>
                <a:gd name="connsiteX2" fmla="*/ 704581 w 2433593"/>
                <a:gd name="connsiteY2" fmla="*/ 3258388 h 3258388"/>
                <a:gd name="connsiteX3" fmla="*/ 1216372 w 2433593"/>
                <a:gd name="connsiteY3" fmla="*/ 1948202 h 3258388"/>
                <a:gd name="connsiteX4" fmla="*/ 1707692 w 2433593"/>
                <a:gd name="connsiteY4" fmla="*/ 3251564 h 3258388"/>
                <a:gd name="connsiteX5" fmla="*/ 2144420 w 2433593"/>
                <a:gd name="connsiteY5" fmla="*/ 1750310 h 3258388"/>
                <a:gd name="connsiteX6" fmla="*/ 1926056 w 2433593"/>
                <a:gd name="connsiteY6" fmla="*/ 17045 h 3258388"/>
                <a:gd name="connsiteX7" fmla="*/ 1175429 w 2433593"/>
                <a:gd name="connsiteY7" fmla="*/ 153522 h 3258388"/>
                <a:gd name="connsiteX8" fmla="*/ 411154 w 2433593"/>
                <a:gd name="connsiteY8" fmla="*/ 23869 h 32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3593" h="3258388">
                  <a:moveTo>
                    <a:pt x="411154" y="23869"/>
                  </a:moveTo>
                  <a:cubicBezTo>
                    <a:pt x="-257586" y="355964"/>
                    <a:pt x="22194" y="1036078"/>
                    <a:pt x="322444" y="1798077"/>
                  </a:cubicBezTo>
                  <a:cubicBezTo>
                    <a:pt x="338366" y="2660163"/>
                    <a:pt x="545357" y="3249289"/>
                    <a:pt x="704581" y="3258388"/>
                  </a:cubicBezTo>
                  <a:cubicBezTo>
                    <a:pt x="1018479" y="3247015"/>
                    <a:pt x="779644" y="1925457"/>
                    <a:pt x="1216372" y="1948202"/>
                  </a:cubicBezTo>
                  <a:cubicBezTo>
                    <a:pt x="1580313" y="1945929"/>
                    <a:pt x="1473406" y="3281133"/>
                    <a:pt x="1707692" y="3251564"/>
                  </a:cubicBezTo>
                  <a:cubicBezTo>
                    <a:pt x="2048886" y="3121910"/>
                    <a:pt x="2001118" y="2180214"/>
                    <a:pt x="2144420" y="1750310"/>
                  </a:cubicBezTo>
                  <a:cubicBezTo>
                    <a:pt x="2451495" y="1080432"/>
                    <a:pt x="2681232" y="64812"/>
                    <a:pt x="1926056" y="17045"/>
                  </a:cubicBezTo>
                  <a:lnTo>
                    <a:pt x="1175429" y="153522"/>
                  </a:lnTo>
                  <a:cubicBezTo>
                    <a:pt x="920671" y="110304"/>
                    <a:pt x="679560" y="-62566"/>
                    <a:pt x="411154" y="23869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158" name="Group 102">
              <a:extLst>
                <a:ext uri="{FF2B5EF4-FFF2-40B4-BE49-F238E27FC236}">
                  <a16:creationId xmlns:a16="http://schemas.microsoft.com/office/drawing/2014/main" id="{E997B6A8-2EF1-4DF9-B9CA-D9D9EDD0302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07494" y="2429101"/>
              <a:ext cx="325734" cy="529812"/>
              <a:chOff x="2071598" y="2060848"/>
              <a:chExt cx="1917605" cy="3137144"/>
            </a:xfrm>
            <a:solidFill>
              <a:srgbClr val="262626"/>
            </a:solidFill>
          </p:grpSpPr>
          <p:sp>
            <p:nvSpPr>
              <p:cNvPr id="159" name="Freeform 103">
                <a:extLst>
                  <a:ext uri="{FF2B5EF4-FFF2-40B4-BE49-F238E27FC236}">
                    <a16:creationId xmlns:a16="http://schemas.microsoft.com/office/drawing/2014/main" id="{5C6AFE8E-5EBB-4A23-9756-09778C37F734}"/>
                  </a:ext>
                </a:extLst>
              </p:cNvPr>
              <p:cNvSpPr/>
              <p:nvPr/>
            </p:nvSpPr>
            <p:spPr>
              <a:xfrm>
                <a:off x="2483768" y="2060848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0" name="Freeform 104">
                <a:extLst>
                  <a:ext uri="{FF2B5EF4-FFF2-40B4-BE49-F238E27FC236}">
                    <a16:creationId xmlns:a16="http://schemas.microsoft.com/office/drawing/2014/main" id="{957C1C36-60DC-4C7C-B19C-BABC1EAD5DE9}"/>
                  </a:ext>
                </a:extLst>
              </p:cNvPr>
              <p:cNvSpPr/>
              <p:nvPr/>
            </p:nvSpPr>
            <p:spPr>
              <a:xfrm rot="21253755">
                <a:off x="2170737" y="2710023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1" name="Freeform 105">
                <a:extLst>
                  <a:ext uri="{FF2B5EF4-FFF2-40B4-BE49-F238E27FC236}">
                    <a16:creationId xmlns:a16="http://schemas.microsoft.com/office/drawing/2014/main" id="{0E87AADA-1488-4895-BA54-F4235DDF3164}"/>
                  </a:ext>
                </a:extLst>
              </p:cNvPr>
              <p:cNvSpPr/>
              <p:nvPr/>
            </p:nvSpPr>
            <p:spPr>
              <a:xfrm rot="20634645">
                <a:off x="2071598" y="3466865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2" name="Freeform 106">
                <a:extLst>
                  <a:ext uri="{FF2B5EF4-FFF2-40B4-BE49-F238E27FC236}">
                    <a16:creationId xmlns:a16="http://schemas.microsoft.com/office/drawing/2014/main" id="{59E69B56-91A4-4519-BA22-C5AB341667D8}"/>
                  </a:ext>
                </a:extLst>
              </p:cNvPr>
              <p:cNvSpPr/>
              <p:nvPr/>
            </p:nvSpPr>
            <p:spPr>
              <a:xfrm rot="19632933">
                <a:off x="2257651" y="4182238"/>
                <a:ext cx="1505435" cy="1015754"/>
              </a:xfrm>
              <a:custGeom>
                <a:avLst/>
                <a:gdLst>
                  <a:gd name="connsiteX0" fmla="*/ 812042 w 1535373"/>
                  <a:gd name="connsiteY0" fmla="*/ 211541 h 921224"/>
                  <a:gd name="connsiteX1" fmla="*/ 184245 w 1535373"/>
                  <a:gd name="connsiteY1" fmla="*/ 0 h 921224"/>
                  <a:gd name="connsiteX2" fmla="*/ 143301 w 1535373"/>
                  <a:gd name="connsiteY2" fmla="*/ 293427 h 921224"/>
                  <a:gd name="connsiteX3" fmla="*/ 0 w 1535373"/>
                  <a:gd name="connsiteY3" fmla="*/ 477672 h 921224"/>
                  <a:gd name="connsiteX4" fmla="*/ 600501 w 1535373"/>
                  <a:gd name="connsiteY4" fmla="*/ 764275 h 921224"/>
                  <a:gd name="connsiteX5" fmla="*/ 709684 w 1535373"/>
                  <a:gd name="connsiteY5" fmla="*/ 655093 h 921224"/>
                  <a:gd name="connsiteX6" fmla="*/ 887104 w 1535373"/>
                  <a:gd name="connsiteY6" fmla="*/ 702860 h 921224"/>
                  <a:gd name="connsiteX7" fmla="*/ 1201003 w 1535373"/>
                  <a:gd name="connsiteY7" fmla="*/ 921224 h 921224"/>
                  <a:gd name="connsiteX8" fmla="*/ 1535373 w 1535373"/>
                  <a:gd name="connsiteY8" fmla="*/ 825690 h 921224"/>
                  <a:gd name="connsiteX9" fmla="*/ 1201003 w 1535373"/>
                  <a:gd name="connsiteY9" fmla="*/ 689212 h 921224"/>
                  <a:gd name="connsiteX10" fmla="*/ 1262418 w 1535373"/>
                  <a:gd name="connsiteY10" fmla="*/ 457200 h 921224"/>
                  <a:gd name="connsiteX11" fmla="*/ 996287 w 1535373"/>
                  <a:gd name="connsiteY11" fmla="*/ 348018 h 921224"/>
                  <a:gd name="connsiteX12" fmla="*/ 921224 w 1535373"/>
                  <a:gd name="connsiteY12" fmla="*/ 457200 h 921224"/>
                  <a:gd name="connsiteX13" fmla="*/ 777922 w 1535373"/>
                  <a:gd name="connsiteY13" fmla="*/ 395785 h 921224"/>
                  <a:gd name="connsiteX14" fmla="*/ 812042 w 1535373"/>
                  <a:gd name="connsiteY14" fmla="*/ 211541 h 921224"/>
                  <a:gd name="connsiteX0" fmla="*/ 812042 w 1535373"/>
                  <a:gd name="connsiteY0" fmla="*/ 191663 h 901346"/>
                  <a:gd name="connsiteX1" fmla="*/ 208099 w 1535373"/>
                  <a:gd name="connsiteY1" fmla="*/ 0 h 901346"/>
                  <a:gd name="connsiteX2" fmla="*/ 143301 w 1535373"/>
                  <a:gd name="connsiteY2" fmla="*/ 273549 h 901346"/>
                  <a:gd name="connsiteX3" fmla="*/ 0 w 1535373"/>
                  <a:gd name="connsiteY3" fmla="*/ 457794 h 901346"/>
                  <a:gd name="connsiteX4" fmla="*/ 600501 w 1535373"/>
                  <a:gd name="connsiteY4" fmla="*/ 744397 h 901346"/>
                  <a:gd name="connsiteX5" fmla="*/ 709684 w 1535373"/>
                  <a:gd name="connsiteY5" fmla="*/ 635215 h 901346"/>
                  <a:gd name="connsiteX6" fmla="*/ 887104 w 1535373"/>
                  <a:gd name="connsiteY6" fmla="*/ 682982 h 901346"/>
                  <a:gd name="connsiteX7" fmla="*/ 1201003 w 1535373"/>
                  <a:gd name="connsiteY7" fmla="*/ 901346 h 901346"/>
                  <a:gd name="connsiteX8" fmla="*/ 1535373 w 1535373"/>
                  <a:gd name="connsiteY8" fmla="*/ 805812 h 901346"/>
                  <a:gd name="connsiteX9" fmla="*/ 1201003 w 1535373"/>
                  <a:gd name="connsiteY9" fmla="*/ 669334 h 901346"/>
                  <a:gd name="connsiteX10" fmla="*/ 1262418 w 1535373"/>
                  <a:gd name="connsiteY10" fmla="*/ 437322 h 901346"/>
                  <a:gd name="connsiteX11" fmla="*/ 996287 w 1535373"/>
                  <a:gd name="connsiteY11" fmla="*/ 328140 h 901346"/>
                  <a:gd name="connsiteX12" fmla="*/ 921224 w 1535373"/>
                  <a:gd name="connsiteY12" fmla="*/ 437322 h 901346"/>
                  <a:gd name="connsiteX13" fmla="*/ 777922 w 1535373"/>
                  <a:gd name="connsiteY13" fmla="*/ 375907 h 901346"/>
                  <a:gd name="connsiteX14" fmla="*/ 812042 w 1535373"/>
                  <a:gd name="connsiteY14" fmla="*/ 191663 h 901346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43301 w 1535373"/>
                  <a:gd name="connsiteY2" fmla="*/ 286235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812042 w 1535373"/>
                  <a:gd name="connsiteY0" fmla="*/ 204349 h 914032"/>
                  <a:gd name="connsiteX1" fmla="*/ 208099 w 1535373"/>
                  <a:gd name="connsiteY1" fmla="*/ 12686 h 914032"/>
                  <a:gd name="connsiteX2" fmla="*/ 159203 w 1535373"/>
                  <a:gd name="connsiteY2" fmla="*/ 306113 h 914032"/>
                  <a:gd name="connsiteX3" fmla="*/ 0 w 1535373"/>
                  <a:gd name="connsiteY3" fmla="*/ 470480 h 914032"/>
                  <a:gd name="connsiteX4" fmla="*/ 600501 w 1535373"/>
                  <a:gd name="connsiteY4" fmla="*/ 757083 h 914032"/>
                  <a:gd name="connsiteX5" fmla="*/ 709684 w 1535373"/>
                  <a:gd name="connsiteY5" fmla="*/ 647901 h 914032"/>
                  <a:gd name="connsiteX6" fmla="*/ 887104 w 1535373"/>
                  <a:gd name="connsiteY6" fmla="*/ 695668 h 914032"/>
                  <a:gd name="connsiteX7" fmla="*/ 1201003 w 1535373"/>
                  <a:gd name="connsiteY7" fmla="*/ 914032 h 914032"/>
                  <a:gd name="connsiteX8" fmla="*/ 1535373 w 1535373"/>
                  <a:gd name="connsiteY8" fmla="*/ 818498 h 914032"/>
                  <a:gd name="connsiteX9" fmla="*/ 1201003 w 1535373"/>
                  <a:gd name="connsiteY9" fmla="*/ 682020 h 914032"/>
                  <a:gd name="connsiteX10" fmla="*/ 1262418 w 1535373"/>
                  <a:gd name="connsiteY10" fmla="*/ 450008 h 914032"/>
                  <a:gd name="connsiteX11" fmla="*/ 996287 w 1535373"/>
                  <a:gd name="connsiteY11" fmla="*/ 340826 h 914032"/>
                  <a:gd name="connsiteX12" fmla="*/ 921224 w 1535373"/>
                  <a:gd name="connsiteY12" fmla="*/ 450008 h 914032"/>
                  <a:gd name="connsiteX13" fmla="*/ 777922 w 1535373"/>
                  <a:gd name="connsiteY13" fmla="*/ 388593 h 914032"/>
                  <a:gd name="connsiteX14" fmla="*/ 812042 w 1535373"/>
                  <a:gd name="connsiteY14" fmla="*/ 204349 h 914032"/>
                  <a:gd name="connsiteX0" fmla="*/ 788188 w 1511519"/>
                  <a:gd name="connsiteY0" fmla="*/ 204349 h 914032"/>
                  <a:gd name="connsiteX1" fmla="*/ 184245 w 1511519"/>
                  <a:gd name="connsiteY1" fmla="*/ 12686 h 914032"/>
                  <a:gd name="connsiteX2" fmla="*/ 135349 w 1511519"/>
                  <a:gd name="connsiteY2" fmla="*/ 306113 h 914032"/>
                  <a:gd name="connsiteX3" fmla="*/ 0 w 1511519"/>
                  <a:gd name="connsiteY3" fmla="*/ 518188 h 914032"/>
                  <a:gd name="connsiteX4" fmla="*/ 576647 w 1511519"/>
                  <a:gd name="connsiteY4" fmla="*/ 757083 h 914032"/>
                  <a:gd name="connsiteX5" fmla="*/ 685830 w 1511519"/>
                  <a:gd name="connsiteY5" fmla="*/ 647901 h 914032"/>
                  <a:gd name="connsiteX6" fmla="*/ 863250 w 1511519"/>
                  <a:gd name="connsiteY6" fmla="*/ 695668 h 914032"/>
                  <a:gd name="connsiteX7" fmla="*/ 1177149 w 1511519"/>
                  <a:gd name="connsiteY7" fmla="*/ 914032 h 914032"/>
                  <a:gd name="connsiteX8" fmla="*/ 1511519 w 1511519"/>
                  <a:gd name="connsiteY8" fmla="*/ 818498 h 914032"/>
                  <a:gd name="connsiteX9" fmla="*/ 1177149 w 1511519"/>
                  <a:gd name="connsiteY9" fmla="*/ 682020 h 914032"/>
                  <a:gd name="connsiteX10" fmla="*/ 1238564 w 1511519"/>
                  <a:gd name="connsiteY10" fmla="*/ 450008 h 914032"/>
                  <a:gd name="connsiteX11" fmla="*/ 972433 w 1511519"/>
                  <a:gd name="connsiteY11" fmla="*/ 340826 h 914032"/>
                  <a:gd name="connsiteX12" fmla="*/ 897370 w 1511519"/>
                  <a:gd name="connsiteY12" fmla="*/ 450008 h 914032"/>
                  <a:gd name="connsiteX13" fmla="*/ 754068 w 1511519"/>
                  <a:gd name="connsiteY13" fmla="*/ 388593 h 914032"/>
                  <a:gd name="connsiteX14" fmla="*/ 788188 w 1511519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2902 w 1526233"/>
                  <a:gd name="connsiteY0" fmla="*/ 204349 h 914032"/>
                  <a:gd name="connsiteX1" fmla="*/ 198959 w 1526233"/>
                  <a:gd name="connsiteY1" fmla="*/ 12686 h 914032"/>
                  <a:gd name="connsiteX2" fmla="*/ 150063 w 1526233"/>
                  <a:gd name="connsiteY2" fmla="*/ 306113 h 914032"/>
                  <a:gd name="connsiteX3" fmla="*/ 14714 w 1526233"/>
                  <a:gd name="connsiteY3" fmla="*/ 518188 h 914032"/>
                  <a:gd name="connsiteX4" fmla="*/ 591361 w 1526233"/>
                  <a:gd name="connsiteY4" fmla="*/ 757083 h 914032"/>
                  <a:gd name="connsiteX5" fmla="*/ 700544 w 1526233"/>
                  <a:gd name="connsiteY5" fmla="*/ 647901 h 914032"/>
                  <a:gd name="connsiteX6" fmla="*/ 877964 w 1526233"/>
                  <a:gd name="connsiteY6" fmla="*/ 695668 h 914032"/>
                  <a:gd name="connsiteX7" fmla="*/ 1191863 w 1526233"/>
                  <a:gd name="connsiteY7" fmla="*/ 914032 h 914032"/>
                  <a:gd name="connsiteX8" fmla="*/ 1526233 w 1526233"/>
                  <a:gd name="connsiteY8" fmla="*/ 818498 h 914032"/>
                  <a:gd name="connsiteX9" fmla="*/ 1191863 w 1526233"/>
                  <a:gd name="connsiteY9" fmla="*/ 682020 h 914032"/>
                  <a:gd name="connsiteX10" fmla="*/ 1253278 w 1526233"/>
                  <a:gd name="connsiteY10" fmla="*/ 450008 h 914032"/>
                  <a:gd name="connsiteX11" fmla="*/ 987147 w 1526233"/>
                  <a:gd name="connsiteY11" fmla="*/ 340826 h 914032"/>
                  <a:gd name="connsiteX12" fmla="*/ 912084 w 1526233"/>
                  <a:gd name="connsiteY12" fmla="*/ 450008 h 914032"/>
                  <a:gd name="connsiteX13" fmla="*/ 768782 w 1526233"/>
                  <a:gd name="connsiteY13" fmla="*/ 388593 h 914032"/>
                  <a:gd name="connsiteX14" fmla="*/ 802902 w 1526233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588668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52279 w 1523540"/>
                  <a:gd name="connsiteY4" fmla="*/ 757083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697851 w 1523540"/>
                  <a:gd name="connsiteY5" fmla="*/ 647901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75271 w 1523540"/>
                  <a:gd name="connsiteY6" fmla="*/ 695668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14032"/>
                  <a:gd name="connsiteX1" fmla="*/ 196266 w 1523540"/>
                  <a:gd name="connsiteY1" fmla="*/ 12686 h 914032"/>
                  <a:gd name="connsiteX2" fmla="*/ 147370 w 1523540"/>
                  <a:gd name="connsiteY2" fmla="*/ 306113 h 914032"/>
                  <a:gd name="connsiteX3" fmla="*/ 12021 w 1523540"/>
                  <a:gd name="connsiteY3" fmla="*/ 518188 h 914032"/>
                  <a:gd name="connsiteX4" fmla="*/ 636377 w 1523540"/>
                  <a:gd name="connsiteY4" fmla="*/ 741181 h 914032"/>
                  <a:gd name="connsiteX5" fmla="*/ 705803 w 1523540"/>
                  <a:gd name="connsiteY5" fmla="*/ 624047 h 914032"/>
                  <a:gd name="connsiteX6" fmla="*/ 859369 w 1523540"/>
                  <a:gd name="connsiteY6" fmla="*/ 679765 h 914032"/>
                  <a:gd name="connsiteX7" fmla="*/ 1189170 w 1523540"/>
                  <a:gd name="connsiteY7" fmla="*/ 914032 h 914032"/>
                  <a:gd name="connsiteX8" fmla="*/ 1523540 w 1523540"/>
                  <a:gd name="connsiteY8" fmla="*/ 818498 h 914032"/>
                  <a:gd name="connsiteX9" fmla="*/ 1189170 w 1523540"/>
                  <a:gd name="connsiteY9" fmla="*/ 682020 h 914032"/>
                  <a:gd name="connsiteX10" fmla="*/ 1250585 w 1523540"/>
                  <a:gd name="connsiteY10" fmla="*/ 450008 h 914032"/>
                  <a:gd name="connsiteX11" fmla="*/ 984454 w 1523540"/>
                  <a:gd name="connsiteY11" fmla="*/ 340826 h 914032"/>
                  <a:gd name="connsiteX12" fmla="*/ 909391 w 1523540"/>
                  <a:gd name="connsiteY12" fmla="*/ 450008 h 914032"/>
                  <a:gd name="connsiteX13" fmla="*/ 766089 w 1523540"/>
                  <a:gd name="connsiteY13" fmla="*/ 388593 h 914032"/>
                  <a:gd name="connsiteX14" fmla="*/ 800209 w 1523540"/>
                  <a:gd name="connsiteY14" fmla="*/ 204349 h 914032"/>
                  <a:gd name="connsiteX0" fmla="*/ 800209 w 1523540"/>
                  <a:gd name="connsiteY0" fmla="*/ 204349 h 982628"/>
                  <a:gd name="connsiteX1" fmla="*/ 196266 w 1523540"/>
                  <a:gd name="connsiteY1" fmla="*/ 12686 h 982628"/>
                  <a:gd name="connsiteX2" fmla="*/ 147370 w 1523540"/>
                  <a:gd name="connsiteY2" fmla="*/ 306113 h 982628"/>
                  <a:gd name="connsiteX3" fmla="*/ 12021 w 1523540"/>
                  <a:gd name="connsiteY3" fmla="*/ 518188 h 982628"/>
                  <a:gd name="connsiteX4" fmla="*/ 636377 w 1523540"/>
                  <a:gd name="connsiteY4" fmla="*/ 741181 h 982628"/>
                  <a:gd name="connsiteX5" fmla="*/ 705803 w 1523540"/>
                  <a:gd name="connsiteY5" fmla="*/ 624047 h 982628"/>
                  <a:gd name="connsiteX6" fmla="*/ 859369 w 1523540"/>
                  <a:gd name="connsiteY6" fmla="*/ 679765 h 982628"/>
                  <a:gd name="connsiteX7" fmla="*/ 1189170 w 1523540"/>
                  <a:gd name="connsiteY7" fmla="*/ 914032 h 982628"/>
                  <a:gd name="connsiteX8" fmla="*/ 1523540 w 1523540"/>
                  <a:gd name="connsiteY8" fmla="*/ 818498 h 982628"/>
                  <a:gd name="connsiteX9" fmla="*/ 1189170 w 1523540"/>
                  <a:gd name="connsiteY9" fmla="*/ 682020 h 982628"/>
                  <a:gd name="connsiteX10" fmla="*/ 1250585 w 1523540"/>
                  <a:gd name="connsiteY10" fmla="*/ 450008 h 982628"/>
                  <a:gd name="connsiteX11" fmla="*/ 984454 w 1523540"/>
                  <a:gd name="connsiteY11" fmla="*/ 340826 h 982628"/>
                  <a:gd name="connsiteX12" fmla="*/ 909391 w 1523540"/>
                  <a:gd name="connsiteY12" fmla="*/ 450008 h 982628"/>
                  <a:gd name="connsiteX13" fmla="*/ 766089 w 1523540"/>
                  <a:gd name="connsiteY13" fmla="*/ 388593 h 982628"/>
                  <a:gd name="connsiteX14" fmla="*/ 800209 w 1523540"/>
                  <a:gd name="connsiteY14" fmla="*/ 204349 h 982628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89170 w 1554538"/>
                  <a:gd name="connsiteY9" fmla="*/ 682020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54538"/>
                  <a:gd name="connsiteY0" fmla="*/ 204349 h 982009"/>
                  <a:gd name="connsiteX1" fmla="*/ 196266 w 1554538"/>
                  <a:gd name="connsiteY1" fmla="*/ 12686 h 982009"/>
                  <a:gd name="connsiteX2" fmla="*/ 147370 w 1554538"/>
                  <a:gd name="connsiteY2" fmla="*/ 306113 h 982009"/>
                  <a:gd name="connsiteX3" fmla="*/ 12021 w 1554538"/>
                  <a:gd name="connsiteY3" fmla="*/ 518188 h 982009"/>
                  <a:gd name="connsiteX4" fmla="*/ 636377 w 1554538"/>
                  <a:gd name="connsiteY4" fmla="*/ 741181 h 982009"/>
                  <a:gd name="connsiteX5" fmla="*/ 705803 w 1554538"/>
                  <a:gd name="connsiteY5" fmla="*/ 624047 h 982009"/>
                  <a:gd name="connsiteX6" fmla="*/ 859369 w 1554538"/>
                  <a:gd name="connsiteY6" fmla="*/ 679765 h 982009"/>
                  <a:gd name="connsiteX7" fmla="*/ 1189170 w 1554538"/>
                  <a:gd name="connsiteY7" fmla="*/ 914032 h 982009"/>
                  <a:gd name="connsiteX8" fmla="*/ 1523540 w 1554538"/>
                  <a:gd name="connsiteY8" fmla="*/ 818498 h 982009"/>
                  <a:gd name="connsiteX9" fmla="*/ 1173267 w 1554538"/>
                  <a:gd name="connsiteY9" fmla="*/ 634312 h 982009"/>
                  <a:gd name="connsiteX10" fmla="*/ 1250585 w 1554538"/>
                  <a:gd name="connsiteY10" fmla="*/ 450008 h 982009"/>
                  <a:gd name="connsiteX11" fmla="*/ 984454 w 1554538"/>
                  <a:gd name="connsiteY11" fmla="*/ 340826 h 982009"/>
                  <a:gd name="connsiteX12" fmla="*/ 909391 w 1554538"/>
                  <a:gd name="connsiteY12" fmla="*/ 450008 h 982009"/>
                  <a:gd name="connsiteX13" fmla="*/ 766089 w 1554538"/>
                  <a:gd name="connsiteY13" fmla="*/ 388593 h 982009"/>
                  <a:gd name="connsiteX14" fmla="*/ 800209 w 1554538"/>
                  <a:gd name="connsiteY14" fmla="*/ 204349 h 982009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42543"/>
                  <a:gd name="connsiteY0" fmla="*/ 204349 h 976908"/>
                  <a:gd name="connsiteX1" fmla="*/ 196266 w 1542543"/>
                  <a:gd name="connsiteY1" fmla="*/ 12686 h 976908"/>
                  <a:gd name="connsiteX2" fmla="*/ 147370 w 1542543"/>
                  <a:gd name="connsiteY2" fmla="*/ 306113 h 976908"/>
                  <a:gd name="connsiteX3" fmla="*/ 12021 w 1542543"/>
                  <a:gd name="connsiteY3" fmla="*/ 518188 h 976908"/>
                  <a:gd name="connsiteX4" fmla="*/ 636377 w 1542543"/>
                  <a:gd name="connsiteY4" fmla="*/ 741181 h 976908"/>
                  <a:gd name="connsiteX5" fmla="*/ 705803 w 1542543"/>
                  <a:gd name="connsiteY5" fmla="*/ 624047 h 976908"/>
                  <a:gd name="connsiteX6" fmla="*/ 859369 w 1542543"/>
                  <a:gd name="connsiteY6" fmla="*/ 679765 h 976908"/>
                  <a:gd name="connsiteX7" fmla="*/ 1189170 w 1542543"/>
                  <a:gd name="connsiteY7" fmla="*/ 914032 h 976908"/>
                  <a:gd name="connsiteX8" fmla="*/ 1507637 w 1542543"/>
                  <a:gd name="connsiteY8" fmla="*/ 786693 h 976908"/>
                  <a:gd name="connsiteX9" fmla="*/ 1173267 w 1542543"/>
                  <a:gd name="connsiteY9" fmla="*/ 634312 h 976908"/>
                  <a:gd name="connsiteX10" fmla="*/ 1250585 w 1542543"/>
                  <a:gd name="connsiteY10" fmla="*/ 450008 h 976908"/>
                  <a:gd name="connsiteX11" fmla="*/ 984454 w 1542543"/>
                  <a:gd name="connsiteY11" fmla="*/ 340826 h 976908"/>
                  <a:gd name="connsiteX12" fmla="*/ 909391 w 1542543"/>
                  <a:gd name="connsiteY12" fmla="*/ 450008 h 976908"/>
                  <a:gd name="connsiteX13" fmla="*/ 766089 w 1542543"/>
                  <a:gd name="connsiteY13" fmla="*/ 388593 h 976908"/>
                  <a:gd name="connsiteX14" fmla="*/ 800209 w 1542543"/>
                  <a:gd name="connsiteY14" fmla="*/ 204349 h 976908"/>
                  <a:gd name="connsiteX0" fmla="*/ 800209 w 1522966"/>
                  <a:gd name="connsiteY0" fmla="*/ 204349 h 975249"/>
                  <a:gd name="connsiteX1" fmla="*/ 196266 w 1522966"/>
                  <a:gd name="connsiteY1" fmla="*/ 12686 h 975249"/>
                  <a:gd name="connsiteX2" fmla="*/ 147370 w 1522966"/>
                  <a:gd name="connsiteY2" fmla="*/ 306113 h 975249"/>
                  <a:gd name="connsiteX3" fmla="*/ 12021 w 1522966"/>
                  <a:gd name="connsiteY3" fmla="*/ 518188 h 975249"/>
                  <a:gd name="connsiteX4" fmla="*/ 636377 w 1522966"/>
                  <a:gd name="connsiteY4" fmla="*/ 741181 h 975249"/>
                  <a:gd name="connsiteX5" fmla="*/ 705803 w 1522966"/>
                  <a:gd name="connsiteY5" fmla="*/ 624047 h 975249"/>
                  <a:gd name="connsiteX6" fmla="*/ 859369 w 1522966"/>
                  <a:gd name="connsiteY6" fmla="*/ 679765 h 975249"/>
                  <a:gd name="connsiteX7" fmla="*/ 1189170 w 1522966"/>
                  <a:gd name="connsiteY7" fmla="*/ 914032 h 975249"/>
                  <a:gd name="connsiteX8" fmla="*/ 1507637 w 1522966"/>
                  <a:gd name="connsiteY8" fmla="*/ 786693 h 975249"/>
                  <a:gd name="connsiteX9" fmla="*/ 1173267 w 1522966"/>
                  <a:gd name="connsiteY9" fmla="*/ 634312 h 975249"/>
                  <a:gd name="connsiteX10" fmla="*/ 1250585 w 1522966"/>
                  <a:gd name="connsiteY10" fmla="*/ 450008 h 975249"/>
                  <a:gd name="connsiteX11" fmla="*/ 984454 w 1522966"/>
                  <a:gd name="connsiteY11" fmla="*/ 340826 h 975249"/>
                  <a:gd name="connsiteX12" fmla="*/ 909391 w 1522966"/>
                  <a:gd name="connsiteY12" fmla="*/ 450008 h 975249"/>
                  <a:gd name="connsiteX13" fmla="*/ 766089 w 1522966"/>
                  <a:gd name="connsiteY13" fmla="*/ 388593 h 975249"/>
                  <a:gd name="connsiteX14" fmla="*/ 800209 w 1522966"/>
                  <a:gd name="connsiteY14" fmla="*/ 204349 h 975249"/>
                  <a:gd name="connsiteX0" fmla="*/ 800209 w 1538655"/>
                  <a:gd name="connsiteY0" fmla="*/ 204349 h 976321"/>
                  <a:gd name="connsiteX1" fmla="*/ 196266 w 1538655"/>
                  <a:gd name="connsiteY1" fmla="*/ 12686 h 976321"/>
                  <a:gd name="connsiteX2" fmla="*/ 147370 w 1538655"/>
                  <a:gd name="connsiteY2" fmla="*/ 306113 h 976321"/>
                  <a:gd name="connsiteX3" fmla="*/ 12021 w 1538655"/>
                  <a:gd name="connsiteY3" fmla="*/ 518188 h 976321"/>
                  <a:gd name="connsiteX4" fmla="*/ 636377 w 1538655"/>
                  <a:gd name="connsiteY4" fmla="*/ 741181 h 976321"/>
                  <a:gd name="connsiteX5" fmla="*/ 705803 w 1538655"/>
                  <a:gd name="connsiteY5" fmla="*/ 624047 h 976321"/>
                  <a:gd name="connsiteX6" fmla="*/ 859369 w 1538655"/>
                  <a:gd name="connsiteY6" fmla="*/ 679765 h 976321"/>
                  <a:gd name="connsiteX7" fmla="*/ 1189170 w 1538655"/>
                  <a:gd name="connsiteY7" fmla="*/ 914032 h 976321"/>
                  <a:gd name="connsiteX8" fmla="*/ 1507637 w 1538655"/>
                  <a:gd name="connsiteY8" fmla="*/ 786693 h 976321"/>
                  <a:gd name="connsiteX9" fmla="*/ 1173267 w 1538655"/>
                  <a:gd name="connsiteY9" fmla="*/ 634312 h 976321"/>
                  <a:gd name="connsiteX10" fmla="*/ 1250585 w 1538655"/>
                  <a:gd name="connsiteY10" fmla="*/ 450008 h 976321"/>
                  <a:gd name="connsiteX11" fmla="*/ 984454 w 1538655"/>
                  <a:gd name="connsiteY11" fmla="*/ 340826 h 976321"/>
                  <a:gd name="connsiteX12" fmla="*/ 909391 w 1538655"/>
                  <a:gd name="connsiteY12" fmla="*/ 450008 h 976321"/>
                  <a:gd name="connsiteX13" fmla="*/ 766089 w 1538655"/>
                  <a:gd name="connsiteY13" fmla="*/ 388593 h 976321"/>
                  <a:gd name="connsiteX14" fmla="*/ 800209 w 1538655"/>
                  <a:gd name="connsiteY14" fmla="*/ 204349 h 976321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84454 w 1556774"/>
                  <a:gd name="connsiteY11" fmla="*/ 340826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50008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56774"/>
                  <a:gd name="connsiteY0" fmla="*/ 204349 h 981339"/>
                  <a:gd name="connsiteX1" fmla="*/ 196266 w 1556774"/>
                  <a:gd name="connsiteY1" fmla="*/ 12686 h 981339"/>
                  <a:gd name="connsiteX2" fmla="*/ 147370 w 1556774"/>
                  <a:gd name="connsiteY2" fmla="*/ 306113 h 981339"/>
                  <a:gd name="connsiteX3" fmla="*/ 12021 w 1556774"/>
                  <a:gd name="connsiteY3" fmla="*/ 518188 h 981339"/>
                  <a:gd name="connsiteX4" fmla="*/ 636377 w 1556774"/>
                  <a:gd name="connsiteY4" fmla="*/ 741181 h 981339"/>
                  <a:gd name="connsiteX5" fmla="*/ 705803 w 1556774"/>
                  <a:gd name="connsiteY5" fmla="*/ 624047 h 981339"/>
                  <a:gd name="connsiteX6" fmla="*/ 859369 w 1556774"/>
                  <a:gd name="connsiteY6" fmla="*/ 679765 h 981339"/>
                  <a:gd name="connsiteX7" fmla="*/ 1189170 w 1556774"/>
                  <a:gd name="connsiteY7" fmla="*/ 914032 h 981339"/>
                  <a:gd name="connsiteX8" fmla="*/ 1507637 w 1556774"/>
                  <a:gd name="connsiteY8" fmla="*/ 786693 h 981339"/>
                  <a:gd name="connsiteX9" fmla="*/ 1173267 w 1556774"/>
                  <a:gd name="connsiteY9" fmla="*/ 634312 h 981339"/>
                  <a:gd name="connsiteX10" fmla="*/ 1250585 w 1556774"/>
                  <a:gd name="connsiteY10" fmla="*/ 438081 h 981339"/>
                  <a:gd name="connsiteX11" fmla="*/ 964576 w 1556774"/>
                  <a:gd name="connsiteY11" fmla="*/ 344802 h 981339"/>
                  <a:gd name="connsiteX12" fmla="*/ 909391 w 1556774"/>
                  <a:gd name="connsiteY12" fmla="*/ 450008 h 981339"/>
                  <a:gd name="connsiteX13" fmla="*/ 766089 w 1556774"/>
                  <a:gd name="connsiteY13" fmla="*/ 388593 h 981339"/>
                  <a:gd name="connsiteX14" fmla="*/ 800209 w 1556774"/>
                  <a:gd name="connsiteY14" fmla="*/ 204349 h 981339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527868"/>
                  <a:gd name="connsiteY0" fmla="*/ 204349 h 975126"/>
                  <a:gd name="connsiteX1" fmla="*/ 196266 w 1527868"/>
                  <a:gd name="connsiteY1" fmla="*/ 12686 h 975126"/>
                  <a:gd name="connsiteX2" fmla="*/ 147370 w 1527868"/>
                  <a:gd name="connsiteY2" fmla="*/ 306113 h 975126"/>
                  <a:gd name="connsiteX3" fmla="*/ 12021 w 1527868"/>
                  <a:gd name="connsiteY3" fmla="*/ 518188 h 975126"/>
                  <a:gd name="connsiteX4" fmla="*/ 636377 w 1527868"/>
                  <a:gd name="connsiteY4" fmla="*/ 741181 h 975126"/>
                  <a:gd name="connsiteX5" fmla="*/ 705803 w 1527868"/>
                  <a:gd name="connsiteY5" fmla="*/ 624047 h 975126"/>
                  <a:gd name="connsiteX6" fmla="*/ 859369 w 1527868"/>
                  <a:gd name="connsiteY6" fmla="*/ 679765 h 975126"/>
                  <a:gd name="connsiteX7" fmla="*/ 1189170 w 1527868"/>
                  <a:gd name="connsiteY7" fmla="*/ 914032 h 975126"/>
                  <a:gd name="connsiteX8" fmla="*/ 1467881 w 1527868"/>
                  <a:gd name="connsiteY8" fmla="*/ 742961 h 975126"/>
                  <a:gd name="connsiteX9" fmla="*/ 1173267 w 1527868"/>
                  <a:gd name="connsiteY9" fmla="*/ 634312 h 975126"/>
                  <a:gd name="connsiteX10" fmla="*/ 1250585 w 1527868"/>
                  <a:gd name="connsiteY10" fmla="*/ 438081 h 975126"/>
                  <a:gd name="connsiteX11" fmla="*/ 964576 w 1527868"/>
                  <a:gd name="connsiteY11" fmla="*/ 344802 h 975126"/>
                  <a:gd name="connsiteX12" fmla="*/ 909391 w 1527868"/>
                  <a:gd name="connsiteY12" fmla="*/ 450008 h 975126"/>
                  <a:gd name="connsiteX13" fmla="*/ 766089 w 1527868"/>
                  <a:gd name="connsiteY13" fmla="*/ 388593 h 975126"/>
                  <a:gd name="connsiteX14" fmla="*/ 800209 w 1527868"/>
                  <a:gd name="connsiteY14" fmla="*/ 204349 h 975126"/>
                  <a:gd name="connsiteX0" fmla="*/ 800209 w 1499884"/>
                  <a:gd name="connsiteY0" fmla="*/ 204349 h 986483"/>
                  <a:gd name="connsiteX1" fmla="*/ 196266 w 1499884"/>
                  <a:gd name="connsiteY1" fmla="*/ 12686 h 986483"/>
                  <a:gd name="connsiteX2" fmla="*/ 147370 w 1499884"/>
                  <a:gd name="connsiteY2" fmla="*/ 306113 h 986483"/>
                  <a:gd name="connsiteX3" fmla="*/ 12021 w 1499884"/>
                  <a:gd name="connsiteY3" fmla="*/ 518188 h 986483"/>
                  <a:gd name="connsiteX4" fmla="*/ 636377 w 1499884"/>
                  <a:gd name="connsiteY4" fmla="*/ 741181 h 986483"/>
                  <a:gd name="connsiteX5" fmla="*/ 705803 w 1499884"/>
                  <a:gd name="connsiteY5" fmla="*/ 624047 h 986483"/>
                  <a:gd name="connsiteX6" fmla="*/ 859369 w 1499884"/>
                  <a:gd name="connsiteY6" fmla="*/ 679765 h 986483"/>
                  <a:gd name="connsiteX7" fmla="*/ 1189170 w 1499884"/>
                  <a:gd name="connsiteY7" fmla="*/ 914032 h 986483"/>
                  <a:gd name="connsiteX8" fmla="*/ 1467881 w 1499884"/>
                  <a:gd name="connsiteY8" fmla="*/ 742961 h 986483"/>
                  <a:gd name="connsiteX9" fmla="*/ 1173267 w 1499884"/>
                  <a:gd name="connsiteY9" fmla="*/ 634312 h 986483"/>
                  <a:gd name="connsiteX10" fmla="*/ 1250585 w 1499884"/>
                  <a:gd name="connsiteY10" fmla="*/ 438081 h 986483"/>
                  <a:gd name="connsiteX11" fmla="*/ 964576 w 1499884"/>
                  <a:gd name="connsiteY11" fmla="*/ 344802 h 986483"/>
                  <a:gd name="connsiteX12" fmla="*/ 909391 w 1499884"/>
                  <a:gd name="connsiteY12" fmla="*/ 450008 h 986483"/>
                  <a:gd name="connsiteX13" fmla="*/ 766089 w 1499884"/>
                  <a:gd name="connsiteY13" fmla="*/ 388593 h 986483"/>
                  <a:gd name="connsiteX14" fmla="*/ 800209 w 1499884"/>
                  <a:gd name="connsiteY14" fmla="*/ 204349 h 986483"/>
                  <a:gd name="connsiteX0" fmla="*/ 800209 w 1505435"/>
                  <a:gd name="connsiteY0" fmla="*/ 204349 h 1015754"/>
                  <a:gd name="connsiteX1" fmla="*/ 196266 w 1505435"/>
                  <a:gd name="connsiteY1" fmla="*/ 12686 h 1015754"/>
                  <a:gd name="connsiteX2" fmla="*/ 147370 w 1505435"/>
                  <a:gd name="connsiteY2" fmla="*/ 306113 h 1015754"/>
                  <a:gd name="connsiteX3" fmla="*/ 12021 w 1505435"/>
                  <a:gd name="connsiteY3" fmla="*/ 518188 h 1015754"/>
                  <a:gd name="connsiteX4" fmla="*/ 636377 w 1505435"/>
                  <a:gd name="connsiteY4" fmla="*/ 741181 h 1015754"/>
                  <a:gd name="connsiteX5" fmla="*/ 705803 w 1505435"/>
                  <a:gd name="connsiteY5" fmla="*/ 624047 h 1015754"/>
                  <a:gd name="connsiteX6" fmla="*/ 859369 w 1505435"/>
                  <a:gd name="connsiteY6" fmla="*/ 679765 h 1015754"/>
                  <a:gd name="connsiteX7" fmla="*/ 1189170 w 1505435"/>
                  <a:gd name="connsiteY7" fmla="*/ 914032 h 1015754"/>
                  <a:gd name="connsiteX8" fmla="*/ 1467881 w 1505435"/>
                  <a:gd name="connsiteY8" fmla="*/ 742961 h 1015754"/>
                  <a:gd name="connsiteX9" fmla="*/ 1173267 w 1505435"/>
                  <a:gd name="connsiteY9" fmla="*/ 634312 h 1015754"/>
                  <a:gd name="connsiteX10" fmla="*/ 1250585 w 1505435"/>
                  <a:gd name="connsiteY10" fmla="*/ 438081 h 1015754"/>
                  <a:gd name="connsiteX11" fmla="*/ 964576 w 1505435"/>
                  <a:gd name="connsiteY11" fmla="*/ 344802 h 1015754"/>
                  <a:gd name="connsiteX12" fmla="*/ 909391 w 1505435"/>
                  <a:gd name="connsiteY12" fmla="*/ 450008 h 1015754"/>
                  <a:gd name="connsiteX13" fmla="*/ 766089 w 1505435"/>
                  <a:gd name="connsiteY13" fmla="*/ 388593 h 1015754"/>
                  <a:gd name="connsiteX14" fmla="*/ 800209 w 1505435"/>
                  <a:gd name="connsiteY14" fmla="*/ 204349 h 101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05435" h="1015754">
                    <a:moveTo>
                      <a:pt x="800209" y="204349"/>
                    </a:moveTo>
                    <a:cubicBezTo>
                      <a:pt x="598895" y="140461"/>
                      <a:pt x="302164" y="-50647"/>
                      <a:pt x="196266" y="12686"/>
                    </a:cubicBezTo>
                    <a:cubicBezTo>
                      <a:pt x="103106" y="72064"/>
                      <a:pt x="168969" y="214930"/>
                      <a:pt x="147370" y="306113"/>
                    </a:cubicBezTo>
                    <a:cubicBezTo>
                      <a:pt x="102254" y="376805"/>
                      <a:pt x="-42253" y="455447"/>
                      <a:pt x="12021" y="518188"/>
                    </a:cubicBezTo>
                    <a:cubicBezTo>
                      <a:pt x="164480" y="669383"/>
                      <a:pt x="559454" y="713233"/>
                      <a:pt x="636377" y="741181"/>
                    </a:cubicBezTo>
                    <a:cubicBezTo>
                      <a:pt x="696624" y="733941"/>
                      <a:pt x="677361" y="671042"/>
                      <a:pt x="705803" y="624047"/>
                    </a:cubicBezTo>
                    <a:lnTo>
                      <a:pt x="859369" y="679765"/>
                    </a:lnTo>
                    <a:cubicBezTo>
                      <a:pt x="850034" y="889051"/>
                      <a:pt x="1063333" y="847870"/>
                      <a:pt x="1189170" y="914032"/>
                    </a:cubicBezTo>
                    <a:cubicBezTo>
                      <a:pt x="1618678" y="1176386"/>
                      <a:pt x="1495571" y="862271"/>
                      <a:pt x="1467881" y="742961"/>
                    </a:cubicBezTo>
                    <a:cubicBezTo>
                      <a:pt x="1356424" y="685542"/>
                      <a:pt x="1304603" y="671853"/>
                      <a:pt x="1173267" y="634312"/>
                    </a:cubicBezTo>
                    <a:cubicBezTo>
                      <a:pt x="1199040" y="568902"/>
                      <a:pt x="1292398" y="479637"/>
                      <a:pt x="1250585" y="438081"/>
                    </a:cubicBezTo>
                    <a:cubicBezTo>
                      <a:pt x="1165850" y="405662"/>
                      <a:pt x="1045335" y="381196"/>
                      <a:pt x="964576" y="344802"/>
                    </a:cubicBezTo>
                    <a:cubicBezTo>
                      <a:pt x="930279" y="379871"/>
                      <a:pt x="927786" y="414939"/>
                      <a:pt x="909391" y="450008"/>
                    </a:cubicBezTo>
                    <a:lnTo>
                      <a:pt x="766089" y="388593"/>
                    </a:lnTo>
                    <a:lnTo>
                      <a:pt x="800209" y="204349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63" name="Freeform 107">
              <a:extLst>
                <a:ext uri="{FF2B5EF4-FFF2-40B4-BE49-F238E27FC236}">
                  <a16:creationId xmlns:a16="http://schemas.microsoft.com/office/drawing/2014/main" id="{5ACA5742-51CC-4357-A05C-D0E5A896F8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18682" y="2429101"/>
              <a:ext cx="169894" cy="529812"/>
            </a:xfrm>
            <a:custGeom>
              <a:avLst/>
              <a:gdLst>
                <a:gd name="connsiteX0" fmla="*/ 430619 w 798902"/>
                <a:gd name="connsiteY0" fmla="*/ 1331843 h 2449001"/>
                <a:gd name="connsiteX1" fmla="*/ 541938 w 798902"/>
                <a:gd name="connsiteY1" fmla="*/ 1379551 h 2449001"/>
                <a:gd name="connsiteX2" fmla="*/ 780476 w 798902"/>
                <a:gd name="connsiteY2" fmla="*/ 1375575 h 2449001"/>
                <a:gd name="connsiteX3" fmla="*/ 625426 w 798902"/>
                <a:gd name="connsiteY3" fmla="*/ 1741335 h 2449001"/>
                <a:gd name="connsiteX4" fmla="*/ 609523 w 798902"/>
                <a:gd name="connsiteY4" fmla="*/ 2441050 h 2449001"/>
                <a:gd name="connsiteX5" fmla="*/ 319301 w 798902"/>
                <a:gd name="connsiteY5" fmla="*/ 2445025 h 2449001"/>
                <a:gd name="connsiteX6" fmla="*/ 211958 w 798902"/>
                <a:gd name="connsiteY6" fmla="*/ 1673750 h 2449001"/>
                <a:gd name="connsiteX7" fmla="*/ 207983 w 798902"/>
                <a:gd name="connsiteY7" fmla="*/ 2441050 h 2449001"/>
                <a:gd name="connsiteX8" fmla="*/ 136421 w 798902"/>
                <a:gd name="connsiteY8" fmla="*/ 2449001 h 2449001"/>
                <a:gd name="connsiteX9" fmla="*/ 5224 w 798902"/>
                <a:gd name="connsiteY9" fmla="*/ 1701579 h 2449001"/>
                <a:gd name="connsiteX10" fmla="*/ 37029 w 798902"/>
                <a:gd name="connsiteY10" fmla="*/ 1582309 h 2449001"/>
                <a:gd name="connsiteX11" fmla="*/ 76786 w 798902"/>
                <a:gd name="connsiteY11" fmla="*/ 1566407 h 2449001"/>
                <a:gd name="connsiteX12" fmla="*/ 89266 w 798902"/>
                <a:gd name="connsiteY12" fmla="*/ 1389262 h 2449001"/>
                <a:gd name="connsiteX13" fmla="*/ 339179 w 798902"/>
                <a:gd name="connsiteY13" fmla="*/ 1375575 h 2449001"/>
                <a:gd name="connsiteX14" fmla="*/ 430619 w 798902"/>
                <a:gd name="connsiteY14" fmla="*/ 1331843 h 2449001"/>
                <a:gd name="connsiteX15" fmla="*/ 243762 w 798902"/>
                <a:gd name="connsiteY15" fmla="*/ 0 h 2449001"/>
                <a:gd name="connsiteX16" fmla="*/ 557838 w 798902"/>
                <a:gd name="connsiteY16" fmla="*/ 0 h 2449001"/>
                <a:gd name="connsiteX17" fmla="*/ 689036 w 798902"/>
                <a:gd name="connsiteY17" fmla="*/ 962108 h 2449001"/>
                <a:gd name="connsiteX18" fmla="*/ 724816 w 798902"/>
                <a:gd name="connsiteY18" fmla="*/ 1307990 h 2449001"/>
                <a:gd name="connsiteX19" fmla="*/ 414715 w 798902"/>
                <a:gd name="connsiteY19" fmla="*/ 1268233 h 2449001"/>
                <a:gd name="connsiteX20" fmla="*/ 104615 w 798902"/>
                <a:gd name="connsiteY20" fmla="*/ 1288111 h 2449001"/>
                <a:gd name="connsiteX21" fmla="*/ 124493 w 798902"/>
                <a:gd name="connsiteY21" fmla="*/ 1017766 h 2449001"/>
                <a:gd name="connsiteX22" fmla="*/ 243762 w 798902"/>
                <a:gd name="connsiteY22" fmla="*/ 0 h 2449001"/>
                <a:gd name="connsiteX0" fmla="*/ 430619 w 798902"/>
                <a:gd name="connsiteY0" fmla="*/ 1331843 h 2449001"/>
                <a:gd name="connsiteX1" fmla="*/ 541938 w 798902"/>
                <a:gd name="connsiteY1" fmla="*/ 1379551 h 2449001"/>
                <a:gd name="connsiteX2" fmla="*/ 780476 w 798902"/>
                <a:gd name="connsiteY2" fmla="*/ 1375575 h 2449001"/>
                <a:gd name="connsiteX3" fmla="*/ 625426 w 798902"/>
                <a:gd name="connsiteY3" fmla="*/ 1741335 h 2449001"/>
                <a:gd name="connsiteX4" fmla="*/ 609523 w 798902"/>
                <a:gd name="connsiteY4" fmla="*/ 2441050 h 2449001"/>
                <a:gd name="connsiteX5" fmla="*/ 319301 w 798902"/>
                <a:gd name="connsiteY5" fmla="*/ 2445025 h 2449001"/>
                <a:gd name="connsiteX6" fmla="*/ 211958 w 798902"/>
                <a:gd name="connsiteY6" fmla="*/ 1673750 h 2449001"/>
                <a:gd name="connsiteX7" fmla="*/ 207983 w 798902"/>
                <a:gd name="connsiteY7" fmla="*/ 2441050 h 2449001"/>
                <a:gd name="connsiteX8" fmla="*/ 136421 w 798902"/>
                <a:gd name="connsiteY8" fmla="*/ 2449001 h 2449001"/>
                <a:gd name="connsiteX9" fmla="*/ 5224 w 798902"/>
                <a:gd name="connsiteY9" fmla="*/ 1701579 h 2449001"/>
                <a:gd name="connsiteX10" fmla="*/ 37029 w 798902"/>
                <a:gd name="connsiteY10" fmla="*/ 1582309 h 2449001"/>
                <a:gd name="connsiteX11" fmla="*/ 76786 w 798902"/>
                <a:gd name="connsiteY11" fmla="*/ 1566407 h 2449001"/>
                <a:gd name="connsiteX12" fmla="*/ 89266 w 798902"/>
                <a:gd name="connsiteY12" fmla="*/ 1389262 h 2449001"/>
                <a:gd name="connsiteX13" fmla="*/ 339179 w 798902"/>
                <a:gd name="connsiteY13" fmla="*/ 1375575 h 2449001"/>
                <a:gd name="connsiteX14" fmla="*/ 430619 w 798902"/>
                <a:gd name="connsiteY14" fmla="*/ 1331843 h 2449001"/>
                <a:gd name="connsiteX15" fmla="*/ 243762 w 798902"/>
                <a:gd name="connsiteY15" fmla="*/ 0 h 2449001"/>
                <a:gd name="connsiteX16" fmla="*/ 557838 w 798902"/>
                <a:gd name="connsiteY16" fmla="*/ 0 h 2449001"/>
                <a:gd name="connsiteX17" fmla="*/ 689036 w 798902"/>
                <a:gd name="connsiteY17" fmla="*/ 962108 h 2449001"/>
                <a:gd name="connsiteX18" fmla="*/ 724816 w 798902"/>
                <a:gd name="connsiteY18" fmla="*/ 1307990 h 2449001"/>
                <a:gd name="connsiteX19" fmla="*/ 414715 w 798902"/>
                <a:gd name="connsiteY19" fmla="*/ 1268233 h 2449001"/>
                <a:gd name="connsiteX20" fmla="*/ 104615 w 798902"/>
                <a:gd name="connsiteY20" fmla="*/ 1288111 h 2449001"/>
                <a:gd name="connsiteX21" fmla="*/ 124493 w 798902"/>
                <a:gd name="connsiteY21" fmla="*/ 1017766 h 2449001"/>
                <a:gd name="connsiteX22" fmla="*/ 243762 w 798902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619 w 784764"/>
                <a:gd name="connsiteY0" fmla="*/ 1331843 h 2449001"/>
                <a:gd name="connsiteX1" fmla="*/ 541938 w 784764"/>
                <a:gd name="connsiteY1" fmla="*/ 1379551 h 2449001"/>
                <a:gd name="connsiteX2" fmla="*/ 763368 w 784764"/>
                <a:gd name="connsiteY2" fmla="*/ 1406369 h 2449001"/>
                <a:gd name="connsiteX3" fmla="*/ 625426 w 784764"/>
                <a:gd name="connsiteY3" fmla="*/ 1741335 h 2449001"/>
                <a:gd name="connsiteX4" fmla="*/ 609523 w 784764"/>
                <a:gd name="connsiteY4" fmla="*/ 2441050 h 2449001"/>
                <a:gd name="connsiteX5" fmla="*/ 319301 w 784764"/>
                <a:gd name="connsiteY5" fmla="*/ 2445025 h 2449001"/>
                <a:gd name="connsiteX6" fmla="*/ 211958 w 784764"/>
                <a:gd name="connsiteY6" fmla="*/ 1673750 h 2449001"/>
                <a:gd name="connsiteX7" fmla="*/ 207983 w 784764"/>
                <a:gd name="connsiteY7" fmla="*/ 2441050 h 2449001"/>
                <a:gd name="connsiteX8" fmla="*/ 136421 w 784764"/>
                <a:gd name="connsiteY8" fmla="*/ 2449001 h 2449001"/>
                <a:gd name="connsiteX9" fmla="*/ 5224 w 784764"/>
                <a:gd name="connsiteY9" fmla="*/ 1701579 h 2449001"/>
                <a:gd name="connsiteX10" fmla="*/ 37029 w 784764"/>
                <a:gd name="connsiteY10" fmla="*/ 1582309 h 2449001"/>
                <a:gd name="connsiteX11" fmla="*/ 76786 w 784764"/>
                <a:gd name="connsiteY11" fmla="*/ 1566407 h 2449001"/>
                <a:gd name="connsiteX12" fmla="*/ 89266 w 784764"/>
                <a:gd name="connsiteY12" fmla="*/ 1389262 h 2449001"/>
                <a:gd name="connsiteX13" fmla="*/ 339179 w 784764"/>
                <a:gd name="connsiteY13" fmla="*/ 1375575 h 2449001"/>
                <a:gd name="connsiteX14" fmla="*/ 430619 w 784764"/>
                <a:gd name="connsiteY14" fmla="*/ 1331843 h 2449001"/>
                <a:gd name="connsiteX15" fmla="*/ 243762 w 784764"/>
                <a:gd name="connsiteY15" fmla="*/ 0 h 2449001"/>
                <a:gd name="connsiteX16" fmla="*/ 557838 w 784764"/>
                <a:gd name="connsiteY16" fmla="*/ 0 h 2449001"/>
                <a:gd name="connsiteX17" fmla="*/ 689036 w 784764"/>
                <a:gd name="connsiteY17" fmla="*/ 962108 h 2449001"/>
                <a:gd name="connsiteX18" fmla="*/ 724816 w 784764"/>
                <a:gd name="connsiteY18" fmla="*/ 1307990 h 2449001"/>
                <a:gd name="connsiteX19" fmla="*/ 414715 w 784764"/>
                <a:gd name="connsiteY19" fmla="*/ 1268233 h 2449001"/>
                <a:gd name="connsiteX20" fmla="*/ 104615 w 784764"/>
                <a:gd name="connsiteY20" fmla="*/ 1288111 h 2449001"/>
                <a:gd name="connsiteX21" fmla="*/ 124493 w 784764"/>
                <a:gd name="connsiteY21" fmla="*/ 1017766 h 2449001"/>
                <a:gd name="connsiteX22" fmla="*/ 243762 w 784764"/>
                <a:gd name="connsiteY22" fmla="*/ 0 h 2449001"/>
                <a:gd name="connsiteX0" fmla="*/ 430997 w 785142"/>
                <a:gd name="connsiteY0" fmla="*/ 1331843 h 2449001"/>
                <a:gd name="connsiteX1" fmla="*/ 542316 w 785142"/>
                <a:gd name="connsiteY1" fmla="*/ 1379551 h 2449001"/>
                <a:gd name="connsiteX2" fmla="*/ 763746 w 785142"/>
                <a:gd name="connsiteY2" fmla="*/ 1406369 h 2449001"/>
                <a:gd name="connsiteX3" fmla="*/ 625804 w 785142"/>
                <a:gd name="connsiteY3" fmla="*/ 1741335 h 2449001"/>
                <a:gd name="connsiteX4" fmla="*/ 609901 w 785142"/>
                <a:gd name="connsiteY4" fmla="*/ 2441050 h 2449001"/>
                <a:gd name="connsiteX5" fmla="*/ 319679 w 785142"/>
                <a:gd name="connsiteY5" fmla="*/ 2445025 h 2449001"/>
                <a:gd name="connsiteX6" fmla="*/ 212336 w 785142"/>
                <a:gd name="connsiteY6" fmla="*/ 1673750 h 2449001"/>
                <a:gd name="connsiteX7" fmla="*/ 208361 w 785142"/>
                <a:gd name="connsiteY7" fmla="*/ 2441050 h 2449001"/>
                <a:gd name="connsiteX8" fmla="*/ 136799 w 785142"/>
                <a:gd name="connsiteY8" fmla="*/ 2449001 h 2449001"/>
                <a:gd name="connsiteX9" fmla="*/ 5602 w 785142"/>
                <a:gd name="connsiteY9" fmla="*/ 1701579 h 2449001"/>
                <a:gd name="connsiteX10" fmla="*/ 37407 w 785142"/>
                <a:gd name="connsiteY10" fmla="*/ 1582309 h 2449001"/>
                <a:gd name="connsiteX11" fmla="*/ 101115 w 785142"/>
                <a:gd name="connsiteY11" fmla="*/ 1597201 h 2449001"/>
                <a:gd name="connsiteX12" fmla="*/ 89644 w 785142"/>
                <a:gd name="connsiteY12" fmla="*/ 1389262 h 2449001"/>
                <a:gd name="connsiteX13" fmla="*/ 339557 w 785142"/>
                <a:gd name="connsiteY13" fmla="*/ 1375575 h 2449001"/>
                <a:gd name="connsiteX14" fmla="*/ 430997 w 785142"/>
                <a:gd name="connsiteY14" fmla="*/ 1331843 h 2449001"/>
                <a:gd name="connsiteX15" fmla="*/ 244140 w 785142"/>
                <a:gd name="connsiteY15" fmla="*/ 0 h 2449001"/>
                <a:gd name="connsiteX16" fmla="*/ 558216 w 785142"/>
                <a:gd name="connsiteY16" fmla="*/ 0 h 2449001"/>
                <a:gd name="connsiteX17" fmla="*/ 689414 w 785142"/>
                <a:gd name="connsiteY17" fmla="*/ 962108 h 2449001"/>
                <a:gd name="connsiteX18" fmla="*/ 725194 w 785142"/>
                <a:gd name="connsiteY18" fmla="*/ 1307990 h 2449001"/>
                <a:gd name="connsiteX19" fmla="*/ 415093 w 785142"/>
                <a:gd name="connsiteY19" fmla="*/ 1268233 h 2449001"/>
                <a:gd name="connsiteX20" fmla="*/ 104993 w 785142"/>
                <a:gd name="connsiteY20" fmla="*/ 1288111 h 2449001"/>
                <a:gd name="connsiteX21" fmla="*/ 124871 w 785142"/>
                <a:gd name="connsiteY21" fmla="*/ 1017766 h 2449001"/>
                <a:gd name="connsiteX22" fmla="*/ 244140 w 785142"/>
                <a:gd name="connsiteY22" fmla="*/ 0 h 2449001"/>
                <a:gd name="connsiteX0" fmla="*/ 430997 w 785142"/>
                <a:gd name="connsiteY0" fmla="*/ 1331843 h 2449001"/>
                <a:gd name="connsiteX1" fmla="*/ 542316 w 785142"/>
                <a:gd name="connsiteY1" fmla="*/ 1379551 h 2449001"/>
                <a:gd name="connsiteX2" fmla="*/ 763746 w 785142"/>
                <a:gd name="connsiteY2" fmla="*/ 1406369 h 2449001"/>
                <a:gd name="connsiteX3" fmla="*/ 625804 w 785142"/>
                <a:gd name="connsiteY3" fmla="*/ 1741335 h 2449001"/>
                <a:gd name="connsiteX4" fmla="*/ 609901 w 785142"/>
                <a:gd name="connsiteY4" fmla="*/ 2441050 h 2449001"/>
                <a:gd name="connsiteX5" fmla="*/ 319679 w 785142"/>
                <a:gd name="connsiteY5" fmla="*/ 2445025 h 2449001"/>
                <a:gd name="connsiteX6" fmla="*/ 212336 w 785142"/>
                <a:gd name="connsiteY6" fmla="*/ 1673750 h 2449001"/>
                <a:gd name="connsiteX7" fmla="*/ 208361 w 785142"/>
                <a:gd name="connsiteY7" fmla="*/ 2441050 h 2449001"/>
                <a:gd name="connsiteX8" fmla="*/ 136799 w 785142"/>
                <a:gd name="connsiteY8" fmla="*/ 2449001 h 2449001"/>
                <a:gd name="connsiteX9" fmla="*/ 5602 w 785142"/>
                <a:gd name="connsiteY9" fmla="*/ 1701579 h 2449001"/>
                <a:gd name="connsiteX10" fmla="*/ 37407 w 785142"/>
                <a:gd name="connsiteY10" fmla="*/ 1582309 h 2449001"/>
                <a:gd name="connsiteX11" fmla="*/ 101115 w 785142"/>
                <a:gd name="connsiteY11" fmla="*/ 1597201 h 2449001"/>
                <a:gd name="connsiteX12" fmla="*/ 89644 w 785142"/>
                <a:gd name="connsiteY12" fmla="*/ 1389262 h 2449001"/>
                <a:gd name="connsiteX13" fmla="*/ 339557 w 785142"/>
                <a:gd name="connsiteY13" fmla="*/ 1375575 h 2449001"/>
                <a:gd name="connsiteX14" fmla="*/ 430997 w 785142"/>
                <a:gd name="connsiteY14" fmla="*/ 1331843 h 2449001"/>
                <a:gd name="connsiteX15" fmla="*/ 244140 w 785142"/>
                <a:gd name="connsiteY15" fmla="*/ 0 h 2449001"/>
                <a:gd name="connsiteX16" fmla="*/ 558216 w 785142"/>
                <a:gd name="connsiteY16" fmla="*/ 0 h 2449001"/>
                <a:gd name="connsiteX17" fmla="*/ 689414 w 785142"/>
                <a:gd name="connsiteY17" fmla="*/ 962108 h 2449001"/>
                <a:gd name="connsiteX18" fmla="*/ 725194 w 785142"/>
                <a:gd name="connsiteY18" fmla="*/ 1307990 h 2449001"/>
                <a:gd name="connsiteX19" fmla="*/ 415093 w 785142"/>
                <a:gd name="connsiteY19" fmla="*/ 1268233 h 2449001"/>
                <a:gd name="connsiteX20" fmla="*/ 104993 w 785142"/>
                <a:gd name="connsiteY20" fmla="*/ 1288111 h 2449001"/>
                <a:gd name="connsiteX21" fmla="*/ 124871 w 785142"/>
                <a:gd name="connsiteY21" fmla="*/ 1017766 h 2449001"/>
                <a:gd name="connsiteX22" fmla="*/ 244140 w 785142"/>
                <a:gd name="connsiteY22" fmla="*/ 0 h 2449001"/>
                <a:gd name="connsiteX0" fmla="*/ 425685 w 779830"/>
                <a:gd name="connsiteY0" fmla="*/ 1331843 h 2449001"/>
                <a:gd name="connsiteX1" fmla="*/ 537004 w 779830"/>
                <a:gd name="connsiteY1" fmla="*/ 1379551 h 2449001"/>
                <a:gd name="connsiteX2" fmla="*/ 758434 w 779830"/>
                <a:gd name="connsiteY2" fmla="*/ 1406369 h 2449001"/>
                <a:gd name="connsiteX3" fmla="*/ 620492 w 779830"/>
                <a:gd name="connsiteY3" fmla="*/ 1741335 h 2449001"/>
                <a:gd name="connsiteX4" fmla="*/ 604589 w 779830"/>
                <a:gd name="connsiteY4" fmla="*/ 2441050 h 2449001"/>
                <a:gd name="connsiteX5" fmla="*/ 314367 w 779830"/>
                <a:gd name="connsiteY5" fmla="*/ 2445025 h 2449001"/>
                <a:gd name="connsiteX6" fmla="*/ 207024 w 779830"/>
                <a:gd name="connsiteY6" fmla="*/ 1673750 h 2449001"/>
                <a:gd name="connsiteX7" fmla="*/ 203049 w 779830"/>
                <a:gd name="connsiteY7" fmla="*/ 2441050 h 2449001"/>
                <a:gd name="connsiteX8" fmla="*/ 131487 w 779830"/>
                <a:gd name="connsiteY8" fmla="*/ 2449001 h 2449001"/>
                <a:gd name="connsiteX9" fmla="*/ 290 w 779830"/>
                <a:gd name="connsiteY9" fmla="*/ 1701579 h 2449001"/>
                <a:gd name="connsiteX10" fmla="*/ 95803 w 779830"/>
                <a:gd name="connsiteY10" fmla="*/ 1597201 h 2449001"/>
                <a:gd name="connsiteX11" fmla="*/ 84332 w 779830"/>
                <a:gd name="connsiteY11" fmla="*/ 1389262 h 2449001"/>
                <a:gd name="connsiteX12" fmla="*/ 334245 w 779830"/>
                <a:gd name="connsiteY12" fmla="*/ 1375575 h 2449001"/>
                <a:gd name="connsiteX13" fmla="*/ 425685 w 779830"/>
                <a:gd name="connsiteY13" fmla="*/ 1331843 h 2449001"/>
                <a:gd name="connsiteX14" fmla="*/ 238828 w 779830"/>
                <a:gd name="connsiteY14" fmla="*/ 0 h 2449001"/>
                <a:gd name="connsiteX15" fmla="*/ 552904 w 779830"/>
                <a:gd name="connsiteY15" fmla="*/ 0 h 2449001"/>
                <a:gd name="connsiteX16" fmla="*/ 684102 w 779830"/>
                <a:gd name="connsiteY16" fmla="*/ 962108 h 2449001"/>
                <a:gd name="connsiteX17" fmla="*/ 719882 w 779830"/>
                <a:gd name="connsiteY17" fmla="*/ 1307990 h 2449001"/>
                <a:gd name="connsiteX18" fmla="*/ 409781 w 779830"/>
                <a:gd name="connsiteY18" fmla="*/ 1268233 h 2449001"/>
                <a:gd name="connsiteX19" fmla="*/ 99681 w 779830"/>
                <a:gd name="connsiteY19" fmla="*/ 1288111 h 2449001"/>
                <a:gd name="connsiteX20" fmla="*/ 119559 w 779830"/>
                <a:gd name="connsiteY20" fmla="*/ 1017766 h 2449001"/>
                <a:gd name="connsiteX21" fmla="*/ 238828 w 779830"/>
                <a:gd name="connsiteY21" fmla="*/ 0 h 2449001"/>
                <a:gd name="connsiteX0" fmla="*/ 425766 w 779911"/>
                <a:gd name="connsiteY0" fmla="*/ 1331843 h 2449001"/>
                <a:gd name="connsiteX1" fmla="*/ 537085 w 779911"/>
                <a:gd name="connsiteY1" fmla="*/ 1379551 h 2449001"/>
                <a:gd name="connsiteX2" fmla="*/ 758515 w 779911"/>
                <a:gd name="connsiteY2" fmla="*/ 1406369 h 2449001"/>
                <a:gd name="connsiteX3" fmla="*/ 620573 w 779911"/>
                <a:gd name="connsiteY3" fmla="*/ 1741335 h 2449001"/>
                <a:gd name="connsiteX4" fmla="*/ 604670 w 779911"/>
                <a:gd name="connsiteY4" fmla="*/ 2441050 h 2449001"/>
                <a:gd name="connsiteX5" fmla="*/ 314448 w 779911"/>
                <a:gd name="connsiteY5" fmla="*/ 2445025 h 2449001"/>
                <a:gd name="connsiteX6" fmla="*/ 207105 w 779911"/>
                <a:gd name="connsiteY6" fmla="*/ 1673750 h 2449001"/>
                <a:gd name="connsiteX7" fmla="*/ 203130 w 779911"/>
                <a:gd name="connsiteY7" fmla="*/ 2441050 h 2449001"/>
                <a:gd name="connsiteX8" fmla="*/ 131568 w 779911"/>
                <a:gd name="connsiteY8" fmla="*/ 2449001 h 2449001"/>
                <a:gd name="connsiteX9" fmla="*/ 371 w 779911"/>
                <a:gd name="connsiteY9" fmla="*/ 1701579 h 2449001"/>
                <a:gd name="connsiteX10" fmla="*/ 95884 w 779911"/>
                <a:gd name="connsiteY10" fmla="*/ 1597201 h 2449001"/>
                <a:gd name="connsiteX11" fmla="*/ 84413 w 779911"/>
                <a:gd name="connsiteY11" fmla="*/ 1389262 h 2449001"/>
                <a:gd name="connsiteX12" fmla="*/ 334326 w 779911"/>
                <a:gd name="connsiteY12" fmla="*/ 1375575 h 2449001"/>
                <a:gd name="connsiteX13" fmla="*/ 425766 w 779911"/>
                <a:gd name="connsiteY13" fmla="*/ 1331843 h 2449001"/>
                <a:gd name="connsiteX14" fmla="*/ 238909 w 779911"/>
                <a:gd name="connsiteY14" fmla="*/ 0 h 2449001"/>
                <a:gd name="connsiteX15" fmla="*/ 552985 w 779911"/>
                <a:gd name="connsiteY15" fmla="*/ 0 h 2449001"/>
                <a:gd name="connsiteX16" fmla="*/ 684183 w 779911"/>
                <a:gd name="connsiteY16" fmla="*/ 962108 h 2449001"/>
                <a:gd name="connsiteX17" fmla="*/ 719963 w 779911"/>
                <a:gd name="connsiteY17" fmla="*/ 1307990 h 2449001"/>
                <a:gd name="connsiteX18" fmla="*/ 409862 w 779911"/>
                <a:gd name="connsiteY18" fmla="*/ 1268233 h 2449001"/>
                <a:gd name="connsiteX19" fmla="*/ 99762 w 779911"/>
                <a:gd name="connsiteY19" fmla="*/ 1288111 h 2449001"/>
                <a:gd name="connsiteX20" fmla="*/ 119640 w 779911"/>
                <a:gd name="connsiteY20" fmla="*/ 1017766 h 2449001"/>
                <a:gd name="connsiteX21" fmla="*/ 238909 w 779911"/>
                <a:gd name="connsiteY21" fmla="*/ 0 h 2449001"/>
                <a:gd name="connsiteX0" fmla="*/ 425696 w 779841"/>
                <a:gd name="connsiteY0" fmla="*/ 1331843 h 2449001"/>
                <a:gd name="connsiteX1" fmla="*/ 537015 w 779841"/>
                <a:gd name="connsiteY1" fmla="*/ 1379551 h 2449001"/>
                <a:gd name="connsiteX2" fmla="*/ 758445 w 779841"/>
                <a:gd name="connsiteY2" fmla="*/ 1406369 h 2449001"/>
                <a:gd name="connsiteX3" fmla="*/ 620503 w 779841"/>
                <a:gd name="connsiteY3" fmla="*/ 1741335 h 2449001"/>
                <a:gd name="connsiteX4" fmla="*/ 604600 w 779841"/>
                <a:gd name="connsiteY4" fmla="*/ 2441050 h 2449001"/>
                <a:gd name="connsiteX5" fmla="*/ 314378 w 779841"/>
                <a:gd name="connsiteY5" fmla="*/ 2445025 h 2449001"/>
                <a:gd name="connsiteX6" fmla="*/ 207035 w 779841"/>
                <a:gd name="connsiteY6" fmla="*/ 1673750 h 2449001"/>
                <a:gd name="connsiteX7" fmla="*/ 203060 w 779841"/>
                <a:gd name="connsiteY7" fmla="*/ 2441050 h 2449001"/>
                <a:gd name="connsiteX8" fmla="*/ 131498 w 779841"/>
                <a:gd name="connsiteY8" fmla="*/ 2449001 h 2449001"/>
                <a:gd name="connsiteX9" fmla="*/ 301 w 779841"/>
                <a:gd name="connsiteY9" fmla="*/ 1701579 h 2449001"/>
                <a:gd name="connsiteX10" fmla="*/ 95814 w 779841"/>
                <a:gd name="connsiteY10" fmla="*/ 1597201 h 2449001"/>
                <a:gd name="connsiteX11" fmla="*/ 84343 w 779841"/>
                <a:gd name="connsiteY11" fmla="*/ 1389262 h 2449001"/>
                <a:gd name="connsiteX12" fmla="*/ 334256 w 779841"/>
                <a:gd name="connsiteY12" fmla="*/ 1375575 h 2449001"/>
                <a:gd name="connsiteX13" fmla="*/ 425696 w 779841"/>
                <a:gd name="connsiteY13" fmla="*/ 1331843 h 2449001"/>
                <a:gd name="connsiteX14" fmla="*/ 238839 w 779841"/>
                <a:gd name="connsiteY14" fmla="*/ 0 h 2449001"/>
                <a:gd name="connsiteX15" fmla="*/ 552915 w 779841"/>
                <a:gd name="connsiteY15" fmla="*/ 0 h 2449001"/>
                <a:gd name="connsiteX16" fmla="*/ 684113 w 779841"/>
                <a:gd name="connsiteY16" fmla="*/ 962108 h 2449001"/>
                <a:gd name="connsiteX17" fmla="*/ 719893 w 779841"/>
                <a:gd name="connsiteY17" fmla="*/ 1307990 h 2449001"/>
                <a:gd name="connsiteX18" fmla="*/ 409792 w 779841"/>
                <a:gd name="connsiteY18" fmla="*/ 1268233 h 2449001"/>
                <a:gd name="connsiteX19" fmla="*/ 99692 w 779841"/>
                <a:gd name="connsiteY19" fmla="*/ 1288111 h 2449001"/>
                <a:gd name="connsiteX20" fmla="*/ 119570 w 779841"/>
                <a:gd name="connsiteY20" fmla="*/ 1017766 h 2449001"/>
                <a:gd name="connsiteX21" fmla="*/ 238839 w 779841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19570 w 794874"/>
                <a:gd name="connsiteY20" fmla="*/ 1017766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38839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38839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52915 w 794874"/>
                <a:gd name="connsiteY15" fmla="*/ 0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4874"/>
                <a:gd name="connsiteY0" fmla="*/ 1331843 h 2449001"/>
                <a:gd name="connsiteX1" fmla="*/ 537015 w 794874"/>
                <a:gd name="connsiteY1" fmla="*/ 1379551 h 2449001"/>
                <a:gd name="connsiteX2" fmla="*/ 758445 w 794874"/>
                <a:gd name="connsiteY2" fmla="*/ 1406369 h 2449001"/>
                <a:gd name="connsiteX3" fmla="*/ 620503 w 794874"/>
                <a:gd name="connsiteY3" fmla="*/ 1741335 h 2449001"/>
                <a:gd name="connsiteX4" fmla="*/ 604600 w 794874"/>
                <a:gd name="connsiteY4" fmla="*/ 2441050 h 2449001"/>
                <a:gd name="connsiteX5" fmla="*/ 314378 w 794874"/>
                <a:gd name="connsiteY5" fmla="*/ 2445025 h 2449001"/>
                <a:gd name="connsiteX6" fmla="*/ 207035 w 794874"/>
                <a:gd name="connsiteY6" fmla="*/ 1673750 h 2449001"/>
                <a:gd name="connsiteX7" fmla="*/ 203060 w 794874"/>
                <a:gd name="connsiteY7" fmla="*/ 2441050 h 2449001"/>
                <a:gd name="connsiteX8" fmla="*/ 131498 w 794874"/>
                <a:gd name="connsiteY8" fmla="*/ 2449001 h 2449001"/>
                <a:gd name="connsiteX9" fmla="*/ 301 w 794874"/>
                <a:gd name="connsiteY9" fmla="*/ 1701579 h 2449001"/>
                <a:gd name="connsiteX10" fmla="*/ 95814 w 794874"/>
                <a:gd name="connsiteY10" fmla="*/ 1597201 h 2449001"/>
                <a:gd name="connsiteX11" fmla="*/ 84343 w 794874"/>
                <a:gd name="connsiteY11" fmla="*/ 1389262 h 2449001"/>
                <a:gd name="connsiteX12" fmla="*/ 334256 w 794874"/>
                <a:gd name="connsiteY12" fmla="*/ 1375575 h 2449001"/>
                <a:gd name="connsiteX13" fmla="*/ 425696 w 794874"/>
                <a:gd name="connsiteY13" fmla="*/ 1331843 h 2449001"/>
                <a:gd name="connsiteX14" fmla="*/ 218310 w 794874"/>
                <a:gd name="connsiteY14" fmla="*/ 0 h 2449001"/>
                <a:gd name="connsiteX15" fmla="*/ 570023 w 794874"/>
                <a:gd name="connsiteY15" fmla="*/ 3422 h 2449001"/>
                <a:gd name="connsiteX16" fmla="*/ 684113 w 794874"/>
                <a:gd name="connsiteY16" fmla="*/ 962108 h 2449001"/>
                <a:gd name="connsiteX17" fmla="*/ 719893 w 794874"/>
                <a:gd name="connsiteY17" fmla="*/ 1307990 h 2449001"/>
                <a:gd name="connsiteX18" fmla="*/ 409792 w 794874"/>
                <a:gd name="connsiteY18" fmla="*/ 1268233 h 2449001"/>
                <a:gd name="connsiteX19" fmla="*/ 99692 w 794874"/>
                <a:gd name="connsiteY19" fmla="*/ 1288111 h 2449001"/>
                <a:gd name="connsiteX20" fmla="*/ 133257 w 794874"/>
                <a:gd name="connsiteY20" fmla="*/ 945913 h 2449001"/>
                <a:gd name="connsiteX21" fmla="*/ 218310 w 794874"/>
                <a:gd name="connsiteY21" fmla="*/ 0 h 2449001"/>
                <a:gd name="connsiteX0" fmla="*/ 425696 w 791314"/>
                <a:gd name="connsiteY0" fmla="*/ 1331843 h 2449001"/>
                <a:gd name="connsiteX1" fmla="*/ 537015 w 791314"/>
                <a:gd name="connsiteY1" fmla="*/ 1379551 h 2449001"/>
                <a:gd name="connsiteX2" fmla="*/ 758445 w 791314"/>
                <a:gd name="connsiteY2" fmla="*/ 1406369 h 2449001"/>
                <a:gd name="connsiteX3" fmla="*/ 620503 w 791314"/>
                <a:gd name="connsiteY3" fmla="*/ 1741335 h 2449001"/>
                <a:gd name="connsiteX4" fmla="*/ 604600 w 791314"/>
                <a:gd name="connsiteY4" fmla="*/ 2441050 h 2449001"/>
                <a:gd name="connsiteX5" fmla="*/ 314378 w 791314"/>
                <a:gd name="connsiteY5" fmla="*/ 2445025 h 2449001"/>
                <a:gd name="connsiteX6" fmla="*/ 207035 w 791314"/>
                <a:gd name="connsiteY6" fmla="*/ 1673750 h 2449001"/>
                <a:gd name="connsiteX7" fmla="*/ 203060 w 791314"/>
                <a:gd name="connsiteY7" fmla="*/ 2441050 h 2449001"/>
                <a:gd name="connsiteX8" fmla="*/ 131498 w 791314"/>
                <a:gd name="connsiteY8" fmla="*/ 2449001 h 2449001"/>
                <a:gd name="connsiteX9" fmla="*/ 301 w 791314"/>
                <a:gd name="connsiteY9" fmla="*/ 1701579 h 2449001"/>
                <a:gd name="connsiteX10" fmla="*/ 95814 w 791314"/>
                <a:gd name="connsiteY10" fmla="*/ 1597201 h 2449001"/>
                <a:gd name="connsiteX11" fmla="*/ 84343 w 791314"/>
                <a:gd name="connsiteY11" fmla="*/ 1389262 h 2449001"/>
                <a:gd name="connsiteX12" fmla="*/ 334256 w 791314"/>
                <a:gd name="connsiteY12" fmla="*/ 1375575 h 2449001"/>
                <a:gd name="connsiteX13" fmla="*/ 425696 w 791314"/>
                <a:gd name="connsiteY13" fmla="*/ 1331843 h 2449001"/>
                <a:gd name="connsiteX14" fmla="*/ 218310 w 791314"/>
                <a:gd name="connsiteY14" fmla="*/ 0 h 2449001"/>
                <a:gd name="connsiteX15" fmla="*/ 570023 w 791314"/>
                <a:gd name="connsiteY15" fmla="*/ 3422 h 2449001"/>
                <a:gd name="connsiteX16" fmla="*/ 677271 w 791314"/>
                <a:gd name="connsiteY16" fmla="*/ 938156 h 2449001"/>
                <a:gd name="connsiteX17" fmla="*/ 719893 w 791314"/>
                <a:gd name="connsiteY17" fmla="*/ 1307990 h 2449001"/>
                <a:gd name="connsiteX18" fmla="*/ 409792 w 791314"/>
                <a:gd name="connsiteY18" fmla="*/ 1268233 h 2449001"/>
                <a:gd name="connsiteX19" fmla="*/ 99692 w 791314"/>
                <a:gd name="connsiteY19" fmla="*/ 1288111 h 2449001"/>
                <a:gd name="connsiteX20" fmla="*/ 133257 w 791314"/>
                <a:gd name="connsiteY20" fmla="*/ 945913 h 2449001"/>
                <a:gd name="connsiteX21" fmla="*/ 218310 w 791314"/>
                <a:gd name="connsiteY21" fmla="*/ 0 h 2449001"/>
                <a:gd name="connsiteX0" fmla="*/ 425696 w 791740"/>
                <a:gd name="connsiteY0" fmla="*/ 1331843 h 2449001"/>
                <a:gd name="connsiteX1" fmla="*/ 537015 w 791740"/>
                <a:gd name="connsiteY1" fmla="*/ 1379551 h 2449001"/>
                <a:gd name="connsiteX2" fmla="*/ 775553 w 791740"/>
                <a:gd name="connsiteY2" fmla="*/ 1406369 h 2449001"/>
                <a:gd name="connsiteX3" fmla="*/ 620503 w 791740"/>
                <a:gd name="connsiteY3" fmla="*/ 1741335 h 2449001"/>
                <a:gd name="connsiteX4" fmla="*/ 604600 w 791740"/>
                <a:gd name="connsiteY4" fmla="*/ 2441050 h 2449001"/>
                <a:gd name="connsiteX5" fmla="*/ 314378 w 791740"/>
                <a:gd name="connsiteY5" fmla="*/ 2445025 h 2449001"/>
                <a:gd name="connsiteX6" fmla="*/ 207035 w 791740"/>
                <a:gd name="connsiteY6" fmla="*/ 1673750 h 2449001"/>
                <a:gd name="connsiteX7" fmla="*/ 203060 w 791740"/>
                <a:gd name="connsiteY7" fmla="*/ 2441050 h 2449001"/>
                <a:gd name="connsiteX8" fmla="*/ 131498 w 791740"/>
                <a:gd name="connsiteY8" fmla="*/ 2449001 h 2449001"/>
                <a:gd name="connsiteX9" fmla="*/ 301 w 791740"/>
                <a:gd name="connsiteY9" fmla="*/ 1701579 h 2449001"/>
                <a:gd name="connsiteX10" fmla="*/ 95814 w 791740"/>
                <a:gd name="connsiteY10" fmla="*/ 1597201 h 2449001"/>
                <a:gd name="connsiteX11" fmla="*/ 84343 w 791740"/>
                <a:gd name="connsiteY11" fmla="*/ 1389262 h 2449001"/>
                <a:gd name="connsiteX12" fmla="*/ 334256 w 791740"/>
                <a:gd name="connsiteY12" fmla="*/ 1375575 h 2449001"/>
                <a:gd name="connsiteX13" fmla="*/ 425696 w 791740"/>
                <a:gd name="connsiteY13" fmla="*/ 1331843 h 2449001"/>
                <a:gd name="connsiteX14" fmla="*/ 218310 w 791740"/>
                <a:gd name="connsiteY14" fmla="*/ 0 h 2449001"/>
                <a:gd name="connsiteX15" fmla="*/ 570023 w 791740"/>
                <a:gd name="connsiteY15" fmla="*/ 3422 h 2449001"/>
                <a:gd name="connsiteX16" fmla="*/ 677271 w 791740"/>
                <a:gd name="connsiteY16" fmla="*/ 938156 h 2449001"/>
                <a:gd name="connsiteX17" fmla="*/ 719893 w 791740"/>
                <a:gd name="connsiteY17" fmla="*/ 1307990 h 2449001"/>
                <a:gd name="connsiteX18" fmla="*/ 409792 w 791740"/>
                <a:gd name="connsiteY18" fmla="*/ 1268233 h 2449001"/>
                <a:gd name="connsiteX19" fmla="*/ 99692 w 791740"/>
                <a:gd name="connsiteY19" fmla="*/ 1288111 h 2449001"/>
                <a:gd name="connsiteX20" fmla="*/ 133257 w 791740"/>
                <a:gd name="connsiteY20" fmla="*/ 945913 h 2449001"/>
                <a:gd name="connsiteX21" fmla="*/ 218310 w 791740"/>
                <a:gd name="connsiteY21" fmla="*/ 0 h 2449001"/>
                <a:gd name="connsiteX0" fmla="*/ 425696 w 798638"/>
                <a:gd name="connsiteY0" fmla="*/ 1331843 h 2449001"/>
                <a:gd name="connsiteX1" fmla="*/ 537015 w 798638"/>
                <a:gd name="connsiteY1" fmla="*/ 1379551 h 2449001"/>
                <a:gd name="connsiteX2" fmla="*/ 775553 w 798638"/>
                <a:gd name="connsiteY2" fmla="*/ 1406369 h 2449001"/>
                <a:gd name="connsiteX3" fmla="*/ 620503 w 798638"/>
                <a:gd name="connsiteY3" fmla="*/ 1741335 h 2449001"/>
                <a:gd name="connsiteX4" fmla="*/ 604600 w 798638"/>
                <a:gd name="connsiteY4" fmla="*/ 2441050 h 2449001"/>
                <a:gd name="connsiteX5" fmla="*/ 314378 w 798638"/>
                <a:gd name="connsiteY5" fmla="*/ 2445025 h 2449001"/>
                <a:gd name="connsiteX6" fmla="*/ 207035 w 798638"/>
                <a:gd name="connsiteY6" fmla="*/ 1673750 h 2449001"/>
                <a:gd name="connsiteX7" fmla="*/ 203060 w 798638"/>
                <a:gd name="connsiteY7" fmla="*/ 2441050 h 2449001"/>
                <a:gd name="connsiteX8" fmla="*/ 131498 w 798638"/>
                <a:gd name="connsiteY8" fmla="*/ 2449001 h 2449001"/>
                <a:gd name="connsiteX9" fmla="*/ 301 w 798638"/>
                <a:gd name="connsiteY9" fmla="*/ 1701579 h 2449001"/>
                <a:gd name="connsiteX10" fmla="*/ 95814 w 798638"/>
                <a:gd name="connsiteY10" fmla="*/ 1597201 h 2449001"/>
                <a:gd name="connsiteX11" fmla="*/ 84343 w 798638"/>
                <a:gd name="connsiteY11" fmla="*/ 1389262 h 2449001"/>
                <a:gd name="connsiteX12" fmla="*/ 334256 w 798638"/>
                <a:gd name="connsiteY12" fmla="*/ 1375575 h 2449001"/>
                <a:gd name="connsiteX13" fmla="*/ 425696 w 798638"/>
                <a:gd name="connsiteY13" fmla="*/ 1331843 h 2449001"/>
                <a:gd name="connsiteX14" fmla="*/ 218310 w 798638"/>
                <a:gd name="connsiteY14" fmla="*/ 0 h 2449001"/>
                <a:gd name="connsiteX15" fmla="*/ 570023 w 798638"/>
                <a:gd name="connsiteY15" fmla="*/ 3422 h 2449001"/>
                <a:gd name="connsiteX16" fmla="*/ 677271 w 798638"/>
                <a:gd name="connsiteY16" fmla="*/ 938156 h 2449001"/>
                <a:gd name="connsiteX17" fmla="*/ 719893 w 798638"/>
                <a:gd name="connsiteY17" fmla="*/ 1307990 h 2449001"/>
                <a:gd name="connsiteX18" fmla="*/ 409792 w 798638"/>
                <a:gd name="connsiteY18" fmla="*/ 1268233 h 2449001"/>
                <a:gd name="connsiteX19" fmla="*/ 99692 w 798638"/>
                <a:gd name="connsiteY19" fmla="*/ 1288111 h 2449001"/>
                <a:gd name="connsiteX20" fmla="*/ 133257 w 798638"/>
                <a:gd name="connsiteY20" fmla="*/ 945913 h 2449001"/>
                <a:gd name="connsiteX21" fmla="*/ 218310 w 798638"/>
                <a:gd name="connsiteY21" fmla="*/ 0 h 2449001"/>
                <a:gd name="connsiteX0" fmla="*/ 425696 w 798137"/>
                <a:gd name="connsiteY0" fmla="*/ 1331843 h 2449001"/>
                <a:gd name="connsiteX1" fmla="*/ 537015 w 798137"/>
                <a:gd name="connsiteY1" fmla="*/ 1379551 h 2449001"/>
                <a:gd name="connsiteX2" fmla="*/ 775553 w 798137"/>
                <a:gd name="connsiteY2" fmla="*/ 1406369 h 2449001"/>
                <a:gd name="connsiteX3" fmla="*/ 613659 w 798137"/>
                <a:gd name="connsiteY3" fmla="*/ 1785816 h 2449001"/>
                <a:gd name="connsiteX4" fmla="*/ 604600 w 798137"/>
                <a:gd name="connsiteY4" fmla="*/ 2441050 h 2449001"/>
                <a:gd name="connsiteX5" fmla="*/ 314378 w 798137"/>
                <a:gd name="connsiteY5" fmla="*/ 2445025 h 2449001"/>
                <a:gd name="connsiteX6" fmla="*/ 207035 w 798137"/>
                <a:gd name="connsiteY6" fmla="*/ 1673750 h 2449001"/>
                <a:gd name="connsiteX7" fmla="*/ 203060 w 798137"/>
                <a:gd name="connsiteY7" fmla="*/ 2441050 h 2449001"/>
                <a:gd name="connsiteX8" fmla="*/ 131498 w 798137"/>
                <a:gd name="connsiteY8" fmla="*/ 2449001 h 2449001"/>
                <a:gd name="connsiteX9" fmla="*/ 301 w 798137"/>
                <a:gd name="connsiteY9" fmla="*/ 1701579 h 2449001"/>
                <a:gd name="connsiteX10" fmla="*/ 95814 w 798137"/>
                <a:gd name="connsiteY10" fmla="*/ 1597201 h 2449001"/>
                <a:gd name="connsiteX11" fmla="*/ 84343 w 798137"/>
                <a:gd name="connsiteY11" fmla="*/ 1389262 h 2449001"/>
                <a:gd name="connsiteX12" fmla="*/ 334256 w 798137"/>
                <a:gd name="connsiteY12" fmla="*/ 1375575 h 2449001"/>
                <a:gd name="connsiteX13" fmla="*/ 425696 w 798137"/>
                <a:gd name="connsiteY13" fmla="*/ 1331843 h 2449001"/>
                <a:gd name="connsiteX14" fmla="*/ 218310 w 798137"/>
                <a:gd name="connsiteY14" fmla="*/ 0 h 2449001"/>
                <a:gd name="connsiteX15" fmla="*/ 570023 w 798137"/>
                <a:gd name="connsiteY15" fmla="*/ 3422 h 2449001"/>
                <a:gd name="connsiteX16" fmla="*/ 677271 w 798137"/>
                <a:gd name="connsiteY16" fmla="*/ 938156 h 2449001"/>
                <a:gd name="connsiteX17" fmla="*/ 719893 w 798137"/>
                <a:gd name="connsiteY17" fmla="*/ 1307990 h 2449001"/>
                <a:gd name="connsiteX18" fmla="*/ 409792 w 798137"/>
                <a:gd name="connsiteY18" fmla="*/ 1268233 h 2449001"/>
                <a:gd name="connsiteX19" fmla="*/ 99692 w 798137"/>
                <a:gd name="connsiteY19" fmla="*/ 1288111 h 2449001"/>
                <a:gd name="connsiteX20" fmla="*/ 133257 w 798137"/>
                <a:gd name="connsiteY20" fmla="*/ 945913 h 2449001"/>
                <a:gd name="connsiteX21" fmla="*/ 218310 w 798137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07035 w 797686"/>
                <a:gd name="connsiteY6" fmla="*/ 1673750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13878 w 797686"/>
                <a:gd name="connsiteY6" fmla="*/ 1707967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13878 w 797686"/>
                <a:gd name="connsiteY6" fmla="*/ 1707967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96 w 797686"/>
                <a:gd name="connsiteY0" fmla="*/ 1331843 h 2449001"/>
                <a:gd name="connsiteX1" fmla="*/ 537015 w 797686"/>
                <a:gd name="connsiteY1" fmla="*/ 1379551 h 2449001"/>
                <a:gd name="connsiteX2" fmla="*/ 775553 w 797686"/>
                <a:gd name="connsiteY2" fmla="*/ 1406369 h 2449001"/>
                <a:gd name="connsiteX3" fmla="*/ 613659 w 797686"/>
                <a:gd name="connsiteY3" fmla="*/ 1785816 h 2449001"/>
                <a:gd name="connsiteX4" fmla="*/ 604600 w 797686"/>
                <a:gd name="connsiteY4" fmla="*/ 2441050 h 2449001"/>
                <a:gd name="connsiteX5" fmla="*/ 314378 w 797686"/>
                <a:gd name="connsiteY5" fmla="*/ 2445025 h 2449001"/>
                <a:gd name="connsiteX6" fmla="*/ 224143 w 797686"/>
                <a:gd name="connsiteY6" fmla="*/ 1721654 h 2449001"/>
                <a:gd name="connsiteX7" fmla="*/ 203060 w 797686"/>
                <a:gd name="connsiteY7" fmla="*/ 2441050 h 2449001"/>
                <a:gd name="connsiteX8" fmla="*/ 131498 w 797686"/>
                <a:gd name="connsiteY8" fmla="*/ 2449001 h 2449001"/>
                <a:gd name="connsiteX9" fmla="*/ 301 w 797686"/>
                <a:gd name="connsiteY9" fmla="*/ 1701579 h 2449001"/>
                <a:gd name="connsiteX10" fmla="*/ 95814 w 797686"/>
                <a:gd name="connsiteY10" fmla="*/ 1597201 h 2449001"/>
                <a:gd name="connsiteX11" fmla="*/ 84343 w 797686"/>
                <a:gd name="connsiteY11" fmla="*/ 1389262 h 2449001"/>
                <a:gd name="connsiteX12" fmla="*/ 334256 w 797686"/>
                <a:gd name="connsiteY12" fmla="*/ 1375575 h 2449001"/>
                <a:gd name="connsiteX13" fmla="*/ 425696 w 797686"/>
                <a:gd name="connsiteY13" fmla="*/ 1331843 h 2449001"/>
                <a:gd name="connsiteX14" fmla="*/ 218310 w 797686"/>
                <a:gd name="connsiteY14" fmla="*/ 0 h 2449001"/>
                <a:gd name="connsiteX15" fmla="*/ 570023 w 797686"/>
                <a:gd name="connsiteY15" fmla="*/ 3422 h 2449001"/>
                <a:gd name="connsiteX16" fmla="*/ 677271 w 797686"/>
                <a:gd name="connsiteY16" fmla="*/ 938156 h 2449001"/>
                <a:gd name="connsiteX17" fmla="*/ 719893 w 797686"/>
                <a:gd name="connsiteY17" fmla="*/ 1307990 h 2449001"/>
                <a:gd name="connsiteX18" fmla="*/ 409792 w 797686"/>
                <a:gd name="connsiteY18" fmla="*/ 1268233 h 2449001"/>
                <a:gd name="connsiteX19" fmla="*/ 99692 w 797686"/>
                <a:gd name="connsiteY19" fmla="*/ 1288111 h 2449001"/>
                <a:gd name="connsiteX20" fmla="*/ 133257 w 797686"/>
                <a:gd name="connsiteY20" fmla="*/ 945913 h 2449001"/>
                <a:gd name="connsiteX21" fmla="*/ 218310 w 797686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25647 w 797637"/>
                <a:gd name="connsiteY0" fmla="*/ 1331843 h 2449001"/>
                <a:gd name="connsiteX1" fmla="*/ 536966 w 797637"/>
                <a:gd name="connsiteY1" fmla="*/ 1379551 h 2449001"/>
                <a:gd name="connsiteX2" fmla="*/ 775504 w 797637"/>
                <a:gd name="connsiteY2" fmla="*/ 1406369 h 2449001"/>
                <a:gd name="connsiteX3" fmla="*/ 613610 w 797637"/>
                <a:gd name="connsiteY3" fmla="*/ 1785816 h 2449001"/>
                <a:gd name="connsiteX4" fmla="*/ 604551 w 797637"/>
                <a:gd name="connsiteY4" fmla="*/ 2441050 h 2449001"/>
                <a:gd name="connsiteX5" fmla="*/ 314329 w 797637"/>
                <a:gd name="connsiteY5" fmla="*/ 2445025 h 2449001"/>
                <a:gd name="connsiteX6" fmla="*/ 224094 w 797637"/>
                <a:gd name="connsiteY6" fmla="*/ 1721654 h 2449001"/>
                <a:gd name="connsiteX7" fmla="*/ 203011 w 797637"/>
                <a:gd name="connsiteY7" fmla="*/ 2441050 h 2449001"/>
                <a:gd name="connsiteX8" fmla="*/ 131449 w 797637"/>
                <a:gd name="connsiteY8" fmla="*/ 2449001 h 2449001"/>
                <a:gd name="connsiteX9" fmla="*/ 252 w 797637"/>
                <a:gd name="connsiteY9" fmla="*/ 1701579 h 2449001"/>
                <a:gd name="connsiteX10" fmla="*/ 112873 w 797637"/>
                <a:gd name="connsiteY10" fmla="*/ 1641682 h 2449001"/>
                <a:gd name="connsiteX11" fmla="*/ 84294 w 797637"/>
                <a:gd name="connsiteY11" fmla="*/ 1389262 h 2449001"/>
                <a:gd name="connsiteX12" fmla="*/ 334207 w 797637"/>
                <a:gd name="connsiteY12" fmla="*/ 1375575 h 2449001"/>
                <a:gd name="connsiteX13" fmla="*/ 425647 w 797637"/>
                <a:gd name="connsiteY13" fmla="*/ 1331843 h 2449001"/>
                <a:gd name="connsiteX14" fmla="*/ 218261 w 797637"/>
                <a:gd name="connsiteY14" fmla="*/ 0 h 2449001"/>
                <a:gd name="connsiteX15" fmla="*/ 569974 w 797637"/>
                <a:gd name="connsiteY15" fmla="*/ 3422 h 2449001"/>
                <a:gd name="connsiteX16" fmla="*/ 677222 w 797637"/>
                <a:gd name="connsiteY16" fmla="*/ 938156 h 2449001"/>
                <a:gd name="connsiteX17" fmla="*/ 719844 w 797637"/>
                <a:gd name="connsiteY17" fmla="*/ 1307990 h 2449001"/>
                <a:gd name="connsiteX18" fmla="*/ 409743 w 797637"/>
                <a:gd name="connsiteY18" fmla="*/ 1268233 h 2449001"/>
                <a:gd name="connsiteX19" fmla="*/ 99643 w 797637"/>
                <a:gd name="connsiteY19" fmla="*/ 1288111 h 2449001"/>
                <a:gd name="connsiteX20" fmla="*/ 133208 w 797637"/>
                <a:gd name="connsiteY20" fmla="*/ 945913 h 2449001"/>
                <a:gd name="connsiteX21" fmla="*/ 218261 w 797637"/>
                <a:gd name="connsiteY21" fmla="*/ 0 h 2449001"/>
                <a:gd name="connsiteX0" fmla="*/ 405179 w 777169"/>
                <a:gd name="connsiteY0" fmla="*/ 1331843 h 2449001"/>
                <a:gd name="connsiteX1" fmla="*/ 516498 w 777169"/>
                <a:gd name="connsiteY1" fmla="*/ 1379551 h 2449001"/>
                <a:gd name="connsiteX2" fmla="*/ 755036 w 777169"/>
                <a:gd name="connsiteY2" fmla="*/ 1406369 h 2449001"/>
                <a:gd name="connsiteX3" fmla="*/ 593142 w 777169"/>
                <a:gd name="connsiteY3" fmla="*/ 1785816 h 2449001"/>
                <a:gd name="connsiteX4" fmla="*/ 584083 w 777169"/>
                <a:gd name="connsiteY4" fmla="*/ 2441050 h 2449001"/>
                <a:gd name="connsiteX5" fmla="*/ 293861 w 777169"/>
                <a:gd name="connsiteY5" fmla="*/ 2445025 h 2449001"/>
                <a:gd name="connsiteX6" fmla="*/ 203626 w 777169"/>
                <a:gd name="connsiteY6" fmla="*/ 1721654 h 2449001"/>
                <a:gd name="connsiteX7" fmla="*/ 182543 w 777169"/>
                <a:gd name="connsiteY7" fmla="*/ 2441050 h 2449001"/>
                <a:gd name="connsiteX8" fmla="*/ 110981 w 777169"/>
                <a:gd name="connsiteY8" fmla="*/ 2449001 h 2449001"/>
                <a:gd name="connsiteX9" fmla="*/ 313 w 777169"/>
                <a:gd name="connsiteY9" fmla="*/ 1749481 h 2449001"/>
                <a:gd name="connsiteX10" fmla="*/ 92405 w 777169"/>
                <a:gd name="connsiteY10" fmla="*/ 1641682 h 2449001"/>
                <a:gd name="connsiteX11" fmla="*/ 63826 w 777169"/>
                <a:gd name="connsiteY11" fmla="*/ 1389262 h 2449001"/>
                <a:gd name="connsiteX12" fmla="*/ 313739 w 777169"/>
                <a:gd name="connsiteY12" fmla="*/ 1375575 h 2449001"/>
                <a:gd name="connsiteX13" fmla="*/ 405179 w 777169"/>
                <a:gd name="connsiteY13" fmla="*/ 1331843 h 2449001"/>
                <a:gd name="connsiteX14" fmla="*/ 197793 w 777169"/>
                <a:gd name="connsiteY14" fmla="*/ 0 h 2449001"/>
                <a:gd name="connsiteX15" fmla="*/ 549506 w 777169"/>
                <a:gd name="connsiteY15" fmla="*/ 3422 h 2449001"/>
                <a:gd name="connsiteX16" fmla="*/ 656754 w 777169"/>
                <a:gd name="connsiteY16" fmla="*/ 938156 h 2449001"/>
                <a:gd name="connsiteX17" fmla="*/ 699376 w 777169"/>
                <a:gd name="connsiteY17" fmla="*/ 1307990 h 2449001"/>
                <a:gd name="connsiteX18" fmla="*/ 389275 w 777169"/>
                <a:gd name="connsiteY18" fmla="*/ 1268233 h 2449001"/>
                <a:gd name="connsiteX19" fmla="*/ 79175 w 777169"/>
                <a:gd name="connsiteY19" fmla="*/ 1288111 h 2449001"/>
                <a:gd name="connsiteX20" fmla="*/ 112740 w 777169"/>
                <a:gd name="connsiteY20" fmla="*/ 945913 h 2449001"/>
                <a:gd name="connsiteX21" fmla="*/ 197793 w 777169"/>
                <a:gd name="connsiteY21" fmla="*/ 0 h 2449001"/>
                <a:gd name="connsiteX0" fmla="*/ 413332 w 785322"/>
                <a:gd name="connsiteY0" fmla="*/ 1331843 h 2449001"/>
                <a:gd name="connsiteX1" fmla="*/ 524651 w 785322"/>
                <a:gd name="connsiteY1" fmla="*/ 1379551 h 2449001"/>
                <a:gd name="connsiteX2" fmla="*/ 763189 w 785322"/>
                <a:gd name="connsiteY2" fmla="*/ 1406369 h 2449001"/>
                <a:gd name="connsiteX3" fmla="*/ 601295 w 785322"/>
                <a:gd name="connsiteY3" fmla="*/ 1785816 h 2449001"/>
                <a:gd name="connsiteX4" fmla="*/ 592236 w 785322"/>
                <a:gd name="connsiteY4" fmla="*/ 2441050 h 2449001"/>
                <a:gd name="connsiteX5" fmla="*/ 302014 w 785322"/>
                <a:gd name="connsiteY5" fmla="*/ 2445025 h 2449001"/>
                <a:gd name="connsiteX6" fmla="*/ 211779 w 785322"/>
                <a:gd name="connsiteY6" fmla="*/ 1721654 h 2449001"/>
                <a:gd name="connsiteX7" fmla="*/ 190696 w 785322"/>
                <a:gd name="connsiteY7" fmla="*/ 2441050 h 2449001"/>
                <a:gd name="connsiteX8" fmla="*/ 119134 w 785322"/>
                <a:gd name="connsiteY8" fmla="*/ 2449001 h 2449001"/>
                <a:gd name="connsiteX9" fmla="*/ 8466 w 785322"/>
                <a:gd name="connsiteY9" fmla="*/ 1749481 h 2449001"/>
                <a:gd name="connsiteX10" fmla="*/ 100558 w 785322"/>
                <a:gd name="connsiteY10" fmla="*/ 1641682 h 2449001"/>
                <a:gd name="connsiteX11" fmla="*/ 71979 w 785322"/>
                <a:gd name="connsiteY11" fmla="*/ 1389262 h 2449001"/>
                <a:gd name="connsiteX12" fmla="*/ 321892 w 785322"/>
                <a:gd name="connsiteY12" fmla="*/ 1375575 h 2449001"/>
                <a:gd name="connsiteX13" fmla="*/ 413332 w 785322"/>
                <a:gd name="connsiteY13" fmla="*/ 1331843 h 2449001"/>
                <a:gd name="connsiteX14" fmla="*/ 205946 w 785322"/>
                <a:gd name="connsiteY14" fmla="*/ 0 h 2449001"/>
                <a:gd name="connsiteX15" fmla="*/ 557659 w 785322"/>
                <a:gd name="connsiteY15" fmla="*/ 3422 h 2449001"/>
                <a:gd name="connsiteX16" fmla="*/ 664907 w 785322"/>
                <a:gd name="connsiteY16" fmla="*/ 938156 h 2449001"/>
                <a:gd name="connsiteX17" fmla="*/ 707529 w 785322"/>
                <a:gd name="connsiteY17" fmla="*/ 1307990 h 2449001"/>
                <a:gd name="connsiteX18" fmla="*/ 397428 w 785322"/>
                <a:gd name="connsiteY18" fmla="*/ 1268233 h 2449001"/>
                <a:gd name="connsiteX19" fmla="*/ 87328 w 785322"/>
                <a:gd name="connsiteY19" fmla="*/ 1288111 h 2449001"/>
                <a:gd name="connsiteX20" fmla="*/ 120893 w 785322"/>
                <a:gd name="connsiteY20" fmla="*/ 945913 h 2449001"/>
                <a:gd name="connsiteX21" fmla="*/ 205946 w 785322"/>
                <a:gd name="connsiteY21" fmla="*/ 0 h 244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85322" h="2449001">
                  <a:moveTo>
                    <a:pt x="413332" y="1331843"/>
                  </a:moveTo>
                  <a:cubicBezTo>
                    <a:pt x="470316" y="1339795"/>
                    <a:pt x="487545" y="1363648"/>
                    <a:pt x="524651" y="1379551"/>
                  </a:cubicBezTo>
                  <a:cubicBezTo>
                    <a:pt x="598461" y="1388490"/>
                    <a:pt x="730438" y="1342684"/>
                    <a:pt x="763189" y="1406369"/>
                  </a:cubicBezTo>
                  <a:cubicBezTo>
                    <a:pt x="860365" y="1644887"/>
                    <a:pt x="606378" y="1660931"/>
                    <a:pt x="601295" y="1785816"/>
                  </a:cubicBezTo>
                  <a:cubicBezTo>
                    <a:pt x="592018" y="1995200"/>
                    <a:pt x="585610" y="2024932"/>
                    <a:pt x="592236" y="2441050"/>
                  </a:cubicBezTo>
                  <a:lnTo>
                    <a:pt x="302014" y="2445025"/>
                  </a:lnTo>
                  <a:cubicBezTo>
                    <a:pt x="266233" y="2198535"/>
                    <a:pt x="340856" y="1660357"/>
                    <a:pt x="211779" y="1721654"/>
                  </a:cubicBezTo>
                  <a:cubicBezTo>
                    <a:pt x="170697" y="1762736"/>
                    <a:pt x="192021" y="2185283"/>
                    <a:pt x="190696" y="2441050"/>
                  </a:cubicBezTo>
                  <a:cubicBezTo>
                    <a:pt x="146301" y="2445688"/>
                    <a:pt x="179432" y="2445688"/>
                    <a:pt x="119134" y="2449001"/>
                  </a:cubicBezTo>
                  <a:cubicBezTo>
                    <a:pt x="103231" y="1623390"/>
                    <a:pt x="60150" y="1875377"/>
                    <a:pt x="8466" y="1749481"/>
                  </a:cubicBezTo>
                  <a:cubicBezTo>
                    <a:pt x="-31697" y="1604092"/>
                    <a:pt x="83130" y="1642413"/>
                    <a:pt x="100558" y="1641682"/>
                  </a:cubicBezTo>
                  <a:cubicBezTo>
                    <a:pt x="5622" y="1561516"/>
                    <a:pt x="-3874" y="1450657"/>
                    <a:pt x="71979" y="1389262"/>
                  </a:cubicBezTo>
                  <a:cubicBezTo>
                    <a:pt x="119567" y="1358010"/>
                    <a:pt x="239728" y="1375575"/>
                    <a:pt x="321892" y="1375575"/>
                  </a:cubicBezTo>
                  <a:cubicBezTo>
                    <a:pt x="347071" y="1360998"/>
                    <a:pt x="364299" y="1334493"/>
                    <a:pt x="413332" y="1331843"/>
                  </a:cubicBezTo>
                  <a:close/>
                  <a:moveTo>
                    <a:pt x="205946" y="0"/>
                  </a:moveTo>
                  <a:lnTo>
                    <a:pt x="557659" y="3422"/>
                  </a:lnTo>
                  <a:cubicBezTo>
                    <a:pt x="580863" y="327547"/>
                    <a:pt x="489978" y="820211"/>
                    <a:pt x="664907" y="938156"/>
                  </a:cubicBezTo>
                  <a:cubicBezTo>
                    <a:pt x="834535" y="1061401"/>
                    <a:pt x="785141" y="1256861"/>
                    <a:pt x="707529" y="1307990"/>
                  </a:cubicBezTo>
                  <a:cubicBezTo>
                    <a:pt x="596211" y="1362324"/>
                    <a:pt x="496819" y="1313291"/>
                    <a:pt x="397428" y="1268233"/>
                  </a:cubicBezTo>
                  <a:cubicBezTo>
                    <a:pt x="324542" y="1317265"/>
                    <a:pt x="192020" y="1358347"/>
                    <a:pt x="87328" y="1288111"/>
                  </a:cubicBezTo>
                  <a:cubicBezTo>
                    <a:pt x="-33267" y="1184744"/>
                    <a:pt x="58608" y="985670"/>
                    <a:pt x="120893" y="945913"/>
                  </a:cubicBezTo>
                  <a:cubicBezTo>
                    <a:pt x="259584" y="846619"/>
                    <a:pt x="211126" y="365206"/>
                    <a:pt x="205946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4" name="Freeform 108">
              <a:extLst>
                <a:ext uri="{FF2B5EF4-FFF2-40B4-BE49-F238E27FC236}">
                  <a16:creationId xmlns:a16="http://schemas.microsoft.com/office/drawing/2014/main" id="{AE734503-4A12-44A4-B9CB-07567563ECA0}"/>
                </a:ext>
              </a:extLst>
            </p:cNvPr>
            <p:cNvSpPr/>
            <p:nvPr/>
          </p:nvSpPr>
          <p:spPr>
            <a:xfrm>
              <a:off x="6129967" y="2416730"/>
              <a:ext cx="501857" cy="55455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5" name="Oval 8">
              <a:extLst>
                <a:ext uri="{FF2B5EF4-FFF2-40B4-BE49-F238E27FC236}">
                  <a16:creationId xmlns:a16="http://schemas.microsoft.com/office/drawing/2014/main" id="{F265A689-3C2E-4149-A6F0-EC27F2208FE0}"/>
                </a:ext>
              </a:extLst>
            </p:cNvPr>
            <p:cNvSpPr/>
            <p:nvPr/>
          </p:nvSpPr>
          <p:spPr>
            <a:xfrm>
              <a:off x="6967308" y="2429072"/>
              <a:ext cx="527152" cy="52987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166" name="Group 110">
              <a:extLst>
                <a:ext uri="{FF2B5EF4-FFF2-40B4-BE49-F238E27FC236}">
                  <a16:creationId xmlns:a16="http://schemas.microsoft.com/office/drawing/2014/main" id="{9BAB69F7-7CF1-4579-8D25-CF70D3D257E4}"/>
                </a:ext>
              </a:extLst>
            </p:cNvPr>
            <p:cNvGrpSpPr/>
            <p:nvPr/>
          </p:nvGrpSpPr>
          <p:grpSpPr>
            <a:xfrm>
              <a:off x="5291981" y="2416730"/>
              <a:ext cx="501857" cy="554554"/>
              <a:chOff x="4835382" y="73243"/>
              <a:chExt cx="2920830" cy="3227535"/>
            </a:xfrm>
            <a:solidFill>
              <a:srgbClr val="262626"/>
            </a:solidFill>
          </p:grpSpPr>
          <p:sp>
            <p:nvSpPr>
              <p:cNvPr id="167" name="Freeform 111">
                <a:extLst>
                  <a:ext uri="{FF2B5EF4-FFF2-40B4-BE49-F238E27FC236}">
                    <a16:creationId xmlns:a16="http://schemas.microsoft.com/office/drawing/2014/main" id="{75DD0C4C-A0C7-439D-886F-626E36290E2A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68" name="Oval 37">
                <a:extLst>
                  <a:ext uri="{FF2B5EF4-FFF2-40B4-BE49-F238E27FC236}">
                    <a16:creationId xmlns:a16="http://schemas.microsoft.com/office/drawing/2014/main" id="{4240D9E9-5D4C-4642-B744-9949AA377F0E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69" name="Rectangle 19">
              <a:extLst>
                <a:ext uri="{FF2B5EF4-FFF2-40B4-BE49-F238E27FC236}">
                  <a16:creationId xmlns:a16="http://schemas.microsoft.com/office/drawing/2014/main" id="{67FC8D0F-BCD4-4B5B-9A72-1229EC5DAA91}"/>
                </a:ext>
              </a:extLst>
            </p:cNvPr>
            <p:cNvSpPr/>
            <p:nvPr/>
          </p:nvSpPr>
          <p:spPr>
            <a:xfrm>
              <a:off x="4471052" y="2446822"/>
              <a:ext cx="449751" cy="494370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0" name="Freeform 114">
              <a:extLst>
                <a:ext uri="{FF2B5EF4-FFF2-40B4-BE49-F238E27FC236}">
                  <a16:creationId xmlns:a16="http://schemas.microsoft.com/office/drawing/2014/main" id="{6B247A54-52CD-4A02-8567-9C6FBC5E6F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67646" y="2429101"/>
              <a:ext cx="549379" cy="529812"/>
            </a:xfrm>
            <a:custGeom>
              <a:avLst/>
              <a:gdLst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8154 w 3745816"/>
                <a:gd name="connsiteY64" fmla="*/ 1151989 h 3316502"/>
                <a:gd name="connsiteX65" fmla="*/ 289767 w 3745816"/>
                <a:gd name="connsiteY65" fmla="*/ 955441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8154 w 3745816"/>
                <a:gd name="connsiteY64" fmla="*/ 1151989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0265 w 3745816"/>
                <a:gd name="connsiteY64" fmla="*/ 1173717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189917 w 3745816"/>
                <a:gd name="connsiteY51" fmla="*/ 1317105 h 3316502"/>
                <a:gd name="connsiteX52" fmla="*/ 3155798 w 3745816"/>
                <a:gd name="connsiteY52" fmla="*/ 1596884 h 3316502"/>
                <a:gd name="connsiteX53" fmla="*/ 2848723 w 3745816"/>
                <a:gd name="connsiteY53" fmla="*/ 1842544 h 3316502"/>
                <a:gd name="connsiteX54" fmla="*/ 2650831 w 3745816"/>
                <a:gd name="connsiteY54" fmla="*/ 2518108 h 3316502"/>
                <a:gd name="connsiteX55" fmla="*/ 2193630 w 3745816"/>
                <a:gd name="connsiteY55" fmla="*/ 2531756 h 3316502"/>
                <a:gd name="connsiteX56" fmla="*/ 1941147 w 3745816"/>
                <a:gd name="connsiteY56" fmla="*/ 2211033 h 3316502"/>
                <a:gd name="connsiteX57" fmla="*/ 1872908 w 3745816"/>
                <a:gd name="connsiteY57" fmla="*/ 2313392 h 3316502"/>
                <a:gd name="connsiteX58" fmla="*/ 1804669 w 3745816"/>
                <a:gd name="connsiteY58" fmla="*/ 2211033 h 3316502"/>
                <a:gd name="connsiteX59" fmla="*/ 1552186 w 3745816"/>
                <a:gd name="connsiteY59" fmla="*/ 2531756 h 3316502"/>
                <a:gd name="connsiteX60" fmla="*/ 1094985 w 3745816"/>
                <a:gd name="connsiteY60" fmla="*/ 2518108 h 3316502"/>
                <a:gd name="connsiteX61" fmla="*/ 897093 w 3745816"/>
                <a:gd name="connsiteY61" fmla="*/ 1842544 h 3316502"/>
                <a:gd name="connsiteX62" fmla="*/ 590018 w 3745816"/>
                <a:gd name="connsiteY62" fmla="*/ 1596884 h 3316502"/>
                <a:gd name="connsiteX63" fmla="*/ 555899 w 3745816"/>
                <a:gd name="connsiteY63" fmla="*/ 1317105 h 3316502"/>
                <a:gd name="connsiteX64" fmla="*/ 380265 w 3745816"/>
                <a:gd name="connsiteY64" fmla="*/ 1173717 h 3316502"/>
                <a:gd name="connsiteX65" fmla="*/ 289767 w 3745816"/>
                <a:gd name="connsiteY65" fmla="*/ 1006142 h 3316502"/>
                <a:gd name="connsiteX66" fmla="*/ 125994 w 3745816"/>
                <a:gd name="connsiteY66" fmla="*/ 921320 h 3316502"/>
                <a:gd name="connsiteX67" fmla="*/ 665081 w 3745816"/>
                <a:gd name="connsiteY67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370271 w 3745816"/>
                <a:gd name="connsiteY51" fmla="*/ 1159232 h 3316502"/>
                <a:gd name="connsiteX52" fmla="*/ 3189917 w 3745816"/>
                <a:gd name="connsiteY52" fmla="*/ 1317105 h 3316502"/>
                <a:gd name="connsiteX53" fmla="*/ 3155798 w 3745816"/>
                <a:gd name="connsiteY53" fmla="*/ 1596884 h 3316502"/>
                <a:gd name="connsiteX54" fmla="*/ 2848723 w 3745816"/>
                <a:gd name="connsiteY54" fmla="*/ 1842544 h 3316502"/>
                <a:gd name="connsiteX55" fmla="*/ 2650831 w 3745816"/>
                <a:gd name="connsiteY55" fmla="*/ 2518108 h 3316502"/>
                <a:gd name="connsiteX56" fmla="*/ 2193630 w 3745816"/>
                <a:gd name="connsiteY56" fmla="*/ 2531756 h 3316502"/>
                <a:gd name="connsiteX57" fmla="*/ 1941147 w 3745816"/>
                <a:gd name="connsiteY57" fmla="*/ 2211033 h 3316502"/>
                <a:gd name="connsiteX58" fmla="*/ 1872908 w 3745816"/>
                <a:gd name="connsiteY58" fmla="*/ 2313392 h 3316502"/>
                <a:gd name="connsiteX59" fmla="*/ 1804669 w 3745816"/>
                <a:gd name="connsiteY59" fmla="*/ 2211033 h 3316502"/>
                <a:gd name="connsiteX60" fmla="*/ 1552186 w 3745816"/>
                <a:gd name="connsiteY60" fmla="*/ 2531756 h 3316502"/>
                <a:gd name="connsiteX61" fmla="*/ 1094985 w 3745816"/>
                <a:gd name="connsiteY61" fmla="*/ 2518108 h 3316502"/>
                <a:gd name="connsiteX62" fmla="*/ 897093 w 3745816"/>
                <a:gd name="connsiteY62" fmla="*/ 1842544 h 3316502"/>
                <a:gd name="connsiteX63" fmla="*/ 590018 w 3745816"/>
                <a:gd name="connsiteY63" fmla="*/ 1596884 h 3316502"/>
                <a:gd name="connsiteX64" fmla="*/ 555899 w 3745816"/>
                <a:gd name="connsiteY64" fmla="*/ 1317105 h 3316502"/>
                <a:gd name="connsiteX65" fmla="*/ 380265 w 3745816"/>
                <a:gd name="connsiteY65" fmla="*/ 1173717 h 3316502"/>
                <a:gd name="connsiteX66" fmla="*/ 289767 w 3745816"/>
                <a:gd name="connsiteY66" fmla="*/ 1006142 h 3316502"/>
                <a:gd name="connsiteX67" fmla="*/ 125994 w 3745816"/>
                <a:gd name="connsiteY67" fmla="*/ 921320 h 3316502"/>
                <a:gd name="connsiteX68" fmla="*/ 665081 w 3745816"/>
                <a:gd name="connsiteY68" fmla="*/ 96 h 3316502"/>
                <a:gd name="connsiteX0" fmla="*/ 2500704 w 3745816"/>
                <a:gd name="connsiteY0" fmla="*/ 2026790 h 3316502"/>
                <a:gd name="connsiteX1" fmla="*/ 2261868 w 3745816"/>
                <a:gd name="connsiteY1" fmla="*/ 2108676 h 3316502"/>
                <a:gd name="connsiteX2" fmla="*/ 2364227 w 3745816"/>
                <a:gd name="connsiteY2" fmla="*/ 2313393 h 3316502"/>
                <a:gd name="connsiteX3" fmla="*/ 2500704 w 3745816"/>
                <a:gd name="connsiteY3" fmla="*/ 2026790 h 3316502"/>
                <a:gd name="connsiteX4" fmla="*/ 1245112 w 3745816"/>
                <a:gd name="connsiteY4" fmla="*/ 2026790 h 3316502"/>
                <a:gd name="connsiteX5" fmla="*/ 1381589 w 3745816"/>
                <a:gd name="connsiteY5" fmla="*/ 2313393 h 3316502"/>
                <a:gd name="connsiteX6" fmla="*/ 1483948 w 3745816"/>
                <a:gd name="connsiteY6" fmla="*/ 2108676 h 3316502"/>
                <a:gd name="connsiteX7" fmla="*/ 1245112 w 3745816"/>
                <a:gd name="connsiteY7" fmla="*/ 2026790 h 3316502"/>
                <a:gd name="connsiteX8" fmla="*/ 3185000 w 3745816"/>
                <a:gd name="connsiteY8" fmla="*/ 1670667 h 3316502"/>
                <a:gd name="connsiteX9" fmla="*/ 3244509 w 3745816"/>
                <a:gd name="connsiteY9" fmla="*/ 1692418 h 3316502"/>
                <a:gd name="connsiteX10" fmla="*/ 3380986 w 3745816"/>
                <a:gd name="connsiteY10" fmla="*/ 1856191 h 3316502"/>
                <a:gd name="connsiteX11" fmla="*/ 3599350 w 3745816"/>
                <a:gd name="connsiteY11" fmla="*/ 1903959 h 3316502"/>
                <a:gd name="connsiteX12" fmla="*/ 3735827 w 3745816"/>
                <a:gd name="connsiteY12" fmla="*/ 2142795 h 3316502"/>
                <a:gd name="connsiteX13" fmla="*/ 3572054 w 3745816"/>
                <a:gd name="connsiteY13" fmla="*/ 2620466 h 3316502"/>
                <a:gd name="connsiteX14" fmla="*/ 3551583 w 3745816"/>
                <a:gd name="connsiteY14" fmla="*/ 3316502 h 3316502"/>
                <a:gd name="connsiteX15" fmla="*/ 3292276 w 3745816"/>
                <a:gd name="connsiteY15" fmla="*/ 3302855 h 3316502"/>
                <a:gd name="connsiteX16" fmla="*/ 3271804 w 3745816"/>
                <a:gd name="connsiteY16" fmla="*/ 2511284 h 3316502"/>
                <a:gd name="connsiteX17" fmla="*/ 3278628 w 3745816"/>
                <a:gd name="connsiteY17" fmla="*/ 2272449 h 3316502"/>
                <a:gd name="connsiteX18" fmla="*/ 3128502 w 3745816"/>
                <a:gd name="connsiteY18" fmla="*/ 2108675 h 3316502"/>
                <a:gd name="connsiteX19" fmla="*/ 2869195 w 3745816"/>
                <a:gd name="connsiteY19" fmla="*/ 2019965 h 3316502"/>
                <a:gd name="connsiteX20" fmla="*/ 3185000 w 3745816"/>
                <a:gd name="connsiteY20" fmla="*/ 1670667 h 3316502"/>
                <a:gd name="connsiteX21" fmla="*/ 560816 w 3745816"/>
                <a:gd name="connsiteY21" fmla="*/ 1670667 h 3316502"/>
                <a:gd name="connsiteX22" fmla="*/ 876621 w 3745816"/>
                <a:gd name="connsiteY22" fmla="*/ 2019965 h 3316502"/>
                <a:gd name="connsiteX23" fmla="*/ 617314 w 3745816"/>
                <a:gd name="connsiteY23" fmla="*/ 2108675 h 3316502"/>
                <a:gd name="connsiteX24" fmla="*/ 467188 w 3745816"/>
                <a:gd name="connsiteY24" fmla="*/ 2272449 h 3316502"/>
                <a:gd name="connsiteX25" fmla="*/ 474012 w 3745816"/>
                <a:gd name="connsiteY25" fmla="*/ 2511284 h 3316502"/>
                <a:gd name="connsiteX26" fmla="*/ 453540 w 3745816"/>
                <a:gd name="connsiteY26" fmla="*/ 3302855 h 3316502"/>
                <a:gd name="connsiteX27" fmla="*/ 194233 w 3745816"/>
                <a:gd name="connsiteY27" fmla="*/ 3316502 h 3316502"/>
                <a:gd name="connsiteX28" fmla="*/ 173762 w 3745816"/>
                <a:gd name="connsiteY28" fmla="*/ 2620466 h 3316502"/>
                <a:gd name="connsiteX29" fmla="*/ 9989 w 3745816"/>
                <a:gd name="connsiteY29" fmla="*/ 2142795 h 3316502"/>
                <a:gd name="connsiteX30" fmla="*/ 146466 w 3745816"/>
                <a:gd name="connsiteY30" fmla="*/ 1903959 h 3316502"/>
                <a:gd name="connsiteX31" fmla="*/ 364830 w 3745816"/>
                <a:gd name="connsiteY31" fmla="*/ 1856191 h 3316502"/>
                <a:gd name="connsiteX32" fmla="*/ 501307 w 3745816"/>
                <a:gd name="connsiteY32" fmla="*/ 1692418 h 3316502"/>
                <a:gd name="connsiteX33" fmla="*/ 560816 w 3745816"/>
                <a:gd name="connsiteY33" fmla="*/ 1670667 h 3316502"/>
                <a:gd name="connsiteX34" fmla="*/ 2609647 w 3745816"/>
                <a:gd name="connsiteY34" fmla="*/ 1003649 h 3316502"/>
                <a:gd name="connsiteX35" fmla="*/ 2234575 w 3745816"/>
                <a:gd name="connsiteY35" fmla="*/ 1385343 h 3316502"/>
                <a:gd name="connsiteX36" fmla="*/ 1968444 w 3745816"/>
                <a:gd name="connsiteY36" fmla="*/ 1951725 h 3316502"/>
                <a:gd name="connsiteX37" fmla="*/ 2248223 w 3745816"/>
                <a:gd name="connsiteY37" fmla="*/ 1897134 h 3316502"/>
                <a:gd name="connsiteX38" fmla="*/ 2644008 w 3745816"/>
                <a:gd name="connsiteY38" fmla="*/ 1010029 h 3316502"/>
                <a:gd name="connsiteX39" fmla="*/ 2609647 w 3745816"/>
                <a:gd name="connsiteY39" fmla="*/ 1003649 h 3316502"/>
                <a:gd name="connsiteX40" fmla="*/ 1136169 w 3745816"/>
                <a:gd name="connsiteY40" fmla="*/ 1003649 h 3316502"/>
                <a:gd name="connsiteX41" fmla="*/ 1101808 w 3745816"/>
                <a:gd name="connsiteY41" fmla="*/ 1010029 h 3316502"/>
                <a:gd name="connsiteX42" fmla="*/ 1497593 w 3745816"/>
                <a:gd name="connsiteY42" fmla="*/ 1897134 h 3316502"/>
                <a:gd name="connsiteX43" fmla="*/ 1777372 w 3745816"/>
                <a:gd name="connsiteY43" fmla="*/ 1951725 h 3316502"/>
                <a:gd name="connsiteX44" fmla="*/ 1511241 w 3745816"/>
                <a:gd name="connsiteY44" fmla="*/ 1385343 h 3316502"/>
                <a:gd name="connsiteX45" fmla="*/ 1136169 w 3745816"/>
                <a:gd name="connsiteY45" fmla="*/ 1003649 h 3316502"/>
                <a:gd name="connsiteX46" fmla="*/ 665081 w 3745816"/>
                <a:gd name="connsiteY46" fmla="*/ 96 h 3316502"/>
                <a:gd name="connsiteX47" fmla="*/ 1862679 w 3745816"/>
                <a:gd name="connsiteY47" fmla="*/ 634117 h 3316502"/>
                <a:gd name="connsiteX48" fmla="*/ 3080735 w 3745816"/>
                <a:gd name="connsiteY48" fmla="*/ 96 h 3316502"/>
                <a:gd name="connsiteX49" fmla="*/ 3619822 w 3745816"/>
                <a:gd name="connsiteY49" fmla="*/ 921320 h 3316502"/>
                <a:gd name="connsiteX50" fmla="*/ 3456049 w 3745816"/>
                <a:gd name="connsiteY50" fmla="*/ 955441 h 3316502"/>
                <a:gd name="connsiteX51" fmla="*/ 3370271 w 3745816"/>
                <a:gd name="connsiteY51" fmla="*/ 1159232 h 3316502"/>
                <a:gd name="connsiteX52" fmla="*/ 3189917 w 3745816"/>
                <a:gd name="connsiteY52" fmla="*/ 1317105 h 3316502"/>
                <a:gd name="connsiteX53" fmla="*/ 3155798 w 3745816"/>
                <a:gd name="connsiteY53" fmla="*/ 1596884 h 3316502"/>
                <a:gd name="connsiteX54" fmla="*/ 2848723 w 3745816"/>
                <a:gd name="connsiteY54" fmla="*/ 1842544 h 3316502"/>
                <a:gd name="connsiteX55" fmla="*/ 2650831 w 3745816"/>
                <a:gd name="connsiteY55" fmla="*/ 2518108 h 3316502"/>
                <a:gd name="connsiteX56" fmla="*/ 2193630 w 3745816"/>
                <a:gd name="connsiteY56" fmla="*/ 2531756 h 3316502"/>
                <a:gd name="connsiteX57" fmla="*/ 1941147 w 3745816"/>
                <a:gd name="connsiteY57" fmla="*/ 2211033 h 3316502"/>
                <a:gd name="connsiteX58" fmla="*/ 1872908 w 3745816"/>
                <a:gd name="connsiteY58" fmla="*/ 2313392 h 3316502"/>
                <a:gd name="connsiteX59" fmla="*/ 1804669 w 3745816"/>
                <a:gd name="connsiteY59" fmla="*/ 2211033 h 3316502"/>
                <a:gd name="connsiteX60" fmla="*/ 1552186 w 3745816"/>
                <a:gd name="connsiteY60" fmla="*/ 2531756 h 3316502"/>
                <a:gd name="connsiteX61" fmla="*/ 1094985 w 3745816"/>
                <a:gd name="connsiteY61" fmla="*/ 2518108 h 3316502"/>
                <a:gd name="connsiteX62" fmla="*/ 897093 w 3745816"/>
                <a:gd name="connsiteY62" fmla="*/ 1842544 h 3316502"/>
                <a:gd name="connsiteX63" fmla="*/ 590018 w 3745816"/>
                <a:gd name="connsiteY63" fmla="*/ 1596884 h 3316502"/>
                <a:gd name="connsiteX64" fmla="*/ 555899 w 3745816"/>
                <a:gd name="connsiteY64" fmla="*/ 1317105 h 3316502"/>
                <a:gd name="connsiteX65" fmla="*/ 380265 w 3745816"/>
                <a:gd name="connsiteY65" fmla="*/ 1173717 h 3316502"/>
                <a:gd name="connsiteX66" fmla="*/ 289767 w 3745816"/>
                <a:gd name="connsiteY66" fmla="*/ 1006142 h 3316502"/>
                <a:gd name="connsiteX67" fmla="*/ 125994 w 3745816"/>
                <a:gd name="connsiteY67" fmla="*/ 921320 h 3316502"/>
                <a:gd name="connsiteX68" fmla="*/ 665081 w 3745816"/>
                <a:gd name="connsiteY68" fmla="*/ 96 h 3316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745816" h="3316502">
                  <a:moveTo>
                    <a:pt x="2500704" y="2026790"/>
                  </a:moveTo>
                  <a:cubicBezTo>
                    <a:pt x="2380149" y="2047261"/>
                    <a:pt x="2334656" y="2081381"/>
                    <a:pt x="2261868" y="2108676"/>
                  </a:cubicBezTo>
                  <a:cubicBezTo>
                    <a:pt x="2220926" y="2245154"/>
                    <a:pt x="2248220" y="2327040"/>
                    <a:pt x="2364227" y="2313393"/>
                  </a:cubicBezTo>
                  <a:cubicBezTo>
                    <a:pt x="2491606" y="2272450"/>
                    <a:pt x="2502979" y="2190563"/>
                    <a:pt x="2500704" y="2026790"/>
                  </a:cubicBezTo>
                  <a:close/>
                  <a:moveTo>
                    <a:pt x="1245112" y="2026790"/>
                  </a:moveTo>
                  <a:cubicBezTo>
                    <a:pt x="1242837" y="2190563"/>
                    <a:pt x="1254210" y="2272450"/>
                    <a:pt x="1381589" y="2313393"/>
                  </a:cubicBezTo>
                  <a:cubicBezTo>
                    <a:pt x="1497596" y="2327040"/>
                    <a:pt x="1524890" y="2245154"/>
                    <a:pt x="1483948" y="2108676"/>
                  </a:cubicBezTo>
                  <a:cubicBezTo>
                    <a:pt x="1411160" y="2081381"/>
                    <a:pt x="1365667" y="2047261"/>
                    <a:pt x="1245112" y="2026790"/>
                  </a:cubicBezTo>
                  <a:close/>
                  <a:moveTo>
                    <a:pt x="3185000" y="1670667"/>
                  </a:moveTo>
                  <a:cubicBezTo>
                    <a:pt x="3206444" y="1672444"/>
                    <a:pt x="3226596" y="1679339"/>
                    <a:pt x="3244509" y="1692418"/>
                  </a:cubicBezTo>
                  <a:cubicBezTo>
                    <a:pt x="3340044" y="1731086"/>
                    <a:pt x="3210389" y="1885761"/>
                    <a:pt x="3380986" y="1856191"/>
                  </a:cubicBezTo>
                  <a:cubicBezTo>
                    <a:pt x="3424203" y="1826621"/>
                    <a:pt x="3528837" y="1837994"/>
                    <a:pt x="3599350" y="1903959"/>
                  </a:cubicBezTo>
                  <a:cubicBezTo>
                    <a:pt x="3647117" y="1983571"/>
                    <a:pt x="3783594" y="2056359"/>
                    <a:pt x="3735827" y="2142795"/>
                  </a:cubicBezTo>
                  <a:cubicBezTo>
                    <a:pt x="3653941" y="2374806"/>
                    <a:pt x="3606173" y="2422574"/>
                    <a:pt x="3572054" y="2620466"/>
                  </a:cubicBezTo>
                  <a:cubicBezTo>
                    <a:pt x="3574328" y="2882048"/>
                    <a:pt x="3542485" y="3061744"/>
                    <a:pt x="3551583" y="3316502"/>
                  </a:cubicBezTo>
                  <a:lnTo>
                    <a:pt x="3292276" y="3302855"/>
                  </a:lnTo>
                  <a:cubicBezTo>
                    <a:pt x="3310472" y="3025350"/>
                    <a:pt x="3315022" y="2788789"/>
                    <a:pt x="3271804" y="2511284"/>
                  </a:cubicBezTo>
                  <a:cubicBezTo>
                    <a:pt x="3217213" y="2465791"/>
                    <a:pt x="3189917" y="2399828"/>
                    <a:pt x="3278628" y="2272449"/>
                  </a:cubicBezTo>
                  <a:cubicBezTo>
                    <a:pt x="3244509" y="2190562"/>
                    <a:pt x="3271804" y="2142795"/>
                    <a:pt x="3128502" y="2108675"/>
                  </a:cubicBezTo>
                  <a:cubicBezTo>
                    <a:pt x="3042066" y="2051809"/>
                    <a:pt x="2921512" y="2165541"/>
                    <a:pt x="2869195" y="2019965"/>
                  </a:cubicBezTo>
                  <a:cubicBezTo>
                    <a:pt x="2821427" y="1896567"/>
                    <a:pt x="3034887" y="1658228"/>
                    <a:pt x="3185000" y="1670667"/>
                  </a:cubicBezTo>
                  <a:close/>
                  <a:moveTo>
                    <a:pt x="560816" y="1670667"/>
                  </a:moveTo>
                  <a:cubicBezTo>
                    <a:pt x="710929" y="1658228"/>
                    <a:pt x="924389" y="1896567"/>
                    <a:pt x="876621" y="2019965"/>
                  </a:cubicBezTo>
                  <a:cubicBezTo>
                    <a:pt x="824304" y="2165541"/>
                    <a:pt x="703750" y="2051809"/>
                    <a:pt x="617314" y="2108675"/>
                  </a:cubicBezTo>
                  <a:cubicBezTo>
                    <a:pt x="474012" y="2142795"/>
                    <a:pt x="501307" y="2190562"/>
                    <a:pt x="467188" y="2272449"/>
                  </a:cubicBezTo>
                  <a:cubicBezTo>
                    <a:pt x="555899" y="2399828"/>
                    <a:pt x="528603" y="2465791"/>
                    <a:pt x="474012" y="2511284"/>
                  </a:cubicBezTo>
                  <a:cubicBezTo>
                    <a:pt x="430794" y="2788789"/>
                    <a:pt x="435344" y="3025350"/>
                    <a:pt x="453540" y="3302855"/>
                  </a:cubicBezTo>
                  <a:lnTo>
                    <a:pt x="194233" y="3316502"/>
                  </a:lnTo>
                  <a:cubicBezTo>
                    <a:pt x="203331" y="3061744"/>
                    <a:pt x="171488" y="2882048"/>
                    <a:pt x="173762" y="2620466"/>
                  </a:cubicBezTo>
                  <a:cubicBezTo>
                    <a:pt x="139643" y="2422574"/>
                    <a:pt x="91875" y="2374806"/>
                    <a:pt x="9989" y="2142795"/>
                  </a:cubicBezTo>
                  <a:cubicBezTo>
                    <a:pt x="-37778" y="2056359"/>
                    <a:pt x="98699" y="1983571"/>
                    <a:pt x="146466" y="1903959"/>
                  </a:cubicBezTo>
                  <a:cubicBezTo>
                    <a:pt x="216979" y="1837994"/>
                    <a:pt x="321613" y="1826621"/>
                    <a:pt x="364830" y="1856191"/>
                  </a:cubicBezTo>
                  <a:cubicBezTo>
                    <a:pt x="535427" y="1885761"/>
                    <a:pt x="405772" y="1731086"/>
                    <a:pt x="501307" y="1692418"/>
                  </a:cubicBezTo>
                  <a:cubicBezTo>
                    <a:pt x="519220" y="1679339"/>
                    <a:pt x="539372" y="1672444"/>
                    <a:pt x="560816" y="1670667"/>
                  </a:cubicBezTo>
                  <a:close/>
                  <a:moveTo>
                    <a:pt x="2609647" y="1003649"/>
                  </a:moveTo>
                  <a:cubicBezTo>
                    <a:pt x="2444889" y="994437"/>
                    <a:pt x="2381715" y="1312839"/>
                    <a:pt x="2234575" y="1385343"/>
                  </a:cubicBezTo>
                  <a:cubicBezTo>
                    <a:pt x="2013936" y="1460406"/>
                    <a:pt x="1963895" y="1651474"/>
                    <a:pt x="1968444" y="1951725"/>
                  </a:cubicBezTo>
                  <a:cubicBezTo>
                    <a:pt x="1979817" y="2035887"/>
                    <a:pt x="2134492" y="1956274"/>
                    <a:pt x="2248223" y="1897134"/>
                  </a:cubicBezTo>
                  <a:cubicBezTo>
                    <a:pt x="2393799" y="1812972"/>
                    <a:pt x="2839626" y="1121486"/>
                    <a:pt x="2644008" y="1010029"/>
                  </a:cubicBezTo>
                  <a:cubicBezTo>
                    <a:pt x="2632066" y="1006333"/>
                    <a:pt x="2620631" y="1004263"/>
                    <a:pt x="2609647" y="1003649"/>
                  </a:cubicBezTo>
                  <a:close/>
                  <a:moveTo>
                    <a:pt x="1136169" y="1003649"/>
                  </a:moveTo>
                  <a:cubicBezTo>
                    <a:pt x="1125185" y="1004263"/>
                    <a:pt x="1113750" y="1006333"/>
                    <a:pt x="1101808" y="1010029"/>
                  </a:cubicBezTo>
                  <a:cubicBezTo>
                    <a:pt x="906190" y="1121486"/>
                    <a:pt x="1352017" y="1812972"/>
                    <a:pt x="1497593" y="1897134"/>
                  </a:cubicBezTo>
                  <a:cubicBezTo>
                    <a:pt x="1611324" y="1956274"/>
                    <a:pt x="1765999" y="2035887"/>
                    <a:pt x="1777372" y="1951725"/>
                  </a:cubicBezTo>
                  <a:cubicBezTo>
                    <a:pt x="1781921" y="1651474"/>
                    <a:pt x="1731880" y="1460406"/>
                    <a:pt x="1511241" y="1385343"/>
                  </a:cubicBezTo>
                  <a:cubicBezTo>
                    <a:pt x="1364101" y="1312839"/>
                    <a:pt x="1300927" y="994437"/>
                    <a:pt x="1136169" y="1003649"/>
                  </a:cubicBezTo>
                  <a:close/>
                  <a:moveTo>
                    <a:pt x="665081" y="96"/>
                  </a:moveTo>
                  <a:cubicBezTo>
                    <a:pt x="1486802" y="-2174"/>
                    <a:pt x="1309537" y="573200"/>
                    <a:pt x="1862679" y="634117"/>
                  </a:cubicBezTo>
                  <a:cubicBezTo>
                    <a:pt x="2415888" y="573192"/>
                    <a:pt x="2259021" y="-2174"/>
                    <a:pt x="3080735" y="96"/>
                  </a:cubicBezTo>
                  <a:cubicBezTo>
                    <a:pt x="3608448" y="-9003"/>
                    <a:pt x="3767673" y="636991"/>
                    <a:pt x="3619822" y="921320"/>
                  </a:cubicBezTo>
                  <a:cubicBezTo>
                    <a:pt x="3590251" y="1010030"/>
                    <a:pt x="3519739" y="941793"/>
                    <a:pt x="3456049" y="955441"/>
                  </a:cubicBezTo>
                  <a:cubicBezTo>
                    <a:pt x="3416937" y="1011300"/>
                    <a:pt x="3385716" y="1096130"/>
                    <a:pt x="3370271" y="1159232"/>
                  </a:cubicBezTo>
                  <a:lnTo>
                    <a:pt x="3189917" y="1317105"/>
                  </a:lnTo>
                  <a:cubicBezTo>
                    <a:pt x="3271804" y="1426286"/>
                    <a:pt x="3258156" y="1555942"/>
                    <a:pt x="3155798" y="1596884"/>
                  </a:cubicBezTo>
                  <a:cubicBezTo>
                    <a:pt x="2973828" y="1651475"/>
                    <a:pt x="2866920" y="1726538"/>
                    <a:pt x="2848723" y="1842544"/>
                  </a:cubicBezTo>
                  <a:cubicBezTo>
                    <a:pt x="2830525" y="2001768"/>
                    <a:pt x="2832803" y="2481714"/>
                    <a:pt x="2650831" y="2518108"/>
                  </a:cubicBezTo>
                  <a:cubicBezTo>
                    <a:pt x="2498431" y="2522657"/>
                    <a:pt x="2373325" y="2513559"/>
                    <a:pt x="2193630" y="2531756"/>
                  </a:cubicBezTo>
                  <a:cubicBezTo>
                    <a:pt x="2088997" y="2522657"/>
                    <a:pt x="1998012" y="2349785"/>
                    <a:pt x="1941147" y="2211033"/>
                  </a:cubicBezTo>
                  <a:lnTo>
                    <a:pt x="1872908" y="2313392"/>
                  </a:lnTo>
                  <a:lnTo>
                    <a:pt x="1804669" y="2211033"/>
                  </a:lnTo>
                  <a:cubicBezTo>
                    <a:pt x="1747804" y="2349785"/>
                    <a:pt x="1656819" y="2522657"/>
                    <a:pt x="1552186" y="2531756"/>
                  </a:cubicBezTo>
                  <a:cubicBezTo>
                    <a:pt x="1372491" y="2513559"/>
                    <a:pt x="1247385" y="2522657"/>
                    <a:pt x="1094985" y="2518108"/>
                  </a:cubicBezTo>
                  <a:cubicBezTo>
                    <a:pt x="913013" y="2481714"/>
                    <a:pt x="915291" y="2001768"/>
                    <a:pt x="897093" y="1842544"/>
                  </a:cubicBezTo>
                  <a:cubicBezTo>
                    <a:pt x="878896" y="1726538"/>
                    <a:pt x="771988" y="1651475"/>
                    <a:pt x="590018" y="1596884"/>
                  </a:cubicBezTo>
                  <a:cubicBezTo>
                    <a:pt x="487660" y="1555942"/>
                    <a:pt x="474012" y="1426286"/>
                    <a:pt x="555899" y="1317105"/>
                  </a:cubicBezTo>
                  <a:cubicBezTo>
                    <a:pt x="497354" y="1247580"/>
                    <a:pt x="494034" y="1228756"/>
                    <a:pt x="380265" y="1173717"/>
                  </a:cubicBezTo>
                  <a:cubicBezTo>
                    <a:pt x="350099" y="1122687"/>
                    <a:pt x="319933" y="1057172"/>
                    <a:pt x="289767" y="1006142"/>
                  </a:cubicBezTo>
                  <a:cubicBezTo>
                    <a:pt x="226077" y="992494"/>
                    <a:pt x="155565" y="1010030"/>
                    <a:pt x="125994" y="921320"/>
                  </a:cubicBezTo>
                  <a:cubicBezTo>
                    <a:pt x="-21857" y="636991"/>
                    <a:pt x="137368" y="-9003"/>
                    <a:pt x="665081" y="96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1" name="Rounded Rectangle 31">
              <a:extLst>
                <a:ext uri="{FF2B5EF4-FFF2-40B4-BE49-F238E27FC236}">
                  <a16:creationId xmlns:a16="http://schemas.microsoft.com/office/drawing/2014/main" id="{EBA619CC-728D-4B51-80D3-01ADB7D971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09610" y="3571006"/>
              <a:ext cx="372634" cy="529812"/>
            </a:xfrm>
            <a:custGeom>
              <a:avLst/>
              <a:gdLst/>
              <a:ahLst/>
              <a:cxnLst/>
              <a:rect l="l" t="t" r="r" b="b"/>
              <a:pathLst>
                <a:path w="2273269" h="3232141">
                  <a:moveTo>
                    <a:pt x="1301358" y="1224998"/>
                  </a:moveTo>
                  <a:cubicBezTo>
                    <a:pt x="1288512" y="1224739"/>
                    <a:pt x="1275404" y="1226994"/>
                    <a:pt x="1262722" y="1232060"/>
                  </a:cubicBezTo>
                  <a:cubicBezTo>
                    <a:pt x="1224020" y="1247517"/>
                    <a:pt x="1200469" y="1284678"/>
                    <a:pt x="1200858" y="1323955"/>
                  </a:cubicBezTo>
                  <a:lnTo>
                    <a:pt x="1068969" y="1816173"/>
                  </a:lnTo>
                  <a:lnTo>
                    <a:pt x="975827" y="1468563"/>
                  </a:lnTo>
                  <a:cubicBezTo>
                    <a:pt x="965224" y="1428990"/>
                    <a:pt x="932065" y="1401484"/>
                    <a:pt x="893889" y="1396168"/>
                  </a:cubicBezTo>
                  <a:cubicBezTo>
                    <a:pt x="887581" y="1395290"/>
                    <a:pt x="881136" y="1395017"/>
                    <a:pt x="874749" y="1397368"/>
                  </a:cubicBezTo>
                  <a:lnTo>
                    <a:pt x="873048" y="1397069"/>
                  </a:lnTo>
                  <a:cubicBezTo>
                    <a:pt x="871822" y="1397102"/>
                    <a:pt x="870599" y="1397158"/>
                    <a:pt x="869409" y="1397702"/>
                  </a:cubicBezTo>
                  <a:lnTo>
                    <a:pt x="854690" y="1398625"/>
                  </a:lnTo>
                  <a:cubicBezTo>
                    <a:pt x="852870" y="1399112"/>
                    <a:pt x="851076" y="1399648"/>
                    <a:pt x="849610" y="1401148"/>
                  </a:cubicBezTo>
                  <a:cubicBezTo>
                    <a:pt x="820426" y="1408603"/>
                    <a:pt x="795399" y="1429720"/>
                    <a:pt x="783580" y="1459921"/>
                  </a:cubicBezTo>
                  <a:lnTo>
                    <a:pt x="576552" y="1988920"/>
                  </a:lnTo>
                  <a:lnTo>
                    <a:pt x="360960" y="1988920"/>
                  </a:lnTo>
                  <a:cubicBezTo>
                    <a:pt x="306335" y="1988920"/>
                    <a:pt x="262052" y="2033203"/>
                    <a:pt x="262052" y="2087828"/>
                  </a:cubicBezTo>
                  <a:cubicBezTo>
                    <a:pt x="262052" y="2142453"/>
                    <a:pt x="306335" y="2186736"/>
                    <a:pt x="360960" y="2186736"/>
                  </a:cubicBezTo>
                  <a:lnTo>
                    <a:pt x="624414" y="2186736"/>
                  </a:lnTo>
                  <a:cubicBezTo>
                    <a:pt x="655679" y="2194749"/>
                    <a:pt x="687884" y="2184847"/>
                    <a:pt x="710155" y="2162843"/>
                  </a:cubicBezTo>
                  <a:cubicBezTo>
                    <a:pt x="728043" y="2149675"/>
                    <a:pt x="740236" y="2129868"/>
                    <a:pt x="742804" y="2106901"/>
                  </a:cubicBezTo>
                  <a:lnTo>
                    <a:pt x="861090" y="1804659"/>
                  </a:lnTo>
                  <a:lnTo>
                    <a:pt x="967256" y="2200878"/>
                  </a:lnTo>
                  <a:cubicBezTo>
                    <a:pt x="956121" y="2251327"/>
                    <a:pt x="986997" y="2301788"/>
                    <a:pt x="1037612" y="2315350"/>
                  </a:cubicBezTo>
                  <a:cubicBezTo>
                    <a:pt x="1044252" y="2317129"/>
                    <a:pt x="1050915" y="2318189"/>
                    <a:pt x="1057633" y="2316605"/>
                  </a:cubicBezTo>
                  <a:cubicBezTo>
                    <a:pt x="1061264" y="2317900"/>
                    <a:pt x="1065062" y="2318350"/>
                    <a:pt x="1068971" y="2317315"/>
                  </a:cubicBezTo>
                  <a:cubicBezTo>
                    <a:pt x="1072878" y="2318349"/>
                    <a:pt x="1076674" y="2317900"/>
                    <a:pt x="1080303" y="2316605"/>
                  </a:cubicBezTo>
                  <a:lnTo>
                    <a:pt x="1100326" y="2315350"/>
                  </a:lnTo>
                  <a:cubicBezTo>
                    <a:pt x="1150941" y="2301788"/>
                    <a:pt x="1181817" y="2251327"/>
                    <a:pt x="1170682" y="2200878"/>
                  </a:cubicBezTo>
                  <a:lnTo>
                    <a:pt x="1320238" y="1642726"/>
                  </a:lnTo>
                  <a:lnTo>
                    <a:pt x="1513977" y="2127797"/>
                  </a:lnTo>
                  <a:cubicBezTo>
                    <a:pt x="1531567" y="2171838"/>
                    <a:pt x="1577262" y="2196260"/>
                    <a:pt x="1621871" y="2186737"/>
                  </a:cubicBezTo>
                  <a:lnTo>
                    <a:pt x="1878495" y="2186737"/>
                  </a:lnTo>
                  <a:cubicBezTo>
                    <a:pt x="1933120" y="2186737"/>
                    <a:pt x="1977403" y="2142454"/>
                    <a:pt x="1977403" y="2087829"/>
                  </a:cubicBezTo>
                  <a:cubicBezTo>
                    <a:pt x="1977403" y="2033204"/>
                    <a:pt x="1933120" y="1988921"/>
                    <a:pt x="1878495" y="1988921"/>
                  </a:cubicBezTo>
                  <a:lnTo>
                    <a:pt x="1671520" y="1988921"/>
                  </a:lnTo>
                  <a:lnTo>
                    <a:pt x="1391261" y="1287226"/>
                  </a:lnTo>
                  <a:cubicBezTo>
                    <a:pt x="1376065" y="1249180"/>
                    <a:pt x="1339894" y="1225775"/>
                    <a:pt x="1301358" y="1224998"/>
                  </a:cubicBezTo>
                  <a:close/>
                  <a:moveTo>
                    <a:pt x="335892" y="524745"/>
                  </a:moveTo>
                  <a:lnTo>
                    <a:pt x="1937377" y="524745"/>
                  </a:lnTo>
                  <a:cubicBezTo>
                    <a:pt x="1996486" y="524745"/>
                    <a:pt x="2044403" y="572662"/>
                    <a:pt x="2044403" y="631771"/>
                  </a:cubicBezTo>
                  <a:lnTo>
                    <a:pt x="2044403" y="2898384"/>
                  </a:lnTo>
                  <a:cubicBezTo>
                    <a:pt x="2044403" y="2957493"/>
                    <a:pt x="1996486" y="3005410"/>
                    <a:pt x="1937377" y="3005410"/>
                  </a:cubicBezTo>
                  <a:lnTo>
                    <a:pt x="335892" y="3005410"/>
                  </a:lnTo>
                  <a:cubicBezTo>
                    <a:pt x="276783" y="3005410"/>
                    <a:pt x="228866" y="2957493"/>
                    <a:pt x="228866" y="2898384"/>
                  </a:cubicBezTo>
                  <a:lnTo>
                    <a:pt x="228866" y="631771"/>
                  </a:lnTo>
                  <a:cubicBezTo>
                    <a:pt x="228866" y="572662"/>
                    <a:pt x="276783" y="524745"/>
                    <a:pt x="335892" y="524745"/>
                  </a:cubicBezTo>
                  <a:close/>
                  <a:moveTo>
                    <a:pt x="245659" y="437009"/>
                  </a:moveTo>
                  <a:cubicBezTo>
                    <a:pt x="179890" y="437009"/>
                    <a:pt x="126573" y="490326"/>
                    <a:pt x="126573" y="556095"/>
                  </a:cubicBezTo>
                  <a:lnTo>
                    <a:pt x="126573" y="2974061"/>
                  </a:lnTo>
                  <a:cubicBezTo>
                    <a:pt x="126573" y="3039830"/>
                    <a:pt x="179890" y="3093147"/>
                    <a:pt x="245659" y="3093147"/>
                  </a:cubicBezTo>
                  <a:lnTo>
                    <a:pt x="2027611" y="3093147"/>
                  </a:lnTo>
                  <a:cubicBezTo>
                    <a:pt x="2093380" y="3093147"/>
                    <a:pt x="2146697" y="3039830"/>
                    <a:pt x="2146697" y="2974061"/>
                  </a:cubicBezTo>
                  <a:lnTo>
                    <a:pt x="2146697" y="556095"/>
                  </a:lnTo>
                  <a:cubicBezTo>
                    <a:pt x="2146697" y="490326"/>
                    <a:pt x="2093380" y="437009"/>
                    <a:pt x="2027611" y="437009"/>
                  </a:cubicBezTo>
                  <a:close/>
                  <a:moveTo>
                    <a:pt x="974181" y="0"/>
                  </a:moveTo>
                  <a:lnTo>
                    <a:pt x="1299087" y="0"/>
                  </a:lnTo>
                  <a:cubicBezTo>
                    <a:pt x="1327680" y="0"/>
                    <a:pt x="1350860" y="23180"/>
                    <a:pt x="1350860" y="51773"/>
                  </a:cubicBezTo>
                  <a:lnTo>
                    <a:pt x="1350860" y="155306"/>
                  </a:lnTo>
                  <a:lnTo>
                    <a:pt x="1381614" y="155306"/>
                  </a:lnTo>
                  <a:cubicBezTo>
                    <a:pt x="1410207" y="155306"/>
                    <a:pt x="1433387" y="178486"/>
                    <a:pt x="1433387" y="207079"/>
                  </a:cubicBezTo>
                  <a:lnTo>
                    <a:pt x="1433387" y="298015"/>
                  </a:lnTo>
                  <a:lnTo>
                    <a:pt x="2081269" y="298015"/>
                  </a:lnTo>
                  <a:cubicBezTo>
                    <a:pt x="2187308" y="298015"/>
                    <a:pt x="2273269" y="383976"/>
                    <a:pt x="2273269" y="490015"/>
                  </a:cubicBezTo>
                  <a:lnTo>
                    <a:pt x="2273269" y="3040141"/>
                  </a:lnTo>
                  <a:cubicBezTo>
                    <a:pt x="2273269" y="3146180"/>
                    <a:pt x="2187308" y="3232141"/>
                    <a:pt x="2081269" y="3232141"/>
                  </a:cubicBezTo>
                  <a:lnTo>
                    <a:pt x="192000" y="3232141"/>
                  </a:lnTo>
                  <a:cubicBezTo>
                    <a:pt x="85961" y="3232141"/>
                    <a:pt x="0" y="3146180"/>
                    <a:pt x="0" y="3040141"/>
                  </a:cubicBezTo>
                  <a:lnTo>
                    <a:pt x="0" y="490015"/>
                  </a:lnTo>
                  <a:cubicBezTo>
                    <a:pt x="0" y="383976"/>
                    <a:pt x="85961" y="298015"/>
                    <a:pt x="192000" y="298015"/>
                  </a:cubicBezTo>
                  <a:lnTo>
                    <a:pt x="839881" y="298015"/>
                  </a:lnTo>
                  <a:lnTo>
                    <a:pt x="839881" y="207079"/>
                  </a:lnTo>
                  <a:cubicBezTo>
                    <a:pt x="839881" y="178486"/>
                    <a:pt x="863061" y="155306"/>
                    <a:pt x="891654" y="155306"/>
                  </a:cubicBezTo>
                  <a:lnTo>
                    <a:pt x="922408" y="155306"/>
                  </a:lnTo>
                  <a:lnTo>
                    <a:pt x="922408" y="51773"/>
                  </a:lnTo>
                  <a:cubicBezTo>
                    <a:pt x="922408" y="23180"/>
                    <a:pt x="945588" y="0"/>
                    <a:pt x="974181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2" name="Oval 47">
              <a:extLst>
                <a:ext uri="{FF2B5EF4-FFF2-40B4-BE49-F238E27FC236}">
                  <a16:creationId xmlns:a16="http://schemas.microsoft.com/office/drawing/2014/main" id="{E0F1A316-3CB7-42A5-8B23-0D1592E9C0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57974" y="2429101"/>
              <a:ext cx="529812" cy="52981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3" name="Oval 50">
              <a:extLst>
                <a:ext uri="{FF2B5EF4-FFF2-40B4-BE49-F238E27FC236}">
                  <a16:creationId xmlns:a16="http://schemas.microsoft.com/office/drawing/2014/main" id="{612C9EE3-2D9A-48AB-A9C5-4B50CDAE35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08362" y="3571006"/>
              <a:ext cx="469094" cy="529812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4" name="Heart 17">
              <a:extLst>
                <a:ext uri="{FF2B5EF4-FFF2-40B4-BE49-F238E27FC236}">
                  <a16:creationId xmlns:a16="http://schemas.microsoft.com/office/drawing/2014/main" id="{3D3597EE-DD99-4296-8F80-E5F090457825}"/>
                </a:ext>
              </a:extLst>
            </p:cNvPr>
            <p:cNvSpPr/>
            <p:nvPr/>
          </p:nvSpPr>
          <p:spPr>
            <a:xfrm>
              <a:off x="7846544" y="3588496"/>
              <a:ext cx="501299" cy="491506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5" name="Rounded Rectangle 25">
              <a:extLst>
                <a:ext uri="{FF2B5EF4-FFF2-40B4-BE49-F238E27FC236}">
                  <a16:creationId xmlns:a16="http://schemas.microsoft.com/office/drawing/2014/main" id="{089EC3DC-A13E-43B0-8C21-9DB39E80018D}"/>
                </a:ext>
              </a:extLst>
            </p:cNvPr>
            <p:cNvSpPr/>
            <p:nvPr/>
          </p:nvSpPr>
          <p:spPr>
            <a:xfrm>
              <a:off x="6982048" y="3626197"/>
              <a:ext cx="497670" cy="419433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6" name="Chord 32">
              <a:extLst>
                <a:ext uri="{FF2B5EF4-FFF2-40B4-BE49-F238E27FC236}">
                  <a16:creationId xmlns:a16="http://schemas.microsoft.com/office/drawing/2014/main" id="{AFB0C92B-C167-41DC-A1D8-EF7C6DB88B84}"/>
                </a:ext>
              </a:extLst>
            </p:cNvPr>
            <p:cNvSpPr/>
            <p:nvPr/>
          </p:nvSpPr>
          <p:spPr>
            <a:xfrm>
              <a:off x="6132058" y="3589260"/>
              <a:ext cx="497670" cy="493305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7" name="Rounded Rectangle 40">
              <a:extLst>
                <a:ext uri="{FF2B5EF4-FFF2-40B4-BE49-F238E27FC236}">
                  <a16:creationId xmlns:a16="http://schemas.microsoft.com/office/drawing/2014/main" id="{B5AE601E-01D2-4227-8124-D929605A4868}"/>
                </a:ext>
              </a:extLst>
            </p:cNvPr>
            <p:cNvSpPr/>
            <p:nvPr/>
          </p:nvSpPr>
          <p:spPr>
            <a:xfrm rot="2942052">
              <a:off x="8639059" y="3589842"/>
              <a:ext cx="462604" cy="49214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8" name="Rounded Rectangle 7">
              <a:extLst>
                <a:ext uri="{FF2B5EF4-FFF2-40B4-BE49-F238E27FC236}">
                  <a16:creationId xmlns:a16="http://schemas.microsoft.com/office/drawing/2014/main" id="{FD50BFC9-DF55-47CD-BCEE-1648F9C923D2}"/>
                </a:ext>
              </a:extLst>
            </p:cNvPr>
            <p:cNvSpPr>
              <a:spLocks noChangeAspect="1"/>
            </p:cNvSpPr>
            <p:nvPr/>
          </p:nvSpPr>
          <p:spPr>
            <a:xfrm rot="18924894" flipH="1">
              <a:off x="6299616" y="4621988"/>
              <a:ext cx="162556" cy="635774"/>
            </a:xfrm>
            <a:custGeom>
              <a:avLst/>
              <a:gdLst/>
              <a:ahLst/>
              <a:cxnLst/>
              <a:rect l="l" t="t" r="r" b="b"/>
              <a:pathLst>
                <a:path w="1081111" h="4228323">
                  <a:moveTo>
                    <a:pt x="335224" y="1867922"/>
                  </a:moveTo>
                  <a:cubicBezTo>
                    <a:pt x="355105" y="1839562"/>
                    <a:pt x="441066" y="1818228"/>
                    <a:pt x="544096" y="1818228"/>
                  </a:cubicBezTo>
                  <a:cubicBezTo>
                    <a:pt x="661845" y="1818228"/>
                    <a:pt x="757300" y="1846093"/>
                    <a:pt x="757300" y="1880465"/>
                  </a:cubicBezTo>
                  <a:lnTo>
                    <a:pt x="754850" y="1887560"/>
                  </a:lnTo>
                  <a:lnTo>
                    <a:pt x="757869" y="1887560"/>
                  </a:lnTo>
                  <a:lnTo>
                    <a:pt x="757869" y="2839818"/>
                  </a:lnTo>
                  <a:cubicBezTo>
                    <a:pt x="757869" y="2972331"/>
                    <a:pt x="662287" y="3079754"/>
                    <a:pt x="544381" y="3079754"/>
                  </a:cubicBezTo>
                  <a:cubicBezTo>
                    <a:pt x="426475" y="3079754"/>
                    <a:pt x="330892" y="2972330"/>
                    <a:pt x="330892" y="2839818"/>
                  </a:cubicBezTo>
                  <a:cubicBezTo>
                    <a:pt x="330892" y="2522399"/>
                    <a:pt x="330893" y="2204979"/>
                    <a:pt x="330893" y="1887560"/>
                  </a:cubicBezTo>
                  <a:lnTo>
                    <a:pt x="333343" y="1887560"/>
                  </a:lnTo>
                  <a:cubicBezTo>
                    <a:pt x="331423" y="1885549"/>
                    <a:pt x="330893" y="1883025"/>
                    <a:pt x="330893" y="1880465"/>
                  </a:cubicBezTo>
                  <a:cubicBezTo>
                    <a:pt x="330893" y="1876168"/>
                    <a:pt x="332384" y="1871973"/>
                    <a:pt x="335224" y="1867922"/>
                  </a:cubicBezTo>
                  <a:close/>
                  <a:moveTo>
                    <a:pt x="40017" y="122059"/>
                  </a:moveTo>
                  <a:cubicBezTo>
                    <a:pt x="33211" y="132011"/>
                    <a:pt x="29637" y="142314"/>
                    <a:pt x="29637" y="152868"/>
                  </a:cubicBezTo>
                  <a:cubicBezTo>
                    <a:pt x="29637" y="201406"/>
                    <a:pt x="105246" y="244661"/>
                    <a:pt x="223474" y="271871"/>
                  </a:cubicBezTo>
                  <a:lnTo>
                    <a:pt x="259635" y="468058"/>
                  </a:lnTo>
                  <a:cubicBezTo>
                    <a:pt x="103865" y="495856"/>
                    <a:pt x="0" y="547115"/>
                    <a:pt x="0" y="605632"/>
                  </a:cubicBezTo>
                  <a:cubicBezTo>
                    <a:pt x="0" y="658669"/>
                    <a:pt x="85325" y="705745"/>
                    <a:pt x="217400" y="734580"/>
                  </a:cubicBezTo>
                  <a:lnTo>
                    <a:pt x="217063" y="737117"/>
                  </a:lnTo>
                  <a:lnTo>
                    <a:pt x="217063" y="2943282"/>
                  </a:lnTo>
                  <a:cubicBezTo>
                    <a:pt x="217063" y="3039089"/>
                    <a:pt x="294931" y="3121078"/>
                    <a:pt x="405721" y="3153265"/>
                  </a:cubicBezTo>
                  <a:cubicBezTo>
                    <a:pt x="400324" y="3160310"/>
                    <a:pt x="397646" y="3168520"/>
                    <a:pt x="397646" y="3177204"/>
                  </a:cubicBezTo>
                  <a:lnTo>
                    <a:pt x="397646" y="3194256"/>
                  </a:lnTo>
                  <a:cubicBezTo>
                    <a:pt x="397646" y="3224314"/>
                    <a:pt x="429716" y="3248680"/>
                    <a:pt x="469276" y="3248680"/>
                  </a:cubicBezTo>
                  <a:lnTo>
                    <a:pt x="496274" y="3248680"/>
                  </a:lnTo>
                  <a:cubicBezTo>
                    <a:pt x="503831" y="3569617"/>
                    <a:pt x="518631" y="3867052"/>
                    <a:pt x="514761" y="4228323"/>
                  </a:cubicBezTo>
                  <a:lnTo>
                    <a:pt x="577573" y="4091802"/>
                  </a:lnTo>
                  <a:cubicBezTo>
                    <a:pt x="580481" y="3794896"/>
                    <a:pt x="583388" y="3537508"/>
                    <a:pt x="586278" y="3248680"/>
                  </a:cubicBezTo>
                  <a:lnTo>
                    <a:pt x="611834" y="3248680"/>
                  </a:lnTo>
                  <a:cubicBezTo>
                    <a:pt x="651395" y="3248680"/>
                    <a:pt x="683465" y="3224314"/>
                    <a:pt x="683465" y="3194256"/>
                  </a:cubicBezTo>
                  <a:lnTo>
                    <a:pt x="683465" y="3177205"/>
                  </a:lnTo>
                  <a:cubicBezTo>
                    <a:pt x="683465" y="3168518"/>
                    <a:pt x="680787" y="3160307"/>
                    <a:pt x="675388" y="3153262"/>
                  </a:cubicBezTo>
                  <a:cubicBezTo>
                    <a:pt x="786180" y="3121079"/>
                    <a:pt x="864048" y="3039089"/>
                    <a:pt x="864048" y="2943282"/>
                  </a:cubicBezTo>
                  <a:lnTo>
                    <a:pt x="864048" y="737117"/>
                  </a:lnTo>
                  <a:cubicBezTo>
                    <a:pt x="864048" y="736269"/>
                    <a:pt x="864042" y="735422"/>
                    <a:pt x="863712" y="734579"/>
                  </a:cubicBezTo>
                  <a:cubicBezTo>
                    <a:pt x="995786" y="705744"/>
                    <a:pt x="1081111" y="658669"/>
                    <a:pt x="1081111" y="605632"/>
                  </a:cubicBezTo>
                  <a:cubicBezTo>
                    <a:pt x="1081111" y="547115"/>
                    <a:pt x="977246" y="495856"/>
                    <a:pt x="821477" y="468058"/>
                  </a:cubicBezTo>
                  <a:lnTo>
                    <a:pt x="857637" y="271871"/>
                  </a:lnTo>
                  <a:cubicBezTo>
                    <a:pt x="975865" y="244661"/>
                    <a:pt x="1051474" y="201406"/>
                    <a:pt x="1051474" y="152868"/>
                  </a:cubicBezTo>
                  <a:cubicBezTo>
                    <a:pt x="1051474" y="68441"/>
                    <a:pt x="822728" y="0"/>
                    <a:pt x="540555" y="0"/>
                  </a:cubicBezTo>
                  <a:cubicBezTo>
                    <a:pt x="293654" y="0"/>
                    <a:pt x="87658" y="52400"/>
                    <a:pt x="40017" y="122059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9" name="Rounded Rectangle 17">
              <a:extLst>
                <a:ext uri="{FF2B5EF4-FFF2-40B4-BE49-F238E27FC236}">
                  <a16:creationId xmlns:a16="http://schemas.microsoft.com/office/drawing/2014/main" id="{968849EF-5935-4211-867E-F1034B4DF1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56386" y="3571006"/>
              <a:ext cx="332990" cy="529812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0" name="Oval 21">
              <a:extLst>
                <a:ext uri="{FF2B5EF4-FFF2-40B4-BE49-F238E27FC236}">
                  <a16:creationId xmlns:a16="http://schemas.microsoft.com/office/drawing/2014/main" id="{FDCDD45A-4006-489F-BCDD-B0A925B18B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38721" y="3571006"/>
              <a:ext cx="529812" cy="52981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799999" y="306000"/>
                  </a:moveTo>
                  <a:lnTo>
                    <a:pt x="1440000" y="306000"/>
                  </a:lnTo>
                  <a:lnTo>
                    <a:pt x="1440000" y="1308231"/>
                  </a:lnTo>
                  <a:lnTo>
                    <a:pt x="572043" y="807116"/>
                  </a:lnTo>
                  <a:lnTo>
                    <a:pt x="392043" y="1118885"/>
                  </a:lnTo>
                  <a:lnTo>
                    <a:pt x="1260000" y="1620000"/>
                  </a:lnTo>
                  <a:lnTo>
                    <a:pt x="392043" y="2121116"/>
                  </a:lnTo>
                  <a:lnTo>
                    <a:pt x="572043" y="2432885"/>
                  </a:lnTo>
                  <a:lnTo>
                    <a:pt x="1440000" y="1931769"/>
                  </a:lnTo>
                  <a:lnTo>
                    <a:pt x="1440000" y="2934000"/>
                  </a:lnTo>
                  <a:lnTo>
                    <a:pt x="1800000" y="2934000"/>
                  </a:lnTo>
                  <a:lnTo>
                    <a:pt x="1800000" y="1931769"/>
                  </a:lnTo>
                  <a:lnTo>
                    <a:pt x="2667957" y="2432884"/>
                  </a:lnTo>
                  <a:lnTo>
                    <a:pt x="2847957" y="2121116"/>
                  </a:lnTo>
                  <a:lnTo>
                    <a:pt x="1980000" y="1620000"/>
                  </a:lnTo>
                  <a:lnTo>
                    <a:pt x="2847958" y="1118885"/>
                  </a:lnTo>
                  <a:lnTo>
                    <a:pt x="2667957" y="807116"/>
                  </a:lnTo>
                  <a:lnTo>
                    <a:pt x="1800000" y="1308231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1" name="Oval 25">
              <a:extLst>
                <a:ext uri="{FF2B5EF4-FFF2-40B4-BE49-F238E27FC236}">
                  <a16:creationId xmlns:a16="http://schemas.microsoft.com/office/drawing/2014/main" id="{EE2212BB-1997-435D-8BC4-BE48FF5696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77790" y="3571006"/>
              <a:ext cx="529090" cy="529812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2" name="Block Arc 20">
              <a:extLst>
                <a:ext uri="{FF2B5EF4-FFF2-40B4-BE49-F238E27FC236}">
                  <a16:creationId xmlns:a16="http://schemas.microsoft.com/office/drawing/2014/main" id="{12A43213-18B2-4088-82B9-71F06B47C44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298601" y="4674968"/>
              <a:ext cx="488619" cy="529812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3" name="Block Arc 11">
              <a:extLst>
                <a:ext uri="{FF2B5EF4-FFF2-40B4-BE49-F238E27FC236}">
                  <a16:creationId xmlns:a16="http://schemas.microsoft.com/office/drawing/2014/main" id="{B54562F6-06F9-4441-AF8D-7BE5445644DB}"/>
                </a:ext>
              </a:extLst>
            </p:cNvPr>
            <p:cNvSpPr/>
            <p:nvPr/>
          </p:nvSpPr>
          <p:spPr>
            <a:xfrm rot="10800000">
              <a:off x="8710309" y="4659312"/>
              <a:ext cx="320105" cy="52085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4" name="Rectangle 21">
              <a:extLst>
                <a:ext uri="{FF2B5EF4-FFF2-40B4-BE49-F238E27FC236}">
                  <a16:creationId xmlns:a16="http://schemas.microsoft.com/office/drawing/2014/main" id="{2D3C3E8A-6954-494F-8B7A-0C798920E469}"/>
                </a:ext>
              </a:extLst>
            </p:cNvPr>
            <p:cNvSpPr/>
            <p:nvPr/>
          </p:nvSpPr>
          <p:spPr>
            <a:xfrm>
              <a:off x="6977936" y="4798176"/>
              <a:ext cx="505898" cy="28339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5" name="Round Same Side Corner Rectangle 8">
              <a:extLst>
                <a:ext uri="{FF2B5EF4-FFF2-40B4-BE49-F238E27FC236}">
                  <a16:creationId xmlns:a16="http://schemas.microsoft.com/office/drawing/2014/main" id="{54A81FAB-B2C1-436B-B7FD-DBD694F98A9D}"/>
                </a:ext>
              </a:extLst>
            </p:cNvPr>
            <p:cNvSpPr/>
            <p:nvPr/>
          </p:nvSpPr>
          <p:spPr>
            <a:xfrm>
              <a:off x="11061660" y="4700090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6" name="Rounded Rectangle 51">
              <a:extLst>
                <a:ext uri="{FF2B5EF4-FFF2-40B4-BE49-F238E27FC236}">
                  <a16:creationId xmlns:a16="http://schemas.microsoft.com/office/drawing/2014/main" id="{ACE5C9F1-0A7C-42C5-B1F9-B7B8E4882DB4}"/>
                </a:ext>
              </a:extLst>
            </p:cNvPr>
            <p:cNvSpPr/>
            <p:nvPr/>
          </p:nvSpPr>
          <p:spPr>
            <a:xfrm rot="16200000" flipH="1">
              <a:off x="9442736" y="5628226"/>
              <a:ext cx="541566" cy="510026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7" name="Isosceles Triangle 5">
              <a:extLst>
                <a:ext uri="{FF2B5EF4-FFF2-40B4-BE49-F238E27FC236}">
                  <a16:creationId xmlns:a16="http://schemas.microsoft.com/office/drawing/2014/main" id="{929928D8-3B13-485E-97C6-4AAF26D88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5083" y="4737985"/>
              <a:ext cx="404220" cy="403783"/>
            </a:xfrm>
            <a:custGeom>
              <a:avLst/>
              <a:gdLst/>
              <a:ahLst/>
              <a:cxnLst/>
              <a:rect l="l" t="t" r="r" b="b"/>
              <a:pathLst>
                <a:path w="3229104" h="3225610">
                  <a:moveTo>
                    <a:pt x="2311104" y="907633"/>
                  </a:moveTo>
                  <a:lnTo>
                    <a:pt x="3229104" y="907633"/>
                  </a:lnTo>
                  <a:lnTo>
                    <a:pt x="1769979" y="3097491"/>
                  </a:lnTo>
                  <a:close/>
                  <a:moveTo>
                    <a:pt x="823" y="907633"/>
                  </a:moveTo>
                  <a:lnTo>
                    <a:pt x="918823" y="907633"/>
                  </a:lnTo>
                  <a:lnTo>
                    <a:pt x="1498048" y="3135591"/>
                  </a:lnTo>
                  <a:close/>
                  <a:moveTo>
                    <a:pt x="1036980" y="907632"/>
                  </a:moveTo>
                  <a:lnTo>
                    <a:pt x="2192122" y="907632"/>
                  </a:lnTo>
                  <a:lnTo>
                    <a:pt x="1614551" y="3225610"/>
                  </a:lnTo>
                  <a:close/>
                  <a:moveTo>
                    <a:pt x="2769693" y="0"/>
                  </a:moveTo>
                  <a:lnTo>
                    <a:pt x="3229104" y="792088"/>
                  </a:lnTo>
                  <a:lnTo>
                    <a:pt x="2310282" y="792088"/>
                  </a:lnTo>
                  <a:close/>
                  <a:moveTo>
                    <a:pt x="1732713" y="0"/>
                  </a:moveTo>
                  <a:lnTo>
                    <a:pt x="2651535" y="0"/>
                  </a:lnTo>
                  <a:lnTo>
                    <a:pt x="2192124" y="792088"/>
                  </a:lnTo>
                  <a:close/>
                  <a:moveTo>
                    <a:pt x="1614553" y="0"/>
                  </a:moveTo>
                  <a:lnTo>
                    <a:pt x="2073964" y="792088"/>
                  </a:lnTo>
                  <a:lnTo>
                    <a:pt x="1155142" y="792088"/>
                  </a:lnTo>
                  <a:close/>
                  <a:moveTo>
                    <a:pt x="577571" y="0"/>
                  </a:moveTo>
                  <a:lnTo>
                    <a:pt x="1496393" y="0"/>
                  </a:lnTo>
                  <a:lnTo>
                    <a:pt x="1036982" y="792088"/>
                  </a:lnTo>
                  <a:close/>
                  <a:moveTo>
                    <a:pt x="459411" y="0"/>
                  </a:moveTo>
                  <a:lnTo>
                    <a:pt x="918822" y="792088"/>
                  </a:lnTo>
                  <a:lnTo>
                    <a:pt x="0" y="792088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8" name="Trapezoid 22">
              <a:extLst>
                <a:ext uri="{FF2B5EF4-FFF2-40B4-BE49-F238E27FC236}">
                  <a16:creationId xmlns:a16="http://schemas.microsoft.com/office/drawing/2014/main" id="{5E2143CF-F493-466B-ACE2-E536DB424F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38721" y="4805113"/>
              <a:ext cx="529812" cy="269525"/>
            </a:xfrm>
            <a:custGeom>
              <a:avLst/>
              <a:gdLst/>
              <a:ahLst/>
              <a:cxnLst/>
              <a:rect l="l" t="t" r="r" b="b"/>
              <a:pathLst>
                <a:path w="3261500" h="1659188">
                  <a:moveTo>
                    <a:pt x="121102" y="1436888"/>
                  </a:moveTo>
                  <a:lnTo>
                    <a:pt x="3045452" y="1436888"/>
                  </a:lnTo>
                  <a:cubicBezTo>
                    <a:pt x="3001437" y="1508238"/>
                    <a:pt x="2956882" y="1580993"/>
                    <a:pt x="2918729" y="1659188"/>
                  </a:cubicBezTo>
                  <a:lnTo>
                    <a:pt x="202648" y="1659188"/>
                  </a:lnTo>
                  <a:cubicBezTo>
                    <a:pt x="188127" y="1585004"/>
                    <a:pt x="156049" y="1510828"/>
                    <a:pt x="121102" y="1436888"/>
                  </a:cubicBezTo>
                  <a:close/>
                  <a:moveTo>
                    <a:pt x="2814967" y="1119413"/>
                  </a:moveTo>
                  <a:lnTo>
                    <a:pt x="2814967" y="1227413"/>
                  </a:lnTo>
                  <a:lnTo>
                    <a:pt x="2922967" y="1227413"/>
                  </a:lnTo>
                  <a:lnTo>
                    <a:pt x="2922967" y="1119413"/>
                  </a:lnTo>
                  <a:close/>
                  <a:moveTo>
                    <a:pt x="2600074" y="1119413"/>
                  </a:moveTo>
                  <a:lnTo>
                    <a:pt x="2600074" y="1227413"/>
                  </a:lnTo>
                  <a:lnTo>
                    <a:pt x="2708074" y="1227413"/>
                  </a:lnTo>
                  <a:lnTo>
                    <a:pt x="2708074" y="1119413"/>
                  </a:lnTo>
                  <a:close/>
                  <a:moveTo>
                    <a:pt x="2385182" y="1119413"/>
                  </a:moveTo>
                  <a:lnTo>
                    <a:pt x="2385182" y="1227413"/>
                  </a:lnTo>
                  <a:lnTo>
                    <a:pt x="2493182" y="1227413"/>
                  </a:lnTo>
                  <a:lnTo>
                    <a:pt x="2493182" y="1119413"/>
                  </a:lnTo>
                  <a:close/>
                  <a:moveTo>
                    <a:pt x="1716569" y="1119413"/>
                  </a:moveTo>
                  <a:lnTo>
                    <a:pt x="1716569" y="1227413"/>
                  </a:lnTo>
                  <a:lnTo>
                    <a:pt x="1824569" y="1227413"/>
                  </a:lnTo>
                  <a:lnTo>
                    <a:pt x="1824569" y="1119413"/>
                  </a:lnTo>
                  <a:close/>
                  <a:moveTo>
                    <a:pt x="1501676" y="1119413"/>
                  </a:moveTo>
                  <a:lnTo>
                    <a:pt x="1501676" y="1227413"/>
                  </a:lnTo>
                  <a:lnTo>
                    <a:pt x="1609676" y="1227413"/>
                  </a:lnTo>
                  <a:lnTo>
                    <a:pt x="1609676" y="1119413"/>
                  </a:lnTo>
                  <a:close/>
                  <a:moveTo>
                    <a:pt x="1286784" y="1119413"/>
                  </a:moveTo>
                  <a:lnTo>
                    <a:pt x="1286784" y="1227413"/>
                  </a:lnTo>
                  <a:lnTo>
                    <a:pt x="1394784" y="1227413"/>
                  </a:lnTo>
                  <a:lnTo>
                    <a:pt x="1394784" y="1119413"/>
                  </a:lnTo>
                  <a:close/>
                  <a:moveTo>
                    <a:pt x="1071892" y="1119413"/>
                  </a:moveTo>
                  <a:lnTo>
                    <a:pt x="1071892" y="1227413"/>
                  </a:lnTo>
                  <a:lnTo>
                    <a:pt x="1179892" y="1227413"/>
                  </a:lnTo>
                  <a:lnTo>
                    <a:pt x="1179892" y="1119413"/>
                  </a:lnTo>
                  <a:close/>
                  <a:moveTo>
                    <a:pt x="857000" y="1119413"/>
                  </a:moveTo>
                  <a:lnTo>
                    <a:pt x="857000" y="1227413"/>
                  </a:lnTo>
                  <a:lnTo>
                    <a:pt x="965000" y="1227413"/>
                  </a:lnTo>
                  <a:lnTo>
                    <a:pt x="965000" y="1119413"/>
                  </a:lnTo>
                  <a:close/>
                  <a:moveTo>
                    <a:pt x="642108" y="1119413"/>
                  </a:moveTo>
                  <a:lnTo>
                    <a:pt x="642108" y="1227413"/>
                  </a:lnTo>
                  <a:lnTo>
                    <a:pt x="750108" y="1227413"/>
                  </a:lnTo>
                  <a:lnTo>
                    <a:pt x="750108" y="1119413"/>
                  </a:lnTo>
                  <a:close/>
                  <a:moveTo>
                    <a:pt x="427216" y="1119413"/>
                  </a:moveTo>
                  <a:lnTo>
                    <a:pt x="427216" y="1227413"/>
                  </a:lnTo>
                  <a:lnTo>
                    <a:pt x="535216" y="1227413"/>
                  </a:lnTo>
                  <a:lnTo>
                    <a:pt x="535216" y="1119413"/>
                  </a:lnTo>
                  <a:close/>
                  <a:moveTo>
                    <a:pt x="356387" y="794045"/>
                  </a:moveTo>
                  <a:lnTo>
                    <a:pt x="310667" y="896924"/>
                  </a:lnTo>
                  <a:lnTo>
                    <a:pt x="2620886" y="908354"/>
                  </a:lnTo>
                  <a:lnTo>
                    <a:pt x="2540130" y="801665"/>
                  </a:lnTo>
                  <a:close/>
                  <a:moveTo>
                    <a:pt x="382676" y="631248"/>
                  </a:moveTo>
                  <a:lnTo>
                    <a:pt x="363625" y="730317"/>
                  </a:lnTo>
                  <a:lnTo>
                    <a:pt x="2492522" y="737937"/>
                  </a:lnTo>
                  <a:lnTo>
                    <a:pt x="2418771" y="631248"/>
                  </a:lnTo>
                  <a:close/>
                  <a:moveTo>
                    <a:pt x="1756650" y="318899"/>
                  </a:moveTo>
                  <a:lnTo>
                    <a:pt x="1756650" y="477608"/>
                  </a:lnTo>
                  <a:lnTo>
                    <a:pt x="1900650" y="477608"/>
                  </a:lnTo>
                  <a:lnTo>
                    <a:pt x="1900650" y="318899"/>
                  </a:lnTo>
                  <a:close/>
                  <a:moveTo>
                    <a:pt x="1470038" y="318899"/>
                  </a:moveTo>
                  <a:lnTo>
                    <a:pt x="1470038" y="477608"/>
                  </a:lnTo>
                  <a:lnTo>
                    <a:pt x="1614038" y="477608"/>
                  </a:lnTo>
                  <a:lnTo>
                    <a:pt x="1614038" y="318899"/>
                  </a:lnTo>
                  <a:close/>
                  <a:moveTo>
                    <a:pt x="1183427" y="318899"/>
                  </a:moveTo>
                  <a:lnTo>
                    <a:pt x="1183427" y="477608"/>
                  </a:lnTo>
                  <a:lnTo>
                    <a:pt x="1327427" y="477608"/>
                  </a:lnTo>
                  <a:lnTo>
                    <a:pt x="1327427" y="318899"/>
                  </a:lnTo>
                  <a:close/>
                  <a:moveTo>
                    <a:pt x="896816" y="318899"/>
                  </a:moveTo>
                  <a:lnTo>
                    <a:pt x="896816" y="477608"/>
                  </a:lnTo>
                  <a:lnTo>
                    <a:pt x="1040816" y="477608"/>
                  </a:lnTo>
                  <a:lnTo>
                    <a:pt x="1040816" y="318899"/>
                  </a:lnTo>
                  <a:close/>
                  <a:moveTo>
                    <a:pt x="1190618" y="0"/>
                  </a:moveTo>
                  <a:lnTo>
                    <a:pt x="1271830" y="0"/>
                  </a:lnTo>
                  <a:lnTo>
                    <a:pt x="1308266" y="193836"/>
                  </a:lnTo>
                  <a:lnTo>
                    <a:pt x="1977660" y="193836"/>
                  </a:lnTo>
                  <a:lnTo>
                    <a:pt x="2138144" y="525639"/>
                  </a:lnTo>
                  <a:lnTo>
                    <a:pt x="2421400" y="525639"/>
                  </a:lnTo>
                  <a:lnTo>
                    <a:pt x="2750195" y="950920"/>
                  </a:lnTo>
                  <a:lnTo>
                    <a:pt x="3261500" y="937238"/>
                  </a:lnTo>
                  <a:cubicBezTo>
                    <a:pt x="3244841" y="1097170"/>
                    <a:pt x="3172191" y="1230845"/>
                    <a:pt x="3089450" y="1364888"/>
                  </a:cubicBezTo>
                  <a:lnTo>
                    <a:pt x="88044" y="1364888"/>
                  </a:lnTo>
                  <a:cubicBezTo>
                    <a:pt x="35437" y="1251413"/>
                    <a:pt x="-11245" y="1137942"/>
                    <a:pt x="2399" y="1024450"/>
                  </a:cubicBezTo>
                  <a:lnTo>
                    <a:pt x="197767" y="1019222"/>
                  </a:lnTo>
                  <a:lnTo>
                    <a:pt x="321162" y="525639"/>
                  </a:lnTo>
                  <a:lnTo>
                    <a:pt x="681951" y="525639"/>
                  </a:lnTo>
                  <a:lnTo>
                    <a:pt x="764901" y="193836"/>
                  </a:lnTo>
                  <a:lnTo>
                    <a:pt x="930048" y="193836"/>
                  </a:lnTo>
                  <a:lnTo>
                    <a:pt x="966373" y="588"/>
                  </a:lnTo>
                  <a:lnTo>
                    <a:pt x="1047585" y="588"/>
                  </a:lnTo>
                  <a:lnTo>
                    <a:pt x="1083910" y="193836"/>
                  </a:lnTo>
                  <a:lnTo>
                    <a:pt x="1154183" y="193836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9" name="Rounded Rectangle 20">
              <a:extLst>
                <a:ext uri="{FF2B5EF4-FFF2-40B4-BE49-F238E27FC236}">
                  <a16:creationId xmlns:a16="http://schemas.microsoft.com/office/drawing/2014/main" id="{27749447-14AD-4317-953C-9AD7C3BE3FFA}"/>
                </a:ext>
              </a:extLst>
            </p:cNvPr>
            <p:cNvSpPr>
              <a:spLocks noChangeAspect="1"/>
            </p:cNvSpPr>
            <p:nvPr/>
          </p:nvSpPr>
          <p:spPr>
            <a:xfrm rot="2160000">
              <a:off x="10296822" y="4674968"/>
              <a:ext cx="491028" cy="529812"/>
            </a:xfrm>
            <a:custGeom>
              <a:avLst/>
              <a:gdLst/>
              <a:ahLst/>
              <a:cxnLst/>
              <a:rect l="l" t="t" r="r" b="b"/>
              <a:pathLst>
                <a:path w="2735240" h="2951283">
                  <a:moveTo>
                    <a:pt x="945240" y="943134"/>
                  </a:moveTo>
                  <a:cubicBezTo>
                    <a:pt x="504657" y="1263236"/>
                    <a:pt x="406988" y="1879894"/>
                    <a:pt x="727090" y="2320477"/>
                  </a:cubicBezTo>
                  <a:cubicBezTo>
                    <a:pt x="1047193" y="2761060"/>
                    <a:pt x="1663850" y="2858729"/>
                    <a:pt x="2104434" y="2538627"/>
                  </a:cubicBezTo>
                  <a:cubicBezTo>
                    <a:pt x="2545017" y="2218524"/>
                    <a:pt x="2642686" y="1601867"/>
                    <a:pt x="2322584" y="1161283"/>
                  </a:cubicBezTo>
                  <a:cubicBezTo>
                    <a:pt x="2003839" y="722570"/>
                    <a:pt x="1391052" y="623866"/>
                    <a:pt x="951049" y="939346"/>
                  </a:cubicBezTo>
                  <a:lnTo>
                    <a:pt x="1557721" y="1618250"/>
                  </a:lnTo>
                  <a:cubicBezTo>
                    <a:pt x="1596798" y="1621348"/>
                    <a:pt x="1633874" y="1641400"/>
                    <a:pt x="1658719" y="1675596"/>
                  </a:cubicBezTo>
                  <a:cubicBezTo>
                    <a:pt x="1705470" y="1739944"/>
                    <a:pt x="1691206" y="1830007"/>
                    <a:pt x="1626858" y="1876758"/>
                  </a:cubicBezTo>
                  <a:cubicBezTo>
                    <a:pt x="1562511" y="1923509"/>
                    <a:pt x="1472448" y="1909245"/>
                    <a:pt x="1425696" y="1844897"/>
                  </a:cubicBezTo>
                  <a:cubicBezTo>
                    <a:pt x="1398776" y="1807844"/>
                    <a:pt x="1392087" y="1762265"/>
                    <a:pt x="1405709" y="1721944"/>
                  </a:cubicBezTo>
                  <a:lnTo>
                    <a:pt x="950242" y="939871"/>
                  </a:lnTo>
                  <a:cubicBezTo>
                    <a:pt x="948462" y="940800"/>
                    <a:pt x="946850" y="941964"/>
                    <a:pt x="945240" y="943134"/>
                  </a:cubicBezTo>
                  <a:close/>
                  <a:moveTo>
                    <a:pt x="390013" y="178929"/>
                  </a:moveTo>
                  <a:cubicBezTo>
                    <a:pt x="223423" y="299964"/>
                    <a:pt x="186493" y="533130"/>
                    <a:pt x="307528" y="699721"/>
                  </a:cubicBezTo>
                  <a:cubicBezTo>
                    <a:pt x="392822" y="817118"/>
                    <a:pt x="533802" y="870124"/>
                    <a:pt x="667672" y="847235"/>
                  </a:cubicBezTo>
                  <a:lnTo>
                    <a:pt x="556452" y="694153"/>
                  </a:lnTo>
                  <a:lnTo>
                    <a:pt x="528500" y="714461"/>
                  </a:lnTo>
                  <a:cubicBezTo>
                    <a:pt x="498835" y="736014"/>
                    <a:pt x="457314" y="729437"/>
                    <a:pt x="435761" y="699772"/>
                  </a:cubicBezTo>
                  <a:lnTo>
                    <a:pt x="341779" y="570418"/>
                  </a:lnTo>
                  <a:cubicBezTo>
                    <a:pt x="320226" y="540753"/>
                    <a:pt x="326803" y="499231"/>
                    <a:pt x="356468" y="477679"/>
                  </a:cubicBezTo>
                  <a:lnTo>
                    <a:pt x="684509" y="239343"/>
                  </a:lnTo>
                  <a:cubicBezTo>
                    <a:pt x="714174" y="217790"/>
                    <a:pt x="755695" y="224366"/>
                    <a:pt x="777248" y="254031"/>
                  </a:cubicBezTo>
                  <a:lnTo>
                    <a:pt x="871230" y="383386"/>
                  </a:lnTo>
                  <a:cubicBezTo>
                    <a:pt x="892782" y="413051"/>
                    <a:pt x="886206" y="454572"/>
                    <a:pt x="856541" y="476125"/>
                  </a:cubicBezTo>
                  <a:lnTo>
                    <a:pt x="828590" y="496433"/>
                  </a:lnTo>
                  <a:lnTo>
                    <a:pt x="939810" y="649514"/>
                  </a:lnTo>
                  <a:cubicBezTo>
                    <a:pt x="1002947" y="529270"/>
                    <a:pt x="996100" y="378811"/>
                    <a:pt x="910806" y="261414"/>
                  </a:cubicBezTo>
                  <a:cubicBezTo>
                    <a:pt x="789771" y="94824"/>
                    <a:pt x="556604" y="57894"/>
                    <a:pt x="390013" y="178929"/>
                  </a:cubicBezTo>
                  <a:close/>
                  <a:moveTo>
                    <a:pt x="326716" y="91807"/>
                  </a:moveTo>
                  <a:cubicBezTo>
                    <a:pt x="541423" y="-64186"/>
                    <a:pt x="841934" y="-16590"/>
                    <a:pt x="997927" y="198117"/>
                  </a:cubicBezTo>
                  <a:cubicBezTo>
                    <a:pt x="1090326" y="325293"/>
                    <a:pt x="1111296" y="482575"/>
                    <a:pt x="1067359" y="621566"/>
                  </a:cubicBezTo>
                  <a:cubicBezTo>
                    <a:pt x="1125087" y="596400"/>
                    <a:pt x="1184605" y="577365"/>
                    <a:pt x="1244892" y="563339"/>
                  </a:cubicBezTo>
                  <a:lnTo>
                    <a:pt x="1244892" y="425809"/>
                  </a:lnTo>
                  <a:lnTo>
                    <a:pt x="1238396" y="425809"/>
                  </a:lnTo>
                  <a:cubicBezTo>
                    <a:pt x="1203300" y="425809"/>
                    <a:pt x="1174849" y="397358"/>
                    <a:pt x="1174849" y="362262"/>
                  </a:cubicBezTo>
                  <a:lnTo>
                    <a:pt x="1174849" y="209229"/>
                  </a:lnTo>
                  <a:cubicBezTo>
                    <a:pt x="1174849" y="191681"/>
                    <a:pt x="1181962" y="175794"/>
                    <a:pt x="1193462" y="164294"/>
                  </a:cubicBezTo>
                  <a:cubicBezTo>
                    <a:pt x="1204961" y="152795"/>
                    <a:pt x="1220848" y="145682"/>
                    <a:pt x="1238396" y="145682"/>
                  </a:cubicBezTo>
                  <a:lnTo>
                    <a:pt x="1484804" y="145682"/>
                  </a:lnTo>
                  <a:cubicBezTo>
                    <a:pt x="1519900" y="145682"/>
                    <a:pt x="1548351" y="174133"/>
                    <a:pt x="1548351" y="209229"/>
                  </a:cubicBezTo>
                  <a:lnTo>
                    <a:pt x="1548351" y="362262"/>
                  </a:lnTo>
                  <a:cubicBezTo>
                    <a:pt x="1548351" y="397358"/>
                    <a:pt x="1519900" y="425809"/>
                    <a:pt x="1484804" y="425809"/>
                  </a:cubicBezTo>
                  <a:lnTo>
                    <a:pt x="1478305" y="425809"/>
                  </a:lnTo>
                  <a:lnTo>
                    <a:pt x="1478305" y="531522"/>
                  </a:lnTo>
                  <a:cubicBezTo>
                    <a:pt x="1867969" y="516696"/>
                    <a:pt x="2257580" y="690299"/>
                    <a:pt x="2504004" y="1029474"/>
                  </a:cubicBezTo>
                  <a:cubicBezTo>
                    <a:pt x="2896903" y="1570253"/>
                    <a:pt x="2777023" y="2327148"/>
                    <a:pt x="2236244" y="2720047"/>
                  </a:cubicBezTo>
                  <a:cubicBezTo>
                    <a:pt x="1695464" y="3112946"/>
                    <a:pt x="938569" y="2993066"/>
                    <a:pt x="545670" y="2452287"/>
                  </a:cubicBezTo>
                  <a:cubicBezTo>
                    <a:pt x="302842" y="2118063"/>
                    <a:pt x="255883" y="1701289"/>
                    <a:pt x="383624" y="1339097"/>
                  </a:cubicBezTo>
                  <a:lnTo>
                    <a:pt x="271337" y="1301981"/>
                  </a:lnTo>
                  <a:lnTo>
                    <a:pt x="269200" y="1308446"/>
                  </a:lnTo>
                  <a:cubicBezTo>
                    <a:pt x="258184" y="1341768"/>
                    <a:pt x="222242" y="1359852"/>
                    <a:pt x="188919" y="1348836"/>
                  </a:cubicBezTo>
                  <a:lnTo>
                    <a:pt x="43619" y="1300805"/>
                  </a:lnTo>
                  <a:cubicBezTo>
                    <a:pt x="10297" y="1289790"/>
                    <a:pt x="-7787" y="1253847"/>
                    <a:pt x="3228" y="1220525"/>
                  </a:cubicBezTo>
                  <a:lnTo>
                    <a:pt x="80565" y="986568"/>
                  </a:lnTo>
                  <a:cubicBezTo>
                    <a:pt x="86073" y="969906"/>
                    <a:pt x="97812" y="957056"/>
                    <a:pt x="112340" y="949746"/>
                  </a:cubicBezTo>
                  <a:cubicBezTo>
                    <a:pt x="126869" y="942436"/>
                    <a:pt x="144185" y="940669"/>
                    <a:pt x="160847" y="946177"/>
                  </a:cubicBezTo>
                  <a:lnTo>
                    <a:pt x="306147" y="994208"/>
                  </a:lnTo>
                  <a:cubicBezTo>
                    <a:pt x="339468" y="1005223"/>
                    <a:pt x="357552" y="1041166"/>
                    <a:pt x="346537" y="1074488"/>
                  </a:cubicBezTo>
                  <a:lnTo>
                    <a:pt x="344596" y="1080361"/>
                  </a:lnTo>
                  <a:lnTo>
                    <a:pt x="482601" y="1125980"/>
                  </a:lnTo>
                  <a:cubicBezTo>
                    <a:pt x="516519" y="1067404"/>
                    <a:pt x="556040" y="1011588"/>
                    <a:pt x="601675" y="959905"/>
                  </a:cubicBezTo>
                  <a:cubicBezTo>
                    <a:pt x="455910" y="958740"/>
                    <a:pt x="312806" y="890195"/>
                    <a:pt x="220407" y="763018"/>
                  </a:cubicBezTo>
                  <a:cubicBezTo>
                    <a:pt x="64413" y="548311"/>
                    <a:pt x="112009" y="247801"/>
                    <a:pt x="326716" y="91807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0" name="Trapezoid 28">
              <a:extLst>
                <a:ext uri="{FF2B5EF4-FFF2-40B4-BE49-F238E27FC236}">
                  <a16:creationId xmlns:a16="http://schemas.microsoft.com/office/drawing/2014/main" id="{335208BD-2F32-4B5F-A2AD-CEAE974992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77340" y="4674968"/>
              <a:ext cx="437175" cy="529812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1" name="Rounded Rectangle 2">
              <a:extLst>
                <a:ext uri="{FF2B5EF4-FFF2-40B4-BE49-F238E27FC236}">
                  <a16:creationId xmlns:a16="http://schemas.microsoft.com/office/drawing/2014/main" id="{EF2717D8-D1E5-4281-AC58-96D24BC4D141}"/>
                </a:ext>
              </a:extLst>
            </p:cNvPr>
            <p:cNvSpPr/>
            <p:nvPr/>
          </p:nvSpPr>
          <p:spPr>
            <a:xfrm>
              <a:off x="5283276" y="5634756"/>
              <a:ext cx="519265" cy="519265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2" name="Rounded Rectangle 8">
              <a:extLst>
                <a:ext uri="{FF2B5EF4-FFF2-40B4-BE49-F238E27FC236}">
                  <a16:creationId xmlns:a16="http://schemas.microsoft.com/office/drawing/2014/main" id="{02061179-B824-4C2D-8DE3-F2F76ACDD538}"/>
                </a:ext>
              </a:extLst>
            </p:cNvPr>
            <p:cNvSpPr/>
            <p:nvPr/>
          </p:nvSpPr>
          <p:spPr>
            <a:xfrm>
              <a:off x="4436267" y="5634756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3" name="Rounded Rectangle 2">
              <a:extLst>
                <a:ext uri="{FF2B5EF4-FFF2-40B4-BE49-F238E27FC236}">
                  <a16:creationId xmlns:a16="http://schemas.microsoft.com/office/drawing/2014/main" id="{349B9951-5EF7-47A1-BBF1-C5BE64863B54}"/>
                </a:ext>
              </a:extLst>
            </p:cNvPr>
            <p:cNvSpPr/>
            <p:nvPr/>
          </p:nvSpPr>
          <p:spPr>
            <a:xfrm>
              <a:off x="6971252" y="5634756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4" name="Rounded Rectangle 3">
              <a:extLst>
                <a:ext uri="{FF2B5EF4-FFF2-40B4-BE49-F238E27FC236}">
                  <a16:creationId xmlns:a16="http://schemas.microsoft.com/office/drawing/2014/main" id="{7DE09ABB-B77D-4F6F-89E7-3B528484D5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1262" y="5634756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5" name="Rounded Rectangle 10">
              <a:extLst>
                <a:ext uri="{FF2B5EF4-FFF2-40B4-BE49-F238E27FC236}">
                  <a16:creationId xmlns:a16="http://schemas.microsoft.com/office/drawing/2014/main" id="{7C3DD08B-2669-460D-9DC9-592DB33954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36637" y="5624208"/>
              <a:ext cx="521115" cy="52981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6" name="Block Arc 6">
              <a:extLst>
                <a:ext uri="{FF2B5EF4-FFF2-40B4-BE49-F238E27FC236}">
                  <a16:creationId xmlns:a16="http://schemas.microsoft.com/office/drawing/2014/main" id="{8D65FDAF-928B-4A1D-8D31-6C5982D98353}"/>
                </a:ext>
              </a:extLst>
            </p:cNvPr>
            <p:cNvSpPr/>
            <p:nvPr/>
          </p:nvSpPr>
          <p:spPr>
            <a:xfrm>
              <a:off x="8626102" y="5660698"/>
              <a:ext cx="488516" cy="493322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7" name="Left Arrow 1">
              <a:extLst>
                <a:ext uri="{FF2B5EF4-FFF2-40B4-BE49-F238E27FC236}">
                  <a16:creationId xmlns:a16="http://schemas.microsoft.com/office/drawing/2014/main" id="{4683F7E2-997B-47F4-89B3-172EF506B4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88980" y="5624208"/>
              <a:ext cx="544340" cy="529812"/>
            </a:xfrm>
            <a:custGeom>
              <a:avLst/>
              <a:gdLst/>
              <a:ahLst/>
              <a:cxnLst/>
              <a:rect l="l" t="t" r="r" b="b"/>
              <a:pathLst>
                <a:path w="3306630" h="3218379">
                  <a:moveTo>
                    <a:pt x="0" y="2085651"/>
                  </a:moveTo>
                  <a:cubicBezTo>
                    <a:pt x="253919" y="2342528"/>
                    <a:pt x="881542" y="2297196"/>
                    <a:pt x="1388167" y="2271654"/>
                  </a:cubicBezTo>
                  <a:lnTo>
                    <a:pt x="1417952" y="2988872"/>
                  </a:lnTo>
                  <a:lnTo>
                    <a:pt x="717647" y="2950294"/>
                  </a:lnTo>
                  <a:cubicBezTo>
                    <a:pt x="467617" y="2928101"/>
                    <a:pt x="217417" y="2555860"/>
                    <a:pt x="0" y="2085651"/>
                  </a:cubicBezTo>
                  <a:close/>
                  <a:moveTo>
                    <a:pt x="1969797" y="2019847"/>
                  </a:moveTo>
                  <a:lnTo>
                    <a:pt x="1969797" y="2274913"/>
                  </a:lnTo>
                  <a:lnTo>
                    <a:pt x="2657809" y="2274913"/>
                  </a:lnTo>
                  <a:cubicBezTo>
                    <a:pt x="2787205" y="2599270"/>
                    <a:pt x="2968360" y="2923626"/>
                    <a:pt x="2675062" y="2954686"/>
                  </a:cubicBezTo>
                  <a:lnTo>
                    <a:pt x="1969797" y="2963313"/>
                  </a:lnTo>
                  <a:lnTo>
                    <a:pt x="1969797" y="3218379"/>
                  </a:lnTo>
                  <a:lnTo>
                    <a:pt x="1429598" y="2619113"/>
                  </a:lnTo>
                  <a:close/>
                  <a:moveTo>
                    <a:pt x="2961009" y="1275432"/>
                  </a:moveTo>
                  <a:lnTo>
                    <a:pt x="3277752" y="1901203"/>
                  </a:lnTo>
                  <a:cubicBezTo>
                    <a:pt x="3383548" y="2128832"/>
                    <a:pt x="3186278" y="2531632"/>
                    <a:pt x="2887773" y="2955026"/>
                  </a:cubicBezTo>
                  <a:cubicBezTo>
                    <a:pt x="2983276" y="2606687"/>
                    <a:pt x="2630206" y="2085815"/>
                    <a:pt x="2354773" y="1659836"/>
                  </a:cubicBezTo>
                  <a:close/>
                  <a:moveTo>
                    <a:pt x="1019997" y="990789"/>
                  </a:moveTo>
                  <a:lnTo>
                    <a:pt x="1268877" y="1758248"/>
                  </a:lnTo>
                  <a:lnTo>
                    <a:pt x="1047983" y="1630715"/>
                  </a:lnTo>
                  <a:lnTo>
                    <a:pt x="703977" y="2226552"/>
                  </a:lnTo>
                  <a:cubicBezTo>
                    <a:pt x="358378" y="2176433"/>
                    <a:pt x="-13100" y="2171140"/>
                    <a:pt x="106650" y="1901606"/>
                  </a:cubicBezTo>
                  <a:lnTo>
                    <a:pt x="451811" y="1286515"/>
                  </a:lnTo>
                  <a:lnTo>
                    <a:pt x="230918" y="1158982"/>
                  </a:lnTo>
                  <a:close/>
                  <a:moveTo>
                    <a:pt x="2174825" y="119764"/>
                  </a:moveTo>
                  <a:cubicBezTo>
                    <a:pt x="2220451" y="119103"/>
                    <a:pt x="2264887" y="143875"/>
                    <a:pt x="2308274" y="203493"/>
                  </a:cubicBezTo>
                  <a:lnTo>
                    <a:pt x="2668377" y="809957"/>
                  </a:lnTo>
                  <a:lnTo>
                    <a:pt x="2889271" y="682424"/>
                  </a:lnTo>
                  <a:lnTo>
                    <a:pt x="2640391" y="1449883"/>
                  </a:lnTo>
                  <a:lnTo>
                    <a:pt x="1851312" y="1281690"/>
                  </a:lnTo>
                  <a:lnTo>
                    <a:pt x="2072206" y="1154157"/>
                  </a:lnTo>
                  <a:lnTo>
                    <a:pt x="1728200" y="558321"/>
                  </a:lnTo>
                  <a:cubicBezTo>
                    <a:pt x="1890352" y="352642"/>
                    <a:pt x="2037947" y="121750"/>
                    <a:pt x="2174825" y="119764"/>
                  </a:cubicBezTo>
                  <a:close/>
                  <a:moveTo>
                    <a:pt x="1831774" y="30"/>
                  </a:moveTo>
                  <a:cubicBezTo>
                    <a:pt x="1948530" y="539"/>
                    <a:pt x="2073232" y="7407"/>
                    <a:pt x="2202212" y="19111"/>
                  </a:cubicBezTo>
                  <a:cubicBezTo>
                    <a:pt x="1852790" y="110572"/>
                    <a:pt x="1578238" y="676776"/>
                    <a:pt x="1347045" y="1128297"/>
                  </a:cubicBezTo>
                  <a:lnTo>
                    <a:pt x="711024" y="795483"/>
                  </a:lnTo>
                  <a:lnTo>
                    <a:pt x="1094586" y="208291"/>
                  </a:lnTo>
                  <a:cubicBezTo>
                    <a:pt x="1202761" y="54213"/>
                    <a:pt x="1481508" y="-1496"/>
                    <a:pt x="1831774" y="3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8" name="Oval 35">
              <a:extLst>
                <a:ext uri="{FF2B5EF4-FFF2-40B4-BE49-F238E27FC236}">
                  <a16:creationId xmlns:a16="http://schemas.microsoft.com/office/drawing/2014/main" id="{615EA756-96ED-4543-A057-14F08D7E8729}"/>
                </a:ext>
              </a:extLst>
            </p:cNvPr>
            <p:cNvSpPr/>
            <p:nvPr/>
          </p:nvSpPr>
          <p:spPr>
            <a:xfrm>
              <a:off x="10359195" y="5625275"/>
              <a:ext cx="426213" cy="537400"/>
            </a:xfrm>
            <a:custGeom>
              <a:avLst/>
              <a:gdLst/>
              <a:ahLst/>
              <a:cxnLst/>
              <a:rect l="l" t="t" r="r" b="b"/>
              <a:pathLst>
                <a:path w="2548531" h="3213371">
                  <a:moveTo>
                    <a:pt x="792000" y="2498954"/>
                  </a:moveTo>
                  <a:lnTo>
                    <a:pt x="792000" y="2641726"/>
                  </a:lnTo>
                  <a:cubicBezTo>
                    <a:pt x="463357" y="2661706"/>
                    <a:pt x="216000" y="2748872"/>
                    <a:pt x="216000" y="2853371"/>
                  </a:cubicBezTo>
                  <a:cubicBezTo>
                    <a:pt x="216000" y="2972665"/>
                    <a:pt x="538355" y="3069371"/>
                    <a:pt x="936000" y="3069371"/>
                  </a:cubicBezTo>
                  <a:cubicBezTo>
                    <a:pt x="1333645" y="3069371"/>
                    <a:pt x="1656000" y="2972665"/>
                    <a:pt x="1656000" y="2853371"/>
                  </a:cubicBezTo>
                  <a:cubicBezTo>
                    <a:pt x="1656000" y="2748872"/>
                    <a:pt x="1408644" y="2661706"/>
                    <a:pt x="1080000" y="2641726"/>
                  </a:cubicBezTo>
                  <a:lnTo>
                    <a:pt x="1080000" y="2498954"/>
                  </a:lnTo>
                  <a:cubicBezTo>
                    <a:pt x="1528614" y="2524263"/>
                    <a:pt x="1872000" y="2673393"/>
                    <a:pt x="1872000" y="2853371"/>
                  </a:cubicBezTo>
                  <a:cubicBezTo>
                    <a:pt x="1872000" y="3052194"/>
                    <a:pt x="1452939" y="3213371"/>
                    <a:pt x="936000" y="3213371"/>
                  </a:cubicBezTo>
                  <a:cubicBezTo>
                    <a:pt x="419061" y="3213371"/>
                    <a:pt x="0" y="3052194"/>
                    <a:pt x="0" y="2853371"/>
                  </a:cubicBezTo>
                  <a:cubicBezTo>
                    <a:pt x="0" y="2673393"/>
                    <a:pt x="343386" y="2524263"/>
                    <a:pt x="792000" y="2498954"/>
                  </a:cubicBezTo>
                  <a:close/>
                  <a:moveTo>
                    <a:pt x="2190403" y="180020"/>
                  </a:moveTo>
                  <a:cubicBezTo>
                    <a:pt x="2388233" y="180020"/>
                    <a:pt x="2548531" y="236495"/>
                    <a:pt x="2548531" y="306081"/>
                  </a:cubicBezTo>
                  <a:lnTo>
                    <a:pt x="2548531" y="1314569"/>
                  </a:lnTo>
                  <a:cubicBezTo>
                    <a:pt x="2548531" y="1244983"/>
                    <a:pt x="2388233" y="1188508"/>
                    <a:pt x="2190403" y="1188508"/>
                  </a:cubicBezTo>
                  <a:cubicBezTo>
                    <a:pt x="1992574" y="1188508"/>
                    <a:pt x="1832276" y="1244983"/>
                    <a:pt x="1832276" y="1314569"/>
                  </a:cubicBezTo>
                  <a:cubicBezTo>
                    <a:pt x="1832276" y="1384155"/>
                    <a:pt x="1671978" y="1440630"/>
                    <a:pt x="1474148" y="1440630"/>
                  </a:cubicBezTo>
                  <a:cubicBezTo>
                    <a:pt x="1276318" y="1440630"/>
                    <a:pt x="1116020" y="1384155"/>
                    <a:pt x="1116020" y="1314569"/>
                  </a:cubicBezTo>
                  <a:lnTo>
                    <a:pt x="1116020" y="306081"/>
                  </a:lnTo>
                  <a:cubicBezTo>
                    <a:pt x="1116020" y="375667"/>
                    <a:pt x="1276318" y="432142"/>
                    <a:pt x="1474148" y="432142"/>
                  </a:cubicBezTo>
                  <a:cubicBezTo>
                    <a:pt x="1671978" y="432142"/>
                    <a:pt x="1832276" y="375667"/>
                    <a:pt x="1832276" y="306081"/>
                  </a:cubicBezTo>
                  <a:cubicBezTo>
                    <a:pt x="1832276" y="236495"/>
                    <a:pt x="1992574" y="180020"/>
                    <a:pt x="2190403" y="180020"/>
                  </a:cubicBezTo>
                  <a:close/>
                  <a:moveTo>
                    <a:pt x="936000" y="0"/>
                  </a:moveTo>
                  <a:cubicBezTo>
                    <a:pt x="1035422" y="0"/>
                    <a:pt x="1116020" y="80598"/>
                    <a:pt x="1116020" y="180020"/>
                  </a:cubicBezTo>
                  <a:cubicBezTo>
                    <a:pt x="1116020" y="246019"/>
                    <a:pt x="1080504" y="303723"/>
                    <a:pt x="1026000" y="332457"/>
                  </a:cubicBezTo>
                  <a:lnTo>
                    <a:pt x="1026000" y="2887874"/>
                  </a:lnTo>
                  <a:lnTo>
                    <a:pt x="846000" y="2887874"/>
                  </a:lnTo>
                  <a:lnTo>
                    <a:pt x="846000" y="332457"/>
                  </a:lnTo>
                  <a:cubicBezTo>
                    <a:pt x="791497" y="303723"/>
                    <a:pt x="755980" y="246019"/>
                    <a:pt x="755980" y="180020"/>
                  </a:cubicBezTo>
                  <a:cubicBezTo>
                    <a:pt x="755980" y="80598"/>
                    <a:pt x="836578" y="0"/>
                    <a:pt x="936000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6650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7095BA71-4E88-4860-B784-3F00DB80E20E}"/>
              </a:ext>
            </a:extLst>
          </p:cNvPr>
          <p:cNvGrpSpPr/>
          <p:nvPr/>
        </p:nvGrpSpPr>
        <p:grpSpPr>
          <a:xfrm>
            <a:off x="323530" y="123478"/>
            <a:ext cx="8822634" cy="4654710"/>
            <a:chOff x="323529" y="123478"/>
            <a:chExt cx="11573197" cy="6105872"/>
          </a:xfrm>
        </p:grpSpPr>
        <p:sp>
          <p:nvSpPr>
            <p:cNvPr id="141" name="Text Placeholder 1">
              <a:extLst>
                <a:ext uri="{FF2B5EF4-FFF2-40B4-BE49-F238E27FC236}">
                  <a16:creationId xmlns:a16="http://schemas.microsoft.com/office/drawing/2014/main" id="{F2670C06-128E-4698-B8F6-355939A4E3B8}"/>
                </a:ext>
              </a:extLst>
            </p:cNvPr>
            <p:cNvSpPr txBox="1">
              <a:spLocks/>
            </p:cNvSpPr>
            <p:nvPr/>
          </p:nvSpPr>
          <p:spPr>
            <a:xfrm>
              <a:off x="323529" y="123478"/>
              <a:ext cx="11573197" cy="72424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marR="0" lvl="0" indent="-171450" algn="l" defTabSz="685800" rtl="0" eaLnBrk="1" fontAlgn="auto" latinLnBrk="0" hangingPunct="1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1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+mn-cs"/>
                </a:rPr>
                <a:t>Fully Editable Icon Sets: C</a:t>
              </a: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2" name="Isosceles Triangle 68">
              <a:extLst>
                <a:ext uri="{FF2B5EF4-FFF2-40B4-BE49-F238E27FC236}">
                  <a16:creationId xmlns:a16="http://schemas.microsoft.com/office/drawing/2014/main" id="{3E999508-CF2E-4339-B044-7D0B6C9BC546}"/>
                </a:ext>
              </a:extLst>
            </p:cNvPr>
            <p:cNvSpPr/>
            <p:nvPr/>
          </p:nvSpPr>
          <p:spPr>
            <a:xfrm rot="10800000">
              <a:off x="7871934" y="4610240"/>
              <a:ext cx="220703" cy="687310"/>
            </a:xfrm>
            <a:custGeom>
              <a:avLst/>
              <a:gdLst/>
              <a:ahLst/>
              <a:cxnLst/>
              <a:rect l="l" t="t" r="r" b="b"/>
              <a:pathLst>
                <a:path w="1040400" h="3240000">
                  <a:moveTo>
                    <a:pt x="41345" y="940666"/>
                  </a:moveTo>
                  <a:lnTo>
                    <a:pt x="1242" y="653403"/>
                  </a:lnTo>
                  <a:lnTo>
                    <a:pt x="0" y="653403"/>
                  </a:lnTo>
                  <a:lnTo>
                    <a:pt x="1057" y="652077"/>
                  </a:lnTo>
                  <a:lnTo>
                    <a:pt x="447" y="647712"/>
                  </a:lnTo>
                  <a:lnTo>
                    <a:pt x="4531" y="647712"/>
                  </a:lnTo>
                  <a:lnTo>
                    <a:pt x="520200" y="0"/>
                  </a:lnTo>
                  <a:lnTo>
                    <a:pt x="659109" y="174478"/>
                  </a:lnTo>
                  <a:close/>
                  <a:moveTo>
                    <a:pt x="101622" y="1372451"/>
                  </a:moveTo>
                  <a:lnTo>
                    <a:pt x="61820" y="1087335"/>
                  </a:lnTo>
                  <a:lnTo>
                    <a:pt x="728036" y="261055"/>
                  </a:lnTo>
                  <a:lnTo>
                    <a:pt x="870500" y="439998"/>
                  </a:lnTo>
                  <a:lnTo>
                    <a:pt x="860164" y="431664"/>
                  </a:lnTo>
                  <a:close/>
                  <a:moveTo>
                    <a:pt x="161365" y="1800403"/>
                  </a:moveTo>
                  <a:lnTo>
                    <a:pt x="122098" y="1519120"/>
                  </a:lnTo>
                  <a:lnTo>
                    <a:pt x="930953" y="515931"/>
                  </a:lnTo>
                  <a:lnTo>
                    <a:pt x="1035869" y="647712"/>
                  </a:lnTo>
                  <a:lnTo>
                    <a:pt x="1039954" y="647712"/>
                  </a:lnTo>
                  <a:lnTo>
                    <a:pt x="1039345" y="652078"/>
                  </a:lnTo>
                  <a:lnTo>
                    <a:pt x="1040400" y="653403"/>
                  </a:lnTo>
                  <a:lnTo>
                    <a:pt x="1039160" y="653403"/>
                  </a:lnTo>
                  <a:lnTo>
                    <a:pt x="1029316" y="723920"/>
                  </a:lnTo>
                  <a:close/>
                  <a:moveTo>
                    <a:pt x="217894" y="2205330"/>
                  </a:moveTo>
                  <a:lnTo>
                    <a:pt x="181840" y="1947070"/>
                  </a:lnTo>
                  <a:lnTo>
                    <a:pt x="1000266" y="932012"/>
                  </a:lnTo>
                  <a:lnTo>
                    <a:pt x="949113" y="1298429"/>
                  </a:lnTo>
                  <a:close/>
                  <a:moveTo>
                    <a:pt x="330192" y="2564220"/>
                  </a:moveTo>
                  <a:lnTo>
                    <a:pt x="267995" y="2564220"/>
                  </a:lnTo>
                  <a:lnTo>
                    <a:pt x="237100" y="2342912"/>
                  </a:lnTo>
                  <a:lnTo>
                    <a:pt x="242309" y="2347112"/>
                  </a:lnTo>
                  <a:lnTo>
                    <a:pt x="920063" y="1506522"/>
                  </a:lnTo>
                  <a:lnTo>
                    <a:pt x="865005" y="1900914"/>
                  </a:lnTo>
                  <a:close/>
                  <a:moveTo>
                    <a:pt x="772406" y="2564220"/>
                  </a:moveTo>
                  <a:lnTo>
                    <a:pt x="468924" y="2564220"/>
                  </a:lnTo>
                  <a:lnTo>
                    <a:pt x="835955" y="2109008"/>
                  </a:lnTo>
                  <a:close/>
                  <a:moveTo>
                    <a:pt x="892044" y="3240000"/>
                  </a:moveTo>
                  <a:lnTo>
                    <a:pt x="148356" y="3240000"/>
                  </a:lnTo>
                  <a:lnTo>
                    <a:pt x="276144" y="2663936"/>
                  </a:lnTo>
                  <a:lnTo>
                    <a:pt x="764256" y="2663936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3" name="Rectangle 9">
              <a:extLst>
                <a:ext uri="{FF2B5EF4-FFF2-40B4-BE49-F238E27FC236}">
                  <a16:creationId xmlns:a16="http://schemas.microsoft.com/office/drawing/2014/main" id="{F1691B30-9ECE-4C12-AB71-7D426DB13F8E}"/>
                </a:ext>
              </a:extLst>
            </p:cNvPr>
            <p:cNvSpPr/>
            <p:nvPr/>
          </p:nvSpPr>
          <p:spPr>
            <a:xfrm>
              <a:off x="8435540" y="4689594"/>
              <a:ext cx="529466" cy="528605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4" name="Isosceles Triangle 8">
              <a:extLst>
                <a:ext uri="{FF2B5EF4-FFF2-40B4-BE49-F238E27FC236}">
                  <a16:creationId xmlns:a16="http://schemas.microsoft.com/office/drawing/2014/main" id="{F57919B9-97E8-492A-8856-84FD1F8EF95A}"/>
                </a:ext>
              </a:extLst>
            </p:cNvPr>
            <p:cNvSpPr/>
            <p:nvPr/>
          </p:nvSpPr>
          <p:spPr>
            <a:xfrm rot="16200000">
              <a:off x="4359308" y="3634371"/>
              <a:ext cx="444149" cy="529543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5" name="Donut 8">
              <a:extLst>
                <a:ext uri="{FF2B5EF4-FFF2-40B4-BE49-F238E27FC236}">
                  <a16:creationId xmlns:a16="http://schemas.microsoft.com/office/drawing/2014/main" id="{2F73C0CF-FD0B-4460-A6D9-064402C158F5}"/>
                </a:ext>
              </a:extLst>
            </p:cNvPr>
            <p:cNvSpPr/>
            <p:nvPr/>
          </p:nvSpPr>
          <p:spPr>
            <a:xfrm>
              <a:off x="9475134" y="3608548"/>
              <a:ext cx="486216" cy="581184"/>
            </a:xfrm>
            <a:custGeom>
              <a:avLst/>
              <a:gdLst/>
              <a:ahLst/>
              <a:cxnLst/>
              <a:rect l="l" t="t" r="r" b="b"/>
              <a:pathLst>
                <a:path w="2688046" h="3213079">
                  <a:moveTo>
                    <a:pt x="1056023" y="556744"/>
                  </a:moveTo>
                  <a:lnTo>
                    <a:pt x="1056023" y="906412"/>
                  </a:lnTo>
                  <a:cubicBezTo>
                    <a:pt x="641240" y="1029807"/>
                    <a:pt x="338989" y="1414134"/>
                    <a:pt x="338989" y="1869056"/>
                  </a:cubicBezTo>
                  <a:cubicBezTo>
                    <a:pt x="338989" y="2424121"/>
                    <a:pt x="788958" y="2874090"/>
                    <a:pt x="1344023" y="2874090"/>
                  </a:cubicBezTo>
                  <a:cubicBezTo>
                    <a:pt x="1899088" y="2874090"/>
                    <a:pt x="2349057" y="2424121"/>
                    <a:pt x="2349057" y="1869056"/>
                  </a:cubicBezTo>
                  <a:cubicBezTo>
                    <a:pt x="2349057" y="1414134"/>
                    <a:pt x="2046806" y="1029807"/>
                    <a:pt x="1632023" y="906412"/>
                  </a:cubicBezTo>
                  <a:lnTo>
                    <a:pt x="1632023" y="556744"/>
                  </a:lnTo>
                  <a:cubicBezTo>
                    <a:pt x="2235992" y="687900"/>
                    <a:pt x="2688046" y="1225687"/>
                    <a:pt x="2688046" y="1869056"/>
                  </a:cubicBezTo>
                  <a:cubicBezTo>
                    <a:pt x="2688046" y="2611339"/>
                    <a:pt x="2086306" y="3213079"/>
                    <a:pt x="1344023" y="3213079"/>
                  </a:cubicBezTo>
                  <a:cubicBezTo>
                    <a:pt x="601740" y="3213079"/>
                    <a:pt x="0" y="2611339"/>
                    <a:pt x="0" y="1869056"/>
                  </a:cubicBezTo>
                  <a:cubicBezTo>
                    <a:pt x="0" y="1225687"/>
                    <a:pt x="452054" y="687900"/>
                    <a:pt x="1056023" y="556744"/>
                  </a:cubicBezTo>
                  <a:close/>
                  <a:moveTo>
                    <a:pt x="1344023" y="0"/>
                  </a:moveTo>
                  <a:cubicBezTo>
                    <a:pt x="1443445" y="0"/>
                    <a:pt x="1524043" y="80598"/>
                    <a:pt x="1524043" y="180020"/>
                  </a:cubicBezTo>
                  <a:lnTo>
                    <a:pt x="1524043" y="1413058"/>
                  </a:lnTo>
                  <a:cubicBezTo>
                    <a:pt x="1524043" y="1512480"/>
                    <a:pt x="1443445" y="1593078"/>
                    <a:pt x="1344023" y="1593078"/>
                  </a:cubicBezTo>
                  <a:cubicBezTo>
                    <a:pt x="1244601" y="1593078"/>
                    <a:pt x="1164003" y="1512480"/>
                    <a:pt x="1164003" y="1413058"/>
                  </a:cubicBezTo>
                  <a:lnTo>
                    <a:pt x="1164003" y="180020"/>
                  </a:lnTo>
                  <a:cubicBezTo>
                    <a:pt x="1164003" y="80598"/>
                    <a:pt x="1244601" y="0"/>
                    <a:pt x="1344023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6" name="Freeform 18">
              <a:extLst>
                <a:ext uri="{FF2B5EF4-FFF2-40B4-BE49-F238E27FC236}">
                  <a16:creationId xmlns:a16="http://schemas.microsoft.com/office/drawing/2014/main" id="{A8C56B88-DD42-4811-8093-A01F7A651ABD}"/>
                </a:ext>
              </a:extLst>
            </p:cNvPr>
            <p:cNvSpPr/>
            <p:nvPr/>
          </p:nvSpPr>
          <p:spPr>
            <a:xfrm>
              <a:off x="10104940" y="4747559"/>
              <a:ext cx="511325" cy="412677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7" name="Oval 7">
              <a:extLst>
                <a:ext uri="{FF2B5EF4-FFF2-40B4-BE49-F238E27FC236}">
                  <a16:creationId xmlns:a16="http://schemas.microsoft.com/office/drawing/2014/main" id="{42742797-D211-41D2-915B-5FBA0327992C}"/>
                </a:ext>
              </a:extLst>
            </p:cNvPr>
            <p:cNvSpPr/>
            <p:nvPr/>
          </p:nvSpPr>
          <p:spPr>
            <a:xfrm>
              <a:off x="10252271" y="3641889"/>
              <a:ext cx="514505" cy="514505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8" name="Freeform 20">
              <a:extLst>
                <a:ext uri="{FF2B5EF4-FFF2-40B4-BE49-F238E27FC236}">
                  <a16:creationId xmlns:a16="http://schemas.microsoft.com/office/drawing/2014/main" id="{64202AE3-3C58-4B85-B4C0-CCDF65BFD156}"/>
                </a:ext>
              </a:extLst>
            </p:cNvPr>
            <p:cNvSpPr/>
            <p:nvPr/>
          </p:nvSpPr>
          <p:spPr>
            <a:xfrm>
              <a:off x="10998217" y="5652772"/>
              <a:ext cx="536427" cy="573297"/>
            </a:xfrm>
            <a:custGeom>
              <a:avLst/>
              <a:gdLst>
                <a:gd name="connsiteX0" fmla="*/ 795647 w 2149434"/>
                <a:gd name="connsiteY0" fmla="*/ 2933205 h 2933205"/>
                <a:gd name="connsiteX1" fmla="*/ 0 w 2149434"/>
                <a:gd name="connsiteY1" fmla="*/ 1531917 h 2933205"/>
                <a:gd name="connsiteX2" fmla="*/ 463138 w 2149434"/>
                <a:gd name="connsiteY2" fmla="*/ 1733797 h 2933205"/>
                <a:gd name="connsiteX3" fmla="*/ 700645 w 2149434"/>
                <a:gd name="connsiteY3" fmla="*/ 166255 h 2933205"/>
                <a:gd name="connsiteX4" fmla="*/ 676894 w 2149434"/>
                <a:gd name="connsiteY4" fmla="*/ 0 h 2933205"/>
                <a:gd name="connsiteX5" fmla="*/ 2066307 w 2149434"/>
                <a:gd name="connsiteY5" fmla="*/ 819397 h 2933205"/>
                <a:gd name="connsiteX6" fmla="*/ 2149434 w 2149434"/>
                <a:gd name="connsiteY6" fmla="*/ 593766 h 2933205"/>
                <a:gd name="connsiteX7" fmla="*/ 1816925 w 2149434"/>
                <a:gd name="connsiteY7" fmla="*/ 2933205 h 2933205"/>
                <a:gd name="connsiteX8" fmla="*/ 1187533 w 2149434"/>
                <a:gd name="connsiteY8" fmla="*/ 926275 h 2933205"/>
                <a:gd name="connsiteX9" fmla="*/ 1080655 w 2149434"/>
                <a:gd name="connsiteY9" fmla="*/ 1828800 h 2933205"/>
                <a:gd name="connsiteX10" fmla="*/ 914400 w 2149434"/>
                <a:gd name="connsiteY10" fmla="*/ 1448790 h 2933205"/>
                <a:gd name="connsiteX11" fmla="*/ 795647 w 2149434"/>
                <a:gd name="connsiteY11" fmla="*/ 2933205 h 2933205"/>
                <a:gd name="connsiteX0" fmla="*/ 795647 w 2149434"/>
                <a:gd name="connsiteY0" fmla="*/ 2933205 h 2933205"/>
                <a:gd name="connsiteX1" fmla="*/ 0 w 2149434"/>
                <a:gd name="connsiteY1" fmla="*/ 1531917 h 2933205"/>
                <a:gd name="connsiteX2" fmla="*/ 463138 w 2149434"/>
                <a:gd name="connsiteY2" fmla="*/ 1733797 h 2933205"/>
                <a:gd name="connsiteX3" fmla="*/ 676894 w 2149434"/>
                <a:gd name="connsiteY3" fmla="*/ 0 h 2933205"/>
                <a:gd name="connsiteX4" fmla="*/ 2066307 w 2149434"/>
                <a:gd name="connsiteY4" fmla="*/ 819397 h 2933205"/>
                <a:gd name="connsiteX5" fmla="*/ 2149434 w 2149434"/>
                <a:gd name="connsiteY5" fmla="*/ 593766 h 2933205"/>
                <a:gd name="connsiteX6" fmla="*/ 1816925 w 2149434"/>
                <a:gd name="connsiteY6" fmla="*/ 2933205 h 2933205"/>
                <a:gd name="connsiteX7" fmla="*/ 1187533 w 2149434"/>
                <a:gd name="connsiteY7" fmla="*/ 926275 h 2933205"/>
                <a:gd name="connsiteX8" fmla="*/ 1080655 w 2149434"/>
                <a:gd name="connsiteY8" fmla="*/ 1828800 h 2933205"/>
                <a:gd name="connsiteX9" fmla="*/ 914400 w 2149434"/>
                <a:gd name="connsiteY9" fmla="*/ 1448790 h 2933205"/>
                <a:gd name="connsiteX10" fmla="*/ 795647 w 2149434"/>
                <a:gd name="connsiteY10" fmla="*/ 2933205 h 2933205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2066307 w 2149434"/>
                <a:gd name="connsiteY4" fmla="*/ 1036680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2066307 w 2149434"/>
                <a:gd name="connsiteY4" fmla="*/ 1036680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095113"/>
                <a:gd name="connsiteY0" fmla="*/ 3150488 h 3150488"/>
                <a:gd name="connsiteX1" fmla="*/ 0 w 2095113"/>
                <a:gd name="connsiteY1" fmla="*/ 1749200 h 3150488"/>
                <a:gd name="connsiteX2" fmla="*/ 463138 w 2095113"/>
                <a:gd name="connsiteY2" fmla="*/ 1951080 h 3150488"/>
                <a:gd name="connsiteX3" fmla="*/ 776482 w 2095113"/>
                <a:gd name="connsiteY3" fmla="*/ 0 h 3150488"/>
                <a:gd name="connsiteX4" fmla="*/ 1975772 w 2095113"/>
                <a:gd name="connsiteY4" fmla="*/ 991413 h 3150488"/>
                <a:gd name="connsiteX5" fmla="*/ 2095113 w 2095113"/>
                <a:gd name="connsiteY5" fmla="*/ 702407 h 3150488"/>
                <a:gd name="connsiteX6" fmla="*/ 1816925 w 2095113"/>
                <a:gd name="connsiteY6" fmla="*/ 3150488 h 3150488"/>
                <a:gd name="connsiteX7" fmla="*/ 1187533 w 2095113"/>
                <a:gd name="connsiteY7" fmla="*/ 1143558 h 3150488"/>
                <a:gd name="connsiteX8" fmla="*/ 1080655 w 2095113"/>
                <a:gd name="connsiteY8" fmla="*/ 2046083 h 3150488"/>
                <a:gd name="connsiteX9" fmla="*/ 914400 w 2095113"/>
                <a:gd name="connsiteY9" fmla="*/ 1666073 h 3150488"/>
                <a:gd name="connsiteX10" fmla="*/ 795647 w 2095113"/>
                <a:gd name="connsiteY10" fmla="*/ 3150488 h 3150488"/>
                <a:gd name="connsiteX0" fmla="*/ 795647 w 2760540"/>
                <a:gd name="connsiteY0" fmla="*/ 3150488 h 3150488"/>
                <a:gd name="connsiteX1" fmla="*/ 0 w 2760540"/>
                <a:gd name="connsiteY1" fmla="*/ 1749200 h 3150488"/>
                <a:gd name="connsiteX2" fmla="*/ 463138 w 2760540"/>
                <a:gd name="connsiteY2" fmla="*/ 1951080 h 3150488"/>
                <a:gd name="connsiteX3" fmla="*/ 776482 w 2760540"/>
                <a:gd name="connsiteY3" fmla="*/ 0 h 3150488"/>
                <a:gd name="connsiteX4" fmla="*/ 1975772 w 2760540"/>
                <a:gd name="connsiteY4" fmla="*/ 991413 h 3150488"/>
                <a:gd name="connsiteX5" fmla="*/ 2095113 w 2760540"/>
                <a:gd name="connsiteY5" fmla="*/ 702407 h 3150488"/>
                <a:gd name="connsiteX6" fmla="*/ 1816925 w 2760540"/>
                <a:gd name="connsiteY6" fmla="*/ 3150488 h 3150488"/>
                <a:gd name="connsiteX7" fmla="*/ 1187533 w 2760540"/>
                <a:gd name="connsiteY7" fmla="*/ 1143558 h 3150488"/>
                <a:gd name="connsiteX8" fmla="*/ 1080655 w 2760540"/>
                <a:gd name="connsiteY8" fmla="*/ 2046083 h 3150488"/>
                <a:gd name="connsiteX9" fmla="*/ 914400 w 2760540"/>
                <a:gd name="connsiteY9" fmla="*/ 1666073 h 3150488"/>
                <a:gd name="connsiteX10" fmla="*/ 795647 w 2760540"/>
                <a:gd name="connsiteY10" fmla="*/ 3150488 h 3150488"/>
                <a:gd name="connsiteX0" fmla="*/ 795647 w 2904019"/>
                <a:gd name="connsiteY0" fmla="*/ 3150488 h 3150488"/>
                <a:gd name="connsiteX1" fmla="*/ 0 w 2904019"/>
                <a:gd name="connsiteY1" fmla="*/ 1749200 h 3150488"/>
                <a:gd name="connsiteX2" fmla="*/ 463138 w 2904019"/>
                <a:gd name="connsiteY2" fmla="*/ 1951080 h 3150488"/>
                <a:gd name="connsiteX3" fmla="*/ 776482 w 2904019"/>
                <a:gd name="connsiteY3" fmla="*/ 0 h 3150488"/>
                <a:gd name="connsiteX4" fmla="*/ 1975772 w 2904019"/>
                <a:gd name="connsiteY4" fmla="*/ 991413 h 3150488"/>
                <a:gd name="connsiteX5" fmla="*/ 2095113 w 2904019"/>
                <a:gd name="connsiteY5" fmla="*/ 702407 h 3150488"/>
                <a:gd name="connsiteX6" fmla="*/ 1816925 w 2904019"/>
                <a:gd name="connsiteY6" fmla="*/ 3150488 h 3150488"/>
                <a:gd name="connsiteX7" fmla="*/ 1187533 w 2904019"/>
                <a:gd name="connsiteY7" fmla="*/ 1143558 h 3150488"/>
                <a:gd name="connsiteX8" fmla="*/ 1080655 w 2904019"/>
                <a:gd name="connsiteY8" fmla="*/ 2046083 h 3150488"/>
                <a:gd name="connsiteX9" fmla="*/ 914400 w 2904019"/>
                <a:gd name="connsiteY9" fmla="*/ 1666073 h 3150488"/>
                <a:gd name="connsiteX10" fmla="*/ 795647 w 2904019"/>
                <a:gd name="connsiteY10" fmla="*/ 3150488 h 3150488"/>
                <a:gd name="connsiteX0" fmla="*/ 795647 w 2905418"/>
                <a:gd name="connsiteY0" fmla="*/ 3150488 h 3186701"/>
                <a:gd name="connsiteX1" fmla="*/ 0 w 2905418"/>
                <a:gd name="connsiteY1" fmla="*/ 1749200 h 3186701"/>
                <a:gd name="connsiteX2" fmla="*/ 463138 w 2905418"/>
                <a:gd name="connsiteY2" fmla="*/ 1951080 h 3186701"/>
                <a:gd name="connsiteX3" fmla="*/ 776482 w 2905418"/>
                <a:gd name="connsiteY3" fmla="*/ 0 h 3186701"/>
                <a:gd name="connsiteX4" fmla="*/ 1975772 w 2905418"/>
                <a:gd name="connsiteY4" fmla="*/ 991413 h 3186701"/>
                <a:gd name="connsiteX5" fmla="*/ 2095113 w 2905418"/>
                <a:gd name="connsiteY5" fmla="*/ 702407 h 3186701"/>
                <a:gd name="connsiteX6" fmla="*/ 1821452 w 2905418"/>
                <a:gd name="connsiteY6" fmla="*/ 3186701 h 3186701"/>
                <a:gd name="connsiteX7" fmla="*/ 1187533 w 2905418"/>
                <a:gd name="connsiteY7" fmla="*/ 1143558 h 3186701"/>
                <a:gd name="connsiteX8" fmla="*/ 1080655 w 2905418"/>
                <a:gd name="connsiteY8" fmla="*/ 2046083 h 3186701"/>
                <a:gd name="connsiteX9" fmla="*/ 914400 w 2905418"/>
                <a:gd name="connsiteY9" fmla="*/ 1666073 h 3186701"/>
                <a:gd name="connsiteX10" fmla="*/ 795647 w 2905418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1975772 w 2937337"/>
                <a:gd name="connsiteY4" fmla="*/ 991413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893849"/>
                <a:gd name="connsiteY0" fmla="*/ 3150488 h 3186701"/>
                <a:gd name="connsiteX1" fmla="*/ 0 w 2893849"/>
                <a:gd name="connsiteY1" fmla="*/ 1749200 h 3186701"/>
                <a:gd name="connsiteX2" fmla="*/ 463138 w 2893849"/>
                <a:gd name="connsiteY2" fmla="*/ 1951080 h 3186701"/>
                <a:gd name="connsiteX3" fmla="*/ 776482 w 2893849"/>
                <a:gd name="connsiteY3" fmla="*/ 0 h 3186701"/>
                <a:gd name="connsiteX4" fmla="*/ 2034620 w 2893849"/>
                <a:gd name="connsiteY4" fmla="*/ 1294704 h 3186701"/>
                <a:gd name="connsiteX5" fmla="*/ 2031739 w 2893849"/>
                <a:gd name="connsiteY5" fmla="*/ 711461 h 3186701"/>
                <a:gd name="connsiteX6" fmla="*/ 1821452 w 2893849"/>
                <a:gd name="connsiteY6" fmla="*/ 3186701 h 3186701"/>
                <a:gd name="connsiteX7" fmla="*/ 1187533 w 2893849"/>
                <a:gd name="connsiteY7" fmla="*/ 1143558 h 3186701"/>
                <a:gd name="connsiteX8" fmla="*/ 1080655 w 2893849"/>
                <a:gd name="connsiteY8" fmla="*/ 2046083 h 3186701"/>
                <a:gd name="connsiteX9" fmla="*/ 914400 w 2893849"/>
                <a:gd name="connsiteY9" fmla="*/ 1666073 h 3186701"/>
                <a:gd name="connsiteX10" fmla="*/ 795647 w 2893849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03465 w 2936139"/>
                <a:gd name="connsiteY0" fmla="*/ 3168594 h 3186701"/>
                <a:gd name="connsiteX1" fmla="*/ 0 w 2936139"/>
                <a:gd name="connsiteY1" fmla="*/ 1726566 h 3186701"/>
                <a:gd name="connsiteX2" fmla="*/ 404291 w 2936139"/>
                <a:gd name="connsiteY2" fmla="*/ 2009927 h 3186701"/>
                <a:gd name="connsiteX3" fmla="*/ 781009 w 2936139"/>
                <a:gd name="connsiteY3" fmla="*/ 0 h 3186701"/>
                <a:gd name="connsiteX4" fmla="*/ 2039147 w 2936139"/>
                <a:gd name="connsiteY4" fmla="*/ 1294704 h 3186701"/>
                <a:gd name="connsiteX5" fmla="*/ 2036266 w 2936139"/>
                <a:gd name="connsiteY5" fmla="*/ 711461 h 3186701"/>
                <a:gd name="connsiteX6" fmla="*/ 1825979 w 2936139"/>
                <a:gd name="connsiteY6" fmla="*/ 3186701 h 3186701"/>
                <a:gd name="connsiteX7" fmla="*/ 1192060 w 2936139"/>
                <a:gd name="connsiteY7" fmla="*/ 1143558 h 3186701"/>
                <a:gd name="connsiteX8" fmla="*/ 1085182 w 2936139"/>
                <a:gd name="connsiteY8" fmla="*/ 2046083 h 3186701"/>
                <a:gd name="connsiteX9" fmla="*/ 918927 w 2936139"/>
                <a:gd name="connsiteY9" fmla="*/ 1666073 h 3186701"/>
                <a:gd name="connsiteX10" fmla="*/ 1103465 w 2936139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897156"/>
                <a:gd name="connsiteY0" fmla="*/ 3168594 h 3173121"/>
                <a:gd name="connsiteX1" fmla="*/ 0 w 2897156"/>
                <a:gd name="connsiteY1" fmla="*/ 1749200 h 3173121"/>
                <a:gd name="connsiteX2" fmla="*/ 449559 w 2897156"/>
                <a:gd name="connsiteY2" fmla="*/ 2009927 h 3173121"/>
                <a:gd name="connsiteX3" fmla="*/ 826277 w 2897156"/>
                <a:gd name="connsiteY3" fmla="*/ 0 h 3173121"/>
                <a:gd name="connsiteX4" fmla="*/ 2084415 w 2897156"/>
                <a:gd name="connsiteY4" fmla="*/ 1294704 h 3173121"/>
                <a:gd name="connsiteX5" fmla="*/ 2081534 w 2897156"/>
                <a:gd name="connsiteY5" fmla="*/ 711461 h 3173121"/>
                <a:gd name="connsiteX6" fmla="*/ 1581537 w 2897156"/>
                <a:gd name="connsiteY6" fmla="*/ 3173121 h 3173121"/>
                <a:gd name="connsiteX7" fmla="*/ 1237328 w 2897156"/>
                <a:gd name="connsiteY7" fmla="*/ 1143558 h 3173121"/>
                <a:gd name="connsiteX8" fmla="*/ 1130450 w 2897156"/>
                <a:gd name="connsiteY8" fmla="*/ 2046083 h 3173121"/>
                <a:gd name="connsiteX9" fmla="*/ 918927 w 2897156"/>
                <a:gd name="connsiteY9" fmla="*/ 1697760 h 3173121"/>
                <a:gd name="connsiteX10" fmla="*/ 1148733 w 2897156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30450 w 2969045"/>
                <a:gd name="connsiteY8" fmla="*/ 2046083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30450 w 2969045"/>
                <a:gd name="connsiteY8" fmla="*/ 2046083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288886 w 2969045"/>
                <a:gd name="connsiteY8" fmla="*/ 2367481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69045" h="3173121">
                  <a:moveTo>
                    <a:pt x="1148733" y="3168594"/>
                  </a:moveTo>
                  <a:cubicBezTo>
                    <a:pt x="-68605" y="2992718"/>
                    <a:pt x="289357" y="2373225"/>
                    <a:pt x="0" y="1749200"/>
                  </a:cubicBezTo>
                  <a:cubicBezTo>
                    <a:pt x="211718" y="1712379"/>
                    <a:pt x="518500" y="2277611"/>
                    <a:pt x="449559" y="2009927"/>
                  </a:cubicBezTo>
                  <a:cubicBezTo>
                    <a:pt x="87752" y="952162"/>
                    <a:pt x="1169975" y="921963"/>
                    <a:pt x="826277" y="0"/>
                  </a:cubicBezTo>
                  <a:cubicBezTo>
                    <a:pt x="1894489" y="60376"/>
                    <a:pt x="1582046" y="1053258"/>
                    <a:pt x="2084415" y="1294704"/>
                  </a:cubicBezTo>
                  <a:cubicBezTo>
                    <a:pt x="2220765" y="1319082"/>
                    <a:pt x="2384277" y="1207659"/>
                    <a:pt x="2081534" y="711461"/>
                  </a:cubicBezTo>
                  <a:cubicBezTo>
                    <a:pt x="3844765" y="2025429"/>
                    <a:pt x="2606774" y="3099478"/>
                    <a:pt x="1581537" y="3173121"/>
                  </a:cubicBezTo>
                  <a:cubicBezTo>
                    <a:pt x="2049242" y="2917586"/>
                    <a:pt x="2204598" y="1824606"/>
                    <a:pt x="1237328" y="1143558"/>
                  </a:cubicBezTo>
                  <a:cubicBezTo>
                    <a:pt x="1479342" y="1777869"/>
                    <a:pt x="1318476" y="2090782"/>
                    <a:pt x="1162138" y="2408222"/>
                  </a:cubicBezTo>
                  <a:cubicBezTo>
                    <a:pt x="1159532" y="2246847"/>
                    <a:pt x="1324413" y="1899876"/>
                    <a:pt x="918927" y="1697760"/>
                  </a:cubicBezTo>
                  <a:cubicBezTo>
                    <a:pt x="1108697" y="2305733"/>
                    <a:pt x="307113" y="2497246"/>
                    <a:pt x="1148733" y="3168594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9" name="Rounded Rectangle 25">
              <a:extLst>
                <a:ext uri="{FF2B5EF4-FFF2-40B4-BE49-F238E27FC236}">
                  <a16:creationId xmlns:a16="http://schemas.microsoft.com/office/drawing/2014/main" id="{7E05578D-F9A8-42BF-AFE4-FE9FAC3C67E7}"/>
                </a:ext>
              </a:extLst>
            </p:cNvPr>
            <p:cNvSpPr/>
            <p:nvPr/>
          </p:nvSpPr>
          <p:spPr>
            <a:xfrm>
              <a:off x="10972939" y="2640819"/>
              <a:ext cx="586980" cy="430164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0" name="Block Arc 41">
              <a:extLst>
                <a:ext uri="{FF2B5EF4-FFF2-40B4-BE49-F238E27FC236}">
                  <a16:creationId xmlns:a16="http://schemas.microsoft.com/office/drawing/2014/main" id="{CA6C1DDE-8650-4ABE-B70B-E96544C20445}"/>
                </a:ext>
              </a:extLst>
            </p:cNvPr>
            <p:cNvSpPr/>
            <p:nvPr/>
          </p:nvSpPr>
          <p:spPr>
            <a:xfrm>
              <a:off x="9454085" y="5654191"/>
              <a:ext cx="563324" cy="570461"/>
            </a:xfrm>
            <a:custGeom>
              <a:avLst/>
              <a:gdLst/>
              <a:ahLst/>
              <a:cxnLst/>
              <a:rect l="l" t="t" r="r" b="b"/>
              <a:pathLst>
                <a:path w="2844151" h="2880180">
                  <a:moveTo>
                    <a:pt x="2390187" y="1502145"/>
                  </a:moveTo>
                  <a:lnTo>
                    <a:pt x="2844151" y="1530794"/>
                  </a:lnTo>
                  <a:cubicBezTo>
                    <a:pt x="2804784" y="2154619"/>
                    <a:pt x="2367464" y="2681809"/>
                    <a:pt x="1761650" y="2835749"/>
                  </a:cubicBezTo>
                  <a:cubicBezTo>
                    <a:pt x="1191486" y="2980631"/>
                    <a:pt x="594633" y="2763755"/>
                    <a:pt x="252983" y="2293680"/>
                  </a:cubicBezTo>
                  <a:lnTo>
                    <a:pt x="102982" y="2380283"/>
                  </a:lnTo>
                  <a:lnTo>
                    <a:pt x="104524" y="1603708"/>
                  </a:lnTo>
                  <a:lnTo>
                    <a:pt x="777828" y="1990661"/>
                  </a:lnTo>
                  <a:lnTo>
                    <a:pt x="648358" y="2065410"/>
                  </a:lnTo>
                  <a:cubicBezTo>
                    <a:pt x="886760" y="2358087"/>
                    <a:pt x="1276546" y="2489694"/>
                    <a:pt x="1649627" y="2394891"/>
                  </a:cubicBezTo>
                  <a:cubicBezTo>
                    <a:pt x="2064076" y="2289577"/>
                    <a:pt x="2363256" y="1928916"/>
                    <a:pt x="2390187" y="1502145"/>
                  </a:cubicBezTo>
                  <a:close/>
                  <a:moveTo>
                    <a:pt x="1424249" y="58"/>
                  </a:moveTo>
                  <a:cubicBezTo>
                    <a:pt x="1880498" y="-4073"/>
                    <a:pt x="2318325" y="209551"/>
                    <a:pt x="2591169" y="586524"/>
                  </a:cubicBezTo>
                  <a:lnTo>
                    <a:pt x="2741170" y="499921"/>
                  </a:lnTo>
                  <a:lnTo>
                    <a:pt x="2739628" y="1276497"/>
                  </a:lnTo>
                  <a:lnTo>
                    <a:pt x="2066324" y="889544"/>
                  </a:lnTo>
                  <a:lnTo>
                    <a:pt x="2195793" y="814795"/>
                  </a:lnTo>
                  <a:cubicBezTo>
                    <a:pt x="1957391" y="522118"/>
                    <a:pt x="1567606" y="390511"/>
                    <a:pt x="1194524" y="485313"/>
                  </a:cubicBezTo>
                  <a:cubicBezTo>
                    <a:pt x="780075" y="590627"/>
                    <a:pt x="480895" y="951288"/>
                    <a:pt x="453964" y="1378059"/>
                  </a:cubicBezTo>
                  <a:lnTo>
                    <a:pt x="0" y="1349410"/>
                  </a:lnTo>
                  <a:cubicBezTo>
                    <a:pt x="39367" y="725585"/>
                    <a:pt x="476687" y="198395"/>
                    <a:pt x="1082501" y="44455"/>
                  </a:cubicBezTo>
                  <a:cubicBezTo>
                    <a:pt x="1196091" y="15591"/>
                    <a:pt x="1310740" y="1086"/>
                    <a:pt x="1424249" y="58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1" name="Round Same Side Corner Rectangle 11">
              <a:extLst>
                <a:ext uri="{FF2B5EF4-FFF2-40B4-BE49-F238E27FC236}">
                  <a16:creationId xmlns:a16="http://schemas.microsoft.com/office/drawing/2014/main" id="{7951B5F2-B6B9-4160-AC4C-804879BB1CBA}"/>
                </a:ext>
              </a:extLst>
            </p:cNvPr>
            <p:cNvSpPr/>
            <p:nvPr/>
          </p:nvSpPr>
          <p:spPr>
            <a:xfrm rot="9900000">
              <a:off x="10208910" y="1534987"/>
              <a:ext cx="579867" cy="492485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2" name="Donut 39">
              <a:extLst>
                <a:ext uri="{FF2B5EF4-FFF2-40B4-BE49-F238E27FC236}">
                  <a16:creationId xmlns:a16="http://schemas.microsoft.com/office/drawing/2014/main" id="{AB7E44B2-C5EE-4C24-95C0-300A22D49339}"/>
                </a:ext>
              </a:extLst>
            </p:cNvPr>
            <p:cNvSpPr/>
            <p:nvPr/>
          </p:nvSpPr>
          <p:spPr>
            <a:xfrm>
              <a:off x="4246301" y="4666128"/>
              <a:ext cx="575536" cy="575536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3" name="Freeform 25">
              <a:extLst>
                <a:ext uri="{FF2B5EF4-FFF2-40B4-BE49-F238E27FC236}">
                  <a16:creationId xmlns:a16="http://schemas.microsoft.com/office/drawing/2014/main" id="{05689DCB-9AEB-495F-A8E1-80CA6A9B8DE3}"/>
                </a:ext>
              </a:extLst>
            </p:cNvPr>
            <p:cNvSpPr/>
            <p:nvPr/>
          </p:nvSpPr>
          <p:spPr>
            <a:xfrm>
              <a:off x="8766358" y="3640606"/>
              <a:ext cx="417857" cy="517071"/>
            </a:xfrm>
            <a:custGeom>
              <a:avLst/>
              <a:gdLst>
                <a:gd name="connsiteX0" fmla="*/ 371475 w 1600200"/>
                <a:gd name="connsiteY0" fmla="*/ 0 h 1857375"/>
                <a:gd name="connsiteX1" fmla="*/ 628650 w 1600200"/>
                <a:gd name="connsiteY1" fmla="*/ 523875 h 1857375"/>
                <a:gd name="connsiteX2" fmla="*/ 400050 w 1600200"/>
                <a:gd name="connsiteY2" fmla="*/ 561975 h 1857375"/>
                <a:gd name="connsiteX3" fmla="*/ 1019175 w 1600200"/>
                <a:gd name="connsiteY3" fmla="*/ 1438275 h 1857375"/>
                <a:gd name="connsiteX4" fmla="*/ 1219200 w 1600200"/>
                <a:gd name="connsiteY4" fmla="*/ 1238250 h 1857375"/>
                <a:gd name="connsiteX5" fmla="*/ 1600200 w 1600200"/>
                <a:gd name="connsiteY5" fmla="*/ 1666875 h 1857375"/>
                <a:gd name="connsiteX6" fmla="*/ 1038225 w 1600200"/>
                <a:gd name="connsiteY6" fmla="*/ 1857375 h 1857375"/>
                <a:gd name="connsiteX7" fmla="*/ 0 w 1600200"/>
                <a:gd name="connsiteY7" fmla="*/ 314325 h 1857375"/>
                <a:gd name="connsiteX8" fmla="*/ 371475 w 1600200"/>
                <a:gd name="connsiteY8" fmla="*/ 0 h 1857375"/>
                <a:gd name="connsiteX0" fmla="*/ 371475 w 1600200"/>
                <a:gd name="connsiteY0" fmla="*/ 0 h 1917951"/>
                <a:gd name="connsiteX1" fmla="*/ 628650 w 1600200"/>
                <a:gd name="connsiteY1" fmla="*/ 584451 h 1917951"/>
                <a:gd name="connsiteX2" fmla="*/ 400050 w 1600200"/>
                <a:gd name="connsiteY2" fmla="*/ 622551 h 1917951"/>
                <a:gd name="connsiteX3" fmla="*/ 1019175 w 1600200"/>
                <a:gd name="connsiteY3" fmla="*/ 1498851 h 1917951"/>
                <a:gd name="connsiteX4" fmla="*/ 1219200 w 1600200"/>
                <a:gd name="connsiteY4" fmla="*/ 1298826 h 1917951"/>
                <a:gd name="connsiteX5" fmla="*/ 1600200 w 1600200"/>
                <a:gd name="connsiteY5" fmla="*/ 1727451 h 1917951"/>
                <a:gd name="connsiteX6" fmla="*/ 1038225 w 1600200"/>
                <a:gd name="connsiteY6" fmla="*/ 1917951 h 1917951"/>
                <a:gd name="connsiteX7" fmla="*/ 0 w 1600200"/>
                <a:gd name="connsiteY7" fmla="*/ 374901 h 1917951"/>
                <a:gd name="connsiteX8" fmla="*/ 371475 w 1600200"/>
                <a:gd name="connsiteY8" fmla="*/ 0 h 1917951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544 h 1919495"/>
                <a:gd name="connsiteX1" fmla="*/ 628650 w 1600200"/>
                <a:gd name="connsiteY1" fmla="*/ 585995 h 1919495"/>
                <a:gd name="connsiteX2" fmla="*/ 400050 w 1600200"/>
                <a:gd name="connsiteY2" fmla="*/ 624095 h 1919495"/>
                <a:gd name="connsiteX3" fmla="*/ 1019175 w 1600200"/>
                <a:gd name="connsiteY3" fmla="*/ 1500395 h 1919495"/>
                <a:gd name="connsiteX4" fmla="*/ 1219200 w 1600200"/>
                <a:gd name="connsiteY4" fmla="*/ 1300370 h 1919495"/>
                <a:gd name="connsiteX5" fmla="*/ 1600200 w 1600200"/>
                <a:gd name="connsiteY5" fmla="*/ 1728995 h 1919495"/>
                <a:gd name="connsiteX6" fmla="*/ 1038225 w 1600200"/>
                <a:gd name="connsiteY6" fmla="*/ 1919495 h 1919495"/>
                <a:gd name="connsiteX7" fmla="*/ 0 w 1600200"/>
                <a:gd name="connsiteY7" fmla="*/ 376445 h 1919495"/>
                <a:gd name="connsiteX8" fmla="*/ 371475 w 1600200"/>
                <a:gd name="connsiteY8" fmla="*/ 1544 h 1919495"/>
                <a:gd name="connsiteX0" fmla="*/ 371475 w 1600200"/>
                <a:gd name="connsiteY0" fmla="*/ 1487 h 1919438"/>
                <a:gd name="connsiteX1" fmla="*/ 568075 w 1600200"/>
                <a:gd name="connsiteY1" fmla="*/ 603245 h 1919438"/>
                <a:gd name="connsiteX2" fmla="*/ 400050 w 1600200"/>
                <a:gd name="connsiteY2" fmla="*/ 624038 h 1919438"/>
                <a:gd name="connsiteX3" fmla="*/ 1019175 w 1600200"/>
                <a:gd name="connsiteY3" fmla="*/ 1500338 h 1919438"/>
                <a:gd name="connsiteX4" fmla="*/ 1219200 w 1600200"/>
                <a:gd name="connsiteY4" fmla="*/ 1300313 h 1919438"/>
                <a:gd name="connsiteX5" fmla="*/ 1600200 w 1600200"/>
                <a:gd name="connsiteY5" fmla="*/ 1728938 h 1919438"/>
                <a:gd name="connsiteX6" fmla="*/ 1038225 w 1600200"/>
                <a:gd name="connsiteY6" fmla="*/ 1919438 h 1919438"/>
                <a:gd name="connsiteX7" fmla="*/ 0 w 1600200"/>
                <a:gd name="connsiteY7" fmla="*/ 376388 h 1919438"/>
                <a:gd name="connsiteX8" fmla="*/ 371475 w 1600200"/>
                <a:gd name="connsiteY8" fmla="*/ 1487 h 1919438"/>
                <a:gd name="connsiteX0" fmla="*/ 371475 w 1600200"/>
                <a:gd name="connsiteY0" fmla="*/ 1032 h 1918983"/>
                <a:gd name="connsiteX1" fmla="*/ 568075 w 1600200"/>
                <a:gd name="connsiteY1" fmla="*/ 602790 h 1918983"/>
                <a:gd name="connsiteX2" fmla="*/ 400050 w 1600200"/>
                <a:gd name="connsiteY2" fmla="*/ 623583 h 1918983"/>
                <a:gd name="connsiteX3" fmla="*/ 1019175 w 1600200"/>
                <a:gd name="connsiteY3" fmla="*/ 1499883 h 1918983"/>
                <a:gd name="connsiteX4" fmla="*/ 1219200 w 1600200"/>
                <a:gd name="connsiteY4" fmla="*/ 1299858 h 1918983"/>
                <a:gd name="connsiteX5" fmla="*/ 1600200 w 1600200"/>
                <a:gd name="connsiteY5" fmla="*/ 1728483 h 1918983"/>
                <a:gd name="connsiteX6" fmla="*/ 1038225 w 1600200"/>
                <a:gd name="connsiteY6" fmla="*/ 1918983 h 1918983"/>
                <a:gd name="connsiteX7" fmla="*/ 0 w 1600200"/>
                <a:gd name="connsiteY7" fmla="*/ 375933 h 1918983"/>
                <a:gd name="connsiteX8" fmla="*/ 371475 w 1600200"/>
                <a:gd name="connsiteY8" fmla="*/ 1032 h 1918983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0050 w 1600200"/>
                <a:gd name="connsiteY2" fmla="*/ 623669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8703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59666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70138 w 1600200"/>
                <a:gd name="connsiteY3" fmla="*/ 1517276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0522 w 1600200"/>
                <a:gd name="connsiteY3" fmla="*/ 1534584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96099 w 1600200"/>
                <a:gd name="connsiteY3" fmla="*/ 1546122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588662"/>
                <a:gd name="connsiteY0" fmla="*/ 1118 h 1919069"/>
                <a:gd name="connsiteX1" fmla="*/ 568075 w 1588662"/>
                <a:gd name="connsiteY1" fmla="*/ 602876 h 1919069"/>
                <a:gd name="connsiteX2" fmla="*/ 374089 w 1588662"/>
                <a:gd name="connsiteY2" fmla="*/ 646744 h 1919069"/>
                <a:gd name="connsiteX3" fmla="*/ 987445 w 1588662"/>
                <a:gd name="connsiteY3" fmla="*/ 1528815 h 1919069"/>
                <a:gd name="connsiteX4" fmla="*/ 1173048 w 1588662"/>
                <a:gd name="connsiteY4" fmla="*/ 1311482 h 1919069"/>
                <a:gd name="connsiteX5" fmla="*/ 1588662 w 1588662"/>
                <a:gd name="connsiteY5" fmla="*/ 1699723 h 1919069"/>
                <a:gd name="connsiteX6" fmla="*/ 1038225 w 1588662"/>
                <a:gd name="connsiteY6" fmla="*/ 1919069 h 1919069"/>
                <a:gd name="connsiteX7" fmla="*/ 0 w 1588662"/>
                <a:gd name="connsiteY7" fmla="*/ 376019 h 1919069"/>
                <a:gd name="connsiteX8" fmla="*/ 371475 w 1588662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46976"/>
                <a:gd name="connsiteX1" fmla="*/ 568075 w 1596260"/>
                <a:gd name="connsiteY1" fmla="*/ 602876 h 1946976"/>
                <a:gd name="connsiteX2" fmla="*/ 374089 w 1596260"/>
                <a:gd name="connsiteY2" fmla="*/ 646744 h 1946976"/>
                <a:gd name="connsiteX3" fmla="*/ 987445 w 1596260"/>
                <a:gd name="connsiteY3" fmla="*/ 1528815 h 1946976"/>
                <a:gd name="connsiteX4" fmla="*/ 1173048 w 1596260"/>
                <a:gd name="connsiteY4" fmla="*/ 1311482 h 1946976"/>
                <a:gd name="connsiteX5" fmla="*/ 1588662 w 1596260"/>
                <a:gd name="connsiteY5" fmla="*/ 1699723 h 1946976"/>
                <a:gd name="connsiteX6" fmla="*/ 1038225 w 1596260"/>
                <a:gd name="connsiteY6" fmla="*/ 1919069 h 1946976"/>
                <a:gd name="connsiteX7" fmla="*/ 0 w 1596260"/>
                <a:gd name="connsiteY7" fmla="*/ 376019 h 1946976"/>
                <a:gd name="connsiteX8" fmla="*/ 371475 w 1596260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33976 w 1558761"/>
                <a:gd name="connsiteY0" fmla="*/ 1118 h 1946976"/>
                <a:gd name="connsiteX1" fmla="*/ 530576 w 1558761"/>
                <a:gd name="connsiteY1" fmla="*/ 602876 h 1946976"/>
                <a:gd name="connsiteX2" fmla="*/ 336590 w 1558761"/>
                <a:gd name="connsiteY2" fmla="*/ 646744 h 1946976"/>
                <a:gd name="connsiteX3" fmla="*/ 949946 w 1558761"/>
                <a:gd name="connsiteY3" fmla="*/ 1528815 h 1946976"/>
                <a:gd name="connsiteX4" fmla="*/ 1135549 w 1558761"/>
                <a:gd name="connsiteY4" fmla="*/ 1311482 h 1946976"/>
                <a:gd name="connsiteX5" fmla="*/ 1551163 w 1558761"/>
                <a:gd name="connsiteY5" fmla="*/ 1699723 h 1946976"/>
                <a:gd name="connsiteX6" fmla="*/ 1000726 w 1558761"/>
                <a:gd name="connsiteY6" fmla="*/ 1919069 h 1946976"/>
                <a:gd name="connsiteX7" fmla="*/ 0 w 1558761"/>
                <a:gd name="connsiteY7" fmla="*/ 390441 h 1946976"/>
                <a:gd name="connsiteX8" fmla="*/ 333976 w 1558761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44260 w 1560662"/>
                <a:gd name="connsiteY2" fmla="*/ 655398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96 h 1946054"/>
                <a:gd name="connsiteX1" fmla="*/ 532477 w 1560662"/>
                <a:gd name="connsiteY1" fmla="*/ 601954 h 1946054"/>
                <a:gd name="connsiteX2" fmla="*/ 344260 w 1560662"/>
                <a:gd name="connsiteY2" fmla="*/ 654476 h 1946054"/>
                <a:gd name="connsiteX3" fmla="*/ 951847 w 1560662"/>
                <a:gd name="connsiteY3" fmla="*/ 1527893 h 1946054"/>
                <a:gd name="connsiteX4" fmla="*/ 1137450 w 1560662"/>
                <a:gd name="connsiteY4" fmla="*/ 1310560 h 1946054"/>
                <a:gd name="connsiteX5" fmla="*/ 1553064 w 1560662"/>
                <a:gd name="connsiteY5" fmla="*/ 1698801 h 1946054"/>
                <a:gd name="connsiteX6" fmla="*/ 1002627 w 1560662"/>
                <a:gd name="connsiteY6" fmla="*/ 1918147 h 1946054"/>
                <a:gd name="connsiteX7" fmla="*/ 1901 w 1560662"/>
                <a:gd name="connsiteY7" fmla="*/ 389519 h 1946054"/>
                <a:gd name="connsiteX8" fmla="*/ 335877 w 1560662"/>
                <a:gd name="connsiteY8" fmla="*/ 196 h 1946054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5431" h="1937121">
                  <a:moveTo>
                    <a:pt x="332898" y="199"/>
                  </a:moveTo>
                  <a:cubicBezTo>
                    <a:pt x="480797" y="-12106"/>
                    <a:pt x="712130" y="551085"/>
                    <a:pt x="532477" y="593021"/>
                  </a:cubicBezTo>
                  <a:lnTo>
                    <a:pt x="344260" y="645543"/>
                  </a:lnTo>
                  <a:cubicBezTo>
                    <a:pt x="475639" y="1163599"/>
                    <a:pt x="690666" y="1300897"/>
                    <a:pt x="951847" y="1518960"/>
                  </a:cubicBezTo>
                  <a:cubicBezTo>
                    <a:pt x="1003138" y="1396518"/>
                    <a:pt x="1042046" y="1291100"/>
                    <a:pt x="1137450" y="1301627"/>
                  </a:cubicBezTo>
                  <a:cubicBezTo>
                    <a:pt x="1276950" y="1299313"/>
                    <a:pt x="1636332" y="1564228"/>
                    <a:pt x="1553064" y="1689868"/>
                  </a:cubicBezTo>
                  <a:cubicBezTo>
                    <a:pt x="1389777" y="1941825"/>
                    <a:pt x="1145722" y="1971673"/>
                    <a:pt x="1002627" y="1909214"/>
                  </a:cubicBezTo>
                  <a:cubicBezTo>
                    <a:pt x="545977" y="1690048"/>
                    <a:pt x="-37590" y="1110316"/>
                    <a:pt x="1901" y="380586"/>
                  </a:cubicBezTo>
                  <a:cubicBezTo>
                    <a:pt x="36305" y="148891"/>
                    <a:pt x="133416" y="23363"/>
                    <a:pt x="332898" y="199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4" name="Rectangle 36">
              <a:extLst>
                <a:ext uri="{FF2B5EF4-FFF2-40B4-BE49-F238E27FC236}">
                  <a16:creationId xmlns:a16="http://schemas.microsoft.com/office/drawing/2014/main" id="{9D88884D-50BA-4AA2-80BB-963544E0CB90}"/>
                </a:ext>
              </a:extLst>
            </p:cNvPr>
            <p:cNvSpPr/>
            <p:nvPr/>
          </p:nvSpPr>
          <p:spPr>
            <a:xfrm>
              <a:off x="5164740" y="4708915"/>
              <a:ext cx="586136" cy="489963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5" name="Rounded Rectangle 27">
              <a:extLst>
                <a:ext uri="{FF2B5EF4-FFF2-40B4-BE49-F238E27FC236}">
                  <a16:creationId xmlns:a16="http://schemas.microsoft.com/office/drawing/2014/main" id="{0CA1A913-0228-44ED-B86B-C1F906084E3A}"/>
                </a:ext>
              </a:extLst>
            </p:cNvPr>
            <p:cNvSpPr/>
            <p:nvPr/>
          </p:nvSpPr>
          <p:spPr>
            <a:xfrm>
              <a:off x="8316455" y="1548746"/>
              <a:ext cx="605315" cy="464964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6" name="Rounded Rectangle 7">
              <a:extLst>
                <a:ext uri="{FF2B5EF4-FFF2-40B4-BE49-F238E27FC236}">
                  <a16:creationId xmlns:a16="http://schemas.microsoft.com/office/drawing/2014/main" id="{9AC36CA0-A809-4154-9692-352A4B23CB97}"/>
                </a:ext>
              </a:extLst>
            </p:cNvPr>
            <p:cNvSpPr/>
            <p:nvPr/>
          </p:nvSpPr>
          <p:spPr>
            <a:xfrm>
              <a:off x="9257631" y="1515680"/>
              <a:ext cx="615416" cy="531098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7" name="Chord 15">
              <a:extLst>
                <a:ext uri="{FF2B5EF4-FFF2-40B4-BE49-F238E27FC236}">
                  <a16:creationId xmlns:a16="http://schemas.microsoft.com/office/drawing/2014/main" id="{132DFA79-BC20-4783-BAC2-6BC9604AE7BA}"/>
                </a:ext>
              </a:extLst>
            </p:cNvPr>
            <p:cNvSpPr/>
            <p:nvPr/>
          </p:nvSpPr>
          <p:spPr>
            <a:xfrm>
              <a:off x="11124640" y="1472088"/>
              <a:ext cx="283580" cy="618280"/>
            </a:xfrm>
            <a:custGeom>
              <a:avLst/>
              <a:gdLst/>
              <a:ahLst/>
              <a:cxnLst/>
              <a:rect l="l" t="t" r="r" b="b"/>
              <a:pathLst>
                <a:path w="1492970" h="3255081">
                  <a:moveTo>
                    <a:pt x="1492970" y="1569688"/>
                  </a:moveTo>
                  <a:cubicBezTo>
                    <a:pt x="1492970" y="1957118"/>
                    <a:pt x="1197680" y="2277765"/>
                    <a:pt x="816277" y="2310957"/>
                  </a:cubicBezTo>
                  <a:lnTo>
                    <a:pt x="816277" y="2787043"/>
                  </a:lnTo>
                  <a:cubicBezTo>
                    <a:pt x="873982" y="2789209"/>
                    <a:pt x="931009" y="2798017"/>
                    <a:pt x="986081" y="2811674"/>
                  </a:cubicBezTo>
                  <a:cubicBezTo>
                    <a:pt x="1252919" y="2877847"/>
                    <a:pt x="1430830" y="3046369"/>
                    <a:pt x="1433593" y="3235566"/>
                  </a:cubicBezTo>
                  <a:lnTo>
                    <a:pt x="57488" y="3255081"/>
                  </a:lnTo>
                  <a:cubicBezTo>
                    <a:pt x="47920" y="3062506"/>
                    <a:pt x="221127" y="2886615"/>
                    <a:pt x="490574" y="2815284"/>
                  </a:cubicBezTo>
                  <a:cubicBezTo>
                    <a:pt x="549928" y="2799571"/>
                    <a:pt x="611777" y="2789553"/>
                    <a:pt x="674460" y="2787163"/>
                  </a:cubicBezTo>
                  <a:lnTo>
                    <a:pt x="674460" y="2310809"/>
                  </a:lnTo>
                  <a:cubicBezTo>
                    <a:pt x="317470" y="2280245"/>
                    <a:pt x="28405" y="1994114"/>
                    <a:pt x="0" y="1627428"/>
                  </a:cubicBezTo>
                  <a:lnTo>
                    <a:pt x="142201" y="1616413"/>
                  </a:lnTo>
                  <a:cubicBezTo>
                    <a:pt x="167304" y="1940464"/>
                    <a:pt x="443969" y="2186771"/>
                    <a:pt x="768748" y="2174211"/>
                  </a:cubicBezTo>
                  <a:cubicBezTo>
                    <a:pt x="1093527" y="2161650"/>
                    <a:pt x="1350342" y="1894710"/>
                    <a:pt x="1350342" y="1569689"/>
                  </a:cubicBezTo>
                  <a:close/>
                  <a:moveTo>
                    <a:pt x="745368" y="0"/>
                  </a:moveTo>
                  <a:cubicBezTo>
                    <a:pt x="989132" y="0"/>
                    <a:pt x="1186742" y="197610"/>
                    <a:pt x="1186742" y="441374"/>
                  </a:cubicBezTo>
                  <a:lnTo>
                    <a:pt x="1186742" y="1575353"/>
                  </a:lnTo>
                  <a:cubicBezTo>
                    <a:pt x="1186742" y="1819117"/>
                    <a:pt x="989132" y="2016727"/>
                    <a:pt x="745368" y="2016727"/>
                  </a:cubicBezTo>
                  <a:cubicBezTo>
                    <a:pt x="501604" y="2016727"/>
                    <a:pt x="303994" y="1819117"/>
                    <a:pt x="303994" y="1575353"/>
                  </a:cubicBezTo>
                  <a:lnTo>
                    <a:pt x="303994" y="441374"/>
                  </a:lnTo>
                  <a:cubicBezTo>
                    <a:pt x="303994" y="197610"/>
                    <a:pt x="501604" y="0"/>
                    <a:pt x="745368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8" name="Rectangle 16">
              <a:extLst>
                <a:ext uri="{FF2B5EF4-FFF2-40B4-BE49-F238E27FC236}">
                  <a16:creationId xmlns:a16="http://schemas.microsoft.com/office/drawing/2014/main" id="{CA923414-4BFF-4DBE-A3A6-C913C6FC8E00}"/>
                </a:ext>
              </a:extLst>
            </p:cNvPr>
            <p:cNvSpPr/>
            <p:nvPr/>
          </p:nvSpPr>
          <p:spPr>
            <a:xfrm>
              <a:off x="6093780" y="4751666"/>
              <a:ext cx="615416" cy="40446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9" name="Rounded Rectangle 6">
              <a:extLst>
                <a:ext uri="{FF2B5EF4-FFF2-40B4-BE49-F238E27FC236}">
                  <a16:creationId xmlns:a16="http://schemas.microsoft.com/office/drawing/2014/main" id="{1E2DFCDD-F276-4AE1-AAA1-EB83F317447F}"/>
                </a:ext>
              </a:extLst>
            </p:cNvPr>
            <p:cNvSpPr/>
            <p:nvPr/>
          </p:nvSpPr>
          <p:spPr>
            <a:xfrm>
              <a:off x="5137072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0" name="Rounded Rectangle 6">
              <a:extLst>
                <a:ext uri="{FF2B5EF4-FFF2-40B4-BE49-F238E27FC236}">
                  <a16:creationId xmlns:a16="http://schemas.microsoft.com/office/drawing/2014/main" id="{16D28FC7-E746-4D57-B991-9DAE94E5E202}"/>
                </a:ext>
              </a:extLst>
            </p:cNvPr>
            <p:cNvSpPr/>
            <p:nvPr/>
          </p:nvSpPr>
          <p:spPr>
            <a:xfrm>
              <a:off x="6044394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1" name="Rounded Rectangle 6">
              <a:extLst>
                <a:ext uri="{FF2B5EF4-FFF2-40B4-BE49-F238E27FC236}">
                  <a16:creationId xmlns:a16="http://schemas.microsoft.com/office/drawing/2014/main" id="{4815974A-69FF-44DC-8DD7-379233B8A1C1}"/>
                </a:ext>
              </a:extLst>
            </p:cNvPr>
            <p:cNvSpPr/>
            <p:nvPr/>
          </p:nvSpPr>
          <p:spPr>
            <a:xfrm>
              <a:off x="6951716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1584648" y="234376"/>
                  </a:moveTo>
                  <a:lnTo>
                    <a:pt x="2088704" y="234376"/>
                  </a:lnTo>
                  <a:lnTo>
                    <a:pt x="2088704" y="1314376"/>
                  </a:lnTo>
                  <a:lnTo>
                    <a:pt x="1584648" y="1314376"/>
                  </a:ln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2" name="Rounded Rectangle 6">
              <a:extLst>
                <a:ext uri="{FF2B5EF4-FFF2-40B4-BE49-F238E27FC236}">
                  <a16:creationId xmlns:a16="http://schemas.microsoft.com/office/drawing/2014/main" id="{A9072F2D-0253-4A6E-9789-6C76932A3F80}"/>
                </a:ext>
              </a:extLst>
            </p:cNvPr>
            <p:cNvSpPr/>
            <p:nvPr/>
          </p:nvSpPr>
          <p:spPr>
            <a:xfrm>
              <a:off x="7859036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240385" y="234376"/>
                  </a:moveTo>
                  <a:lnTo>
                    <a:pt x="2744441" y="234376"/>
                  </a:lnTo>
                  <a:lnTo>
                    <a:pt x="2744441" y="1314376"/>
                  </a:lnTo>
                  <a:lnTo>
                    <a:pt x="2240385" y="1314376"/>
                  </a:lnTo>
                  <a:close/>
                  <a:moveTo>
                    <a:pt x="1584648" y="234376"/>
                  </a:moveTo>
                  <a:lnTo>
                    <a:pt x="2088704" y="234376"/>
                  </a:lnTo>
                  <a:lnTo>
                    <a:pt x="2088704" y="1314376"/>
                  </a:lnTo>
                  <a:lnTo>
                    <a:pt x="1584648" y="1314376"/>
                  </a:ln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3" name="Teardrop 6">
              <a:extLst>
                <a:ext uri="{FF2B5EF4-FFF2-40B4-BE49-F238E27FC236}">
                  <a16:creationId xmlns:a16="http://schemas.microsoft.com/office/drawing/2014/main" id="{8D3D48C6-52AF-4F30-B973-5FE62FC30924}"/>
                </a:ext>
              </a:extLst>
            </p:cNvPr>
            <p:cNvSpPr/>
            <p:nvPr/>
          </p:nvSpPr>
          <p:spPr>
            <a:xfrm rot="8100000">
              <a:off x="11057693" y="3690402"/>
              <a:ext cx="417475" cy="417476"/>
            </a:xfrm>
            <a:custGeom>
              <a:avLst/>
              <a:gdLst/>
              <a:ahLst/>
              <a:cxnLst/>
              <a:rect l="l" t="t" r="r" b="b"/>
              <a:pathLst>
                <a:path w="2483832" h="2483835">
                  <a:moveTo>
                    <a:pt x="657616" y="1826218"/>
                  </a:moveTo>
                  <a:cubicBezTo>
                    <a:pt x="806520" y="1975122"/>
                    <a:pt x="1047940" y="1975122"/>
                    <a:pt x="1196844" y="1826218"/>
                  </a:cubicBezTo>
                  <a:cubicBezTo>
                    <a:pt x="1345748" y="1677314"/>
                    <a:pt x="1345748" y="1435894"/>
                    <a:pt x="1196844" y="1286990"/>
                  </a:cubicBezTo>
                  <a:cubicBezTo>
                    <a:pt x="1047940" y="1138086"/>
                    <a:pt x="806520" y="1138086"/>
                    <a:pt x="657616" y="1286990"/>
                  </a:cubicBezTo>
                  <a:cubicBezTo>
                    <a:pt x="508712" y="1435894"/>
                    <a:pt x="508712" y="1677314"/>
                    <a:pt x="657616" y="1826218"/>
                  </a:cubicBezTo>
                  <a:close/>
                  <a:moveTo>
                    <a:pt x="293335" y="2190500"/>
                  </a:moveTo>
                  <a:cubicBezTo>
                    <a:pt x="112098" y="2009262"/>
                    <a:pt x="0" y="1758885"/>
                    <a:pt x="0" y="1482325"/>
                  </a:cubicBezTo>
                  <a:cubicBezTo>
                    <a:pt x="0" y="929206"/>
                    <a:pt x="459290" y="590078"/>
                    <a:pt x="1001509" y="480815"/>
                  </a:cubicBezTo>
                  <a:cubicBezTo>
                    <a:pt x="1569704" y="366317"/>
                    <a:pt x="1861757" y="259925"/>
                    <a:pt x="2483832" y="0"/>
                  </a:cubicBezTo>
                  <a:cubicBezTo>
                    <a:pt x="2230640" y="682694"/>
                    <a:pt x="2130986" y="873716"/>
                    <a:pt x="2003018" y="1482325"/>
                  </a:cubicBezTo>
                  <a:cubicBezTo>
                    <a:pt x="1901990" y="2042180"/>
                    <a:pt x="1554627" y="2483835"/>
                    <a:pt x="1001509" y="2483835"/>
                  </a:cubicBezTo>
                  <a:cubicBezTo>
                    <a:pt x="724950" y="2483835"/>
                    <a:pt x="474573" y="2371737"/>
                    <a:pt x="293335" y="219050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4" name="Donut 24">
              <a:extLst>
                <a:ext uri="{FF2B5EF4-FFF2-40B4-BE49-F238E27FC236}">
                  <a16:creationId xmlns:a16="http://schemas.microsoft.com/office/drawing/2014/main" id="{B723CF9C-1EEF-4489-8489-2B9ECFF1F0D8}"/>
                </a:ext>
              </a:extLst>
            </p:cNvPr>
            <p:cNvSpPr/>
            <p:nvPr/>
          </p:nvSpPr>
          <p:spPr>
            <a:xfrm>
              <a:off x="5773604" y="2544635"/>
              <a:ext cx="617508" cy="622535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5" name="Chord 38">
              <a:extLst>
                <a:ext uri="{FF2B5EF4-FFF2-40B4-BE49-F238E27FC236}">
                  <a16:creationId xmlns:a16="http://schemas.microsoft.com/office/drawing/2014/main" id="{30475AD3-5435-4DF7-88CF-AEBD3674501C}"/>
                </a:ext>
              </a:extLst>
            </p:cNvPr>
            <p:cNvSpPr/>
            <p:nvPr/>
          </p:nvSpPr>
          <p:spPr>
            <a:xfrm>
              <a:off x="6733448" y="2544108"/>
              <a:ext cx="484927" cy="623588"/>
            </a:xfrm>
            <a:custGeom>
              <a:avLst/>
              <a:gdLst/>
              <a:ahLst/>
              <a:cxnLst/>
              <a:rect l="l" t="t" r="r" b="b"/>
              <a:pathLst>
                <a:path w="2519554" h="3240000">
                  <a:moveTo>
                    <a:pt x="1259778" y="0"/>
                  </a:moveTo>
                  <a:cubicBezTo>
                    <a:pt x="1299543" y="0"/>
                    <a:pt x="1331778" y="32235"/>
                    <a:pt x="1331778" y="72000"/>
                  </a:cubicBezTo>
                  <a:lnTo>
                    <a:pt x="1331778" y="292696"/>
                  </a:lnTo>
                  <a:cubicBezTo>
                    <a:pt x="1526887" y="301316"/>
                    <a:pt x="1719796" y="357828"/>
                    <a:pt x="1894309" y="459601"/>
                  </a:cubicBezTo>
                  <a:cubicBezTo>
                    <a:pt x="2284331" y="687055"/>
                    <a:pt x="2522839" y="1105809"/>
                    <a:pt x="2519520" y="1557297"/>
                  </a:cubicBezTo>
                  <a:lnTo>
                    <a:pt x="2509882" y="1557270"/>
                  </a:lnTo>
                  <a:cubicBezTo>
                    <a:pt x="2413806" y="1435449"/>
                    <a:pt x="2264527" y="1358626"/>
                    <a:pt x="2097304" y="1358626"/>
                  </a:cubicBezTo>
                  <a:cubicBezTo>
                    <a:pt x="1931567" y="1358626"/>
                    <a:pt x="1783455" y="1434091"/>
                    <a:pt x="1688484" y="1554913"/>
                  </a:cubicBezTo>
                  <a:lnTo>
                    <a:pt x="1657888" y="1554825"/>
                  </a:lnTo>
                  <a:cubicBezTo>
                    <a:pt x="1579123" y="1454657"/>
                    <a:pt x="1463823" y="1385682"/>
                    <a:pt x="1331778" y="1368008"/>
                  </a:cubicBezTo>
                  <a:lnTo>
                    <a:pt x="1331778" y="2507895"/>
                  </a:lnTo>
                  <a:lnTo>
                    <a:pt x="1356113" y="2507895"/>
                  </a:lnTo>
                  <a:lnTo>
                    <a:pt x="1356113" y="2868215"/>
                  </a:lnTo>
                  <a:lnTo>
                    <a:pt x="1353558" y="2868215"/>
                  </a:lnTo>
                  <a:cubicBezTo>
                    <a:pt x="1347515" y="3074779"/>
                    <a:pt x="1177830" y="3240000"/>
                    <a:pt x="969556" y="3240000"/>
                  </a:cubicBezTo>
                  <a:cubicBezTo>
                    <a:pt x="759529" y="3240000"/>
                    <a:pt x="588743" y="3071985"/>
                    <a:pt x="585029" y="2863014"/>
                  </a:cubicBezTo>
                  <a:cubicBezTo>
                    <a:pt x="584214" y="2861474"/>
                    <a:pt x="584183" y="2859896"/>
                    <a:pt x="584183" y="2858310"/>
                  </a:cubicBezTo>
                  <a:lnTo>
                    <a:pt x="584422" y="2856985"/>
                  </a:lnTo>
                  <a:cubicBezTo>
                    <a:pt x="584186" y="2856201"/>
                    <a:pt x="584184" y="2855415"/>
                    <a:pt x="584184" y="2854628"/>
                  </a:cubicBezTo>
                  <a:lnTo>
                    <a:pt x="584846" y="2854628"/>
                  </a:lnTo>
                  <a:cubicBezTo>
                    <a:pt x="585977" y="2797047"/>
                    <a:pt x="628115" y="2750982"/>
                    <a:pt x="679843" y="2750982"/>
                  </a:cubicBezTo>
                  <a:cubicBezTo>
                    <a:pt x="731571" y="2750982"/>
                    <a:pt x="773709" y="2797047"/>
                    <a:pt x="774841" y="2854628"/>
                  </a:cubicBezTo>
                  <a:lnTo>
                    <a:pt x="776870" y="2854628"/>
                  </a:lnTo>
                  <a:cubicBezTo>
                    <a:pt x="776870" y="2961046"/>
                    <a:pt x="863138" y="3047314"/>
                    <a:pt x="969556" y="3047314"/>
                  </a:cubicBezTo>
                  <a:cubicBezTo>
                    <a:pt x="1075974" y="3047314"/>
                    <a:pt x="1162242" y="2961046"/>
                    <a:pt x="1162242" y="2854628"/>
                  </a:cubicBezTo>
                  <a:lnTo>
                    <a:pt x="1163439" y="2854628"/>
                  </a:lnTo>
                  <a:lnTo>
                    <a:pt x="1163439" y="2507895"/>
                  </a:lnTo>
                  <a:lnTo>
                    <a:pt x="1187778" y="2507895"/>
                  </a:lnTo>
                  <a:lnTo>
                    <a:pt x="1187778" y="1365548"/>
                  </a:lnTo>
                  <a:cubicBezTo>
                    <a:pt x="1048083" y="1378241"/>
                    <a:pt x="925400" y="1448176"/>
                    <a:pt x="842602" y="1552487"/>
                  </a:cubicBezTo>
                  <a:lnTo>
                    <a:pt x="807450" y="1552386"/>
                  </a:lnTo>
                  <a:cubicBezTo>
                    <a:pt x="712615" y="1432960"/>
                    <a:pt x="565486" y="1358626"/>
                    <a:pt x="400996" y="1358626"/>
                  </a:cubicBezTo>
                  <a:cubicBezTo>
                    <a:pt x="240343" y="1358626"/>
                    <a:pt x="96251" y="1429532"/>
                    <a:pt x="0" y="1543232"/>
                  </a:cubicBezTo>
                  <a:cubicBezTo>
                    <a:pt x="1264" y="1094357"/>
                    <a:pt x="241710" y="680052"/>
                    <a:pt x="631054" y="455977"/>
                  </a:cubicBezTo>
                  <a:cubicBezTo>
                    <a:pt x="804121" y="356374"/>
                    <a:pt x="994908" y="301092"/>
                    <a:pt x="1187778" y="292721"/>
                  </a:cubicBezTo>
                  <a:lnTo>
                    <a:pt x="1187778" y="72000"/>
                  </a:lnTo>
                  <a:cubicBezTo>
                    <a:pt x="1187778" y="32235"/>
                    <a:pt x="1220013" y="0"/>
                    <a:pt x="1259778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6" name="Heart 38">
              <a:extLst>
                <a:ext uri="{FF2B5EF4-FFF2-40B4-BE49-F238E27FC236}">
                  <a16:creationId xmlns:a16="http://schemas.microsoft.com/office/drawing/2014/main" id="{765251CD-D77A-45A0-9148-ABD623760346}"/>
                </a:ext>
              </a:extLst>
            </p:cNvPr>
            <p:cNvSpPr/>
            <p:nvPr/>
          </p:nvSpPr>
          <p:spPr>
            <a:xfrm>
              <a:off x="7436317" y="1509092"/>
              <a:ext cx="544275" cy="544275"/>
            </a:xfrm>
            <a:prstGeom prst="heart">
              <a:avLst/>
            </a:pr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7" name="Round Same Side Corner Rectangle 19">
              <a:extLst>
                <a:ext uri="{FF2B5EF4-FFF2-40B4-BE49-F238E27FC236}">
                  <a16:creationId xmlns:a16="http://schemas.microsoft.com/office/drawing/2014/main" id="{8412829D-A451-4D9A-99D4-4594C403A84B}"/>
                </a:ext>
              </a:extLst>
            </p:cNvPr>
            <p:cNvSpPr/>
            <p:nvPr/>
          </p:nvSpPr>
          <p:spPr>
            <a:xfrm>
              <a:off x="10301960" y="5685084"/>
              <a:ext cx="411706" cy="508675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8" name="Rectangle 23">
              <a:extLst>
                <a:ext uri="{FF2B5EF4-FFF2-40B4-BE49-F238E27FC236}">
                  <a16:creationId xmlns:a16="http://schemas.microsoft.com/office/drawing/2014/main" id="{3977C0F8-8D0A-4B61-92E7-0B9D62F22A79}"/>
                </a:ext>
              </a:extLst>
            </p:cNvPr>
            <p:cNvSpPr/>
            <p:nvPr/>
          </p:nvSpPr>
          <p:spPr>
            <a:xfrm>
              <a:off x="4242330" y="5739982"/>
              <a:ext cx="678102" cy="398876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9" name="Oval 31">
              <a:extLst>
                <a:ext uri="{FF2B5EF4-FFF2-40B4-BE49-F238E27FC236}">
                  <a16:creationId xmlns:a16="http://schemas.microsoft.com/office/drawing/2014/main" id="{E15C017B-A26C-4BA2-ABD2-51E3ABEA9E56}"/>
                </a:ext>
              </a:extLst>
            </p:cNvPr>
            <p:cNvSpPr/>
            <p:nvPr/>
          </p:nvSpPr>
          <p:spPr>
            <a:xfrm>
              <a:off x="8665030" y="5684794"/>
              <a:ext cx="504505" cy="509254"/>
            </a:xfrm>
            <a:custGeom>
              <a:avLst/>
              <a:gdLst/>
              <a:ahLst/>
              <a:cxnLst/>
              <a:rect l="l" t="t" r="r" b="b"/>
              <a:pathLst>
                <a:path w="3187187" h="3217189">
                  <a:moveTo>
                    <a:pt x="2136560" y="2669280"/>
                  </a:moveTo>
                  <a:cubicBezTo>
                    <a:pt x="2154235" y="2662847"/>
                    <a:pt x="2173778" y="2671961"/>
                    <a:pt x="2180211" y="2689635"/>
                  </a:cubicBezTo>
                  <a:lnTo>
                    <a:pt x="2338628" y="3124881"/>
                  </a:lnTo>
                  <a:cubicBezTo>
                    <a:pt x="2345061" y="3142556"/>
                    <a:pt x="2335948" y="3162099"/>
                    <a:pt x="2318273" y="3168533"/>
                  </a:cubicBezTo>
                  <a:lnTo>
                    <a:pt x="2190259" y="3215126"/>
                  </a:lnTo>
                  <a:cubicBezTo>
                    <a:pt x="2172585" y="3221559"/>
                    <a:pt x="2153041" y="3212445"/>
                    <a:pt x="2146608" y="3194771"/>
                  </a:cubicBezTo>
                  <a:lnTo>
                    <a:pt x="1988192" y="2759525"/>
                  </a:lnTo>
                  <a:cubicBezTo>
                    <a:pt x="1981759" y="2741850"/>
                    <a:pt x="1990872" y="2722307"/>
                    <a:pt x="2008547" y="2715873"/>
                  </a:cubicBezTo>
                  <a:close/>
                  <a:moveTo>
                    <a:pt x="1050626" y="2669280"/>
                  </a:moveTo>
                  <a:lnTo>
                    <a:pt x="1178640" y="2715873"/>
                  </a:lnTo>
                  <a:cubicBezTo>
                    <a:pt x="1196314" y="2722307"/>
                    <a:pt x="1205428" y="2741850"/>
                    <a:pt x="1198995" y="2759525"/>
                  </a:cubicBezTo>
                  <a:lnTo>
                    <a:pt x="1040578" y="3194771"/>
                  </a:lnTo>
                  <a:cubicBezTo>
                    <a:pt x="1034145" y="3212445"/>
                    <a:pt x="1014601" y="3221559"/>
                    <a:pt x="996927" y="3215126"/>
                  </a:cubicBezTo>
                  <a:lnTo>
                    <a:pt x="868913" y="3168533"/>
                  </a:lnTo>
                  <a:cubicBezTo>
                    <a:pt x="851239" y="3162099"/>
                    <a:pt x="842125" y="3142556"/>
                    <a:pt x="848558" y="3124881"/>
                  </a:cubicBezTo>
                  <a:lnTo>
                    <a:pt x="1006975" y="2689635"/>
                  </a:lnTo>
                  <a:cubicBezTo>
                    <a:pt x="1013408" y="2671961"/>
                    <a:pt x="1032952" y="2662847"/>
                    <a:pt x="1050626" y="2669280"/>
                  </a:cubicBezTo>
                  <a:close/>
                  <a:moveTo>
                    <a:pt x="2647909" y="2029882"/>
                  </a:moveTo>
                  <a:cubicBezTo>
                    <a:pt x="2656328" y="2027626"/>
                    <a:pt x="2665608" y="2028582"/>
                    <a:pt x="2673752" y="2033284"/>
                  </a:cubicBezTo>
                  <a:lnTo>
                    <a:pt x="3074877" y="2264874"/>
                  </a:lnTo>
                  <a:cubicBezTo>
                    <a:pt x="3091166" y="2274278"/>
                    <a:pt x="3096747" y="2295107"/>
                    <a:pt x="3087343" y="2311396"/>
                  </a:cubicBezTo>
                  <a:lnTo>
                    <a:pt x="3019228" y="2429374"/>
                  </a:lnTo>
                  <a:cubicBezTo>
                    <a:pt x="3009824" y="2445663"/>
                    <a:pt x="2988995" y="2451244"/>
                    <a:pt x="2972706" y="2441840"/>
                  </a:cubicBezTo>
                  <a:lnTo>
                    <a:pt x="2571581" y="2210250"/>
                  </a:lnTo>
                  <a:cubicBezTo>
                    <a:pt x="2555292" y="2200846"/>
                    <a:pt x="2549710" y="2180017"/>
                    <a:pt x="2559115" y="2163728"/>
                  </a:cubicBezTo>
                  <a:lnTo>
                    <a:pt x="2627229" y="2045750"/>
                  </a:lnTo>
                  <a:cubicBezTo>
                    <a:pt x="2631932" y="2037605"/>
                    <a:pt x="2639490" y="2032138"/>
                    <a:pt x="2647909" y="2029882"/>
                  </a:cubicBezTo>
                  <a:close/>
                  <a:moveTo>
                    <a:pt x="539277" y="2029882"/>
                  </a:moveTo>
                  <a:cubicBezTo>
                    <a:pt x="547696" y="2032138"/>
                    <a:pt x="555255" y="2037605"/>
                    <a:pt x="559957" y="2045750"/>
                  </a:cubicBezTo>
                  <a:lnTo>
                    <a:pt x="628071" y="2163728"/>
                  </a:lnTo>
                  <a:cubicBezTo>
                    <a:pt x="637476" y="2180017"/>
                    <a:pt x="631895" y="2200846"/>
                    <a:pt x="615606" y="2210250"/>
                  </a:cubicBezTo>
                  <a:lnTo>
                    <a:pt x="214481" y="2441840"/>
                  </a:lnTo>
                  <a:cubicBezTo>
                    <a:pt x="198192" y="2451244"/>
                    <a:pt x="177363" y="2445663"/>
                    <a:pt x="167958" y="2429374"/>
                  </a:cubicBezTo>
                  <a:lnTo>
                    <a:pt x="99844" y="2311396"/>
                  </a:lnTo>
                  <a:cubicBezTo>
                    <a:pt x="90439" y="2295107"/>
                    <a:pt x="96020" y="2274278"/>
                    <a:pt x="112309" y="2264874"/>
                  </a:cubicBezTo>
                  <a:lnTo>
                    <a:pt x="513434" y="2033284"/>
                  </a:lnTo>
                  <a:cubicBezTo>
                    <a:pt x="521579" y="2028582"/>
                    <a:pt x="530858" y="2027626"/>
                    <a:pt x="539277" y="2029882"/>
                  </a:cubicBezTo>
                  <a:close/>
                  <a:moveTo>
                    <a:pt x="3094879" y="918289"/>
                  </a:moveTo>
                  <a:cubicBezTo>
                    <a:pt x="3112554" y="911856"/>
                    <a:pt x="3132097" y="920969"/>
                    <a:pt x="3138531" y="938644"/>
                  </a:cubicBezTo>
                  <a:lnTo>
                    <a:pt x="3185124" y="1066657"/>
                  </a:lnTo>
                  <a:cubicBezTo>
                    <a:pt x="3191557" y="1084332"/>
                    <a:pt x="3182443" y="1103875"/>
                    <a:pt x="3164769" y="1110308"/>
                  </a:cubicBezTo>
                  <a:lnTo>
                    <a:pt x="2729523" y="1268725"/>
                  </a:lnTo>
                  <a:cubicBezTo>
                    <a:pt x="2711848" y="1275158"/>
                    <a:pt x="2692304" y="1266045"/>
                    <a:pt x="2685871" y="1248370"/>
                  </a:cubicBezTo>
                  <a:lnTo>
                    <a:pt x="2639278" y="1120357"/>
                  </a:lnTo>
                  <a:cubicBezTo>
                    <a:pt x="2632845" y="1102682"/>
                    <a:pt x="2641959" y="1083138"/>
                    <a:pt x="2659633" y="1076705"/>
                  </a:cubicBezTo>
                  <a:close/>
                  <a:moveTo>
                    <a:pt x="92307" y="918289"/>
                  </a:moveTo>
                  <a:lnTo>
                    <a:pt x="527553" y="1076705"/>
                  </a:lnTo>
                  <a:cubicBezTo>
                    <a:pt x="545228" y="1083138"/>
                    <a:pt x="554341" y="1102682"/>
                    <a:pt x="547908" y="1120357"/>
                  </a:cubicBezTo>
                  <a:lnTo>
                    <a:pt x="501315" y="1248370"/>
                  </a:lnTo>
                  <a:cubicBezTo>
                    <a:pt x="494882" y="1266045"/>
                    <a:pt x="475338" y="1275158"/>
                    <a:pt x="457664" y="1268725"/>
                  </a:cubicBezTo>
                  <a:lnTo>
                    <a:pt x="22418" y="1110308"/>
                  </a:lnTo>
                  <a:cubicBezTo>
                    <a:pt x="4743" y="1103875"/>
                    <a:pt x="-4370" y="1084332"/>
                    <a:pt x="2063" y="1066657"/>
                  </a:cubicBezTo>
                  <a:lnTo>
                    <a:pt x="48656" y="938644"/>
                  </a:lnTo>
                  <a:cubicBezTo>
                    <a:pt x="55089" y="920969"/>
                    <a:pt x="74633" y="911856"/>
                    <a:pt x="92307" y="918289"/>
                  </a:cubicBezTo>
                  <a:close/>
                  <a:moveTo>
                    <a:pt x="1593593" y="658644"/>
                  </a:moveTo>
                  <a:cubicBezTo>
                    <a:pt x="2116495" y="658644"/>
                    <a:pt x="2540391" y="1082540"/>
                    <a:pt x="2540391" y="1605442"/>
                  </a:cubicBezTo>
                  <a:cubicBezTo>
                    <a:pt x="2540391" y="2128344"/>
                    <a:pt x="2116495" y="2552240"/>
                    <a:pt x="1593593" y="2552240"/>
                  </a:cubicBezTo>
                  <a:cubicBezTo>
                    <a:pt x="1070691" y="2552240"/>
                    <a:pt x="646795" y="2128344"/>
                    <a:pt x="646795" y="1605442"/>
                  </a:cubicBezTo>
                  <a:cubicBezTo>
                    <a:pt x="646795" y="1082540"/>
                    <a:pt x="1070691" y="658644"/>
                    <a:pt x="1593593" y="658644"/>
                  </a:cubicBezTo>
                  <a:close/>
                  <a:moveTo>
                    <a:pt x="2246117" y="1165"/>
                  </a:moveTo>
                  <a:cubicBezTo>
                    <a:pt x="2254536" y="-1090"/>
                    <a:pt x="2263815" y="-135"/>
                    <a:pt x="2271960" y="4568"/>
                  </a:cubicBezTo>
                  <a:lnTo>
                    <a:pt x="2389938" y="72682"/>
                  </a:lnTo>
                  <a:cubicBezTo>
                    <a:pt x="2406227" y="82087"/>
                    <a:pt x="2411808" y="102916"/>
                    <a:pt x="2402403" y="119205"/>
                  </a:cubicBezTo>
                  <a:lnTo>
                    <a:pt x="2170814" y="520330"/>
                  </a:lnTo>
                  <a:cubicBezTo>
                    <a:pt x="2161409" y="536619"/>
                    <a:pt x="2140580" y="542200"/>
                    <a:pt x="2124291" y="532795"/>
                  </a:cubicBezTo>
                  <a:lnTo>
                    <a:pt x="2006313" y="464681"/>
                  </a:lnTo>
                  <a:cubicBezTo>
                    <a:pt x="1990024" y="455276"/>
                    <a:pt x="1984443" y="434447"/>
                    <a:pt x="1993848" y="418158"/>
                  </a:cubicBezTo>
                  <a:lnTo>
                    <a:pt x="2225437" y="17033"/>
                  </a:lnTo>
                  <a:cubicBezTo>
                    <a:pt x="2230139" y="8889"/>
                    <a:pt x="2237698" y="3421"/>
                    <a:pt x="2246117" y="1165"/>
                  </a:cubicBezTo>
                  <a:close/>
                  <a:moveTo>
                    <a:pt x="941069" y="1165"/>
                  </a:moveTo>
                  <a:cubicBezTo>
                    <a:pt x="949488" y="3421"/>
                    <a:pt x="957047" y="8889"/>
                    <a:pt x="961749" y="17033"/>
                  </a:cubicBezTo>
                  <a:lnTo>
                    <a:pt x="1193338" y="418158"/>
                  </a:lnTo>
                  <a:cubicBezTo>
                    <a:pt x="1202743" y="434447"/>
                    <a:pt x="1197162" y="455276"/>
                    <a:pt x="1180873" y="464681"/>
                  </a:cubicBezTo>
                  <a:lnTo>
                    <a:pt x="1062895" y="532795"/>
                  </a:lnTo>
                  <a:cubicBezTo>
                    <a:pt x="1046606" y="542200"/>
                    <a:pt x="1025777" y="536619"/>
                    <a:pt x="1016372" y="520330"/>
                  </a:cubicBezTo>
                  <a:lnTo>
                    <a:pt x="784783" y="119205"/>
                  </a:lnTo>
                  <a:cubicBezTo>
                    <a:pt x="775378" y="102916"/>
                    <a:pt x="780959" y="82087"/>
                    <a:pt x="797248" y="72682"/>
                  </a:cubicBezTo>
                  <a:lnTo>
                    <a:pt x="915226" y="4568"/>
                  </a:lnTo>
                  <a:cubicBezTo>
                    <a:pt x="923371" y="-135"/>
                    <a:pt x="932650" y="-1090"/>
                    <a:pt x="941069" y="1165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0" name="Rectangle 23">
              <a:extLst>
                <a:ext uri="{FF2B5EF4-FFF2-40B4-BE49-F238E27FC236}">
                  <a16:creationId xmlns:a16="http://schemas.microsoft.com/office/drawing/2014/main" id="{5FDA55E5-91C8-463B-94FB-D705A944D661}"/>
                </a:ext>
              </a:extLst>
            </p:cNvPr>
            <p:cNvSpPr/>
            <p:nvPr/>
          </p:nvSpPr>
          <p:spPr>
            <a:xfrm>
              <a:off x="5963174" y="5716474"/>
              <a:ext cx="691882" cy="445892"/>
            </a:xfrm>
            <a:custGeom>
              <a:avLst/>
              <a:gdLst/>
              <a:ahLst/>
              <a:cxnLst/>
              <a:rect l="l" t="t" r="r" b="b"/>
              <a:pathLst>
                <a:path w="3224845" h="2078296">
                  <a:moveTo>
                    <a:pt x="1153236" y="427959"/>
                  </a:moveTo>
                  <a:cubicBezTo>
                    <a:pt x="1348431" y="427959"/>
                    <a:pt x="1521080" y="524490"/>
                    <a:pt x="1617434" y="678532"/>
                  </a:cubicBezTo>
                  <a:cubicBezTo>
                    <a:pt x="1678138" y="623092"/>
                    <a:pt x="1759417" y="592820"/>
                    <a:pt x="1847771" y="592820"/>
                  </a:cubicBezTo>
                  <a:cubicBezTo>
                    <a:pt x="2039655" y="592820"/>
                    <a:pt x="2198190" y="735609"/>
                    <a:pt x="2216233" y="921620"/>
                  </a:cubicBezTo>
                  <a:cubicBezTo>
                    <a:pt x="2219548" y="919625"/>
                    <a:pt x="2222903" y="919594"/>
                    <a:pt x="2226267" y="919594"/>
                  </a:cubicBezTo>
                  <a:cubicBezTo>
                    <a:pt x="2546231" y="919594"/>
                    <a:pt x="2805617" y="1178981"/>
                    <a:pt x="2805617" y="1498945"/>
                  </a:cubicBezTo>
                  <a:cubicBezTo>
                    <a:pt x="2805617" y="1801051"/>
                    <a:pt x="2574378" y="2049153"/>
                    <a:pt x="2279216" y="2075622"/>
                  </a:cubicBezTo>
                  <a:lnTo>
                    <a:pt x="2279216" y="2078296"/>
                  </a:lnTo>
                  <a:lnTo>
                    <a:pt x="2226267" y="2078296"/>
                  </a:lnTo>
                  <a:lnTo>
                    <a:pt x="646561" y="2078296"/>
                  </a:lnTo>
                  <a:lnTo>
                    <a:pt x="646561" y="2073975"/>
                  </a:lnTo>
                  <a:cubicBezTo>
                    <a:pt x="624550" y="2076984"/>
                    <a:pt x="602103" y="2078296"/>
                    <a:pt x="579350" y="2078296"/>
                  </a:cubicBezTo>
                  <a:cubicBezTo>
                    <a:pt x="259386" y="2078296"/>
                    <a:pt x="0" y="1818910"/>
                    <a:pt x="0" y="1498945"/>
                  </a:cubicBezTo>
                  <a:cubicBezTo>
                    <a:pt x="0" y="1178981"/>
                    <a:pt x="259386" y="919594"/>
                    <a:pt x="579350" y="919594"/>
                  </a:cubicBezTo>
                  <a:lnTo>
                    <a:pt x="591118" y="921972"/>
                  </a:lnTo>
                  <a:cubicBezTo>
                    <a:pt x="622324" y="641639"/>
                    <a:pt x="862826" y="427959"/>
                    <a:pt x="1153236" y="427959"/>
                  </a:cubicBezTo>
                  <a:close/>
                  <a:moveTo>
                    <a:pt x="1844671" y="0"/>
                  </a:moveTo>
                  <a:cubicBezTo>
                    <a:pt x="2007709" y="0"/>
                    <a:pt x="2151917" y="80629"/>
                    <a:pt x="2232398" y="209295"/>
                  </a:cubicBezTo>
                  <a:cubicBezTo>
                    <a:pt x="2283102" y="162988"/>
                    <a:pt x="2350992" y="137703"/>
                    <a:pt x="2424790" y="137703"/>
                  </a:cubicBezTo>
                  <a:cubicBezTo>
                    <a:pt x="2585064" y="137703"/>
                    <a:pt x="2717483" y="256969"/>
                    <a:pt x="2732554" y="412337"/>
                  </a:cubicBezTo>
                  <a:cubicBezTo>
                    <a:pt x="2735322" y="410671"/>
                    <a:pt x="2738125" y="410646"/>
                    <a:pt x="2740934" y="410646"/>
                  </a:cubicBezTo>
                  <a:cubicBezTo>
                    <a:pt x="3008189" y="410646"/>
                    <a:pt x="3224845" y="627302"/>
                    <a:pt x="3224845" y="894557"/>
                  </a:cubicBezTo>
                  <a:cubicBezTo>
                    <a:pt x="3224845" y="1096996"/>
                    <a:pt x="3100535" y="1270403"/>
                    <a:pt x="2923312" y="1340619"/>
                  </a:cubicBezTo>
                  <a:cubicBezTo>
                    <a:pt x="2866347" y="1049229"/>
                    <a:pt x="2609521" y="829523"/>
                    <a:pt x="2301383" y="829523"/>
                  </a:cubicBezTo>
                  <a:cubicBezTo>
                    <a:pt x="2297701" y="829523"/>
                    <a:pt x="2294026" y="829557"/>
                    <a:pt x="2290397" y="831741"/>
                  </a:cubicBezTo>
                  <a:cubicBezTo>
                    <a:pt x="2270640" y="628070"/>
                    <a:pt x="2097054" y="471725"/>
                    <a:pt x="1886953" y="471725"/>
                  </a:cubicBezTo>
                  <a:cubicBezTo>
                    <a:pt x="1790211" y="471725"/>
                    <a:pt x="1701214" y="504871"/>
                    <a:pt x="1634747" y="565575"/>
                  </a:cubicBezTo>
                  <a:cubicBezTo>
                    <a:pt x="1575570" y="470966"/>
                    <a:pt x="1490108" y="396171"/>
                    <a:pt x="1388252" y="349790"/>
                  </a:cubicBezTo>
                  <a:cubicBezTo>
                    <a:pt x="1438607" y="147092"/>
                    <a:pt x="1624461" y="0"/>
                    <a:pt x="1844671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1" name="Oval 31">
              <a:extLst>
                <a:ext uri="{FF2B5EF4-FFF2-40B4-BE49-F238E27FC236}">
                  <a16:creationId xmlns:a16="http://schemas.microsoft.com/office/drawing/2014/main" id="{8D3A3C4D-2E94-4DAA-A63A-D6194AB5C8FA}"/>
                </a:ext>
              </a:extLst>
            </p:cNvPr>
            <p:cNvSpPr/>
            <p:nvPr/>
          </p:nvSpPr>
          <p:spPr>
            <a:xfrm>
              <a:off x="6939606" y="5653380"/>
              <a:ext cx="579873" cy="572083"/>
            </a:xfrm>
            <a:custGeom>
              <a:avLst/>
              <a:gdLst/>
              <a:ahLst/>
              <a:cxnLst/>
              <a:rect l="l" t="t" r="r" b="b"/>
              <a:pathLst>
                <a:path w="3240076" h="3196551">
                  <a:moveTo>
                    <a:pt x="2810300" y="1617710"/>
                  </a:moveTo>
                  <a:cubicBezTo>
                    <a:pt x="2817009" y="1615912"/>
                    <a:pt x="2824405" y="1616674"/>
                    <a:pt x="2830895" y="1620421"/>
                  </a:cubicBezTo>
                  <a:lnTo>
                    <a:pt x="3150571" y="1804986"/>
                  </a:lnTo>
                  <a:cubicBezTo>
                    <a:pt x="3163552" y="1812480"/>
                    <a:pt x="3168000" y="1829080"/>
                    <a:pt x="3160506" y="1842062"/>
                  </a:cubicBezTo>
                  <a:lnTo>
                    <a:pt x="3106222" y="1936084"/>
                  </a:lnTo>
                  <a:cubicBezTo>
                    <a:pt x="3098727" y="1949065"/>
                    <a:pt x="3082128" y="1953513"/>
                    <a:pt x="3069146" y="1946019"/>
                  </a:cubicBezTo>
                  <a:lnTo>
                    <a:pt x="2749470" y="1761453"/>
                  </a:lnTo>
                  <a:cubicBezTo>
                    <a:pt x="2736489" y="1753959"/>
                    <a:pt x="2732040" y="1737359"/>
                    <a:pt x="2739536" y="1724378"/>
                  </a:cubicBezTo>
                  <a:lnTo>
                    <a:pt x="2793819" y="1630356"/>
                  </a:lnTo>
                  <a:cubicBezTo>
                    <a:pt x="2797567" y="1623864"/>
                    <a:pt x="2803590" y="1619508"/>
                    <a:pt x="2810300" y="1617710"/>
                  </a:cubicBezTo>
                  <a:close/>
                  <a:moveTo>
                    <a:pt x="1308278" y="1324343"/>
                  </a:moveTo>
                  <a:cubicBezTo>
                    <a:pt x="1529714" y="1324343"/>
                    <a:pt x="1725574" y="1433852"/>
                    <a:pt x="1834882" y="1608603"/>
                  </a:cubicBezTo>
                  <a:cubicBezTo>
                    <a:pt x="1903747" y="1545710"/>
                    <a:pt x="1995954" y="1511368"/>
                    <a:pt x="2096186" y="1511368"/>
                  </a:cubicBezTo>
                  <a:cubicBezTo>
                    <a:pt x="2313867" y="1511368"/>
                    <a:pt x="2493715" y="1673353"/>
                    <a:pt x="2514185" y="1884371"/>
                  </a:cubicBezTo>
                  <a:cubicBezTo>
                    <a:pt x="2517944" y="1882108"/>
                    <a:pt x="2521751" y="1882074"/>
                    <a:pt x="2525567" y="1882074"/>
                  </a:cubicBezTo>
                  <a:cubicBezTo>
                    <a:pt x="2888547" y="1882074"/>
                    <a:pt x="3182805" y="2176332"/>
                    <a:pt x="3182805" y="2539312"/>
                  </a:cubicBezTo>
                  <a:cubicBezTo>
                    <a:pt x="3182805" y="2882034"/>
                    <a:pt x="2920478" y="3163490"/>
                    <a:pt x="2585635" y="3193518"/>
                  </a:cubicBezTo>
                  <a:lnTo>
                    <a:pt x="2585635" y="3196551"/>
                  </a:lnTo>
                  <a:lnTo>
                    <a:pt x="2525567" y="3196551"/>
                  </a:lnTo>
                  <a:lnTo>
                    <a:pt x="733485" y="3196551"/>
                  </a:lnTo>
                  <a:lnTo>
                    <a:pt x="733485" y="3191649"/>
                  </a:lnTo>
                  <a:cubicBezTo>
                    <a:pt x="708515" y="3195063"/>
                    <a:pt x="683050" y="3196551"/>
                    <a:pt x="657239" y="3196551"/>
                  </a:cubicBezTo>
                  <a:cubicBezTo>
                    <a:pt x="294258" y="3196551"/>
                    <a:pt x="0" y="2902293"/>
                    <a:pt x="0" y="2539312"/>
                  </a:cubicBezTo>
                  <a:cubicBezTo>
                    <a:pt x="0" y="2176332"/>
                    <a:pt x="294258" y="1882074"/>
                    <a:pt x="657239" y="1882074"/>
                  </a:cubicBezTo>
                  <a:lnTo>
                    <a:pt x="670588" y="1884770"/>
                  </a:lnTo>
                  <a:cubicBezTo>
                    <a:pt x="705989" y="1566750"/>
                    <a:pt x="978825" y="1324343"/>
                    <a:pt x="1308278" y="1324343"/>
                  </a:cubicBezTo>
                  <a:close/>
                  <a:moveTo>
                    <a:pt x="3166512" y="731828"/>
                  </a:moveTo>
                  <a:cubicBezTo>
                    <a:pt x="3180598" y="726701"/>
                    <a:pt x="3196172" y="733964"/>
                    <a:pt x="3201300" y="748050"/>
                  </a:cubicBezTo>
                  <a:lnTo>
                    <a:pt x="3238432" y="850070"/>
                  </a:lnTo>
                  <a:cubicBezTo>
                    <a:pt x="3243559" y="864156"/>
                    <a:pt x="3236295" y="879731"/>
                    <a:pt x="3222210" y="884857"/>
                  </a:cubicBezTo>
                  <a:lnTo>
                    <a:pt x="2875342" y="1011107"/>
                  </a:lnTo>
                  <a:cubicBezTo>
                    <a:pt x="2861256" y="1016234"/>
                    <a:pt x="2845680" y="1008972"/>
                    <a:pt x="2840554" y="994886"/>
                  </a:cubicBezTo>
                  <a:lnTo>
                    <a:pt x="2803421" y="892866"/>
                  </a:lnTo>
                  <a:cubicBezTo>
                    <a:pt x="2798295" y="878780"/>
                    <a:pt x="2805558" y="863204"/>
                    <a:pt x="2819643" y="858077"/>
                  </a:cubicBezTo>
                  <a:close/>
                  <a:moveTo>
                    <a:pt x="773619" y="731828"/>
                  </a:moveTo>
                  <a:lnTo>
                    <a:pt x="1120487" y="858077"/>
                  </a:lnTo>
                  <a:cubicBezTo>
                    <a:pt x="1134573" y="863204"/>
                    <a:pt x="1141836" y="878780"/>
                    <a:pt x="1136709" y="892866"/>
                  </a:cubicBezTo>
                  <a:lnTo>
                    <a:pt x="1099577" y="994886"/>
                  </a:lnTo>
                  <a:cubicBezTo>
                    <a:pt x="1094450" y="1008972"/>
                    <a:pt x="1078875" y="1016234"/>
                    <a:pt x="1064789" y="1011107"/>
                  </a:cubicBezTo>
                  <a:lnTo>
                    <a:pt x="717921" y="884857"/>
                  </a:lnTo>
                  <a:cubicBezTo>
                    <a:pt x="703835" y="879731"/>
                    <a:pt x="696572" y="864156"/>
                    <a:pt x="701699" y="850070"/>
                  </a:cubicBezTo>
                  <a:lnTo>
                    <a:pt x="738831" y="748050"/>
                  </a:lnTo>
                  <a:cubicBezTo>
                    <a:pt x="743958" y="733964"/>
                    <a:pt x="759534" y="726701"/>
                    <a:pt x="773619" y="731828"/>
                  </a:cubicBezTo>
                  <a:close/>
                  <a:moveTo>
                    <a:pt x="1970065" y="524905"/>
                  </a:moveTo>
                  <a:cubicBezTo>
                    <a:pt x="2386791" y="524905"/>
                    <a:pt x="2724614" y="862728"/>
                    <a:pt x="2724614" y="1279453"/>
                  </a:cubicBezTo>
                  <a:cubicBezTo>
                    <a:pt x="2724614" y="1453368"/>
                    <a:pt x="2665775" y="1613540"/>
                    <a:pt x="2564463" y="1739247"/>
                  </a:cubicBezTo>
                  <a:cubicBezTo>
                    <a:pt x="2529951" y="1545877"/>
                    <a:pt x="2358485" y="1402176"/>
                    <a:pt x="2153457" y="1402176"/>
                  </a:cubicBezTo>
                  <a:cubicBezTo>
                    <a:pt x="2053225" y="1402176"/>
                    <a:pt x="1961018" y="1436518"/>
                    <a:pt x="1892153" y="1499411"/>
                  </a:cubicBezTo>
                  <a:cubicBezTo>
                    <a:pt x="1782845" y="1324660"/>
                    <a:pt x="1586985" y="1215151"/>
                    <a:pt x="1365549" y="1215151"/>
                  </a:cubicBezTo>
                  <a:cubicBezTo>
                    <a:pt x="1314582" y="1215151"/>
                    <a:pt x="1264970" y="1220953"/>
                    <a:pt x="1217820" y="1233835"/>
                  </a:cubicBezTo>
                  <a:cubicBezTo>
                    <a:pt x="1240489" y="838320"/>
                    <a:pt x="1568676" y="524905"/>
                    <a:pt x="1970065" y="524905"/>
                  </a:cubicBezTo>
                  <a:close/>
                  <a:moveTo>
                    <a:pt x="2490093" y="928"/>
                  </a:moveTo>
                  <a:cubicBezTo>
                    <a:pt x="2496802" y="-869"/>
                    <a:pt x="2504197" y="-108"/>
                    <a:pt x="2510688" y="3640"/>
                  </a:cubicBezTo>
                  <a:lnTo>
                    <a:pt x="2604711" y="57924"/>
                  </a:lnTo>
                  <a:cubicBezTo>
                    <a:pt x="2617692" y="65419"/>
                    <a:pt x="2622140" y="82019"/>
                    <a:pt x="2614644" y="95000"/>
                  </a:cubicBezTo>
                  <a:lnTo>
                    <a:pt x="2430080" y="414676"/>
                  </a:lnTo>
                  <a:cubicBezTo>
                    <a:pt x="2422585" y="427657"/>
                    <a:pt x="2405985" y="432105"/>
                    <a:pt x="2393004" y="424610"/>
                  </a:cubicBezTo>
                  <a:lnTo>
                    <a:pt x="2298982" y="370326"/>
                  </a:lnTo>
                  <a:cubicBezTo>
                    <a:pt x="2286000" y="362831"/>
                    <a:pt x="2281552" y="346232"/>
                    <a:pt x="2289048" y="333250"/>
                  </a:cubicBezTo>
                  <a:lnTo>
                    <a:pt x="2473612" y="13574"/>
                  </a:lnTo>
                  <a:cubicBezTo>
                    <a:pt x="2477359" y="7084"/>
                    <a:pt x="2483383" y="2726"/>
                    <a:pt x="2490093" y="928"/>
                  </a:cubicBezTo>
                  <a:close/>
                  <a:moveTo>
                    <a:pt x="1450038" y="928"/>
                  </a:moveTo>
                  <a:cubicBezTo>
                    <a:pt x="1456747" y="2726"/>
                    <a:pt x="1462771" y="7084"/>
                    <a:pt x="1466519" y="13574"/>
                  </a:cubicBezTo>
                  <a:lnTo>
                    <a:pt x="1651083" y="333250"/>
                  </a:lnTo>
                  <a:cubicBezTo>
                    <a:pt x="1658578" y="346232"/>
                    <a:pt x="1654131" y="362831"/>
                    <a:pt x="1641149" y="370326"/>
                  </a:cubicBezTo>
                  <a:lnTo>
                    <a:pt x="1547127" y="424610"/>
                  </a:lnTo>
                  <a:cubicBezTo>
                    <a:pt x="1534145" y="432105"/>
                    <a:pt x="1517546" y="427657"/>
                    <a:pt x="1510050" y="414676"/>
                  </a:cubicBezTo>
                  <a:lnTo>
                    <a:pt x="1325486" y="95000"/>
                  </a:lnTo>
                  <a:cubicBezTo>
                    <a:pt x="1317991" y="82019"/>
                    <a:pt x="1322439" y="65419"/>
                    <a:pt x="1335420" y="57924"/>
                  </a:cubicBezTo>
                  <a:lnTo>
                    <a:pt x="1429442" y="3640"/>
                  </a:lnTo>
                  <a:cubicBezTo>
                    <a:pt x="1435933" y="-108"/>
                    <a:pt x="1443328" y="-869"/>
                    <a:pt x="1450038" y="928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2" name="Teardrop 17">
              <a:extLst>
                <a:ext uri="{FF2B5EF4-FFF2-40B4-BE49-F238E27FC236}">
                  <a16:creationId xmlns:a16="http://schemas.microsoft.com/office/drawing/2014/main" id="{D353A788-F83A-40FB-8275-0168CA6BCDD8}"/>
                </a:ext>
              </a:extLst>
            </p:cNvPr>
            <p:cNvSpPr/>
            <p:nvPr/>
          </p:nvSpPr>
          <p:spPr>
            <a:xfrm rot="18900000">
              <a:off x="5204982" y="5698880"/>
              <a:ext cx="473640" cy="481082"/>
            </a:xfrm>
            <a:custGeom>
              <a:avLst/>
              <a:gdLst/>
              <a:ahLst/>
              <a:cxnLst/>
              <a:rect l="l" t="t" r="r" b="b"/>
              <a:pathLst>
                <a:path w="2646489" h="2688071">
                  <a:moveTo>
                    <a:pt x="306023" y="2382048"/>
                  </a:moveTo>
                  <a:cubicBezTo>
                    <a:pt x="271732" y="2441625"/>
                    <a:pt x="254586" y="2501201"/>
                    <a:pt x="254586" y="2560778"/>
                  </a:cubicBezTo>
                  <a:cubicBezTo>
                    <a:pt x="254586" y="2631080"/>
                    <a:pt x="197595" y="2688071"/>
                    <a:pt x="127293" y="2688071"/>
                  </a:cubicBezTo>
                  <a:cubicBezTo>
                    <a:pt x="56991" y="2688071"/>
                    <a:pt x="0" y="2631081"/>
                    <a:pt x="0" y="2560778"/>
                  </a:cubicBezTo>
                  <a:cubicBezTo>
                    <a:pt x="0" y="2490477"/>
                    <a:pt x="56991" y="2433485"/>
                    <a:pt x="127293" y="2433485"/>
                  </a:cubicBezTo>
                  <a:cubicBezTo>
                    <a:pt x="186870" y="2433486"/>
                    <a:pt x="246446" y="2416340"/>
                    <a:pt x="306023" y="2382048"/>
                  </a:cubicBezTo>
                  <a:close/>
                  <a:moveTo>
                    <a:pt x="812224" y="2334103"/>
                  </a:moveTo>
                  <a:cubicBezTo>
                    <a:pt x="777933" y="2393681"/>
                    <a:pt x="760787" y="2453256"/>
                    <a:pt x="760787" y="2512834"/>
                  </a:cubicBezTo>
                  <a:cubicBezTo>
                    <a:pt x="760787" y="2583136"/>
                    <a:pt x="703796" y="2640127"/>
                    <a:pt x="633494" y="2640127"/>
                  </a:cubicBezTo>
                  <a:cubicBezTo>
                    <a:pt x="563192" y="2640127"/>
                    <a:pt x="506201" y="2583136"/>
                    <a:pt x="506201" y="2512834"/>
                  </a:cubicBezTo>
                  <a:cubicBezTo>
                    <a:pt x="506201" y="2442532"/>
                    <a:pt x="563192" y="2385541"/>
                    <a:pt x="633494" y="2385541"/>
                  </a:cubicBezTo>
                  <a:cubicBezTo>
                    <a:pt x="693071" y="2385540"/>
                    <a:pt x="752647" y="2368395"/>
                    <a:pt x="812224" y="2334103"/>
                  </a:cubicBezTo>
                  <a:close/>
                  <a:moveTo>
                    <a:pt x="353968" y="1875848"/>
                  </a:moveTo>
                  <a:cubicBezTo>
                    <a:pt x="319677" y="1935424"/>
                    <a:pt x="302531" y="1995001"/>
                    <a:pt x="302530" y="2054578"/>
                  </a:cubicBezTo>
                  <a:cubicBezTo>
                    <a:pt x="302530" y="2124880"/>
                    <a:pt x="245539" y="2181871"/>
                    <a:pt x="175237" y="2181871"/>
                  </a:cubicBezTo>
                  <a:cubicBezTo>
                    <a:pt x="104935" y="2181871"/>
                    <a:pt x="47945" y="2124880"/>
                    <a:pt x="47944" y="2054578"/>
                  </a:cubicBezTo>
                  <a:cubicBezTo>
                    <a:pt x="47944" y="1984276"/>
                    <a:pt x="104935" y="1927285"/>
                    <a:pt x="175237" y="1927285"/>
                  </a:cubicBezTo>
                  <a:cubicBezTo>
                    <a:pt x="234815" y="1927285"/>
                    <a:pt x="294391" y="1910139"/>
                    <a:pt x="353968" y="1875848"/>
                  </a:cubicBezTo>
                  <a:close/>
                  <a:moveTo>
                    <a:pt x="401912" y="1369646"/>
                  </a:moveTo>
                  <a:cubicBezTo>
                    <a:pt x="367621" y="1429223"/>
                    <a:pt x="350475" y="1488799"/>
                    <a:pt x="350475" y="1548377"/>
                  </a:cubicBezTo>
                  <a:cubicBezTo>
                    <a:pt x="350475" y="1618679"/>
                    <a:pt x="293484" y="1675670"/>
                    <a:pt x="223182" y="1675670"/>
                  </a:cubicBezTo>
                  <a:cubicBezTo>
                    <a:pt x="152880" y="1675670"/>
                    <a:pt x="95889" y="1618679"/>
                    <a:pt x="95889" y="1548377"/>
                  </a:cubicBezTo>
                  <a:cubicBezTo>
                    <a:pt x="95889" y="1478075"/>
                    <a:pt x="152880" y="1421084"/>
                    <a:pt x="223182" y="1421084"/>
                  </a:cubicBezTo>
                  <a:cubicBezTo>
                    <a:pt x="282759" y="1421084"/>
                    <a:pt x="342335" y="1403938"/>
                    <a:pt x="401912" y="1369646"/>
                  </a:cubicBezTo>
                  <a:close/>
                  <a:moveTo>
                    <a:pt x="1318425" y="2286158"/>
                  </a:moveTo>
                  <a:cubicBezTo>
                    <a:pt x="1284134" y="2345735"/>
                    <a:pt x="1266988" y="2405312"/>
                    <a:pt x="1266987" y="2464888"/>
                  </a:cubicBezTo>
                  <a:cubicBezTo>
                    <a:pt x="1266987" y="2535190"/>
                    <a:pt x="1209996" y="2592182"/>
                    <a:pt x="1139694" y="2592182"/>
                  </a:cubicBezTo>
                  <a:cubicBezTo>
                    <a:pt x="1069392" y="2592182"/>
                    <a:pt x="1012402" y="2535191"/>
                    <a:pt x="1012401" y="2464888"/>
                  </a:cubicBezTo>
                  <a:cubicBezTo>
                    <a:pt x="1012401" y="2394586"/>
                    <a:pt x="1069392" y="2337595"/>
                    <a:pt x="1139694" y="2337595"/>
                  </a:cubicBezTo>
                  <a:cubicBezTo>
                    <a:pt x="1199271" y="2337596"/>
                    <a:pt x="1258848" y="2320449"/>
                    <a:pt x="1318425" y="2286158"/>
                  </a:cubicBezTo>
                  <a:close/>
                  <a:moveTo>
                    <a:pt x="860169" y="1827902"/>
                  </a:moveTo>
                  <a:cubicBezTo>
                    <a:pt x="825878" y="1887479"/>
                    <a:pt x="808731" y="1947056"/>
                    <a:pt x="808731" y="2006633"/>
                  </a:cubicBezTo>
                  <a:cubicBezTo>
                    <a:pt x="808731" y="2076935"/>
                    <a:pt x="751740" y="2133926"/>
                    <a:pt x="681438" y="2133926"/>
                  </a:cubicBezTo>
                  <a:cubicBezTo>
                    <a:pt x="611136" y="2133926"/>
                    <a:pt x="554146" y="2076935"/>
                    <a:pt x="554145" y="2006633"/>
                  </a:cubicBezTo>
                  <a:cubicBezTo>
                    <a:pt x="554145" y="1936331"/>
                    <a:pt x="611136" y="1879340"/>
                    <a:pt x="681438" y="1879340"/>
                  </a:cubicBezTo>
                  <a:cubicBezTo>
                    <a:pt x="741015" y="1879340"/>
                    <a:pt x="800591" y="1862193"/>
                    <a:pt x="860169" y="1827902"/>
                  </a:cubicBezTo>
                  <a:close/>
                  <a:moveTo>
                    <a:pt x="2096803" y="190871"/>
                  </a:moveTo>
                  <a:cubicBezTo>
                    <a:pt x="2253382" y="347450"/>
                    <a:pt x="2314442" y="563378"/>
                    <a:pt x="2268166" y="764238"/>
                  </a:cubicBezTo>
                  <a:cubicBezTo>
                    <a:pt x="2361334" y="768461"/>
                    <a:pt x="2450817" y="809378"/>
                    <a:pt x="2521691" y="880252"/>
                  </a:cubicBezTo>
                  <a:cubicBezTo>
                    <a:pt x="2675615" y="1034176"/>
                    <a:pt x="2688247" y="1275888"/>
                    <a:pt x="2553508" y="1439575"/>
                  </a:cubicBezTo>
                  <a:cubicBezTo>
                    <a:pt x="2557767" y="1440633"/>
                    <a:pt x="2560483" y="1443301"/>
                    <a:pt x="2563181" y="1445999"/>
                  </a:cubicBezTo>
                  <a:cubicBezTo>
                    <a:pt x="2819847" y="1702665"/>
                    <a:pt x="2819847" y="2118808"/>
                    <a:pt x="2563181" y="2375474"/>
                  </a:cubicBezTo>
                  <a:cubicBezTo>
                    <a:pt x="2320841" y="2617815"/>
                    <a:pt x="1936328" y="2631341"/>
                    <a:pt x="1678325" y="2415804"/>
                  </a:cubicBezTo>
                  <a:lnTo>
                    <a:pt x="1676180" y="2417949"/>
                  </a:lnTo>
                  <a:lnTo>
                    <a:pt x="1633705" y="2375475"/>
                  </a:lnTo>
                  <a:lnTo>
                    <a:pt x="366513" y="1108282"/>
                  </a:lnTo>
                  <a:lnTo>
                    <a:pt x="369979" y="1104815"/>
                  </a:lnTo>
                  <a:cubicBezTo>
                    <a:pt x="349908" y="1089573"/>
                    <a:pt x="330850" y="1072619"/>
                    <a:pt x="312598" y="1054367"/>
                  </a:cubicBezTo>
                  <a:cubicBezTo>
                    <a:pt x="55932" y="797701"/>
                    <a:pt x="55932" y="381558"/>
                    <a:pt x="312598" y="124891"/>
                  </a:cubicBezTo>
                  <a:cubicBezTo>
                    <a:pt x="569264" y="-131775"/>
                    <a:pt x="985408" y="-131775"/>
                    <a:pt x="1242074" y="124891"/>
                  </a:cubicBezTo>
                  <a:lnTo>
                    <a:pt x="1249606" y="136238"/>
                  </a:lnTo>
                  <a:cubicBezTo>
                    <a:pt x="1499513" y="-63604"/>
                    <a:pt x="1863845" y="-42087"/>
                    <a:pt x="2096803" y="190871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3" name="Rectangle 23">
              <a:extLst>
                <a:ext uri="{FF2B5EF4-FFF2-40B4-BE49-F238E27FC236}">
                  <a16:creationId xmlns:a16="http://schemas.microsoft.com/office/drawing/2014/main" id="{C73AC038-6FED-4B87-9AA9-766AB5C286C5}"/>
                </a:ext>
              </a:extLst>
            </p:cNvPr>
            <p:cNvSpPr/>
            <p:nvPr/>
          </p:nvSpPr>
          <p:spPr>
            <a:xfrm>
              <a:off x="7804030" y="5649492"/>
              <a:ext cx="576449" cy="579858"/>
            </a:xfrm>
            <a:custGeom>
              <a:avLst/>
              <a:gdLst/>
              <a:ahLst/>
              <a:cxnLst/>
              <a:rect l="l" t="t" r="r" b="b"/>
              <a:pathLst>
                <a:path w="3220951" h="3240001">
                  <a:moveTo>
                    <a:pt x="1308278" y="1367793"/>
                  </a:moveTo>
                  <a:cubicBezTo>
                    <a:pt x="1529714" y="1367793"/>
                    <a:pt x="1725574" y="1477302"/>
                    <a:pt x="1834882" y="1652053"/>
                  </a:cubicBezTo>
                  <a:cubicBezTo>
                    <a:pt x="1903747" y="1589160"/>
                    <a:pt x="1995954" y="1554818"/>
                    <a:pt x="2096186" y="1554818"/>
                  </a:cubicBezTo>
                  <a:cubicBezTo>
                    <a:pt x="2313867" y="1554818"/>
                    <a:pt x="2493715" y="1716803"/>
                    <a:pt x="2514185" y="1927821"/>
                  </a:cubicBezTo>
                  <a:cubicBezTo>
                    <a:pt x="2517944" y="1925558"/>
                    <a:pt x="2521751" y="1925524"/>
                    <a:pt x="2525567" y="1925524"/>
                  </a:cubicBezTo>
                  <a:cubicBezTo>
                    <a:pt x="2888547" y="1925524"/>
                    <a:pt x="3182805" y="2219782"/>
                    <a:pt x="3182805" y="2582762"/>
                  </a:cubicBezTo>
                  <a:cubicBezTo>
                    <a:pt x="3182805" y="2925484"/>
                    <a:pt x="2920478" y="3206940"/>
                    <a:pt x="2585635" y="3236968"/>
                  </a:cubicBezTo>
                  <a:lnTo>
                    <a:pt x="2585635" y="3240001"/>
                  </a:lnTo>
                  <a:lnTo>
                    <a:pt x="2525567" y="3240001"/>
                  </a:lnTo>
                  <a:lnTo>
                    <a:pt x="733485" y="3240001"/>
                  </a:lnTo>
                  <a:lnTo>
                    <a:pt x="733485" y="3235099"/>
                  </a:lnTo>
                  <a:cubicBezTo>
                    <a:pt x="708515" y="3238513"/>
                    <a:pt x="683051" y="3240001"/>
                    <a:pt x="657239" y="3240001"/>
                  </a:cubicBezTo>
                  <a:cubicBezTo>
                    <a:pt x="294258" y="3240001"/>
                    <a:pt x="0" y="2945743"/>
                    <a:pt x="0" y="2582762"/>
                  </a:cubicBezTo>
                  <a:cubicBezTo>
                    <a:pt x="0" y="2219782"/>
                    <a:pt x="294258" y="1925524"/>
                    <a:pt x="657239" y="1925524"/>
                  </a:cubicBezTo>
                  <a:lnTo>
                    <a:pt x="670588" y="1928221"/>
                  </a:lnTo>
                  <a:cubicBezTo>
                    <a:pt x="705989" y="1610200"/>
                    <a:pt x="978825" y="1367793"/>
                    <a:pt x="1308278" y="1367793"/>
                  </a:cubicBezTo>
                  <a:close/>
                  <a:moveTo>
                    <a:pt x="1589786" y="0"/>
                  </a:moveTo>
                  <a:cubicBezTo>
                    <a:pt x="1520182" y="453314"/>
                    <a:pt x="1668069" y="912942"/>
                    <a:pt x="1988957" y="1240613"/>
                  </a:cubicBezTo>
                  <a:cubicBezTo>
                    <a:pt x="2309845" y="1568285"/>
                    <a:pt x="2766281" y="1725754"/>
                    <a:pt x="3220951" y="1665645"/>
                  </a:cubicBezTo>
                  <a:cubicBezTo>
                    <a:pt x="3108976" y="1775302"/>
                    <a:pt x="2980523" y="1857805"/>
                    <a:pt x="2843553" y="1912752"/>
                  </a:cubicBezTo>
                  <a:cubicBezTo>
                    <a:pt x="2756367" y="1866073"/>
                    <a:pt x="2656598" y="1841175"/>
                    <a:pt x="2551012" y="1841175"/>
                  </a:cubicBezTo>
                  <a:cubicBezTo>
                    <a:pt x="2547197" y="1841176"/>
                    <a:pt x="2543390" y="1841210"/>
                    <a:pt x="2539631" y="1843473"/>
                  </a:cubicBezTo>
                  <a:cubicBezTo>
                    <a:pt x="2519161" y="1632454"/>
                    <a:pt x="2339312" y="1470470"/>
                    <a:pt x="2121631" y="1470470"/>
                  </a:cubicBezTo>
                  <a:cubicBezTo>
                    <a:pt x="2021400" y="1470470"/>
                    <a:pt x="1929192" y="1504812"/>
                    <a:pt x="1860327" y="1567705"/>
                  </a:cubicBezTo>
                  <a:cubicBezTo>
                    <a:pt x="1751020" y="1392954"/>
                    <a:pt x="1555160" y="1283445"/>
                    <a:pt x="1333723" y="1283445"/>
                  </a:cubicBezTo>
                  <a:lnTo>
                    <a:pt x="1331160" y="1283679"/>
                  </a:lnTo>
                  <a:cubicBezTo>
                    <a:pt x="1150898" y="856385"/>
                    <a:pt x="1238290" y="344219"/>
                    <a:pt x="1589786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4" name="Round Same Side Corner Rectangle 8">
              <a:extLst>
                <a:ext uri="{FF2B5EF4-FFF2-40B4-BE49-F238E27FC236}">
                  <a16:creationId xmlns:a16="http://schemas.microsoft.com/office/drawing/2014/main" id="{E41C6DF0-EF67-4086-849D-FED708567E70}"/>
                </a:ext>
              </a:extLst>
            </p:cNvPr>
            <p:cNvSpPr/>
            <p:nvPr/>
          </p:nvSpPr>
          <p:spPr>
            <a:xfrm>
              <a:off x="4455730" y="1450295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5" name="Round Same Side Corner Rectangle 20">
              <a:extLst>
                <a:ext uri="{FF2B5EF4-FFF2-40B4-BE49-F238E27FC236}">
                  <a16:creationId xmlns:a16="http://schemas.microsoft.com/office/drawing/2014/main" id="{DED74263-5144-453C-98A2-CCD4C971EE32}"/>
                </a:ext>
              </a:extLst>
            </p:cNvPr>
            <p:cNvSpPr/>
            <p:nvPr/>
          </p:nvSpPr>
          <p:spPr>
            <a:xfrm rot="10800000">
              <a:off x="5042893" y="1447239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6" name="Donut 87">
              <a:extLst>
                <a:ext uri="{FF2B5EF4-FFF2-40B4-BE49-F238E27FC236}">
                  <a16:creationId xmlns:a16="http://schemas.microsoft.com/office/drawing/2014/main" id="{470B0995-54F0-440E-829C-7D7B38A36CF3}"/>
                </a:ext>
              </a:extLst>
            </p:cNvPr>
            <p:cNvSpPr/>
            <p:nvPr/>
          </p:nvSpPr>
          <p:spPr>
            <a:xfrm>
              <a:off x="5691893" y="1539942"/>
              <a:ext cx="507661" cy="521714"/>
            </a:xfrm>
            <a:custGeom>
              <a:avLst/>
              <a:gdLst/>
              <a:ahLst/>
              <a:cxnLst/>
              <a:rect l="l" t="t" r="r" b="b"/>
              <a:pathLst>
                <a:path w="356471" h="366339">
                  <a:moveTo>
                    <a:pt x="144025" y="123680"/>
                  </a:moveTo>
                  <a:cubicBezTo>
                    <a:pt x="89551" y="123680"/>
                    <a:pt x="45391" y="167840"/>
                    <a:pt x="45391" y="222314"/>
                  </a:cubicBezTo>
                  <a:cubicBezTo>
                    <a:pt x="45391" y="276788"/>
                    <a:pt x="89551" y="320948"/>
                    <a:pt x="144025" y="320948"/>
                  </a:cubicBezTo>
                  <a:cubicBezTo>
                    <a:pt x="198499" y="320948"/>
                    <a:pt x="242659" y="276788"/>
                    <a:pt x="242659" y="222314"/>
                  </a:cubicBezTo>
                  <a:cubicBezTo>
                    <a:pt x="242659" y="167840"/>
                    <a:pt x="198499" y="123680"/>
                    <a:pt x="144025" y="123680"/>
                  </a:cubicBezTo>
                  <a:close/>
                  <a:moveTo>
                    <a:pt x="354808" y="0"/>
                  </a:moveTo>
                  <a:lnTo>
                    <a:pt x="356471" y="85288"/>
                  </a:lnTo>
                  <a:lnTo>
                    <a:pt x="334733" y="64382"/>
                  </a:lnTo>
                  <a:lnTo>
                    <a:pt x="260258" y="141819"/>
                  </a:lnTo>
                  <a:cubicBezTo>
                    <a:pt x="278587" y="163579"/>
                    <a:pt x="288050" y="191841"/>
                    <a:pt x="288050" y="222314"/>
                  </a:cubicBezTo>
                  <a:cubicBezTo>
                    <a:pt x="288050" y="301857"/>
                    <a:pt x="223568" y="366339"/>
                    <a:pt x="144025" y="366339"/>
                  </a:cubicBezTo>
                  <a:cubicBezTo>
                    <a:pt x="64482" y="366339"/>
                    <a:pt x="0" y="301857"/>
                    <a:pt x="0" y="222314"/>
                  </a:cubicBezTo>
                  <a:cubicBezTo>
                    <a:pt x="0" y="142771"/>
                    <a:pt x="64482" y="78289"/>
                    <a:pt x="144025" y="78289"/>
                  </a:cubicBezTo>
                  <a:cubicBezTo>
                    <a:pt x="170876" y="78289"/>
                    <a:pt x="196011" y="85637"/>
                    <a:pt x="216282" y="100527"/>
                  </a:cubicBezTo>
                  <a:lnTo>
                    <a:pt x="291257" y="22569"/>
                  </a:lnTo>
                  <a:lnTo>
                    <a:pt x="269519" y="1663"/>
                  </a:ln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7" name="Donut 90">
              <a:extLst>
                <a:ext uri="{FF2B5EF4-FFF2-40B4-BE49-F238E27FC236}">
                  <a16:creationId xmlns:a16="http://schemas.microsoft.com/office/drawing/2014/main" id="{086163E1-6902-4639-92B6-C771269AE718}"/>
                </a:ext>
              </a:extLst>
            </p:cNvPr>
            <p:cNvSpPr/>
            <p:nvPr/>
          </p:nvSpPr>
          <p:spPr>
            <a:xfrm>
              <a:off x="6568402" y="1501877"/>
              <a:ext cx="532052" cy="543757"/>
            </a:xfrm>
            <a:custGeom>
              <a:avLst/>
              <a:gdLst/>
              <a:ahLst/>
              <a:cxnLst/>
              <a:rect l="l" t="t" r="r" b="b"/>
              <a:pathLst>
                <a:path w="373598" h="381817">
                  <a:moveTo>
                    <a:pt x="229573" y="45391"/>
                  </a:moveTo>
                  <a:cubicBezTo>
                    <a:pt x="175099" y="45391"/>
                    <a:pt x="130939" y="89551"/>
                    <a:pt x="130939" y="144025"/>
                  </a:cubicBezTo>
                  <a:cubicBezTo>
                    <a:pt x="130939" y="198499"/>
                    <a:pt x="175099" y="242659"/>
                    <a:pt x="229573" y="242659"/>
                  </a:cubicBezTo>
                  <a:cubicBezTo>
                    <a:pt x="284047" y="242659"/>
                    <a:pt x="328207" y="198499"/>
                    <a:pt x="328207" y="144025"/>
                  </a:cubicBezTo>
                  <a:cubicBezTo>
                    <a:pt x="328207" y="89551"/>
                    <a:pt x="284047" y="45391"/>
                    <a:pt x="229573" y="45391"/>
                  </a:cubicBezTo>
                  <a:close/>
                  <a:moveTo>
                    <a:pt x="229573" y="0"/>
                  </a:moveTo>
                  <a:cubicBezTo>
                    <a:pt x="309116" y="0"/>
                    <a:pt x="373598" y="64482"/>
                    <a:pt x="373598" y="144025"/>
                  </a:cubicBezTo>
                  <a:cubicBezTo>
                    <a:pt x="373598" y="223568"/>
                    <a:pt x="309116" y="288050"/>
                    <a:pt x="229573" y="288050"/>
                  </a:cubicBezTo>
                  <a:cubicBezTo>
                    <a:pt x="202172" y="288050"/>
                    <a:pt x="176558" y="280398"/>
                    <a:pt x="156060" y="264966"/>
                  </a:cubicBezTo>
                  <a:lnTo>
                    <a:pt x="128993" y="292033"/>
                  </a:lnTo>
                  <a:lnTo>
                    <a:pt x="160228" y="323268"/>
                  </a:lnTo>
                  <a:cubicBezTo>
                    <a:pt x="171055" y="334095"/>
                    <a:pt x="171055" y="351650"/>
                    <a:pt x="160228" y="362477"/>
                  </a:cubicBezTo>
                  <a:cubicBezTo>
                    <a:pt x="149401" y="373304"/>
                    <a:pt x="131846" y="373304"/>
                    <a:pt x="121019" y="362477"/>
                  </a:cubicBezTo>
                  <a:lnTo>
                    <a:pt x="89784" y="331242"/>
                  </a:lnTo>
                  <a:lnTo>
                    <a:pt x="39209" y="381817"/>
                  </a:lnTo>
                  <a:cubicBezTo>
                    <a:pt x="28381" y="392644"/>
                    <a:pt x="10827" y="392644"/>
                    <a:pt x="0" y="381817"/>
                  </a:cubicBezTo>
                  <a:cubicBezTo>
                    <a:pt x="-10828" y="370989"/>
                    <a:pt x="-10828" y="353435"/>
                    <a:pt x="0" y="342608"/>
                  </a:cubicBezTo>
                  <a:lnTo>
                    <a:pt x="50575" y="292033"/>
                  </a:lnTo>
                  <a:lnTo>
                    <a:pt x="16166" y="257624"/>
                  </a:lnTo>
                  <a:cubicBezTo>
                    <a:pt x="5339" y="246797"/>
                    <a:pt x="5339" y="229242"/>
                    <a:pt x="16166" y="218415"/>
                  </a:cubicBezTo>
                  <a:cubicBezTo>
                    <a:pt x="26993" y="207588"/>
                    <a:pt x="44548" y="207588"/>
                    <a:pt x="55375" y="218415"/>
                  </a:cubicBezTo>
                  <a:lnTo>
                    <a:pt x="89784" y="252824"/>
                  </a:lnTo>
                  <a:lnTo>
                    <a:pt x="115252" y="227356"/>
                  </a:lnTo>
                  <a:cubicBezTo>
                    <a:pt x="95803" y="205073"/>
                    <a:pt x="85548" y="175747"/>
                    <a:pt x="85548" y="144025"/>
                  </a:cubicBezTo>
                  <a:cubicBezTo>
                    <a:pt x="85548" y="64482"/>
                    <a:pt x="150030" y="0"/>
                    <a:pt x="229573" y="0"/>
                  </a:cubicBezTo>
                  <a:close/>
                </a:path>
              </a:pathLst>
            </a:custGeom>
            <a:solidFill>
              <a:srgbClr val="FEB7D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8" name="Oval 6">
              <a:extLst>
                <a:ext uri="{FF2B5EF4-FFF2-40B4-BE49-F238E27FC236}">
                  <a16:creationId xmlns:a16="http://schemas.microsoft.com/office/drawing/2014/main" id="{0BCCC29B-9D5A-45C3-A0F0-6B0A31B340CD}"/>
                </a:ext>
              </a:extLst>
            </p:cNvPr>
            <p:cNvSpPr/>
            <p:nvPr/>
          </p:nvSpPr>
          <p:spPr>
            <a:xfrm>
              <a:off x="7560710" y="2604583"/>
              <a:ext cx="507960" cy="502639"/>
            </a:xfrm>
            <a:custGeom>
              <a:avLst/>
              <a:gdLst/>
              <a:ahLst/>
              <a:cxnLst/>
              <a:rect l="l" t="t" r="r" b="b"/>
              <a:pathLst>
                <a:path w="3220460" h="3186731">
                  <a:moveTo>
                    <a:pt x="1762834" y="1282034"/>
                  </a:moveTo>
                  <a:lnTo>
                    <a:pt x="273698" y="2771171"/>
                  </a:lnTo>
                  <a:cubicBezTo>
                    <a:pt x="253145" y="2791724"/>
                    <a:pt x="253145" y="2825048"/>
                    <a:pt x="273698" y="2845601"/>
                  </a:cubicBezTo>
                  <a:cubicBezTo>
                    <a:pt x="294251" y="2866154"/>
                    <a:pt x="327575" y="2866154"/>
                    <a:pt x="348128" y="2845601"/>
                  </a:cubicBezTo>
                  <a:lnTo>
                    <a:pt x="1830131" y="1363598"/>
                  </a:lnTo>
                  <a:close/>
                  <a:moveTo>
                    <a:pt x="2703218" y="237332"/>
                  </a:moveTo>
                  <a:cubicBezTo>
                    <a:pt x="2623680" y="237332"/>
                    <a:pt x="2559202" y="301810"/>
                    <a:pt x="2559202" y="381348"/>
                  </a:cubicBezTo>
                  <a:cubicBezTo>
                    <a:pt x="2559202" y="460886"/>
                    <a:pt x="2623680" y="525364"/>
                    <a:pt x="2703218" y="525364"/>
                  </a:cubicBezTo>
                  <a:cubicBezTo>
                    <a:pt x="2782756" y="525364"/>
                    <a:pt x="2847234" y="460886"/>
                    <a:pt x="2847234" y="381348"/>
                  </a:cubicBezTo>
                  <a:cubicBezTo>
                    <a:pt x="2847234" y="301810"/>
                    <a:pt x="2782756" y="237332"/>
                    <a:pt x="2703218" y="237332"/>
                  </a:cubicBezTo>
                  <a:close/>
                  <a:moveTo>
                    <a:pt x="2413103" y="0"/>
                  </a:moveTo>
                  <a:cubicBezTo>
                    <a:pt x="2858994" y="0"/>
                    <a:pt x="3220460" y="361466"/>
                    <a:pt x="3220460" y="807357"/>
                  </a:cubicBezTo>
                  <a:cubicBezTo>
                    <a:pt x="3220460" y="1253248"/>
                    <a:pt x="2858994" y="1614714"/>
                    <a:pt x="2413103" y="1614714"/>
                  </a:cubicBezTo>
                  <a:cubicBezTo>
                    <a:pt x="2305542" y="1614714"/>
                    <a:pt x="2202893" y="1593680"/>
                    <a:pt x="2109223" y="1555067"/>
                  </a:cubicBezTo>
                  <a:lnTo>
                    <a:pt x="2191945" y="1637789"/>
                  </a:lnTo>
                  <a:cubicBezTo>
                    <a:pt x="2226856" y="1672699"/>
                    <a:pt x="2226855" y="1729300"/>
                    <a:pt x="2191945" y="1764210"/>
                  </a:cubicBezTo>
                  <a:lnTo>
                    <a:pt x="2045068" y="1911087"/>
                  </a:lnTo>
                  <a:cubicBezTo>
                    <a:pt x="2010158" y="1945998"/>
                    <a:pt x="1953557" y="1945998"/>
                    <a:pt x="1918647" y="1911087"/>
                  </a:cubicBezTo>
                  <a:lnTo>
                    <a:pt x="1799123" y="1791564"/>
                  </a:lnTo>
                  <a:lnTo>
                    <a:pt x="1749496" y="1841190"/>
                  </a:lnTo>
                  <a:lnTo>
                    <a:pt x="1832980" y="1924673"/>
                  </a:lnTo>
                  <a:lnTo>
                    <a:pt x="1761893" y="1995760"/>
                  </a:lnTo>
                  <a:lnTo>
                    <a:pt x="1678410" y="1912277"/>
                  </a:lnTo>
                  <a:lnTo>
                    <a:pt x="1650246" y="1940441"/>
                  </a:lnTo>
                  <a:lnTo>
                    <a:pt x="1735612" y="2025807"/>
                  </a:lnTo>
                  <a:lnTo>
                    <a:pt x="1573330" y="2188089"/>
                  </a:lnTo>
                  <a:lnTo>
                    <a:pt x="1487964" y="2102723"/>
                  </a:lnTo>
                  <a:lnTo>
                    <a:pt x="1451742" y="2138944"/>
                  </a:lnTo>
                  <a:lnTo>
                    <a:pt x="1537109" y="2224311"/>
                  </a:lnTo>
                  <a:lnTo>
                    <a:pt x="1374830" y="2386590"/>
                  </a:lnTo>
                  <a:lnTo>
                    <a:pt x="1289463" y="2301223"/>
                  </a:lnTo>
                  <a:lnTo>
                    <a:pt x="1225079" y="2365608"/>
                  </a:lnTo>
                  <a:lnTo>
                    <a:pt x="1310445" y="2450974"/>
                  </a:lnTo>
                  <a:lnTo>
                    <a:pt x="1239358" y="2522061"/>
                  </a:lnTo>
                  <a:lnTo>
                    <a:pt x="1153992" y="2436695"/>
                  </a:lnTo>
                  <a:lnTo>
                    <a:pt x="1104364" y="2486322"/>
                  </a:lnTo>
                  <a:lnTo>
                    <a:pt x="1189730" y="2571689"/>
                  </a:lnTo>
                  <a:lnTo>
                    <a:pt x="1034153" y="2727266"/>
                  </a:lnTo>
                  <a:lnTo>
                    <a:pt x="948787" y="2641900"/>
                  </a:lnTo>
                  <a:lnTo>
                    <a:pt x="905863" y="2684824"/>
                  </a:lnTo>
                  <a:lnTo>
                    <a:pt x="991230" y="2770191"/>
                  </a:lnTo>
                  <a:lnTo>
                    <a:pt x="842353" y="2919067"/>
                  </a:lnTo>
                  <a:lnTo>
                    <a:pt x="756986" y="2833700"/>
                  </a:lnTo>
                  <a:lnTo>
                    <a:pt x="692119" y="2898567"/>
                  </a:lnTo>
                  <a:lnTo>
                    <a:pt x="777486" y="2983934"/>
                  </a:lnTo>
                  <a:lnTo>
                    <a:pt x="628610" y="3132811"/>
                  </a:lnTo>
                  <a:lnTo>
                    <a:pt x="618557" y="3122757"/>
                  </a:lnTo>
                  <a:lnTo>
                    <a:pt x="622830" y="3134825"/>
                  </a:lnTo>
                  <a:lnTo>
                    <a:pt x="346551" y="3150831"/>
                  </a:lnTo>
                  <a:lnTo>
                    <a:pt x="0" y="3186731"/>
                  </a:lnTo>
                  <a:lnTo>
                    <a:pt x="51749" y="2750557"/>
                  </a:lnTo>
                  <a:lnTo>
                    <a:pt x="48979" y="2747788"/>
                  </a:lnTo>
                  <a:lnTo>
                    <a:pt x="52495" y="2744272"/>
                  </a:lnTo>
                  <a:lnTo>
                    <a:pt x="52938" y="2740533"/>
                  </a:lnTo>
                  <a:lnTo>
                    <a:pt x="54575" y="2742192"/>
                  </a:lnTo>
                  <a:lnTo>
                    <a:pt x="1671288" y="1125479"/>
                  </a:lnTo>
                  <a:cubicBezTo>
                    <a:pt x="1628971" y="1027979"/>
                    <a:pt x="1605746" y="920380"/>
                    <a:pt x="1605746" y="807357"/>
                  </a:cubicBezTo>
                  <a:cubicBezTo>
                    <a:pt x="1605746" y="361466"/>
                    <a:pt x="1967212" y="0"/>
                    <a:pt x="2413103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9" name="Block Arc 25">
              <a:extLst>
                <a:ext uri="{FF2B5EF4-FFF2-40B4-BE49-F238E27FC236}">
                  <a16:creationId xmlns:a16="http://schemas.microsoft.com/office/drawing/2014/main" id="{06731279-F78C-4BB8-9C5A-1639C20A320B}"/>
                </a:ext>
              </a:extLst>
            </p:cNvPr>
            <p:cNvSpPr/>
            <p:nvPr/>
          </p:nvSpPr>
          <p:spPr>
            <a:xfrm>
              <a:off x="5081797" y="2603460"/>
              <a:ext cx="349473" cy="504884"/>
            </a:xfrm>
            <a:custGeom>
              <a:avLst/>
              <a:gdLst/>
              <a:ahLst/>
              <a:cxnLst/>
              <a:rect l="l" t="t" r="r" b="b"/>
              <a:pathLst>
                <a:path w="2215656" h="3200962">
                  <a:moveTo>
                    <a:pt x="1107829" y="2097026"/>
                  </a:moveTo>
                  <a:cubicBezTo>
                    <a:pt x="1025315" y="2097026"/>
                    <a:pt x="958423" y="2163918"/>
                    <a:pt x="958423" y="2246432"/>
                  </a:cubicBezTo>
                  <a:cubicBezTo>
                    <a:pt x="958423" y="2302715"/>
                    <a:pt x="989546" y="2351730"/>
                    <a:pt x="1036590" y="2375275"/>
                  </a:cubicBezTo>
                  <a:lnTo>
                    <a:pt x="985422" y="2684898"/>
                  </a:lnTo>
                  <a:lnTo>
                    <a:pt x="1230236" y="2684898"/>
                  </a:lnTo>
                  <a:lnTo>
                    <a:pt x="1179068" y="2375275"/>
                  </a:lnTo>
                  <a:cubicBezTo>
                    <a:pt x="1226112" y="2351730"/>
                    <a:pt x="1257234" y="2302715"/>
                    <a:pt x="1257234" y="2246432"/>
                  </a:cubicBezTo>
                  <a:cubicBezTo>
                    <a:pt x="1257234" y="2163918"/>
                    <a:pt x="1190343" y="2097026"/>
                    <a:pt x="1107829" y="2097026"/>
                  </a:cubicBezTo>
                  <a:close/>
                  <a:moveTo>
                    <a:pt x="1102513" y="266871"/>
                  </a:moveTo>
                  <a:cubicBezTo>
                    <a:pt x="874876" y="269781"/>
                    <a:pt x="691868" y="455143"/>
                    <a:pt x="691868" y="682798"/>
                  </a:cubicBezTo>
                  <a:lnTo>
                    <a:pt x="690469" y="682798"/>
                  </a:lnTo>
                  <a:lnTo>
                    <a:pt x="690469" y="1580962"/>
                  </a:lnTo>
                  <a:lnTo>
                    <a:pt x="1525188" y="1580962"/>
                  </a:lnTo>
                  <a:lnTo>
                    <a:pt x="1525188" y="672127"/>
                  </a:lnTo>
                  <a:lnTo>
                    <a:pt x="1523654" y="672166"/>
                  </a:lnTo>
                  <a:cubicBezTo>
                    <a:pt x="1517835" y="444585"/>
                    <a:pt x="1330149" y="263961"/>
                    <a:pt x="1102513" y="266871"/>
                  </a:cubicBezTo>
                  <a:close/>
                  <a:moveTo>
                    <a:pt x="1099102" y="56"/>
                  </a:moveTo>
                  <a:cubicBezTo>
                    <a:pt x="1472767" y="-4720"/>
                    <a:pt x="1780852" y="291773"/>
                    <a:pt x="1790404" y="665346"/>
                  </a:cubicBezTo>
                  <a:lnTo>
                    <a:pt x="1742843" y="666562"/>
                  </a:lnTo>
                  <a:lnTo>
                    <a:pt x="1790627" y="666562"/>
                  </a:lnTo>
                  <a:lnTo>
                    <a:pt x="1790627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425030" y="1580962"/>
                  </a:lnTo>
                  <a:lnTo>
                    <a:pt x="425030" y="676764"/>
                  </a:lnTo>
                  <a:lnTo>
                    <a:pt x="425634" y="676764"/>
                  </a:lnTo>
                  <a:cubicBezTo>
                    <a:pt x="428273" y="305830"/>
                    <a:pt x="727452" y="4806"/>
                    <a:pt x="1099102" y="56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0" name="Block Arc 31">
              <a:extLst>
                <a:ext uri="{FF2B5EF4-FFF2-40B4-BE49-F238E27FC236}">
                  <a16:creationId xmlns:a16="http://schemas.microsoft.com/office/drawing/2014/main" id="{68AD523A-E8D5-451F-9AF6-D9CE3209108E}"/>
                </a:ext>
              </a:extLst>
            </p:cNvPr>
            <p:cNvSpPr/>
            <p:nvPr/>
          </p:nvSpPr>
          <p:spPr>
            <a:xfrm>
              <a:off x="8411005" y="2603460"/>
              <a:ext cx="455959" cy="504884"/>
            </a:xfrm>
            <a:custGeom>
              <a:avLst/>
              <a:gdLst/>
              <a:ahLst/>
              <a:cxnLst/>
              <a:rect l="l" t="t" r="r" b="b"/>
              <a:pathLst>
                <a:path w="2890784" h="3200962">
                  <a:moveTo>
                    <a:pt x="1107828" y="2097026"/>
                  </a:moveTo>
                  <a:cubicBezTo>
                    <a:pt x="1025313" y="2097026"/>
                    <a:pt x="958422" y="2163918"/>
                    <a:pt x="958422" y="2246432"/>
                  </a:cubicBezTo>
                  <a:cubicBezTo>
                    <a:pt x="958422" y="2302715"/>
                    <a:pt x="989545" y="2351730"/>
                    <a:pt x="1036589" y="2375275"/>
                  </a:cubicBezTo>
                  <a:lnTo>
                    <a:pt x="985421" y="2684898"/>
                  </a:lnTo>
                  <a:lnTo>
                    <a:pt x="1230235" y="2684898"/>
                  </a:lnTo>
                  <a:lnTo>
                    <a:pt x="1179067" y="2375275"/>
                  </a:lnTo>
                  <a:cubicBezTo>
                    <a:pt x="1226111" y="2351730"/>
                    <a:pt x="1257233" y="2302715"/>
                    <a:pt x="1257233" y="2246432"/>
                  </a:cubicBezTo>
                  <a:cubicBezTo>
                    <a:pt x="1257233" y="2163918"/>
                    <a:pt x="1190342" y="2097026"/>
                    <a:pt x="1107828" y="2097026"/>
                  </a:cubicBezTo>
                  <a:close/>
                  <a:moveTo>
                    <a:pt x="2199259" y="56"/>
                  </a:moveTo>
                  <a:cubicBezTo>
                    <a:pt x="2572924" y="-4720"/>
                    <a:pt x="2881009" y="291773"/>
                    <a:pt x="2890561" y="665346"/>
                  </a:cubicBezTo>
                  <a:lnTo>
                    <a:pt x="2843000" y="666562"/>
                  </a:lnTo>
                  <a:lnTo>
                    <a:pt x="2890784" y="666562"/>
                  </a:lnTo>
                  <a:lnTo>
                    <a:pt x="2890784" y="1580962"/>
                  </a:lnTo>
                  <a:lnTo>
                    <a:pt x="2625345" y="1580962"/>
                  </a:lnTo>
                  <a:lnTo>
                    <a:pt x="2625345" y="672127"/>
                  </a:lnTo>
                  <a:lnTo>
                    <a:pt x="2623811" y="672166"/>
                  </a:lnTo>
                  <a:cubicBezTo>
                    <a:pt x="2617992" y="444585"/>
                    <a:pt x="2430306" y="263961"/>
                    <a:pt x="2202670" y="266871"/>
                  </a:cubicBezTo>
                  <a:cubicBezTo>
                    <a:pt x="1975033" y="269781"/>
                    <a:pt x="1792025" y="455143"/>
                    <a:pt x="1792025" y="682798"/>
                  </a:cubicBezTo>
                  <a:lnTo>
                    <a:pt x="1790626" y="682798"/>
                  </a:lnTo>
                  <a:lnTo>
                    <a:pt x="1790626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1525187" y="1580962"/>
                  </a:lnTo>
                  <a:lnTo>
                    <a:pt x="1525187" y="676764"/>
                  </a:lnTo>
                  <a:lnTo>
                    <a:pt x="1525791" y="676764"/>
                  </a:lnTo>
                  <a:cubicBezTo>
                    <a:pt x="1528430" y="305830"/>
                    <a:pt x="1827609" y="4806"/>
                    <a:pt x="2199259" y="56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1" name="Freeform 53">
              <a:extLst>
                <a:ext uri="{FF2B5EF4-FFF2-40B4-BE49-F238E27FC236}">
                  <a16:creationId xmlns:a16="http://schemas.microsoft.com/office/drawing/2014/main" id="{6B962534-2021-4ECF-BCA2-D24CA6FA85E3}"/>
                </a:ext>
              </a:extLst>
            </p:cNvPr>
            <p:cNvSpPr/>
            <p:nvPr/>
          </p:nvSpPr>
          <p:spPr>
            <a:xfrm>
              <a:off x="10130939" y="2599748"/>
              <a:ext cx="499664" cy="512309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873723" y="1907635"/>
                    <a:pt x="1985737" y="2047488"/>
                    <a:pt x="1955104" y="2095900"/>
                  </a:cubicBezTo>
                  <a:cubicBezTo>
                    <a:pt x="1897166" y="2139232"/>
                    <a:pt x="1773393" y="2006999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2" name="Block Arc 10">
              <a:extLst>
                <a:ext uri="{FF2B5EF4-FFF2-40B4-BE49-F238E27FC236}">
                  <a16:creationId xmlns:a16="http://schemas.microsoft.com/office/drawing/2014/main" id="{0E7A6788-F87B-4AEC-8682-D5761DFEB17A}"/>
                </a:ext>
              </a:extLst>
            </p:cNvPr>
            <p:cNvSpPr/>
            <p:nvPr/>
          </p:nvSpPr>
          <p:spPr>
            <a:xfrm>
              <a:off x="10959168" y="4745774"/>
              <a:ext cx="614525" cy="416246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3" name="Freeform 55">
              <a:extLst>
                <a:ext uri="{FF2B5EF4-FFF2-40B4-BE49-F238E27FC236}">
                  <a16:creationId xmlns:a16="http://schemas.microsoft.com/office/drawing/2014/main" id="{9E8D860C-5EB7-4E63-9F3F-D074C124C093}"/>
                </a:ext>
              </a:extLst>
            </p:cNvPr>
            <p:cNvSpPr/>
            <p:nvPr/>
          </p:nvSpPr>
          <p:spPr>
            <a:xfrm>
              <a:off x="4423300" y="2468550"/>
              <a:ext cx="316162" cy="774705"/>
            </a:xfrm>
            <a:custGeom>
              <a:avLst/>
              <a:gdLst/>
              <a:ahLst/>
              <a:cxnLst/>
              <a:rect l="l" t="t" r="r" b="b"/>
              <a:pathLst>
                <a:path w="1060423" h="2598393">
                  <a:moveTo>
                    <a:pt x="511607" y="1989888"/>
                  </a:moveTo>
                  <a:cubicBezTo>
                    <a:pt x="421916" y="2038892"/>
                    <a:pt x="392123" y="2248491"/>
                    <a:pt x="577615" y="2379095"/>
                  </a:cubicBezTo>
                  <a:cubicBezTo>
                    <a:pt x="531205" y="2257454"/>
                    <a:pt x="562054" y="2197447"/>
                    <a:pt x="592034" y="2136572"/>
                  </a:cubicBezTo>
                  <a:cubicBezTo>
                    <a:pt x="592534" y="2167519"/>
                    <a:pt x="560915" y="2234057"/>
                    <a:pt x="638675" y="2272816"/>
                  </a:cubicBezTo>
                  <a:cubicBezTo>
                    <a:pt x="602283" y="2156226"/>
                    <a:pt x="756001" y="2119500"/>
                    <a:pt x="594605" y="1990756"/>
                  </a:cubicBezTo>
                  <a:cubicBezTo>
                    <a:pt x="828052" y="2024484"/>
                    <a:pt x="759407" y="2143283"/>
                    <a:pt x="814896" y="2262952"/>
                  </a:cubicBezTo>
                  <a:cubicBezTo>
                    <a:pt x="774295" y="2270013"/>
                    <a:pt x="715464" y="2161619"/>
                    <a:pt x="728685" y="2212952"/>
                  </a:cubicBezTo>
                  <a:cubicBezTo>
                    <a:pt x="798068" y="2415798"/>
                    <a:pt x="590532" y="2421590"/>
                    <a:pt x="656442" y="2598393"/>
                  </a:cubicBezTo>
                  <a:cubicBezTo>
                    <a:pt x="451592" y="2586815"/>
                    <a:pt x="511509" y="2396411"/>
                    <a:pt x="415171" y="2350110"/>
                  </a:cubicBezTo>
                  <a:cubicBezTo>
                    <a:pt x="389023" y="2345435"/>
                    <a:pt x="357666" y="2366802"/>
                    <a:pt x="415723" y="2461957"/>
                  </a:cubicBezTo>
                  <a:cubicBezTo>
                    <a:pt x="77590" y="2209980"/>
                    <a:pt x="314998" y="2004011"/>
                    <a:pt x="511607" y="1989888"/>
                  </a:cubicBezTo>
                  <a:close/>
                  <a:moveTo>
                    <a:pt x="344786" y="1884983"/>
                  </a:moveTo>
                  <a:lnTo>
                    <a:pt x="722598" y="1884983"/>
                  </a:lnTo>
                  <a:cubicBezTo>
                    <a:pt x="716460" y="1906965"/>
                    <a:pt x="711917" y="1928321"/>
                    <a:pt x="707988" y="1948728"/>
                  </a:cubicBezTo>
                  <a:lnTo>
                    <a:pt x="357819" y="1948059"/>
                  </a:lnTo>
                  <a:close/>
                  <a:moveTo>
                    <a:pt x="530212" y="651224"/>
                  </a:moveTo>
                  <a:cubicBezTo>
                    <a:pt x="585486" y="651224"/>
                    <a:pt x="630294" y="696033"/>
                    <a:pt x="630294" y="751307"/>
                  </a:cubicBezTo>
                  <a:cubicBezTo>
                    <a:pt x="630294" y="806581"/>
                    <a:pt x="585486" y="851389"/>
                    <a:pt x="530212" y="851389"/>
                  </a:cubicBezTo>
                  <a:cubicBezTo>
                    <a:pt x="474938" y="851389"/>
                    <a:pt x="430129" y="806581"/>
                    <a:pt x="430129" y="751307"/>
                  </a:cubicBezTo>
                  <a:cubicBezTo>
                    <a:pt x="430129" y="696033"/>
                    <a:pt x="474938" y="651224"/>
                    <a:pt x="530212" y="651224"/>
                  </a:cubicBezTo>
                  <a:close/>
                  <a:moveTo>
                    <a:pt x="530212" y="551141"/>
                  </a:moveTo>
                  <a:cubicBezTo>
                    <a:pt x="419664" y="551141"/>
                    <a:pt x="330046" y="640759"/>
                    <a:pt x="330046" y="751307"/>
                  </a:cubicBezTo>
                  <a:cubicBezTo>
                    <a:pt x="330046" y="861855"/>
                    <a:pt x="419664" y="951472"/>
                    <a:pt x="530212" y="951472"/>
                  </a:cubicBezTo>
                  <a:cubicBezTo>
                    <a:pt x="640760" y="951472"/>
                    <a:pt x="730377" y="861855"/>
                    <a:pt x="730377" y="751307"/>
                  </a:cubicBezTo>
                  <a:cubicBezTo>
                    <a:pt x="730377" y="640759"/>
                    <a:pt x="640760" y="551141"/>
                    <a:pt x="530212" y="551141"/>
                  </a:cubicBezTo>
                  <a:close/>
                  <a:moveTo>
                    <a:pt x="286245" y="353827"/>
                  </a:moveTo>
                  <a:cubicBezTo>
                    <a:pt x="438132" y="439406"/>
                    <a:pt x="623290" y="440561"/>
                    <a:pt x="776100" y="356932"/>
                  </a:cubicBezTo>
                  <a:cubicBezTo>
                    <a:pt x="941305" y="720175"/>
                    <a:pt x="898096" y="1115325"/>
                    <a:pt x="825241" y="1447764"/>
                  </a:cubicBezTo>
                  <a:lnTo>
                    <a:pt x="1060423" y="1673413"/>
                  </a:lnTo>
                  <a:lnTo>
                    <a:pt x="1021935" y="1978110"/>
                  </a:lnTo>
                  <a:lnTo>
                    <a:pt x="745125" y="1786699"/>
                  </a:lnTo>
                  <a:lnTo>
                    <a:pt x="734250" y="1834148"/>
                  </a:lnTo>
                  <a:lnTo>
                    <a:pt x="332991" y="1834148"/>
                  </a:lnTo>
                  <a:cubicBezTo>
                    <a:pt x="330005" y="1820736"/>
                    <a:pt x="326662" y="1807037"/>
                    <a:pt x="323192" y="1793020"/>
                  </a:cubicBezTo>
                  <a:lnTo>
                    <a:pt x="38489" y="1989888"/>
                  </a:lnTo>
                  <a:lnTo>
                    <a:pt x="0" y="1685191"/>
                  </a:lnTo>
                  <a:lnTo>
                    <a:pt x="237343" y="1457469"/>
                  </a:lnTo>
                  <a:lnTo>
                    <a:pt x="238009" y="1459571"/>
                  </a:lnTo>
                  <a:lnTo>
                    <a:pt x="242012" y="1446515"/>
                  </a:lnTo>
                  <a:cubicBezTo>
                    <a:pt x="171205" y="1115067"/>
                    <a:pt x="127758" y="714059"/>
                    <a:pt x="286245" y="353827"/>
                  </a:cubicBezTo>
                  <a:close/>
                  <a:moveTo>
                    <a:pt x="527942" y="0"/>
                  </a:moveTo>
                  <a:cubicBezTo>
                    <a:pt x="622760" y="95693"/>
                    <a:pt x="695048" y="196745"/>
                    <a:pt x="748164" y="301374"/>
                  </a:cubicBezTo>
                  <a:cubicBezTo>
                    <a:pt x="612692" y="376844"/>
                    <a:pt x="447588" y="375495"/>
                    <a:pt x="312997" y="298024"/>
                  </a:cubicBezTo>
                  <a:cubicBezTo>
                    <a:pt x="364591" y="193505"/>
                    <a:pt x="435080" y="93397"/>
                    <a:pt x="527942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4" name="Round Same Side Corner Rectangle 36">
              <a:extLst>
                <a:ext uri="{FF2B5EF4-FFF2-40B4-BE49-F238E27FC236}">
                  <a16:creationId xmlns:a16="http://schemas.microsoft.com/office/drawing/2014/main" id="{8CEF2B79-4A83-405C-A426-0CC091B6298D}"/>
                </a:ext>
              </a:extLst>
            </p:cNvPr>
            <p:cNvSpPr/>
            <p:nvPr/>
          </p:nvSpPr>
          <p:spPr>
            <a:xfrm>
              <a:off x="9209300" y="2626898"/>
              <a:ext cx="579306" cy="458009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5" name="Oval 21">
              <a:extLst>
                <a:ext uri="{FF2B5EF4-FFF2-40B4-BE49-F238E27FC236}">
                  <a16:creationId xmlns:a16="http://schemas.microsoft.com/office/drawing/2014/main" id="{F53F8536-B0E2-42F2-BE2B-A84B778C7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52100" y="4713438"/>
              <a:ext cx="476931" cy="480914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6" name="Oval 32">
              <a:extLst>
                <a:ext uri="{FF2B5EF4-FFF2-40B4-BE49-F238E27FC236}">
                  <a16:creationId xmlns:a16="http://schemas.microsoft.com/office/drawing/2014/main" id="{DDD3E3F8-98F5-4B7E-B1A2-468BECF9A4D2}"/>
                </a:ext>
              </a:extLst>
            </p:cNvPr>
            <p:cNvSpPr/>
            <p:nvPr/>
          </p:nvSpPr>
          <p:spPr>
            <a:xfrm>
              <a:off x="9307908" y="4680733"/>
              <a:ext cx="454128" cy="546324"/>
            </a:xfrm>
            <a:custGeom>
              <a:avLst/>
              <a:gdLst/>
              <a:ahLst/>
              <a:cxnLst/>
              <a:rect l="l" t="t" r="r" b="b"/>
              <a:pathLst>
                <a:path w="2671236" h="3213546">
                  <a:moveTo>
                    <a:pt x="1336943" y="151152"/>
                  </a:moveTo>
                  <a:cubicBezTo>
                    <a:pt x="1223677" y="151152"/>
                    <a:pt x="1131857" y="242973"/>
                    <a:pt x="1131857" y="356239"/>
                  </a:cubicBezTo>
                  <a:cubicBezTo>
                    <a:pt x="1131857" y="469506"/>
                    <a:pt x="1223677" y="561326"/>
                    <a:pt x="1336943" y="561326"/>
                  </a:cubicBezTo>
                  <a:cubicBezTo>
                    <a:pt x="1450210" y="561326"/>
                    <a:pt x="1542030" y="469506"/>
                    <a:pt x="1542030" y="356239"/>
                  </a:cubicBezTo>
                  <a:cubicBezTo>
                    <a:pt x="1542030" y="242973"/>
                    <a:pt x="1450210" y="151152"/>
                    <a:pt x="1336943" y="151152"/>
                  </a:cubicBezTo>
                  <a:close/>
                  <a:moveTo>
                    <a:pt x="1336943" y="0"/>
                  </a:moveTo>
                  <a:cubicBezTo>
                    <a:pt x="1533689" y="0"/>
                    <a:pt x="1693182" y="159493"/>
                    <a:pt x="1693182" y="356239"/>
                  </a:cubicBezTo>
                  <a:cubicBezTo>
                    <a:pt x="1693182" y="499348"/>
                    <a:pt x="1608797" y="622748"/>
                    <a:pt x="1486649" y="678491"/>
                  </a:cubicBezTo>
                  <a:lnTo>
                    <a:pt x="1504985" y="861628"/>
                  </a:lnTo>
                  <a:lnTo>
                    <a:pt x="2050955" y="861628"/>
                  </a:lnTo>
                  <a:cubicBezTo>
                    <a:pt x="2073924" y="808095"/>
                    <a:pt x="2127168" y="770742"/>
                    <a:pt x="2189136" y="770742"/>
                  </a:cubicBezTo>
                  <a:cubicBezTo>
                    <a:pt x="2272476" y="770742"/>
                    <a:pt x="2340037" y="838303"/>
                    <a:pt x="2340037" y="921643"/>
                  </a:cubicBezTo>
                  <a:cubicBezTo>
                    <a:pt x="2340037" y="1004983"/>
                    <a:pt x="2272476" y="1072544"/>
                    <a:pt x="2189136" y="1072544"/>
                  </a:cubicBezTo>
                  <a:cubicBezTo>
                    <a:pt x="2127168" y="1072544"/>
                    <a:pt x="2073924" y="1035191"/>
                    <a:pt x="2050955" y="981658"/>
                  </a:cubicBezTo>
                  <a:lnTo>
                    <a:pt x="1517002" y="981658"/>
                  </a:lnTo>
                  <a:lnTo>
                    <a:pt x="1678124" y="2590970"/>
                  </a:lnTo>
                  <a:cubicBezTo>
                    <a:pt x="2063444" y="2451708"/>
                    <a:pt x="2360829" y="2287813"/>
                    <a:pt x="2381761" y="1860600"/>
                  </a:cubicBezTo>
                  <a:cubicBezTo>
                    <a:pt x="2329006" y="1862811"/>
                    <a:pt x="2276981" y="1871755"/>
                    <a:pt x="2228094" y="1886075"/>
                  </a:cubicBezTo>
                  <a:cubicBezTo>
                    <a:pt x="2324645" y="1771974"/>
                    <a:pt x="2415523" y="1665436"/>
                    <a:pt x="2449665" y="1504055"/>
                  </a:cubicBezTo>
                  <a:cubicBezTo>
                    <a:pt x="2485699" y="1663545"/>
                    <a:pt x="2574685" y="1764408"/>
                    <a:pt x="2671236" y="1886075"/>
                  </a:cubicBezTo>
                  <a:cubicBezTo>
                    <a:pt x="2622475" y="1872164"/>
                    <a:pt x="2568855" y="1862858"/>
                    <a:pt x="2513341" y="1860541"/>
                  </a:cubicBezTo>
                  <a:cubicBezTo>
                    <a:pt x="2486075" y="2436981"/>
                    <a:pt x="2151724" y="2992040"/>
                    <a:pt x="1522375" y="3040581"/>
                  </a:cubicBezTo>
                  <a:cubicBezTo>
                    <a:pt x="1427529" y="3119259"/>
                    <a:pt x="1392747" y="3155891"/>
                    <a:pt x="1336943" y="3213546"/>
                  </a:cubicBezTo>
                  <a:cubicBezTo>
                    <a:pt x="1284048" y="3153728"/>
                    <a:pt x="1252174" y="3120936"/>
                    <a:pt x="1157234" y="3046101"/>
                  </a:cubicBezTo>
                  <a:cubicBezTo>
                    <a:pt x="592479" y="2980043"/>
                    <a:pt x="187829" y="2438320"/>
                    <a:pt x="160409" y="1860193"/>
                  </a:cubicBezTo>
                  <a:cubicBezTo>
                    <a:pt x="105366" y="1862056"/>
                    <a:pt x="50978" y="1871143"/>
                    <a:pt x="0" y="1886075"/>
                  </a:cubicBezTo>
                  <a:cubicBezTo>
                    <a:pt x="96552" y="1771974"/>
                    <a:pt x="187429" y="1665436"/>
                    <a:pt x="221571" y="1504055"/>
                  </a:cubicBezTo>
                  <a:cubicBezTo>
                    <a:pt x="257605" y="1663545"/>
                    <a:pt x="346591" y="1764408"/>
                    <a:pt x="443143" y="1886075"/>
                  </a:cubicBezTo>
                  <a:cubicBezTo>
                    <a:pt x="396276" y="1872705"/>
                    <a:pt x="344922" y="1863589"/>
                    <a:pt x="291687" y="1860996"/>
                  </a:cubicBezTo>
                  <a:cubicBezTo>
                    <a:pt x="313360" y="2289054"/>
                    <a:pt x="617325" y="2454996"/>
                    <a:pt x="1001768" y="2593980"/>
                  </a:cubicBezTo>
                  <a:lnTo>
                    <a:pt x="1157883" y="981658"/>
                  </a:lnTo>
                  <a:lnTo>
                    <a:pt x="666108" y="981658"/>
                  </a:lnTo>
                  <a:cubicBezTo>
                    <a:pt x="643139" y="1035191"/>
                    <a:pt x="589896" y="1072543"/>
                    <a:pt x="527928" y="1072543"/>
                  </a:cubicBezTo>
                  <a:cubicBezTo>
                    <a:pt x="444588" y="1072543"/>
                    <a:pt x="377027" y="1004982"/>
                    <a:pt x="377027" y="921642"/>
                  </a:cubicBezTo>
                  <a:cubicBezTo>
                    <a:pt x="377027" y="838302"/>
                    <a:pt x="444588" y="770741"/>
                    <a:pt x="527928" y="770741"/>
                  </a:cubicBezTo>
                  <a:cubicBezTo>
                    <a:pt x="589896" y="770741"/>
                    <a:pt x="643141" y="808095"/>
                    <a:pt x="666110" y="861628"/>
                  </a:cubicBezTo>
                  <a:lnTo>
                    <a:pt x="1169505" y="861628"/>
                  </a:lnTo>
                  <a:lnTo>
                    <a:pt x="1187237" y="678491"/>
                  </a:lnTo>
                  <a:cubicBezTo>
                    <a:pt x="1065090" y="622748"/>
                    <a:pt x="980704" y="499348"/>
                    <a:pt x="980704" y="356239"/>
                  </a:cubicBezTo>
                  <a:cubicBezTo>
                    <a:pt x="980704" y="159493"/>
                    <a:pt x="1140198" y="0"/>
                    <a:pt x="1336943" y="0"/>
                  </a:cubicBezTo>
                  <a:close/>
                </a:path>
              </a:pathLst>
            </a:custGeom>
            <a:solidFill>
              <a:srgbClr val="26262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3867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6ED18BF-C78F-4585-AFDE-512AE87C85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6"/>
          <a:stretch/>
        </p:blipFill>
        <p:spPr>
          <a:xfrm rot="344923">
            <a:off x="5105351" y="709770"/>
            <a:ext cx="3322989" cy="1964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B44DA45-97A0-4EF1-A8BB-295825805B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2" b="6813"/>
          <a:stretch/>
        </p:blipFill>
        <p:spPr>
          <a:xfrm rot="21331142">
            <a:off x="5365471" y="2280240"/>
            <a:ext cx="3330897" cy="2019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21C9827-E214-46DE-9BD0-D70FAF7E92A2}"/>
              </a:ext>
            </a:extLst>
          </p:cNvPr>
          <p:cNvSpPr txBox="1"/>
          <p:nvPr/>
        </p:nvSpPr>
        <p:spPr>
          <a:xfrm>
            <a:off x="618560" y="935248"/>
            <a:ext cx="49103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Lucida Sans Unicode" panose="020B0602030504020204" pitchFamily="34" charset="0"/>
                <a:ea typeface="★流丽行书" panose="03000600000000000000" pitchFamily="66" charset="-128"/>
                <a:cs typeface="Lucida Sans Unicode" panose="020B0602030504020204" pitchFamily="34" charset="0"/>
              </a:rPr>
              <a:t>Love each other</a:t>
            </a:r>
            <a:endParaRPr lang="zh-CN" altLang="en-US" sz="4800" dirty="0">
              <a:latin typeface="Lucida Sans Unicode" panose="020B0602030504020204" pitchFamily="34" charset="0"/>
              <a:ea typeface="★流丽行书" panose="03000600000000000000" pitchFamily="66" charset="-128"/>
              <a:cs typeface="Lucida Sans Unicode" panose="020B0602030504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98DD139-9A09-4DFE-ADAA-33A20C3AAE0B}"/>
              </a:ext>
            </a:extLst>
          </p:cNvPr>
          <p:cNvSpPr txBox="1"/>
          <p:nvPr/>
        </p:nvSpPr>
        <p:spPr>
          <a:xfrm>
            <a:off x="127239" y="1891598"/>
            <a:ext cx="4605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That year, we were 19.</a:t>
            </a:r>
            <a:endParaRPr lang="zh-CN" altLang="en-US" sz="2800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290FB77-8D54-431B-A3BF-4C4631EC4A1E}"/>
              </a:ext>
            </a:extLst>
          </p:cNvPr>
          <p:cNvSpPr txBox="1"/>
          <p:nvPr/>
        </p:nvSpPr>
        <p:spPr>
          <a:xfrm>
            <a:off x="270713" y="2414818"/>
            <a:ext cx="4939173" cy="1304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We don't understand love,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With a love for dreams and love,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You and I walked into the world of life</a:t>
            </a:r>
            <a:endParaRPr lang="zh-CN" altLang="en-US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3190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B0A9803-34CC-43E4-977B-5BCCA0D0BF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48"/>
          <a:stretch/>
        </p:blipFill>
        <p:spPr>
          <a:xfrm rot="333258">
            <a:off x="5728188" y="422978"/>
            <a:ext cx="2381875" cy="2242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3E02A70-FBCA-4497-BA61-5D9632C84C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96"/>
          <a:stretch/>
        </p:blipFill>
        <p:spPr>
          <a:xfrm rot="21140179">
            <a:off x="5986247" y="2313530"/>
            <a:ext cx="2504573" cy="2406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D416554-080B-4462-A116-8284F391A1D2}"/>
              </a:ext>
            </a:extLst>
          </p:cNvPr>
          <p:cNvSpPr txBox="1"/>
          <p:nvPr/>
        </p:nvSpPr>
        <p:spPr>
          <a:xfrm>
            <a:off x="2110955" y="664284"/>
            <a:ext cx="26308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Lucida Sans Unicode" panose="020B0602030504020204" pitchFamily="34" charset="0"/>
                <a:ea typeface="★流丽行书" panose="03000600000000000000" pitchFamily="66" charset="-128"/>
                <a:cs typeface="Lucida Sans Unicode" panose="020B0602030504020204" pitchFamily="34" charset="0"/>
              </a:rPr>
              <a:t>memory</a:t>
            </a:r>
            <a:endParaRPr lang="zh-CN" altLang="en-US" sz="4800" dirty="0">
              <a:latin typeface="Lucida Sans Unicode" panose="020B0602030504020204" pitchFamily="34" charset="0"/>
              <a:ea typeface="★流丽行书" panose="03000600000000000000" pitchFamily="66" charset="-128"/>
              <a:cs typeface="Lucida Sans Unicode" panose="020B0602030504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DACD705-AEF6-403B-84B1-395C74E8462E}"/>
              </a:ext>
            </a:extLst>
          </p:cNvPr>
          <p:cNvSpPr txBox="1"/>
          <p:nvPr/>
        </p:nvSpPr>
        <p:spPr>
          <a:xfrm>
            <a:off x="102291" y="1544270"/>
            <a:ext cx="5179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That year, we are twenty.</a:t>
            </a:r>
            <a:endParaRPr lang="zh-CN" altLang="en-US" sz="2800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47A5924-985F-40BA-AC67-6995ABC5C678}"/>
              </a:ext>
            </a:extLst>
          </p:cNvPr>
          <p:cNvSpPr txBox="1"/>
          <p:nvPr/>
        </p:nvSpPr>
        <p:spPr>
          <a:xfrm>
            <a:off x="102291" y="2480376"/>
            <a:ext cx="5631670" cy="1719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all the time,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You are all tolerant, considerate, indulgent,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Every casual move of yours,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Are affecting my heart</a:t>
            </a:r>
            <a:endParaRPr lang="zh-CN" altLang="en-US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013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32400E3-178D-4914-AA6F-A4C536C7DC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1" r="19875" b="4273"/>
          <a:stretch/>
        </p:blipFill>
        <p:spPr>
          <a:xfrm rot="20558709">
            <a:off x="639025" y="984883"/>
            <a:ext cx="2034956" cy="3517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0263C3B-5B7D-4BB6-9305-B29B552C01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7" t="8547" r="793" b="3590"/>
          <a:stretch/>
        </p:blipFill>
        <p:spPr>
          <a:xfrm rot="165267">
            <a:off x="2404147" y="791874"/>
            <a:ext cx="2211980" cy="3537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7DC1D35-3EB3-4A6C-A900-61F792739287}"/>
              </a:ext>
            </a:extLst>
          </p:cNvPr>
          <p:cNvSpPr txBox="1"/>
          <p:nvPr/>
        </p:nvSpPr>
        <p:spPr>
          <a:xfrm>
            <a:off x="5361613" y="1036134"/>
            <a:ext cx="16433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Lucida Sans Unicode" panose="020B0602030504020204" pitchFamily="34" charset="0"/>
                <a:ea typeface="★流丽行书" panose="03000600000000000000" pitchFamily="66" charset="-128"/>
                <a:cs typeface="Lucida Sans Unicode" panose="020B0602030504020204" pitchFamily="34" charset="0"/>
              </a:rPr>
              <a:t>taste</a:t>
            </a:r>
            <a:endParaRPr lang="zh-CN" altLang="en-US" sz="4800" dirty="0">
              <a:latin typeface="Lucida Sans Unicode" panose="020B0602030504020204" pitchFamily="34" charset="0"/>
              <a:ea typeface="★流丽行书" panose="03000600000000000000" pitchFamily="66" charset="-128"/>
              <a:cs typeface="Lucida Sans Unicode" panose="020B0602030504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FAC965C-C0CA-4329-9C02-E12A19F34447}"/>
              </a:ext>
            </a:extLst>
          </p:cNvPr>
          <p:cNvSpPr txBox="1"/>
          <p:nvPr/>
        </p:nvSpPr>
        <p:spPr>
          <a:xfrm>
            <a:off x="4919480" y="1840781"/>
            <a:ext cx="3995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That year,</a:t>
            </a:r>
          </a:p>
          <a:p>
            <a:r>
              <a:rPr lang="en-US" altLang="zh-CN" sz="28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We are 21 years old</a:t>
            </a:r>
            <a:endParaRPr lang="zh-CN" altLang="en-US" sz="2800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0D81769-3704-4742-A9C2-1C204AE74793}"/>
              </a:ext>
            </a:extLst>
          </p:cNvPr>
          <p:cNvSpPr txBox="1"/>
          <p:nvPr/>
        </p:nvSpPr>
        <p:spPr>
          <a:xfrm>
            <a:off x="4572000" y="2890429"/>
            <a:ext cx="4594528" cy="1304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We have experienced the sweetness 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of love, It’s also a bitter,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Just to be able to be together,</a:t>
            </a:r>
            <a:endParaRPr lang="zh-CN" altLang="en-US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2241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B5E9E0B-598B-4153-AF30-23C798D91F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1"/>
          <a:stretch/>
        </p:blipFill>
        <p:spPr>
          <a:xfrm rot="543266">
            <a:off x="4531717" y="632034"/>
            <a:ext cx="4176317" cy="2170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23361AC-8208-4445-8CE7-7C7B68C5D9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3"/>
          <a:stretch/>
        </p:blipFill>
        <p:spPr>
          <a:xfrm rot="21310512">
            <a:off x="5039061" y="2317485"/>
            <a:ext cx="3901521" cy="2445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AEC90FE-460D-4553-82AE-65776435C336}"/>
              </a:ext>
            </a:extLst>
          </p:cNvPr>
          <p:cNvSpPr txBox="1"/>
          <p:nvPr/>
        </p:nvSpPr>
        <p:spPr>
          <a:xfrm>
            <a:off x="932152" y="408924"/>
            <a:ext cx="42578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Lucida Calligraphy" panose="03010101010101010101" pitchFamily="66" charset="0"/>
                <a:ea typeface="★流丽行书" panose="03000600000000000000" pitchFamily="66" charset="-128"/>
              </a:rPr>
              <a:t>Carved bone</a:t>
            </a:r>
            <a:endParaRPr lang="zh-CN" altLang="en-US" sz="4800" dirty="0">
              <a:latin typeface="Lucida Calligraphy" panose="03010101010101010101" pitchFamily="66" charset="0"/>
              <a:ea typeface="★流丽行书" panose="03000600000000000000" pitchFamily="66" charset="-128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CC600A4-C2F6-43E2-B991-1922BE5C2D94}"/>
              </a:ext>
            </a:extLst>
          </p:cNvPr>
          <p:cNvSpPr txBox="1"/>
          <p:nvPr/>
        </p:nvSpPr>
        <p:spPr>
          <a:xfrm>
            <a:off x="104214" y="1344677"/>
            <a:ext cx="49231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That year,</a:t>
            </a:r>
          </a:p>
          <a:p>
            <a:r>
              <a:rPr lang="en-US" altLang="zh-CN" sz="24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We are twenty-two years old</a:t>
            </a:r>
            <a:endParaRPr lang="zh-CN" altLang="en-US" sz="2400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E20F8A1-D91B-4269-B33C-2AF12E9F7EE9}"/>
              </a:ext>
            </a:extLst>
          </p:cNvPr>
          <p:cNvSpPr txBox="1"/>
          <p:nvPr/>
        </p:nvSpPr>
        <p:spPr>
          <a:xfrm>
            <a:off x="504175" y="2426679"/>
            <a:ext cx="4238661" cy="1719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Lucida Sans Unicode" panose="020B0602030504020204" pitchFamily="34" charset="0"/>
              </a:rPr>
              <a:t>I know, in your heart,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Lucida Sans Unicode" panose="020B0602030504020204" pitchFamily="34" charset="0"/>
              </a:rPr>
              <a:t>I am used to my soft greetings.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Lucida Sans Unicode" panose="020B0602030504020204" pitchFamily="34" charset="0"/>
              </a:rPr>
              <a:t>And in my heart,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Lucida Sans Unicode" panose="020B0602030504020204" pitchFamily="34" charset="0"/>
              </a:rPr>
              <a:t>You have long been remembered.</a:t>
            </a:r>
            <a:endParaRPr lang="zh-CN" altLang="en-US" dirty="0">
              <a:latin typeface="Lucida Calligraphy" panose="03010101010101010101" pitchFamily="66" charset="0"/>
              <a:ea typeface=".黑体-日本语" panose="02000500000000000000" pitchFamily="2" charset="-122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612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A626982D-FF64-4AAC-B39D-94558BE84DD9}"/>
              </a:ext>
            </a:extLst>
          </p:cNvPr>
          <p:cNvSpPr txBox="1"/>
          <p:nvPr/>
        </p:nvSpPr>
        <p:spPr>
          <a:xfrm>
            <a:off x="5205890" y="959593"/>
            <a:ext cx="27414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Lucida Sans Unicode" panose="020B0602030504020204" pitchFamily="34" charset="0"/>
                <a:ea typeface="★流丽行书" panose="03000600000000000000" pitchFamily="66" charset="-128"/>
                <a:cs typeface="Lucida Sans Unicode" panose="020B0602030504020204" pitchFamily="34" charset="0"/>
              </a:rPr>
              <a:t>embrace</a:t>
            </a:r>
            <a:endParaRPr lang="zh-CN" altLang="en-US" sz="4800" dirty="0">
              <a:latin typeface="Lucida Sans Unicode" panose="020B0602030504020204" pitchFamily="34" charset="0"/>
              <a:ea typeface="★流丽行书" panose="03000600000000000000" pitchFamily="66" charset="-128"/>
              <a:cs typeface="Lucida Sans Unicode" panose="020B0602030504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F5CE5FC-C1E4-42D6-8197-6C7E21672C87}"/>
              </a:ext>
            </a:extLst>
          </p:cNvPr>
          <p:cNvSpPr txBox="1"/>
          <p:nvPr/>
        </p:nvSpPr>
        <p:spPr>
          <a:xfrm>
            <a:off x="4469650" y="2770857"/>
            <a:ext cx="3759362" cy="1304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Sometimes it can be humble,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When you are small, you can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bow your head. Full of arms</a:t>
            </a:r>
            <a:endParaRPr lang="zh-CN" altLang="en-US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AABFAAE-AF20-43AC-B030-A1E3E08150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6"/>
          <a:stretch/>
        </p:blipFill>
        <p:spPr>
          <a:xfrm rot="414843">
            <a:off x="860550" y="651679"/>
            <a:ext cx="3054892" cy="1942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303E8B0-31D5-47D1-949C-97D58221F1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4"/>
          <a:stretch/>
        </p:blipFill>
        <p:spPr>
          <a:xfrm rot="21313965">
            <a:off x="1182620" y="2257264"/>
            <a:ext cx="3207308" cy="2052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90B20BC-1BC0-4B59-8691-A1A1EAE7696A}"/>
              </a:ext>
            </a:extLst>
          </p:cNvPr>
          <p:cNvSpPr txBox="1"/>
          <p:nvPr/>
        </p:nvSpPr>
        <p:spPr>
          <a:xfrm>
            <a:off x="4377518" y="1747363"/>
            <a:ext cx="44573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That year, we were twenty-three years old.</a:t>
            </a:r>
            <a:endParaRPr lang="zh-CN" altLang="en-US" sz="2600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958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6A77BF2-BF62-4C98-914A-9A6FC505951B}"/>
              </a:ext>
            </a:extLst>
          </p:cNvPr>
          <p:cNvSpPr txBox="1"/>
          <p:nvPr/>
        </p:nvSpPr>
        <p:spPr>
          <a:xfrm>
            <a:off x="1268565" y="573742"/>
            <a:ext cx="28857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latin typeface="Lucida Sans Unicode" panose="020B0602030504020204" pitchFamily="34" charset="0"/>
                <a:ea typeface="★流丽行书" panose="03000600000000000000" pitchFamily="66" charset="-128"/>
                <a:cs typeface="Lucida Sans Unicode" panose="020B0602030504020204" pitchFamily="34" charset="0"/>
              </a:rPr>
              <a:t>Together</a:t>
            </a:r>
            <a:endParaRPr lang="zh-CN" altLang="en-US" sz="4800" dirty="0">
              <a:latin typeface="Lucida Sans Unicode" panose="020B0602030504020204" pitchFamily="34" charset="0"/>
              <a:ea typeface="★流丽行书" panose="03000600000000000000" pitchFamily="66" charset="-128"/>
              <a:cs typeface="Lucida Sans Unicode" panose="020B0602030504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D503E6F-CBA0-493A-9D06-F74AA9923437}"/>
              </a:ext>
            </a:extLst>
          </p:cNvPr>
          <p:cNvSpPr txBox="1"/>
          <p:nvPr/>
        </p:nvSpPr>
        <p:spPr>
          <a:xfrm>
            <a:off x="404037" y="1272426"/>
            <a:ext cx="42813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That year,</a:t>
            </a:r>
          </a:p>
          <a:p>
            <a:r>
              <a:rPr lang="en-US" altLang="zh-CN" sz="28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We are twenty-four years old</a:t>
            </a:r>
            <a:endParaRPr lang="zh-CN" altLang="en-US" sz="2800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D1D5624-905B-4C31-A6C1-012886A83865}"/>
              </a:ext>
            </a:extLst>
          </p:cNvPr>
          <p:cNvSpPr txBox="1"/>
          <p:nvPr/>
        </p:nvSpPr>
        <p:spPr>
          <a:xfrm>
            <a:off x="1433430" y="2525107"/>
            <a:ext cx="2946734" cy="1718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Our love has spent seven years, and the years have witnessed our love.</a:t>
            </a:r>
            <a:endParaRPr lang="zh-CN" altLang="en-US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C0D9B4E-BF5D-4F32-93AE-18E655839A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2"/>
          <a:stretch/>
        </p:blipFill>
        <p:spPr>
          <a:xfrm rot="409149">
            <a:off x="4316037" y="1170341"/>
            <a:ext cx="4390425" cy="2758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73877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2CEEE99-C561-4392-9CA6-33EA7A0672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72"/>
          <a:stretch/>
        </p:blipFill>
        <p:spPr>
          <a:xfrm rot="395616">
            <a:off x="5333162" y="680661"/>
            <a:ext cx="3201796" cy="2065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915B10C-100C-4FCD-A437-D1D36AC4D4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3"/>
          <a:stretch/>
        </p:blipFill>
        <p:spPr>
          <a:xfrm rot="21276464">
            <a:off x="5525588" y="2386665"/>
            <a:ext cx="3244506" cy="2088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B351D5E-F3F2-4C0B-94E6-21B40207E964}"/>
              </a:ext>
            </a:extLst>
          </p:cNvPr>
          <p:cNvSpPr txBox="1"/>
          <p:nvPr/>
        </p:nvSpPr>
        <p:spPr>
          <a:xfrm>
            <a:off x="1895705" y="1282318"/>
            <a:ext cx="2279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latin typeface="Lucida Sans Unicode" panose="020B0602030504020204" pitchFamily="34" charset="0"/>
                <a:ea typeface="★流丽行书" panose="03000600000000000000" pitchFamily="66" charset="-128"/>
                <a:cs typeface="Lucida Sans Unicode" panose="020B0602030504020204" pitchFamily="34" charset="0"/>
              </a:rPr>
              <a:t>happy</a:t>
            </a:r>
            <a:endParaRPr lang="zh-CN" altLang="en-US" sz="4800" dirty="0">
              <a:latin typeface="Lucida Sans Unicode" panose="020B0602030504020204" pitchFamily="34" charset="0"/>
              <a:ea typeface="★流丽行书" panose="03000600000000000000" pitchFamily="66" charset="-128"/>
              <a:cs typeface="Lucida Sans Unicode" panose="020B0602030504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AB59DDE-642A-4B1A-8D19-D29B6A460954}"/>
              </a:ext>
            </a:extLst>
          </p:cNvPr>
          <p:cNvSpPr txBox="1"/>
          <p:nvPr/>
        </p:nvSpPr>
        <p:spPr>
          <a:xfrm>
            <a:off x="820525" y="1946544"/>
            <a:ext cx="3879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That year, we were twenty-five years old.</a:t>
            </a:r>
            <a:endParaRPr lang="zh-CN" altLang="en-US" sz="2400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2ABE577-BDC6-4D38-8A23-6353177C53AB}"/>
              </a:ext>
            </a:extLst>
          </p:cNvPr>
          <p:cNvSpPr txBox="1"/>
          <p:nvPr/>
        </p:nvSpPr>
        <p:spPr>
          <a:xfrm>
            <a:off x="924061" y="2900651"/>
            <a:ext cx="4222631" cy="1302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I choose to deeply bury your love for you, that is deep inside.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Lucida Calligraphy" panose="03010101010101010101" pitchFamily="66" charset="0"/>
                <a:ea typeface=".黑体-日本语" panose="02000500000000000000" pitchFamily="2" charset="-122"/>
                <a:cs typeface=".黑体-日本语" panose="02000500000000000000" pitchFamily="2" charset="-122"/>
              </a:rPr>
              <a:t>A piece of pure land.</a:t>
            </a:r>
            <a:endParaRPr lang="zh-CN" altLang="en-US" dirty="0">
              <a:latin typeface="Lucida Calligraphy" panose="03010101010101010101" pitchFamily="66" charset="0"/>
              <a:ea typeface=".黑体-日本语" panose="02000500000000000000" pitchFamily="2" charset="-122"/>
              <a:cs typeface=".黑体-日本语" panose="02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92677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831</TotalTime>
  <Words>579</Words>
  <Application>Microsoft Office PowerPoint</Application>
  <PresentationFormat>Presentación en pantalla (16:9)</PresentationFormat>
  <Paragraphs>123</Paragraphs>
  <Slides>24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1" baseType="lpstr">
      <vt:lpstr>Calibri</vt:lpstr>
      <vt:lpstr>等线</vt:lpstr>
      <vt:lpstr>Arial</vt:lpstr>
      <vt:lpstr>Lucida Sans Unicode</vt:lpstr>
      <vt:lpstr>Lucida Calligraphy</vt:lpstr>
      <vt:lpstr>Calibri Light</vt:lpstr>
      <vt:lpstr>Office 主题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@晓奇PPT</dc:creator>
  <cp:lastModifiedBy>i201701069 (Sucasaca Mamani, Jean Carlo)</cp:lastModifiedBy>
  <cp:revision>164</cp:revision>
  <dcterms:created xsi:type="dcterms:W3CDTF">2015-05-22T15:48:25Z</dcterms:created>
  <dcterms:modified xsi:type="dcterms:W3CDTF">2021-02-07T09:04:22Z</dcterms:modified>
</cp:coreProperties>
</file>