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Lato"/>
      <p:bold r:id="rId30"/>
      <p:boldItalic r:id="rId31"/>
    </p:embeddedFont>
    <p:embeddedFont>
      <p:font typeface="Squada One"/>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h2J38Wmst96UpdC3VnRWdjPil51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bold.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SquadaOne-regular.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10f35cd4c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10f35cd4c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10f35cd4c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10f35cd4c7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310f35cd4c7_0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g310f35cd4c7_0_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10f35cd4c7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310f35cd4c7_0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g310f35cd4c7_0_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10f35cd4c7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310f35cd4c7_0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g310f35cd4c7_0_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10f35cd4c7_0_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310f35cd4c7_0_3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g310f35cd4c7_0_3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10f35cd4c7_0_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310f35cd4c7_0_3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310f35cd4c7_0_3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10f35cd4c7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310f35cd4c7_0_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g310f35cd4c7_0_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10f35cd4c7_0_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310f35cd4c7_0_4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g310f35cd4c7_0_4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10f35cd4c7_0_4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310f35cd4c7_0_4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g310f35cd4c7_0_4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10f35cd4c7_0_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310f35cd4c7_0_4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310f35cd4c7_0_4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10f35cd4c7_0_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g310f35cd4c7_0_4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g310f35cd4c7_0_4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310f35cd4c7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310f35cd4c7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310f35cd4c7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10f35cd4c7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310f35cd4c7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g310f35cd4c7_0_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10f35cd4c7_0_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310f35cd4c7_0_4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g310f35cd4c7_0_4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10f35cd4c7_0_5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g310f35cd4c7_0_5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g310f35cd4c7_0_5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10f35cd4c7_0_5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g310f35cd4c7_0_5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g310f35cd4c7_0_5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10f35cd4c7_0_6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g310f35cd4c7_0_6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g310f35cd4c7_0_6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10f35cd4c7_0_6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g310f35cd4c7_0_6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g310f35cd4c7_0_6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310f35cd4c7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310f35cd4c7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310f35cd4c7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10f35cd4c7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 name="Google Shape;76;g310f35cd4c7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g310f35cd4c7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10f35cd4c7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g310f35cd4c7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g310f35cd4c7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10f35cd4c7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310f35cd4c7_0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g310f35cd4c7_0_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10f35cd4c7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310f35cd4c7_0_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g310f35cd4c7_0_1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10f35cd4c7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310f35cd4c7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g310f35cd4c7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10f35cd4c7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310f35cd4c7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g310f35cd4c7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6.png"/><Relationship Id="rId7" Type="http://schemas.openxmlformats.org/officeDocument/2006/relationships/image" Target="../media/image41.png"/><Relationship Id="rId8" Type="http://schemas.openxmlformats.org/officeDocument/2006/relationships/image" Target="../media/image6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4.png"/><Relationship Id="rId11" Type="http://schemas.openxmlformats.org/officeDocument/2006/relationships/image" Target="../media/image64.png"/><Relationship Id="rId10" Type="http://schemas.openxmlformats.org/officeDocument/2006/relationships/image" Target="../media/image65.png"/><Relationship Id="rId9" Type="http://schemas.openxmlformats.org/officeDocument/2006/relationships/image" Target="../media/image44.png"/><Relationship Id="rId5" Type="http://schemas.openxmlformats.org/officeDocument/2006/relationships/image" Target="../media/image7.png"/><Relationship Id="rId6" Type="http://schemas.openxmlformats.org/officeDocument/2006/relationships/image" Target="../media/image59.png"/><Relationship Id="rId7" Type="http://schemas.openxmlformats.org/officeDocument/2006/relationships/image" Target="../media/image71.png"/><Relationship Id="rId8" Type="http://schemas.openxmlformats.org/officeDocument/2006/relationships/image" Target="../media/image6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6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20" Type="http://schemas.openxmlformats.org/officeDocument/2006/relationships/image" Target="../media/image84.png"/><Relationship Id="rId22" Type="http://schemas.openxmlformats.org/officeDocument/2006/relationships/image" Target="../media/image82.png"/><Relationship Id="rId21" Type="http://schemas.openxmlformats.org/officeDocument/2006/relationships/image" Target="../media/image88.png"/><Relationship Id="rId24" Type="http://schemas.openxmlformats.org/officeDocument/2006/relationships/image" Target="../media/image85.png"/><Relationship Id="rId23" Type="http://schemas.openxmlformats.org/officeDocument/2006/relationships/image" Target="../media/image108.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58.png"/><Relationship Id="rId26" Type="http://schemas.openxmlformats.org/officeDocument/2006/relationships/image" Target="../media/image93.png"/><Relationship Id="rId25" Type="http://schemas.openxmlformats.org/officeDocument/2006/relationships/image" Target="../media/image89.png"/><Relationship Id="rId28" Type="http://schemas.openxmlformats.org/officeDocument/2006/relationships/image" Target="../media/image81.png"/><Relationship Id="rId27" Type="http://schemas.openxmlformats.org/officeDocument/2006/relationships/image" Target="../media/image106.png"/><Relationship Id="rId5" Type="http://schemas.openxmlformats.org/officeDocument/2006/relationships/image" Target="../media/image7.png"/><Relationship Id="rId6" Type="http://schemas.openxmlformats.org/officeDocument/2006/relationships/image" Target="../media/image67.png"/><Relationship Id="rId29" Type="http://schemas.openxmlformats.org/officeDocument/2006/relationships/image" Target="../media/image104.png"/><Relationship Id="rId7" Type="http://schemas.openxmlformats.org/officeDocument/2006/relationships/image" Target="../media/image61.png"/><Relationship Id="rId8" Type="http://schemas.openxmlformats.org/officeDocument/2006/relationships/image" Target="../media/image57.png"/><Relationship Id="rId11" Type="http://schemas.openxmlformats.org/officeDocument/2006/relationships/image" Target="../media/image60.png"/><Relationship Id="rId10" Type="http://schemas.openxmlformats.org/officeDocument/2006/relationships/image" Target="../media/image68.png"/><Relationship Id="rId13" Type="http://schemas.openxmlformats.org/officeDocument/2006/relationships/image" Target="../media/image79.png"/><Relationship Id="rId12" Type="http://schemas.openxmlformats.org/officeDocument/2006/relationships/image" Target="../media/image62.png"/><Relationship Id="rId15" Type="http://schemas.openxmlformats.org/officeDocument/2006/relationships/image" Target="../media/image72.png"/><Relationship Id="rId14" Type="http://schemas.openxmlformats.org/officeDocument/2006/relationships/image" Target="../media/image70.png"/><Relationship Id="rId17" Type="http://schemas.openxmlformats.org/officeDocument/2006/relationships/image" Target="../media/image73.png"/><Relationship Id="rId16" Type="http://schemas.openxmlformats.org/officeDocument/2006/relationships/image" Target="../media/image75.png"/><Relationship Id="rId19" Type="http://schemas.openxmlformats.org/officeDocument/2006/relationships/image" Target="../media/image107.png"/><Relationship Id="rId18" Type="http://schemas.openxmlformats.org/officeDocument/2006/relationships/image" Target="../media/image7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95.png"/><Relationship Id="rId7" Type="http://schemas.openxmlformats.org/officeDocument/2006/relationships/image" Target="../media/image1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19.png"/><Relationship Id="rId7" Type="http://schemas.openxmlformats.org/officeDocument/2006/relationships/image" Target="../media/image1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03.png"/><Relationship Id="rId7" Type="http://schemas.openxmlformats.org/officeDocument/2006/relationships/image" Target="../media/image1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33.png"/><Relationship Id="rId5" Type="http://schemas.openxmlformats.org/officeDocument/2006/relationships/image" Target="../media/image7.png"/><Relationship Id="rId6" Type="http://schemas.openxmlformats.org/officeDocument/2006/relationships/image" Target="../media/image113.png"/><Relationship Id="rId7" Type="http://schemas.openxmlformats.org/officeDocument/2006/relationships/image" Target="../media/image143.png"/><Relationship Id="rId8" Type="http://schemas.openxmlformats.org/officeDocument/2006/relationships/image" Target="../media/image128.png"/><Relationship Id="rId11" Type="http://schemas.openxmlformats.org/officeDocument/2006/relationships/image" Target="../media/image129.png"/><Relationship Id="rId10" Type="http://schemas.openxmlformats.org/officeDocument/2006/relationships/image" Target="../media/image140.png"/><Relationship Id="rId12" Type="http://schemas.openxmlformats.org/officeDocument/2006/relationships/image" Target="../media/image1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147.png"/><Relationship Id="rId7" Type="http://schemas.openxmlformats.org/officeDocument/2006/relationships/image" Target="../media/image144.png"/><Relationship Id="rId8" Type="http://schemas.openxmlformats.org/officeDocument/2006/relationships/image" Target="../media/image1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42.png"/><Relationship Id="rId7" Type="http://schemas.openxmlformats.org/officeDocument/2006/relationships/image" Target="../media/image137.png"/></Relationships>
</file>

<file path=ppt/slides/_rels/slide24.xml.rels><?xml version="1.0" encoding="UTF-8" standalone="yes"?><Relationships xmlns="http://schemas.openxmlformats.org/package/2006/relationships"><Relationship Id="rId20" Type="http://schemas.openxmlformats.org/officeDocument/2006/relationships/image" Target="../media/image154.png"/><Relationship Id="rId21" Type="http://schemas.openxmlformats.org/officeDocument/2006/relationships/image" Target="../media/image164.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66.png"/><Relationship Id="rId5" Type="http://schemas.openxmlformats.org/officeDocument/2006/relationships/image" Target="../media/image7.png"/><Relationship Id="rId6" Type="http://schemas.openxmlformats.org/officeDocument/2006/relationships/hyperlink" Target="https://eatemp.com/powerpoint-org-chart-template/" TargetMode="External"/><Relationship Id="rId7" Type="http://schemas.openxmlformats.org/officeDocument/2006/relationships/image" Target="../media/image132.png"/><Relationship Id="rId8" Type="http://schemas.openxmlformats.org/officeDocument/2006/relationships/image" Target="../media/image146.png"/><Relationship Id="rId11" Type="http://schemas.openxmlformats.org/officeDocument/2006/relationships/image" Target="../media/image136.png"/><Relationship Id="rId10" Type="http://schemas.openxmlformats.org/officeDocument/2006/relationships/image" Target="../media/image148.png"/><Relationship Id="rId13" Type="http://schemas.openxmlformats.org/officeDocument/2006/relationships/image" Target="../media/image153.png"/><Relationship Id="rId12" Type="http://schemas.openxmlformats.org/officeDocument/2006/relationships/image" Target="../media/image158.png"/><Relationship Id="rId15" Type="http://schemas.openxmlformats.org/officeDocument/2006/relationships/image" Target="../media/image149.png"/><Relationship Id="rId14" Type="http://schemas.openxmlformats.org/officeDocument/2006/relationships/image" Target="../media/image135.png"/><Relationship Id="rId17" Type="http://schemas.openxmlformats.org/officeDocument/2006/relationships/image" Target="../media/image145.png"/><Relationship Id="rId16" Type="http://schemas.openxmlformats.org/officeDocument/2006/relationships/image" Target="../media/image163.png"/><Relationship Id="rId19" Type="http://schemas.openxmlformats.org/officeDocument/2006/relationships/image" Target="../media/image150.png"/><Relationship Id="rId18" Type="http://schemas.openxmlformats.org/officeDocument/2006/relationships/image" Target="../media/image1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7.png"/><Relationship Id="rId4" Type="http://schemas.openxmlformats.org/officeDocument/2006/relationships/image" Target="../media/image7.png"/><Relationship Id="rId5" Type="http://schemas.openxmlformats.org/officeDocument/2006/relationships/hyperlink" Target="https://unsplash.com/" TargetMode="External"/><Relationship Id="rId6" Type="http://schemas.openxmlformats.org/officeDocument/2006/relationships/image" Target="../media/image1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27.png"/><Relationship Id="rId6" Type="http://schemas.openxmlformats.org/officeDocument/2006/relationships/image" Target="../media/image17.png"/><Relationship Id="rId7" Type="http://schemas.openxmlformats.org/officeDocument/2006/relationships/image" Target="../media/image21.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40.png"/><Relationship Id="rId7"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7.png"/><Relationship Id="rId5"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43.png"/><Relationship Id="rId6" Type="http://schemas.openxmlformats.org/officeDocument/2006/relationships/image" Target="../media/image50.png"/><Relationship Id="rId7"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38.png"/><Relationship Id="rId7" Type="http://schemas.openxmlformats.org/officeDocument/2006/relationships/image" Target="../media/image74.png"/><Relationship Id="rId8"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5" name="Shape 15"/>
        <p:cNvGrpSpPr/>
        <p:nvPr/>
      </p:nvGrpSpPr>
      <p:grpSpPr>
        <a:xfrm>
          <a:off x="0" y="0"/>
          <a:ext cx="0" cy="0"/>
          <a:chOff x="0" y="0"/>
          <a:chExt cx="0" cy="0"/>
        </a:xfrm>
      </p:grpSpPr>
      <p:sp>
        <p:nvSpPr>
          <p:cNvPr id="16" name="Google Shape;16;g310f35cd4c7_0_0"/>
          <p:cNvSpPr/>
          <p:nvPr/>
        </p:nvSpPr>
        <p:spPr>
          <a:xfrm>
            <a:off x="0" y="0"/>
            <a:ext cx="24387000" cy="13716000"/>
          </a:xfrm>
          <a:prstGeom prst="rect">
            <a:avLst/>
          </a:prstGeom>
          <a:solidFill>
            <a:srgbClr val="FFEF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 name="Google Shape;17;g310f35cd4c7_0_0"/>
          <p:cNvPicPr preferRelativeResize="0"/>
          <p:nvPr/>
        </p:nvPicPr>
        <p:blipFill rotWithShape="1">
          <a:blip r:embed="rId3">
            <a:alphaModFix/>
          </a:blip>
          <a:srcRect b="0" l="0" r="0" t="0"/>
          <a:stretch/>
        </p:blipFill>
        <p:spPr>
          <a:xfrm>
            <a:off x="0" y="0"/>
            <a:ext cx="7582848" cy="13716000"/>
          </a:xfrm>
          <a:prstGeom prst="rect">
            <a:avLst/>
          </a:prstGeom>
          <a:noFill/>
          <a:ln>
            <a:noFill/>
          </a:ln>
        </p:spPr>
      </p:pic>
      <p:pic>
        <p:nvPicPr>
          <p:cNvPr descr=" " id="18" name="Google Shape;18;g310f35cd4c7_0_0"/>
          <p:cNvPicPr preferRelativeResize="0"/>
          <p:nvPr/>
        </p:nvPicPr>
        <p:blipFill rotWithShape="1">
          <a:blip r:embed="rId4">
            <a:alphaModFix/>
          </a:blip>
          <a:srcRect b="0" l="0" r="0" t="0"/>
          <a:stretch/>
        </p:blipFill>
        <p:spPr>
          <a:xfrm>
            <a:off x="19484235" y="0"/>
            <a:ext cx="4902813" cy="13716000"/>
          </a:xfrm>
          <a:prstGeom prst="rect">
            <a:avLst/>
          </a:prstGeom>
          <a:noFill/>
          <a:ln>
            <a:noFill/>
          </a:ln>
        </p:spPr>
      </p:pic>
      <p:sp>
        <p:nvSpPr>
          <p:cNvPr id="19" name="Google Shape;19;g310f35cd4c7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310f35cd4c7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 name="Google Shape;21;g310f35cd4c7_0_0"/>
          <p:cNvSpPr/>
          <p:nvPr/>
        </p:nvSpPr>
        <p:spPr>
          <a:xfrm>
            <a:off x="2235479" y="8864600"/>
            <a:ext cx="19916100" cy="38355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g310f35cd4c7_0_0"/>
          <p:cNvSpPr/>
          <p:nvPr/>
        </p:nvSpPr>
        <p:spPr>
          <a:xfrm>
            <a:off x="2997575" y="9169400"/>
            <a:ext cx="19407900" cy="424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quada One"/>
              <a:buNone/>
            </a:pPr>
            <a:r>
              <a:rPr b="0" i="0" lang="en-US" sz="24000" u="none" cap="none" strike="noStrike">
                <a:solidFill>
                  <a:srgbClr val="FFFFFF"/>
                </a:solidFill>
                <a:latin typeface="Squada One"/>
                <a:ea typeface="Squada One"/>
                <a:cs typeface="Squada One"/>
                <a:sym typeface="Squada One"/>
              </a:rPr>
              <a:t>Antidepressants </a:t>
            </a:r>
            <a:endParaRPr b="0" i="0" sz="24000" u="none" cap="none" strike="noStrike">
              <a:solidFill>
                <a:schemeClr val="dk1"/>
              </a:solidFill>
              <a:latin typeface="Calibri"/>
              <a:ea typeface="Calibri"/>
              <a:cs typeface="Calibri"/>
              <a:sym typeface="Calibri"/>
            </a:endParaRPr>
          </a:p>
        </p:txBody>
      </p:sp>
      <p:pic>
        <p:nvPicPr>
          <p:cNvPr descr=" " id="23" name="Google Shape;23;g310f35cd4c7_0_0"/>
          <p:cNvPicPr preferRelativeResize="0"/>
          <p:nvPr/>
        </p:nvPicPr>
        <p:blipFill rotWithShape="1">
          <a:blip r:embed="rId6">
            <a:alphaModFix/>
          </a:blip>
          <a:srcRect b="0" l="0" r="0" t="0"/>
          <a:stretch/>
        </p:blipFill>
        <p:spPr>
          <a:xfrm>
            <a:off x="5690311" y="266700"/>
            <a:ext cx="13006426" cy="9690100"/>
          </a:xfrm>
          <a:prstGeom prst="rect">
            <a:avLst/>
          </a:prstGeom>
          <a:noFill/>
          <a:ln>
            <a:noFill/>
          </a:ln>
        </p:spPr>
      </p:pic>
      <p:sp>
        <p:nvSpPr>
          <p:cNvPr id="24" name="Google Shape;24;g310f35cd4c7_0_0"/>
          <p:cNvSpPr/>
          <p:nvPr/>
        </p:nvSpPr>
        <p:spPr>
          <a:xfrm>
            <a:off x="3188098" y="12738100"/>
            <a:ext cx="182817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D2D9"/>
              </a:buClr>
              <a:buSzPts val="6400"/>
              <a:buFont typeface="Lato"/>
              <a:buNone/>
            </a:pPr>
            <a:r>
              <a:rPr b="1" i="0" lang="en-US" sz="6400" u="none" cap="none" strike="noStrike">
                <a:solidFill>
                  <a:srgbClr val="B7D2D9"/>
                </a:solidFill>
                <a:latin typeface="Lato"/>
                <a:ea typeface="Lato"/>
                <a:cs typeface="Lato"/>
                <a:sym typeface="Lato"/>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202" name="Shape 202"/>
        <p:cNvGrpSpPr/>
        <p:nvPr/>
      </p:nvGrpSpPr>
      <p:grpSpPr>
        <a:xfrm>
          <a:off x="0" y="0"/>
          <a:ext cx="0" cy="0"/>
          <a:chOff x="0" y="0"/>
          <a:chExt cx="0" cy="0"/>
        </a:xfrm>
      </p:grpSpPr>
      <p:sp>
        <p:nvSpPr>
          <p:cNvPr id="203" name="Google Shape;203;g310f35cd4c7_0_178"/>
          <p:cNvSpPr/>
          <p:nvPr/>
        </p:nvSpPr>
        <p:spPr>
          <a:xfrm>
            <a:off x="0" y="-50800"/>
            <a:ext cx="24387000" cy="13716000"/>
          </a:xfrm>
          <a:prstGeom prst="rect">
            <a:avLst/>
          </a:prstGeom>
          <a:solidFill>
            <a:srgbClr val="DDE3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g310f35cd4c7_0_178"/>
          <p:cNvPicPr preferRelativeResize="0"/>
          <p:nvPr/>
        </p:nvPicPr>
        <p:blipFill rotWithShape="1">
          <a:blip r:embed="rId3">
            <a:alphaModFix/>
          </a:blip>
          <a:srcRect b="0" l="0" r="0" t="0"/>
          <a:stretch/>
        </p:blipFill>
        <p:spPr>
          <a:xfrm>
            <a:off x="10682035" y="0"/>
            <a:ext cx="13705013" cy="12776200"/>
          </a:xfrm>
          <a:prstGeom prst="rect">
            <a:avLst/>
          </a:prstGeom>
          <a:noFill/>
          <a:ln>
            <a:noFill/>
          </a:ln>
        </p:spPr>
      </p:pic>
      <p:pic>
        <p:nvPicPr>
          <p:cNvPr descr=" " id="205" name="Google Shape;205;g310f35cd4c7_0_178"/>
          <p:cNvPicPr preferRelativeResize="0"/>
          <p:nvPr/>
        </p:nvPicPr>
        <p:blipFill rotWithShape="1">
          <a:blip r:embed="rId4">
            <a:alphaModFix/>
          </a:blip>
          <a:srcRect b="0" l="0" r="0" t="0"/>
          <a:stretch/>
        </p:blipFill>
        <p:spPr>
          <a:xfrm>
            <a:off x="0" y="5016500"/>
            <a:ext cx="6096762" cy="8699500"/>
          </a:xfrm>
          <a:prstGeom prst="rect">
            <a:avLst/>
          </a:prstGeom>
          <a:noFill/>
          <a:ln>
            <a:noFill/>
          </a:ln>
        </p:spPr>
      </p:pic>
      <p:sp>
        <p:nvSpPr>
          <p:cNvPr id="206" name="Google Shape;206;g310f35cd4c7_0_1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310f35cd4c7_0_1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8" name="Google Shape;208;g310f35cd4c7_0_178"/>
          <p:cNvSpPr/>
          <p:nvPr/>
        </p:nvSpPr>
        <p:spPr>
          <a:xfrm>
            <a:off x="9215002" y="1035050"/>
            <a:ext cx="5957100" cy="1689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310f35cd4c7_0_178"/>
          <p:cNvSpPr/>
          <p:nvPr/>
        </p:nvSpPr>
        <p:spPr>
          <a:xfrm>
            <a:off x="9977097" y="1267699"/>
            <a:ext cx="47715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Pricing Plan</a:t>
            </a:r>
            <a:endParaRPr b="0" i="0" sz="8000" u="none" cap="none" strike="noStrike">
              <a:solidFill>
                <a:schemeClr val="dk1"/>
              </a:solidFill>
              <a:latin typeface="Calibri"/>
              <a:ea typeface="Calibri"/>
              <a:cs typeface="Calibri"/>
              <a:sym typeface="Calibri"/>
            </a:endParaRPr>
          </a:p>
        </p:txBody>
      </p:sp>
      <p:sp>
        <p:nvSpPr>
          <p:cNvPr id="210" name="Google Shape;210;g310f35cd4c7_0_178"/>
          <p:cNvSpPr/>
          <p:nvPr/>
        </p:nvSpPr>
        <p:spPr>
          <a:xfrm>
            <a:off x="1778222" y="3632200"/>
            <a:ext cx="20843400" cy="80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310f35cd4c7_0_178"/>
          <p:cNvSpPr/>
          <p:nvPr/>
        </p:nvSpPr>
        <p:spPr>
          <a:xfrm>
            <a:off x="1778222" y="3632200"/>
            <a:ext cx="6439800" cy="80517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310f35cd4c7_0_178"/>
          <p:cNvPicPr preferRelativeResize="0"/>
          <p:nvPr/>
        </p:nvPicPr>
        <p:blipFill rotWithShape="1">
          <a:blip r:embed="rId6">
            <a:alphaModFix/>
          </a:blip>
          <a:srcRect b="0" l="0" r="0" t="0"/>
          <a:stretch/>
        </p:blipFill>
        <p:spPr>
          <a:xfrm>
            <a:off x="4392830" y="4089400"/>
            <a:ext cx="1210493" cy="1625600"/>
          </a:xfrm>
          <a:prstGeom prst="rect">
            <a:avLst/>
          </a:prstGeom>
          <a:noFill/>
          <a:ln>
            <a:noFill/>
          </a:ln>
        </p:spPr>
      </p:pic>
      <p:sp>
        <p:nvSpPr>
          <p:cNvPr id="213" name="Google Shape;213;g310f35cd4c7_0_178"/>
          <p:cNvSpPr/>
          <p:nvPr/>
        </p:nvSpPr>
        <p:spPr>
          <a:xfrm>
            <a:off x="4267733" y="6019800"/>
            <a:ext cx="14607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Basic</a:t>
            </a:r>
            <a:endParaRPr b="0" i="0" sz="4800" u="none" cap="none" strike="noStrike">
              <a:solidFill>
                <a:schemeClr val="dk1"/>
              </a:solidFill>
              <a:latin typeface="Calibri"/>
              <a:ea typeface="Calibri"/>
              <a:cs typeface="Calibri"/>
              <a:sym typeface="Calibri"/>
            </a:endParaRPr>
          </a:p>
        </p:txBody>
      </p:sp>
      <p:sp>
        <p:nvSpPr>
          <p:cNvPr id="214" name="Google Shape;214;g310f35cd4c7_0_178"/>
          <p:cNvSpPr/>
          <p:nvPr/>
        </p:nvSpPr>
        <p:spPr>
          <a:xfrm>
            <a:off x="2235479" y="69723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5" name="Google Shape;215;g310f35cd4c7_0_178"/>
          <p:cNvSpPr/>
          <p:nvPr/>
        </p:nvSpPr>
        <p:spPr>
          <a:xfrm>
            <a:off x="3740618" y="10579100"/>
            <a:ext cx="25149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$10/month</a:t>
            </a:r>
            <a:endParaRPr b="0" i="0" sz="4800" u="none" cap="none" strike="noStrike">
              <a:solidFill>
                <a:schemeClr val="dk1"/>
              </a:solidFill>
              <a:latin typeface="Calibri"/>
              <a:ea typeface="Calibri"/>
              <a:cs typeface="Calibri"/>
              <a:sym typeface="Calibri"/>
            </a:endParaRPr>
          </a:p>
        </p:txBody>
      </p:sp>
      <p:sp>
        <p:nvSpPr>
          <p:cNvPr id="216" name="Google Shape;216;g310f35cd4c7_0_178"/>
          <p:cNvSpPr/>
          <p:nvPr/>
        </p:nvSpPr>
        <p:spPr>
          <a:xfrm>
            <a:off x="8980022" y="3632200"/>
            <a:ext cx="6439800" cy="80517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310f35cd4c7_0_178"/>
          <p:cNvPicPr preferRelativeResize="0"/>
          <p:nvPr/>
        </p:nvPicPr>
        <p:blipFill rotWithShape="1">
          <a:blip r:embed="rId7">
            <a:alphaModFix/>
          </a:blip>
          <a:srcRect b="0" l="0" r="0" t="0"/>
          <a:stretch/>
        </p:blipFill>
        <p:spPr>
          <a:xfrm>
            <a:off x="11426917" y="4089400"/>
            <a:ext cx="1545916" cy="1625600"/>
          </a:xfrm>
          <a:prstGeom prst="rect">
            <a:avLst/>
          </a:prstGeom>
          <a:noFill/>
          <a:ln>
            <a:noFill/>
          </a:ln>
        </p:spPr>
      </p:pic>
      <p:sp>
        <p:nvSpPr>
          <p:cNvPr id="218" name="Google Shape;218;g310f35cd4c7_0_178"/>
          <p:cNvSpPr/>
          <p:nvPr/>
        </p:nvSpPr>
        <p:spPr>
          <a:xfrm>
            <a:off x="11615602" y="6019800"/>
            <a:ext cx="11685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Elite</a:t>
            </a:r>
            <a:endParaRPr b="0" i="0" sz="4800" u="none" cap="none" strike="noStrike">
              <a:solidFill>
                <a:schemeClr val="dk1"/>
              </a:solidFill>
              <a:latin typeface="Calibri"/>
              <a:ea typeface="Calibri"/>
              <a:cs typeface="Calibri"/>
              <a:sym typeface="Calibri"/>
            </a:endParaRPr>
          </a:p>
        </p:txBody>
      </p:sp>
      <p:sp>
        <p:nvSpPr>
          <p:cNvPr id="219" name="Google Shape;219;g310f35cd4c7_0_178"/>
          <p:cNvSpPr/>
          <p:nvPr/>
        </p:nvSpPr>
        <p:spPr>
          <a:xfrm>
            <a:off x="9437280" y="69723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20" name="Google Shape;220;g310f35cd4c7_0_178"/>
          <p:cNvSpPr/>
          <p:nvPr/>
        </p:nvSpPr>
        <p:spPr>
          <a:xfrm>
            <a:off x="10878910" y="10579100"/>
            <a:ext cx="26418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$50/month</a:t>
            </a:r>
            <a:endParaRPr b="0" i="0" sz="4800" u="none" cap="none" strike="noStrike">
              <a:solidFill>
                <a:schemeClr val="dk1"/>
              </a:solidFill>
              <a:latin typeface="Calibri"/>
              <a:ea typeface="Calibri"/>
              <a:cs typeface="Calibri"/>
              <a:sym typeface="Calibri"/>
            </a:endParaRPr>
          </a:p>
        </p:txBody>
      </p:sp>
      <p:sp>
        <p:nvSpPr>
          <p:cNvPr id="221" name="Google Shape;221;g310f35cd4c7_0_178"/>
          <p:cNvSpPr/>
          <p:nvPr/>
        </p:nvSpPr>
        <p:spPr>
          <a:xfrm>
            <a:off x="16181822" y="3632200"/>
            <a:ext cx="6439800" cy="80517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310f35cd4c7_0_178"/>
          <p:cNvPicPr preferRelativeResize="0"/>
          <p:nvPr/>
        </p:nvPicPr>
        <p:blipFill rotWithShape="1">
          <a:blip r:embed="rId8">
            <a:alphaModFix/>
          </a:blip>
          <a:srcRect b="0" l="0" r="0" t="0"/>
          <a:stretch/>
        </p:blipFill>
        <p:spPr>
          <a:xfrm>
            <a:off x="18590237" y="4089400"/>
            <a:ext cx="1622876" cy="1625600"/>
          </a:xfrm>
          <a:prstGeom prst="rect">
            <a:avLst/>
          </a:prstGeom>
          <a:noFill/>
          <a:ln>
            <a:noFill/>
          </a:ln>
        </p:spPr>
      </p:pic>
      <p:sp>
        <p:nvSpPr>
          <p:cNvPr id="223" name="Google Shape;223;g310f35cd4c7_0_178"/>
          <p:cNvSpPr/>
          <p:nvPr/>
        </p:nvSpPr>
        <p:spPr>
          <a:xfrm>
            <a:off x="18144218" y="6019800"/>
            <a:ext cx="25149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Legendary</a:t>
            </a:r>
            <a:endParaRPr b="0" i="0" sz="4800" u="none" cap="none" strike="noStrike">
              <a:solidFill>
                <a:schemeClr val="dk1"/>
              </a:solidFill>
              <a:latin typeface="Calibri"/>
              <a:ea typeface="Calibri"/>
              <a:cs typeface="Calibri"/>
              <a:sym typeface="Calibri"/>
            </a:endParaRPr>
          </a:p>
        </p:txBody>
      </p:sp>
      <p:sp>
        <p:nvSpPr>
          <p:cNvPr id="224" name="Google Shape;224;g310f35cd4c7_0_178"/>
          <p:cNvSpPr/>
          <p:nvPr/>
        </p:nvSpPr>
        <p:spPr>
          <a:xfrm>
            <a:off x="16639080" y="69723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25" name="Google Shape;225;g310f35cd4c7_0_178"/>
          <p:cNvSpPr/>
          <p:nvPr/>
        </p:nvSpPr>
        <p:spPr>
          <a:xfrm>
            <a:off x="18004500" y="10579100"/>
            <a:ext cx="27942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230" name="Shape 230"/>
        <p:cNvGrpSpPr/>
        <p:nvPr/>
      </p:nvGrpSpPr>
      <p:grpSpPr>
        <a:xfrm>
          <a:off x="0" y="0"/>
          <a:ext cx="0" cy="0"/>
          <a:chOff x="0" y="0"/>
          <a:chExt cx="0" cy="0"/>
        </a:xfrm>
      </p:grpSpPr>
      <p:sp>
        <p:nvSpPr>
          <p:cNvPr id="231" name="Google Shape;231;g310f35cd4c7_0_205"/>
          <p:cNvSpPr/>
          <p:nvPr/>
        </p:nvSpPr>
        <p:spPr>
          <a:xfrm>
            <a:off x="0" y="0"/>
            <a:ext cx="24387000" cy="13716000"/>
          </a:xfrm>
          <a:prstGeom prst="rect">
            <a:avLst/>
          </a:prstGeom>
          <a:solidFill>
            <a:srgbClr val="FFC5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2" name="Google Shape;232;g310f35cd4c7_0_205"/>
          <p:cNvPicPr preferRelativeResize="0"/>
          <p:nvPr/>
        </p:nvPicPr>
        <p:blipFill rotWithShape="1">
          <a:blip r:embed="rId3">
            <a:alphaModFix/>
          </a:blip>
          <a:srcRect b="0" l="0" r="0" t="0"/>
          <a:stretch/>
        </p:blipFill>
        <p:spPr>
          <a:xfrm>
            <a:off x="0" y="0"/>
            <a:ext cx="8319540" cy="8851900"/>
          </a:xfrm>
          <a:prstGeom prst="rect">
            <a:avLst/>
          </a:prstGeom>
          <a:noFill/>
          <a:ln>
            <a:noFill/>
          </a:ln>
        </p:spPr>
      </p:pic>
      <p:pic>
        <p:nvPicPr>
          <p:cNvPr descr=" " id="233" name="Google Shape;233;g310f35cd4c7_0_205"/>
          <p:cNvPicPr preferRelativeResize="0"/>
          <p:nvPr/>
        </p:nvPicPr>
        <p:blipFill rotWithShape="1">
          <a:blip r:embed="rId4">
            <a:alphaModFix/>
          </a:blip>
          <a:srcRect b="0" l="0" r="0" t="0"/>
          <a:stretch/>
        </p:blipFill>
        <p:spPr>
          <a:xfrm>
            <a:off x="9559483" y="4559660"/>
            <a:ext cx="14827564" cy="9156339"/>
          </a:xfrm>
          <a:prstGeom prst="rect">
            <a:avLst/>
          </a:prstGeom>
          <a:noFill/>
          <a:ln>
            <a:noFill/>
          </a:ln>
        </p:spPr>
      </p:pic>
      <p:sp>
        <p:nvSpPr>
          <p:cNvPr id="234" name="Google Shape;234;g310f35cd4c7_0_2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g310f35cd4c7_0_20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36" name="Google Shape;236;g310f35cd4c7_0_205"/>
          <p:cNvPicPr preferRelativeResize="0"/>
          <p:nvPr/>
        </p:nvPicPr>
        <p:blipFill rotWithShape="1">
          <a:blip r:embed="rId6">
            <a:alphaModFix/>
          </a:blip>
          <a:srcRect b="0" l="0" r="0" t="0"/>
          <a:stretch/>
        </p:blipFill>
        <p:spPr>
          <a:xfrm>
            <a:off x="381048" y="2146300"/>
            <a:ext cx="23637654" cy="9144000"/>
          </a:xfrm>
          <a:prstGeom prst="rect">
            <a:avLst/>
          </a:prstGeom>
          <a:noFill/>
          <a:ln>
            <a:noFill/>
          </a:ln>
        </p:spPr>
      </p:pic>
      <p:sp>
        <p:nvSpPr>
          <p:cNvPr id="237" name="Google Shape;237;g310f35cd4c7_0_205"/>
          <p:cNvSpPr/>
          <p:nvPr/>
        </p:nvSpPr>
        <p:spPr>
          <a:xfrm>
            <a:off x="381048" y="3670300"/>
            <a:ext cx="5347500" cy="7455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310f35cd4c7_0_205"/>
          <p:cNvSpPr/>
          <p:nvPr/>
        </p:nvSpPr>
        <p:spPr>
          <a:xfrm>
            <a:off x="685886" y="5080000"/>
            <a:ext cx="4737600" cy="574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310f35cd4c7_0_205"/>
          <p:cNvSpPr/>
          <p:nvPr/>
        </p:nvSpPr>
        <p:spPr>
          <a:xfrm>
            <a:off x="685886" y="5080000"/>
            <a:ext cx="4737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310f35cd4c7_0_205"/>
          <p:cNvSpPr/>
          <p:nvPr/>
        </p:nvSpPr>
        <p:spPr>
          <a:xfrm>
            <a:off x="685886" y="5080000"/>
            <a:ext cx="4737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310f35cd4c7_0_205"/>
          <p:cNvSpPr/>
          <p:nvPr/>
        </p:nvSpPr>
        <p:spPr>
          <a:xfrm>
            <a:off x="609676" y="5080000"/>
            <a:ext cx="4890000" cy="63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Squada One"/>
              <a:buNone/>
            </a:pPr>
            <a:r>
              <a:rPr b="0" i="0" lang="en-US" sz="3600" u="none" cap="none" strike="noStrike">
                <a:solidFill>
                  <a:srgbClr val="FFFFFF"/>
                </a:solidFill>
                <a:latin typeface="Squada One"/>
                <a:ea typeface="Squada One"/>
                <a:cs typeface="Squada One"/>
                <a:sym typeface="Squada One"/>
              </a:rPr>
              <a:t>Eclipse</a:t>
            </a:r>
            <a:endParaRPr b="0" i="0" sz="3600" u="none" cap="none" strike="noStrike">
              <a:solidFill>
                <a:schemeClr val="dk1"/>
              </a:solidFill>
              <a:latin typeface="Calibri"/>
              <a:ea typeface="Calibri"/>
              <a:cs typeface="Calibri"/>
              <a:sym typeface="Calibri"/>
            </a:endParaRPr>
          </a:p>
        </p:txBody>
      </p:sp>
      <p:sp>
        <p:nvSpPr>
          <p:cNvPr id="242" name="Google Shape;242;g310f35cd4c7_0_205"/>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3" name="Google Shape;243;g310f35cd4c7_0_205"/>
          <p:cNvPicPr preferRelativeResize="0"/>
          <p:nvPr/>
        </p:nvPicPr>
        <p:blipFill rotWithShape="1">
          <a:blip r:embed="rId7">
            <a:alphaModFix/>
          </a:blip>
          <a:srcRect b="0" l="0" r="0" t="0"/>
          <a:stretch/>
        </p:blipFill>
        <p:spPr>
          <a:xfrm>
            <a:off x="2241830" y="7137400"/>
            <a:ext cx="1625803" cy="1625600"/>
          </a:xfrm>
          <a:prstGeom prst="rect">
            <a:avLst/>
          </a:prstGeom>
          <a:noFill/>
          <a:ln>
            <a:noFill/>
          </a:ln>
        </p:spPr>
      </p:pic>
      <p:pic>
        <p:nvPicPr>
          <p:cNvPr descr=" " id="244" name="Google Shape;244;g310f35cd4c7_0_205"/>
          <p:cNvPicPr preferRelativeResize="0"/>
          <p:nvPr/>
        </p:nvPicPr>
        <p:blipFill rotWithShape="1">
          <a:blip r:embed="rId8">
            <a:alphaModFix/>
          </a:blip>
          <a:srcRect b="0" l="0" r="0" t="0"/>
          <a:stretch/>
        </p:blipFill>
        <p:spPr>
          <a:xfrm>
            <a:off x="2326518" y="7222083"/>
            <a:ext cx="1456422" cy="1456246"/>
          </a:xfrm>
          <a:prstGeom prst="rect">
            <a:avLst/>
          </a:prstGeom>
          <a:noFill/>
          <a:ln>
            <a:noFill/>
          </a:ln>
        </p:spPr>
      </p:pic>
      <p:sp>
        <p:nvSpPr>
          <p:cNvPr id="245" name="Google Shape;245;g310f35cd4c7_0_205"/>
          <p:cNvSpPr/>
          <p:nvPr/>
        </p:nvSpPr>
        <p:spPr>
          <a:xfrm>
            <a:off x="685886" y="9169400"/>
            <a:ext cx="4737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310f35cd4c7_0_205"/>
          <p:cNvSpPr/>
          <p:nvPr/>
        </p:nvSpPr>
        <p:spPr>
          <a:xfrm>
            <a:off x="685886" y="9169400"/>
            <a:ext cx="4737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310f35cd4c7_0_205"/>
          <p:cNvSpPr/>
          <p:nvPr/>
        </p:nvSpPr>
        <p:spPr>
          <a:xfrm>
            <a:off x="609676" y="9169400"/>
            <a:ext cx="4890000" cy="63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Squada One"/>
              <a:buNone/>
            </a:pPr>
            <a:r>
              <a:rPr b="0" i="0" lang="en-US" sz="3600" u="none" cap="none" strike="noStrike">
                <a:solidFill>
                  <a:srgbClr val="FFFFFF"/>
                </a:solidFill>
                <a:latin typeface="Squada One"/>
                <a:ea typeface="Squada One"/>
                <a:cs typeface="Squada One"/>
                <a:sym typeface="Squada One"/>
              </a:rPr>
              <a:t>Quest</a:t>
            </a:r>
            <a:endParaRPr b="0" i="0" sz="3600" u="none" cap="none" strike="noStrike">
              <a:solidFill>
                <a:schemeClr val="dk1"/>
              </a:solidFill>
              <a:latin typeface="Calibri"/>
              <a:ea typeface="Calibri"/>
              <a:cs typeface="Calibri"/>
              <a:sym typeface="Calibri"/>
            </a:endParaRPr>
          </a:p>
        </p:txBody>
      </p:sp>
      <p:sp>
        <p:nvSpPr>
          <p:cNvPr id="248" name="Google Shape;248;g310f35cd4c7_0_205"/>
          <p:cNvSpPr/>
          <p:nvPr/>
        </p:nvSpPr>
        <p:spPr>
          <a:xfrm>
            <a:off x="618144" y="98552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49" name="Google Shape;249;g310f35cd4c7_0_205"/>
          <p:cNvSpPr/>
          <p:nvPr/>
        </p:nvSpPr>
        <p:spPr>
          <a:xfrm>
            <a:off x="6477810" y="3670300"/>
            <a:ext cx="5347500" cy="7455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310f35cd4c7_0_205"/>
          <p:cNvSpPr/>
          <p:nvPr/>
        </p:nvSpPr>
        <p:spPr>
          <a:xfrm>
            <a:off x="6782648" y="5080000"/>
            <a:ext cx="4737600" cy="574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310f35cd4c7_0_205"/>
          <p:cNvSpPr/>
          <p:nvPr/>
        </p:nvSpPr>
        <p:spPr>
          <a:xfrm>
            <a:off x="6782648" y="5080000"/>
            <a:ext cx="4737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310f35cd4c7_0_205"/>
          <p:cNvSpPr/>
          <p:nvPr/>
        </p:nvSpPr>
        <p:spPr>
          <a:xfrm>
            <a:off x="6782648" y="5080000"/>
            <a:ext cx="4737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310f35cd4c7_0_205"/>
          <p:cNvSpPr/>
          <p:nvPr/>
        </p:nvSpPr>
        <p:spPr>
          <a:xfrm>
            <a:off x="6706438" y="5080000"/>
            <a:ext cx="4890000" cy="63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Squada One"/>
              <a:buNone/>
            </a:pPr>
            <a:r>
              <a:rPr b="0" i="0" lang="en-US" sz="3600" u="none" cap="none" strike="noStrike">
                <a:solidFill>
                  <a:srgbClr val="FFFFFF"/>
                </a:solidFill>
                <a:latin typeface="Squada One"/>
                <a:ea typeface="Squada One"/>
                <a:cs typeface="Squada One"/>
                <a:sym typeface="Squada One"/>
              </a:rPr>
              <a:t>Eclipse</a:t>
            </a:r>
            <a:endParaRPr b="0" i="0" sz="3600" u="none" cap="none" strike="noStrike">
              <a:solidFill>
                <a:schemeClr val="dk1"/>
              </a:solidFill>
              <a:latin typeface="Calibri"/>
              <a:ea typeface="Calibri"/>
              <a:cs typeface="Calibri"/>
              <a:sym typeface="Calibri"/>
            </a:endParaRPr>
          </a:p>
        </p:txBody>
      </p:sp>
      <p:sp>
        <p:nvSpPr>
          <p:cNvPr id="254" name="Google Shape;254;g310f35cd4c7_0_205"/>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5" name="Google Shape;255;g310f35cd4c7_0_205"/>
          <p:cNvPicPr preferRelativeResize="0"/>
          <p:nvPr/>
        </p:nvPicPr>
        <p:blipFill rotWithShape="1">
          <a:blip r:embed="rId7">
            <a:alphaModFix/>
          </a:blip>
          <a:srcRect b="0" l="0" r="0" t="0"/>
          <a:stretch/>
        </p:blipFill>
        <p:spPr>
          <a:xfrm>
            <a:off x="8338592" y="7137400"/>
            <a:ext cx="1625803" cy="1625600"/>
          </a:xfrm>
          <a:prstGeom prst="rect">
            <a:avLst/>
          </a:prstGeom>
          <a:noFill/>
          <a:ln>
            <a:noFill/>
          </a:ln>
        </p:spPr>
      </p:pic>
      <p:pic>
        <p:nvPicPr>
          <p:cNvPr descr=" " id="256" name="Google Shape;256;g310f35cd4c7_0_205"/>
          <p:cNvPicPr preferRelativeResize="0"/>
          <p:nvPr/>
        </p:nvPicPr>
        <p:blipFill rotWithShape="1">
          <a:blip r:embed="rId9">
            <a:alphaModFix/>
          </a:blip>
          <a:srcRect b="0" l="0" r="0" t="0"/>
          <a:stretch/>
        </p:blipFill>
        <p:spPr>
          <a:xfrm>
            <a:off x="8541818" y="7340600"/>
            <a:ext cx="1192256" cy="1190414"/>
          </a:xfrm>
          <a:prstGeom prst="rect">
            <a:avLst/>
          </a:prstGeom>
          <a:noFill/>
          <a:ln>
            <a:noFill/>
          </a:ln>
        </p:spPr>
      </p:pic>
      <p:sp>
        <p:nvSpPr>
          <p:cNvPr id="257" name="Google Shape;257;g310f35cd4c7_0_205"/>
          <p:cNvSpPr/>
          <p:nvPr/>
        </p:nvSpPr>
        <p:spPr>
          <a:xfrm>
            <a:off x="6782648" y="9169400"/>
            <a:ext cx="4737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310f35cd4c7_0_205"/>
          <p:cNvSpPr/>
          <p:nvPr/>
        </p:nvSpPr>
        <p:spPr>
          <a:xfrm>
            <a:off x="6782648" y="9169400"/>
            <a:ext cx="4737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310f35cd4c7_0_205"/>
          <p:cNvSpPr/>
          <p:nvPr/>
        </p:nvSpPr>
        <p:spPr>
          <a:xfrm>
            <a:off x="6706438" y="9169400"/>
            <a:ext cx="4890000" cy="63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Squada One"/>
              <a:buNone/>
            </a:pPr>
            <a:r>
              <a:rPr b="0" i="0" lang="en-US" sz="3600" u="none" cap="none" strike="noStrike">
                <a:solidFill>
                  <a:srgbClr val="FFFFFF"/>
                </a:solidFill>
                <a:latin typeface="Squada One"/>
                <a:ea typeface="Squada One"/>
                <a:cs typeface="Squada One"/>
                <a:sym typeface="Squada One"/>
              </a:rPr>
              <a:t>Quest</a:t>
            </a:r>
            <a:endParaRPr b="0" i="0" sz="3600" u="none" cap="none" strike="noStrike">
              <a:solidFill>
                <a:schemeClr val="dk1"/>
              </a:solidFill>
              <a:latin typeface="Calibri"/>
              <a:ea typeface="Calibri"/>
              <a:cs typeface="Calibri"/>
              <a:sym typeface="Calibri"/>
            </a:endParaRPr>
          </a:p>
        </p:txBody>
      </p:sp>
      <p:sp>
        <p:nvSpPr>
          <p:cNvPr id="260" name="Google Shape;260;g310f35cd4c7_0_205"/>
          <p:cNvSpPr/>
          <p:nvPr/>
        </p:nvSpPr>
        <p:spPr>
          <a:xfrm>
            <a:off x="6714906" y="98552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61" name="Google Shape;261;g310f35cd4c7_0_205"/>
          <p:cNvSpPr/>
          <p:nvPr/>
        </p:nvSpPr>
        <p:spPr>
          <a:xfrm>
            <a:off x="12574572" y="3670300"/>
            <a:ext cx="5347500" cy="7455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310f35cd4c7_0_205"/>
          <p:cNvSpPr/>
          <p:nvPr/>
        </p:nvSpPr>
        <p:spPr>
          <a:xfrm>
            <a:off x="12879410" y="5080000"/>
            <a:ext cx="4737600" cy="574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310f35cd4c7_0_205"/>
          <p:cNvSpPr/>
          <p:nvPr/>
        </p:nvSpPr>
        <p:spPr>
          <a:xfrm>
            <a:off x="12879410" y="5080000"/>
            <a:ext cx="4737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310f35cd4c7_0_205"/>
          <p:cNvSpPr/>
          <p:nvPr/>
        </p:nvSpPr>
        <p:spPr>
          <a:xfrm>
            <a:off x="12879410" y="5080000"/>
            <a:ext cx="4737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310f35cd4c7_0_205"/>
          <p:cNvSpPr/>
          <p:nvPr/>
        </p:nvSpPr>
        <p:spPr>
          <a:xfrm>
            <a:off x="12803200" y="5080000"/>
            <a:ext cx="4890000" cy="63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Squada One"/>
              <a:buNone/>
            </a:pPr>
            <a:r>
              <a:rPr b="0" i="0" lang="en-US" sz="3600" u="none" cap="none" strike="noStrike">
                <a:solidFill>
                  <a:srgbClr val="FFFFFF"/>
                </a:solidFill>
                <a:latin typeface="Squada One"/>
                <a:ea typeface="Squada One"/>
                <a:cs typeface="Squada One"/>
                <a:sym typeface="Squada One"/>
              </a:rPr>
              <a:t>Eclipse</a:t>
            </a:r>
            <a:endParaRPr b="0" i="0" sz="3600" u="none" cap="none" strike="noStrike">
              <a:solidFill>
                <a:schemeClr val="dk1"/>
              </a:solidFill>
              <a:latin typeface="Calibri"/>
              <a:ea typeface="Calibri"/>
              <a:cs typeface="Calibri"/>
              <a:sym typeface="Calibri"/>
            </a:endParaRPr>
          </a:p>
        </p:txBody>
      </p:sp>
      <p:sp>
        <p:nvSpPr>
          <p:cNvPr id="266" name="Google Shape;266;g310f35cd4c7_0_205"/>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7" name="Google Shape;267;g310f35cd4c7_0_205"/>
          <p:cNvPicPr preferRelativeResize="0"/>
          <p:nvPr/>
        </p:nvPicPr>
        <p:blipFill rotWithShape="1">
          <a:blip r:embed="rId7">
            <a:alphaModFix/>
          </a:blip>
          <a:srcRect b="0" l="0" r="0" t="0"/>
          <a:stretch/>
        </p:blipFill>
        <p:spPr>
          <a:xfrm>
            <a:off x="14435354" y="7137400"/>
            <a:ext cx="1625803" cy="1625600"/>
          </a:xfrm>
          <a:prstGeom prst="rect">
            <a:avLst/>
          </a:prstGeom>
          <a:noFill/>
          <a:ln>
            <a:noFill/>
          </a:ln>
        </p:spPr>
      </p:pic>
      <p:pic>
        <p:nvPicPr>
          <p:cNvPr descr=" " id="268" name="Google Shape;268;g310f35cd4c7_0_205"/>
          <p:cNvPicPr preferRelativeResize="0"/>
          <p:nvPr/>
        </p:nvPicPr>
        <p:blipFill rotWithShape="1">
          <a:blip r:embed="rId10">
            <a:alphaModFix/>
          </a:blip>
          <a:srcRect b="0" l="0" r="0" t="0"/>
          <a:stretch/>
        </p:blipFill>
        <p:spPr>
          <a:xfrm>
            <a:off x="14536942" y="7142162"/>
            <a:ext cx="1519452" cy="1519262"/>
          </a:xfrm>
          <a:prstGeom prst="rect">
            <a:avLst/>
          </a:prstGeom>
          <a:noFill/>
          <a:ln>
            <a:noFill/>
          </a:ln>
        </p:spPr>
      </p:pic>
      <p:sp>
        <p:nvSpPr>
          <p:cNvPr id="269" name="Google Shape;269;g310f35cd4c7_0_205"/>
          <p:cNvSpPr/>
          <p:nvPr/>
        </p:nvSpPr>
        <p:spPr>
          <a:xfrm>
            <a:off x="12879410" y="9169400"/>
            <a:ext cx="4737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310f35cd4c7_0_205"/>
          <p:cNvSpPr/>
          <p:nvPr/>
        </p:nvSpPr>
        <p:spPr>
          <a:xfrm>
            <a:off x="12879410" y="9169400"/>
            <a:ext cx="4737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310f35cd4c7_0_205"/>
          <p:cNvSpPr/>
          <p:nvPr/>
        </p:nvSpPr>
        <p:spPr>
          <a:xfrm>
            <a:off x="12803200" y="9169400"/>
            <a:ext cx="4890000" cy="63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Squada One"/>
              <a:buNone/>
            </a:pPr>
            <a:r>
              <a:rPr b="0" i="0" lang="en-US" sz="3600" u="none" cap="none" strike="noStrike">
                <a:solidFill>
                  <a:srgbClr val="FFFFFF"/>
                </a:solidFill>
                <a:latin typeface="Squada One"/>
                <a:ea typeface="Squada One"/>
                <a:cs typeface="Squada One"/>
                <a:sym typeface="Squada One"/>
              </a:rPr>
              <a:t>Quest</a:t>
            </a:r>
            <a:endParaRPr b="0" i="0" sz="3600" u="none" cap="none" strike="noStrike">
              <a:solidFill>
                <a:schemeClr val="dk1"/>
              </a:solidFill>
              <a:latin typeface="Calibri"/>
              <a:ea typeface="Calibri"/>
              <a:cs typeface="Calibri"/>
              <a:sym typeface="Calibri"/>
            </a:endParaRPr>
          </a:p>
        </p:txBody>
      </p:sp>
      <p:sp>
        <p:nvSpPr>
          <p:cNvPr id="272" name="Google Shape;272;g310f35cd4c7_0_205"/>
          <p:cNvSpPr/>
          <p:nvPr/>
        </p:nvSpPr>
        <p:spPr>
          <a:xfrm>
            <a:off x="12811668" y="98552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73" name="Google Shape;273;g310f35cd4c7_0_205"/>
          <p:cNvSpPr/>
          <p:nvPr/>
        </p:nvSpPr>
        <p:spPr>
          <a:xfrm>
            <a:off x="18671334" y="3670300"/>
            <a:ext cx="5347500" cy="7455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310f35cd4c7_0_205"/>
          <p:cNvSpPr/>
          <p:nvPr/>
        </p:nvSpPr>
        <p:spPr>
          <a:xfrm>
            <a:off x="18976172" y="5080000"/>
            <a:ext cx="4737600" cy="574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310f35cd4c7_0_205"/>
          <p:cNvSpPr/>
          <p:nvPr/>
        </p:nvSpPr>
        <p:spPr>
          <a:xfrm>
            <a:off x="18976172" y="5080000"/>
            <a:ext cx="4737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10f35cd4c7_0_205"/>
          <p:cNvSpPr/>
          <p:nvPr/>
        </p:nvSpPr>
        <p:spPr>
          <a:xfrm>
            <a:off x="18976172" y="5080000"/>
            <a:ext cx="4737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310f35cd4c7_0_205"/>
          <p:cNvSpPr/>
          <p:nvPr/>
        </p:nvSpPr>
        <p:spPr>
          <a:xfrm>
            <a:off x="18899962" y="5080000"/>
            <a:ext cx="4890000" cy="63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Squada One"/>
              <a:buNone/>
            </a:pPr>
            <a:r>
              <a:rPr b="0" i="0" lang="en-US" sz="3600" u="none" cap="none" strike="noStrike">
                <a:solidFill>
                  <a:srgbClr val="FFFFFF"/>
                </a:solidFill>
                <a:latin typeface="Squada One"/>
                <a:ea typeface="Squada One"/>
                <a:cs typeface="Squada One"/>
                <a:sym typeface="Squada One"/>
              </a:rPr>
              <a:t>Eclipse</a:t>
            </a:r>
            <a:endParaRPr b="0" i="0" sz="3600" u="none" cap="none" strike="noStrike">
              <a:solidFill>
                <a:schemeClr val="dk1"/>
              </a:solidFill>
              <a:latin typeface="Calibri"/>
              <a:ea typeface="Calibri"/>
              <a:cs typeface="Calibri"/>
              <a:sym typeface="Calibri"/>
            </a:endParaRPr>
          </a:p>
        </p:txBody>
      </p:sp>
      <p:sp>
        <p:nvSpPr>
          <p:cNvPr id="278" name="Google Shape;278;g310f35cd4c7_0_205"/>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9" name="Google Shape;279;g310f35cd4c7_0_205"/>
          <p:cNvPicPr preferRelativeResize="0"/>
          <p:nvPr/>
        </p:nvPicPr>
        <p:blipFill rotWithShape="1">
          <a:blip r:embed="rId7">
            <a:alphaModFix/>
          </a:blip>
          <a:srcRect b="0" l="0" r="0" t="0"/>
          <a:stretch/>
        </p:blipFill>
        <p:spPr>
          <a:xfrm>
            <a:off x="20532116" y="7137400"/>
            <a:ext cx="1625803" cy="1625600"/>
          </a:xfrm>
          <a:prstGeom prst="rect">
            <a:avLst/>
          </a:prstGeom>
          <a:noFill/>
          <a:ln>
            <a:noFill/>
          </a:ln>
        </p:spPr>
      </p:pic>
      <p:pic>
        <p:nvPicPr>
          <p:cNvPr descr=" " id="280" name="Google Shape;280;g310f35cd4c7_0_205"/>
          <p:cNvPicPr preferRelativeResize="0"/>
          <p:nvPr/>
        </p:nvPicPr>
        <p:blipFill rotWithShape="1">
          <a:blip r:embed="rId11">
            <a:alphaModFix/>
          </a:blip>
          <a:srcRect b="0" l="0" r="0" t="0"/>
          <a:stretch/>
        </p:blipFill>
        <p:spPr>
          <a:xfrm>
            <a:off x="20599860" y="7137400"/>
            <a:ext cx="1490319" cy="1625600"/>
          </a:xfrm>
          <a:prstGeom prst="rect">
            <a:avLst/>
          </a:prstGeom>
          <a:noFill/>
          <a:ln>
            <a:noFill/>
          </a:ln>
        </p:spPr>
      </p:pic>
      <p:sp>
        <p:nvSpPr>
          <p:cNvPr id="281" name="Google Shape;281;g310f35cd4c7_0_205"/>
          <p:cNvSpPr/>
          <p:nvPr/>
        </p:nvSpPr>
        <p:spPr>
          <a:xfrm>
            <a:off x="18976172" y="9169400"/>
            <a:ext cx="4737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310f35cd4c7_0_205"/>
          <p:cNvSpPr/>
          <p:nvPr/>
        </p:nvSpPr>
        <p:spPr>
          <a:xfrm>
            <a:off x="18976172" y="9169400"/>
            <a:ext cx="4737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310f35cd4c7_0_205"/>
          <p:cNvSpPr/>
          <p:nvPr/>
        </p:nvSpPr>
        <p:spPr>
          <a:xfrm>
            <a:off x="18899962" y="9169400"/>
            <a:ext cx="4890000" cy="63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Squada One"/>
              <a:buNone/>
            </a:pPr>
            <a:r>
              <a:rPr b="0" i="0" lang="en-US" sz="3600" u="none" cap="none" strike="noStrike">
                <a:solidFill>
                  <a:srgbClr val="FFFFFF"/>
                </a:solidFill>
                <a:latin typeface="Squada One"/>
                <a:ea typeface="Squada One"/>
                <a:cs typeface="Squada One"/>
                <a:sym typeface="Squada One"/>
              </a:rPr>
              <a:t>Quest</a:t>
            </a:r>
            <a:endParaRPr b="0" i="0" sz="3600" u="none" cap="none" strike="noStrike">
              <a:solidFill>
                <a:schemeClr val="dk1"/>
              </a:solidFill>
              <a:latin typeface="Calibri"/>
              <a:ea typeface="Calibri"/>
              <a:cs typeface="Calibri"/>
              <a:sym typeface="Calibri"/>
            </a:endParaRPr>
          </a:p>
        </p:txBody>
      </p:sp>
      <p:sp>
        <p:nvSpPr>
          <p:cNvPr id="284" name="Google Shape;284;g310f35cd4c7_0_205"/>
          <p:cNvSpPr/>
          <p:nvPr/>
        </p:nvSpPr>
        <p:spPr>
          <a:xfrm>
            <a:off x="18908430" y="98552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85" name="Google Shape;285;g310f35cd4c7_0_205"/>
          <p:cNvSpPr/>
          <p:nvPr/>
        </p:nvSpPr>
        <p:spPr>
          <a:xfrm>
            <a:off x="1994149" y="2146300"/>
            <a:ext cx="2133900" cy="2133600"/>
          </a:xfrm>
          <a:prstGeom prst="roundRect">
            <a:avLst>
              <a:gd fmla="val 198429" name="adj"/>
            </a:avLst>
          </a:prstGeom>
          <a:solidFill>
            <a:srgbClr val="9CBCBA"/>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310f35cd4c7_0_205"/>
          <p:cNvSpPr/>
          <p:nvPr/>
        </p:nvSpPr>
        <p:spPr>
          <a:xfrm>
            <a:off x="2826103" y="2673350"/>
            <a:ext cx="8088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S</a:t>
            </a:r>
            <a:endParaRPr b="0" i="0" sz="8000" u="none" cap="none" strike="noStrike">
              <a:solidFill>
                <a:schemeClr val="dk1"/>
              </a:solidFill>
              <a:latin typeface="Calibri"/>
              <a:ea typeface="Calibri"/>
              <a:cs typeface="Calibri"/>
              <a:sym typeface="Calibri"/>
            </a:endParaRPr>
          </a:p>
        </p:txBody>
      </p:sp>
      <p:sp>
        <p:nvSpPr>
          <p:cNvPr id="287" name="Google Shape;287;g310f35cd4c7_0_205"/>
          <p:cNvSpPr/>
          <p:nvPr/>
        </p:nvSpPr>
        <p:spPr>
          <a:xfrm>
            <a:off x="8090911" y="2146300"/>
            <a:ext cx="2133900" cy="2133600"/>
          </a:xfrm>
          <a:prstGeom prst="roundRect">
            <a:avLst>
              <a:gd fmla="val 198429" name="adj"/>
            </a:avLst>
          </a:prstGeom>
          <a:solidFill>
            <a:srgbClr val="9CBCBA"/>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310f35cd4c7_0_205"/>
          <p:cNvSpPr/>
          <p:nvPr/>
        </p:nvSpPr>
        <p:spPr>
          <a:xfrm>
            <a:off x="8795849" y="2673350"/>
            <a:ext cx="10626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W</a:t>
            </a:r>
            <a:endParaRPr b="0" i="0" sz="8000" u="none" cap="none" strike="noStrike">
              <a:solidFill>
                <a:schemeClr val="dk1"/>
              </a:solidFill>
              <a:latin typeface="Calibri"/>
              <a:ea typeface="Calibri"/>
              <a:cs typeface="Calibri"/>
              <a:sym typeface="Calibri"/>
            </a:endParaRPr>
          </a:p>
        </p:txBody>
      </p:sp>
      <p:sp>
        <p:nvSpPr>
          <p:cNvPr id="289" name="Google Shape;289;g310f35cd4c7_0_205"/>
          <p:cNvSpPr/>
          <p:nvPr/>
        </p:nvSpPr>
        <p:spPr>
          <a:xfrm>
            <a:off x="14187673" y="2146300"/>
            <a:ext cx="2133900" cy="2133600"/>
          </a:xfrm>
          <a:prstGeom prst="roundRect">
            <a:avLst>
              <a:gd fmla="val 198429" name="adj"/>
            </a:avLst>
          </a:prstGeom>
          <a:solidFill>
            <a:srgbClr val="9CBCBA"/>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310f35cd4c7_0_205"/>
          <p:cNvSpPr/>
          <p:nvPr/>
        </p:nvSpPr>
        <p:spPr>
          <a:xfrm>
            <a:off x="15006926" y="2673350"/>
            <a:ext cx="8340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O</a:t>
            </a:r>
            <a:endParaRPr b="0" i="0" sz="8000" u="none" cap="none" strike="noStrike">
              <a:solidFill>
                <a:schemeClr val="dk1"/>
              </a:solidFill>
              <a:latin typeface="Calibri"/>
              <a:ea typeface="Calibri"/>
              <a:cs typeface="Calibri"/>
              <a:sym typeface="Calibri"/>
            </a:endParaRPr>
          </a:p>
        </p:txBody>
      </p:sp>
      <p:sp>
        <p:nvSpPr>
          <p:cNvPr id="291" name="Google Shape;291;g310f35cd4c7_0_205"/>
          <p:cNvSpPr/>
          <p:nvPr/>
        </p:nvSpPr>
        <p:spPr>
          <a:xfrm>
            <a:off x="20284435" y="2146300"/>
            <a:ext cx="2133900" cy="2133600"/>
          </a:xfrm>
          <a:prstGeom prst="roundRect">
            <a:avLst>
              <a:gd fmla="val 198429" name="adj"/>
            </a:avLst>
          </a:prstGeom>
          <a:solidFill>
            <a:srgbClr val="9CBCBA"/>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310f35cd4c7_0_205"/>
          <p:cNvSpPr/>
          <p:nvPr/>
        </p:nvSpPr>
        <p:spPr>
          <a:xfrm>
            <a:off x="21154494" y="2673350"/>
            <a:ext cx="7326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297" name="Shape 297"/>
        <p:cNvGrpSpPr/>
        <p:nvPr/>
      </p:nvGrpSpPr>
      <p:grpSpPr>
        <a:xfrm>
          <a:off x="0" y="0"/>
          <a:ext cx="0" cy="0"/>
          <a:chOff x="0" y="0"/>
          <a:chExt cx="0" cy="0"/>
        </a:xfrm>
      </p:grpSpPr>
      <p:sp>
        <p:nvSpPr>
          <p:cNvPr id="298" name="Google Shape;298;g310f35cd4c7_0_271"/>
          <p:cNvSpPr/>
          <p:nvPr/>
        </p:nvSpPr>
        <p:spPr>
          <a:xfrm>
            <a:off x="0" y="0"/>
            <a:ext cx="24387000" cy="13716000"/>
          </a:xfrm>
          <a:prstGeom prst="rect">
            <a:avLst/>
          </a:prstGeom>
          <a:solidFill>
            <a:srgbClr val="FFEF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9" name="Google Shape;299;g310f35cd4c7_0_271"/>
          <p:cNvPicPr preferRelativeResize="0"/>
          <p:nvPr/>
        </p:nvPicPr>
        <p:blipFill rotWithShape="1">
          <a:blip r:embed="rId3">
            <a:alphaModFix/>
          </a:blip>
          <a:srcRect b="0" l="0" r="0" t="0"/>
          <a:stretch/>
        </p:blipFill>
        <p:spPr>
          <a:xfrm>
            <a:off x="0" y="0"/>
            <a:ext cx="7582848" cy="13716000"/>
          </a:xfrm>
          <a:prstGeom prst="rect">
            <a:avLst/>
          </a:prstGeom>
          <a:noFill/>
          <a:ln>
            <a:noFill/>
          </a:ln>
        </p:spPr>
      </p:pic>
      <p:pic>
        <p:nvPicPr>
          <p:cNvPr descr=" " id="300" name="Google Shape;300;g310f35cd4c7_0_271"/>
          <p:cNvPicPr preferRelativeResize="0"/>
          <p:nvPr/>
        </p:nvPicPr>
        <p:blipFill rotWithShape="1">
          <a:blip r:embed="rId4">
            <a:alphaModFix/>
          </a:blip>
          <a:srcRect b="0" l="0" r="0" t="0"/>
          <a:stretch/>
        </p:blipFill>
        <p:spPr>
          <a:xfrm>
            <a:off x="19484235" y="0"/>
            <a:ext cx="4902813" cy="13716000"/>
          </a:xfrm>
          <a:prstGeom prst="rect">
            <a:avLst/>
          </a:prstGeom>
          <a:noFill/>
          <a:ln>
            <a:noFill/>
          </a:ln>
        </p:spPr>
      </p:pic>
      <p:sp>
        <p:nvSpPr>
          <p:cNvPr id="301" name="Google Shape;301;g310f35cd4c7_0_2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2" name="Google Shape;302;g310f35cd4c7_0_27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303" name="Google Shape;303;g310f35cd4c7_0_271"/>
          <p:cNvPicPr preferRelativeResize="0"/>
          <p:nvPr/>
        </p:nvPicPr>
        <p:blipFill rotWithShape="1">
          <a:blip r:embed="rId6">
            <a:alphaModFix/>
          </a:blip>
          <a:srcRect b="0" l="0" r="0" t="0"/>
          <a:stretch/>
        </p:blipFill>
        <p:spPr>
          <a:xfrm>
            <a:off x="685886" y="1244600"/>
            <a:ext cx="12091911" cy="11226800"/>
          </a:xfrm>
          <a:prstGeom prst="rect">
            <a:avLst/>
          </a:prstGeom>
          <a:noFill/>
          <a:ln>
            <a:noFill/>
          </a:ln>
        </p:spPr>
      </p:pic>
      <p:sp>
        <p:nvSpPr>
          <p:cNvPr id="304" name="Google Shape;304;g310f35cd4c7_0_271"/>
          <p:cNvSpPr/>
          <p:nvPr/>
        </p:nvSpPr>
        <p:spPr>
          <a:xfrm>
            <a:off x="13476384" y="1930400"/>
            <a:ext cx="5474400" cy="1689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310f35cd4c7_0_271"/>
          <p:cNvSpPr/>
          <p:nvPr/>
        </p:nvSpPr>
        <p:spPr>
          <a:xfrm>
            <a:off x="14238480" y="2114948"/>
            <a:ext cx="42888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Some Data</a:t>
            </a:r>
            <a:endParaRPr b="0" i="0" sz="8000" u="none" cap="none" strike="noStrike">
              <a:solidFill>
                <a:schemeClr val="dk1"/>
              </a:solidFill>
              <a:latin typeface="Calibri"/>
              <a:ea typeface="Calibri"/>
              <a:cs typeface="Calibri"/>
              <a:sym typeface="Calibri"/>
            </a:endParaRPr>
          </a:p>
        </p:txBody>
      </p:sp>
      <p:sp>
        <p:nvSpPr>
          <p:cNvPr id="306" name="Google Shape;306;g310f35cd4c7_0_271"/>
          <p:cNvSpPr/>
          <p:nvPr/>
        </p:nvSpPr>
        <p:spPr>
          <a:xfrm>
            <a:off x="13476384" y="5029200"/>
            <a:ext cx="85737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310f35cd4c7_0_271"/>
          <p:cNvSpPr/>
          <p:nvPr/>
        </p:nvSpPr>
        <p:spPr>
          <a:xfrm>
            <a:off x="13476384" y="5029200"/>
            <a:ext cx="85737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310f35cd4c7_0_271"/>
          <p:cNvSpPr/>
          <p:nvPr/>
        </p:nvSpPr>
        <p:spPr>
          <a:xfrm>
            <a:off x="13476384" y="5029200"/>
            <a:ext cx="3188100" cy="1689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310f35cd4c7_0_271"/>
          <p:cNvSpPr/>
          <p:nvPr/>
        </p:nvSpPr>
        <p:spPr>
          <a:xfrm>
            <a:off x="14238480" y="5213748"/>
            <a:ext cx="20025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70%</a:t>
            </a:r>
            <a:endParaRPr b="0" i="0" sz="8000" u="none" cap="none" strike="noStrike">
              <a:solidFill>
                <a:schemeClr val="dk1"/>
              </a:solidFill>
              <a:latin typeface="Calibri"/>
              <a:ea typeface="Calibri"/>
              <a:cs typeface="Calibri"/>
              <a:sym typeface="Calibri"/>
            </a:endParaRPr>
          </a:p>
        </p:txBody>
      </p:sp>
      <p:sp>
        <p:nvSpPr>
          <p:cNvPr id="310" name="Google Shape;310;g310f35cd4c7_0_271"/>
          <p:cNvSpPr/>
          <p:nvPr/>
        </p:nvSpPr>
        <p:spPr>
          <a:xfrm>
            <a:off x="16867708" y="5099050"/>
            <a:ext cx="51822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310f35cd4c7_0_271"/>
          <p:cNvSpPr/>
          <p:nvPr/>
        </p:nvSpPr>
        <p:spPr>
          <a:xfrm>
            <a:off x="16867708" y="5099050"/>
            <a:ext cx="53346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Enchanted Creatures</a:t>
            </a:r>
            <a:endParaRPr b="0" i="0" sz="3600" u="none" cap="none" strike="noStrike">
              <a:solidFill>
                <a:schemeClr val="dk1"/>
              </a:solidFill>
              <a:latin typeface="Calibri"/>
              <a:ea typeface="Calibri"/>
              <a:cs typeface="Calibri"/>
              <a:sym typeface="Calibri"/>
            </a:endParaRPr>
          </a:p>
        </p:txBody>
      </p:sp>
      <p:sp>
        <p:nvSpPr>
          <p:cNvPr id="312" name="Google Shape;312;g310f35cd4c7_0_271"/>
          <p:cNvSpPr/>
          <p:nvPr/>
        </p:nvSpPr>
        <p:spPr>
          <a:xfrm>
            <a:off x="16867708" y="5683250"/>
            <a:ext cx="53178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313" name="Google Shape;313;g310f35cd4c7_0_271"/>
          <p:cNvSpPr/>
          <p:nvPr/>
        </p:nvSpPr>
        <p:spPr>
          <a:xfrm>
            <a:off x="13476384" y="7327900"/>
            <a:ext cx="85737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310f35cd4c7_0_271"/>
          <p:cNvSpPr/>
          <p:nvPr/>
        </p:nvSpPr>
        <p:spPr>
          <a:xfrm>
            <a:off x="13476384" y="7327900"/>
            <a:ext cx="3238800" cy="1689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310f35cd4c7_0_271"/>
          <p:cNvSpPr/>
          <p:nvPr/>
        </p:nvSpPr>
        <p:spPr>
          <a:xfrm>
            <a:off x="14238480" y="7512448"/>
            <a:ext cx="20535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60%</a:t>
            </a:r>
            <a:endParaRPr b="0" i="0" sz="8000" u="none" cap="none" strike="noStrike">
              <a:solidFill>
                <a:schemeClr val="dk1"/>
              </a:solidFill>
              <a:latin typeface="Calibri"/>
              <a:ea typeface="Calibri"/>
              <a:cs typeface="Calibri"/>
              <a:sym typeface="Calibri"/>
            </a:endParaRPr>
          </a:p>
        </p:txBody>
      </p:sp>
      <p:sp>
        <p:nvSpPr>
          <p:cNvPr id="316" name="Google Shape;316;g310f35cd4c7_0_271"/>
          <p:cNvSpPr/>
          <p:nvPr/>
        </p:nvSpPr>
        <p:spPr>
          <a:xfrm>
            <a:off x="16918515" y="7639050"/>
            <a:ext cx="51315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310f35cd4c7_0_271"/>
          <p:cNvSpPr/>
          <p:nvPr/>
        </p:nvSpPr>
        <p:spPr>
          <a:xfrm>
            <a:off x="16918515" y="7639050"/>
            <a:ext cx="5283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Magic-Wielding Individuals</a:t>
            </a:r>
            <a:endParaRPr b="0" i="0" sz="3600" u="none" cap="none" strike="noStrike">
              <a:solidFill>
                <a:schemeClr val="dk1"/>
              </a:solidFill>
              <a:latin typeface="Calibri"/>
              <a:ea typeface="Calibri"/>
              <a:cs typeface="Calibri"/>
              <a:sym typeface="Calibri"/>
            </a:endParaRPr>
          </a:p>
        </p:txBody>
      </p:sp>
      <p:sp>
        <p:nvSpPr>
          <p:cNvPr id="318" name="Google Shape;318;g310f35cd4c7_0_271"/>
          <p:cNvSpPr/>
          <p:nvPr/>
        </p:nvSpPr>
        <p:spPr>
          <a:xfrm>
            <a:off x="16918515" y="8223250"/>
            <a:ext cx="5266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319" name="Google Shape;319;g310f35cd4c7_0_271"/>
          <p:cNvSpPr/>
          <p:nvPr/>
        </p:nvSpPr>
        <p:spPr>
          <a:xfrm>
            <a:off x="13476384" y="9626600"/>
            <a:ext cx="85737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310f35cd4c7_0_271"/>
          <p:cNvSpPr/>
          <p:nvPr/>
        </p:nvSpPr>
        <p:spPr>
          <a:xfrm>
            <a:off x="13476384" y="9626600"/>
            <a:ext cx="3226200" cy="1689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310f35cd4c7_0_271"/>
          <p:cNvSpPr/>
          <p:nvPr/>
        </p:nvSpPr>
        <p:spPr>
          <a:xfrm>
            <a:off x="14238480" y="9811148"/>
            <a:ext cx="20406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90%</a:t>
            </a:r>
            <a:endParaRPr b="0" i="0" sz="8000" u="none" cap="none" strike="noStrike">
              <a:solidFill>
                <a:schemeClr val="dk1"/>
              </a:solidFill>
              <a:latin typeface="Calibri"/>
              <a:ea typeface="Calibri"/>
              <a:cs typeface="Calibri"/>
              <a:sym typeface="Calibri"/>
            </a:endParaRPr>
          </a:p>
        </p:txBody>
      </p:sp>
      <p:sp>
        <p:nvSpPr>
          <p:cNvPr id="322" name="Google Shape;322;g310f35cd4c7_0_271"/>
          <p:cNvSpPr/>
          <p:nvPr/>
        </p:nvSpPr>
        <p:spPr>
          <a:xfrm>
            <a:off x="16905813" y="9696450"/>
            <a:ext cx="51441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310f35cd4c7_0_271"/>
          <p:cNvSpPr/>
          <p:nvPr/>
        </p:nvSpPr>
        <p:spPr>
          <a:xfrm>
            <a:off x="16905813" y="9696450"/>
            <a:ext cx="52965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Spells Cast</a:t>
            </a:r>
            <a:endParaRPr b="0" i="0" sz="3600" u="none" cap="none" strike="noStrike">
              <a:solidFill>
                <a:schemeClr val="dk1"/>
              </a:solidFill>
              <a:latin typeface="Calibri"/>
              <a:ea typeface="Calibri"/>
              <a:cs typeface="Calibri"/>
              <a:sym typeface="Calibri"/>
            </a:endParaRPr>
          </a:p>
        </p:txBody>
      </p:sp>
      <p:sp>
        <p:nvSpPr>
          <p:cNvPr id="324" name="Google Shape;324;g310f35cd4c7_0_271"/>
          <p:cNvSpPr/>
          <p:nvPr/>
        </p:nvSpPr>
        <p:spPr>
          <a:xfrm>
            <a:off x="16905813" y="10280650"/>
            <a:ext cx="5279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329" name="Shape 329"/>
        <p:cNvGrpSpPr/>
        <p:nvPr/>
      </p:nvGrpSpPr>
      <p:grpSpPr>
        <a:xfrm>
          <a:off x="0" y="0"/>
          <a:ext cx="0" cy="0"/>
          <a:chOff x="0" y="0"/>
          <a:chExt cx="0" cy="0"/>
        </a:xfrm>
      </p:grpSpPr>
      <p:sp>
        <p:nvSpPr>
          <p:cNvPr id="330" name="Google Shape;330;g310f35cd4c7_0_302"/>
          <p:cNvSpPr/>
          <p:nvPr/>
        </p:nvSpPr>
        <p:spPr>
          <a:xfrm>
            <a:off x="0" y="0"/>
            <a:ext cx="24387000" cy="13716000"/>
          </a:xfrm>
          <a:prstGeom prst="rect">
            <a:avLst/>
          </a:prstGeom>
          <a:solidFill>
            <a:srgbClr val="ADD6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1" name="Google Shape;331;g310f35cd4c7_0_302"/>
          <p:cNvPicPr preferRelativeResize="0"/>
          <p:nvPr/>
        </p:nvPicPr>
        <p:blipFill rotWithShape="1">
          <a:blip r:embed="rId3">
            <a:alphaModFix/>
          </a:blip>
          <a:srcRect b="0" l="0" r="0" t="0"/>
          <a:stretch/>
        </p:blipFill>
        <p:spPr>
          <a:xfrm>
            <a:off x="5122690" y="0"/>
            <a:ext cx="19264356" cy="13716000"/>
          </a:xfrm>
          <a:prstGeom prst="rect">
            <a:avLst/>
          </a:prstGeom>
          <a:noFill/>
          <a:ln>
            <a:noFill/>
          </a:ln>
        </p:spPr>
      </p:pic>
      <p:sp>
        <p:nvSpPr>
          <p:cNvPr id="332" name="Google Shape;332;g310f35cd4c7_0_3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3" name="Google Shape;333;g310f35cd4c7_0_30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4" name="Google Shape;334;g310f35cd4c7_0_302"/>
          <p:cNvSpPr/>
          <p:nvPr/>
        </p:nvSpPr>
        <p:spPr>
          <a:xfrm>
            <a:off x="4305838" y="3403600"/>
            <a:ext cx="15762600" cy="638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310f35cd4c7_0_302"/>
          <p:cNvSpPr/>
          <p:nvPr/>
        </p:nvSpPr>
        <p:spPr>
          <a:xfrm>
            <a:off x="4305838" y="3403600"/>
            <a:ext cx="15762600" cy="501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310f35cd4c7_0_302"/>
          <p:cNvSpPr/>
          <p:nvPr/>
        </p:nvSpPr>
        <p:spPr>
          <a:xfrm>
            <a:off x="6922365" y="3403600"/>
            <a:ext cx="10529700" cy="38355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310f35cd4c7_0_302"/>
          <p:cNvSpPr/>
          <p:nvPr/>
        </p:nvSpPr>
        <p:spPr>
          <a:xfrm>
            <a:off x="7684460" y="3515997"/>
            <a:ext cx="10021500" cy="424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quada One"/>
              <a:buNone/>
            </a:pPr>
            <a:r>
              <a:rPr b="0" i="0" lang="en-US" sz="24000" u="none" cap="none" strike="noStrike">
                <a:solidFill>
                  <a:srgbClr val="FFFFFF"/>
                </a:solidFill>
                <a:latin typeface="Squada One"/>
                <a:ea typeface="Squada One"/>
                <a:cs typeface="Squada One"/>
                <a:sym typeface="Squada One"/>
              </a:rPr>
              <a:t>234,567</a:t>
            </a:r>
            <a:endParaRPr b="0" i="0" sz="24000" u="none" cap="none" strike="noStrike">
              <a:solidFill>
                <a:schemeClr val="dk1"/>
              </a:solidFill>
              <a:latin typeface="Calibri"/>
              <a:ea typeface="Calibri"/>
              <a:cs typeface="Calibri"/>
              <a:sym typeface="Calibri"/>
            </a:endParaRPr>
          </a:p>
        </p:txBody>
      </p:sp>
      <p:sp>
        <p:nvSpPr>
          <p:cNvPr id="338" name="Google Shape;338;g310f35cd4c7_0_302"/>
          <p:cNvSpPr/>
          <p:nvPr/>
        </p:nvSpPr>
        <p:spPr>
          <a:xfrm>
            <a:off x="4170355" y="74422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39" name="Google Shape;339;g310f35cd4c7_0_302"/>
          <p:cNvSpPr/>
          <p:nvPr/>
        </p:nvSpPr>
        <p:spPr>
          <a:xfrm>
            <a:off x="7483352" y="88265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344" name="Shape 344"/>
        <p:cNvGrpSpPr/>
        <p:nvPr/>
      </p:nvGrpSpPr>
      <p:grpSpPr>
        <a:xfrm>
          <a:off x="0" y="0"/>
          <a:ext cx="0" cy="0"/>
          <a:chOff x="0" y="0"/>
          <a:chExt cx="0" cy="0"/>
        </a:xfrm>
      </p:grpSpPr>
      <p:sp>
        <p:nvSpPr>
          <p:cNvPr id="345" name="Google Shape;345;g310f35cd4c7_0_316"/>
          <p:cNvSpPr/>
          <p:nvPr/>
        </p:nvSpPr>
        <p:spPr>
          <a:xfrm>
            <a:off x="0" y="0"/>
            <a:ext cx="24387000" cy="13716000"/>
          </a:xfrm>
          <a:prstGeom prst="rect">
            <a:avLst/>
          </a:prstGeom>
          <a:solidFill>
            <a:srgbClr val="FFC5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6" name="Google Shape;346;g310f35cd4c7_0_316"/>
          <p:cNvPicPr preferRelativeResize="0"/>
          <p:nvPr/>
        </p:nvPicPr>
        <p:blipFill rotWithShape="1">
          <a:blip r:embed="rId3">
            <a:alphaModFix/>
          </a:blip>
          <a:srcRect b="0" l="0" r="0" t="0"/>
          <a:stretch/>
        </p:blipFill>
        <p:spPr>
          <a:xfrm>
            <a:off x="0" y="0"/>
            <a:ext cx="8319540" cy="8851900"/>
          </a:xfrm>
          <a:prstGeom prst="rect">
            <a:avLst/>
          </a:prstGeom>
          <a:noFill/>
          <a:ln>
            <a:noFill/>
          </a:ln>
        </p:spPr>
      </p:pic>
      <p:pic>
        <p:nvPicPr>
          <p:cNvPr descr=" " id="347" name="Google Shape;347;g310f35cd4c7_0_316"/>
          <p:cNvPicPr preferRelativeResize="0"/>
          <p:nvPr/>
        </p:nvPicPr>
        <p:blipFill rotWithShape="1">
          <a:blip r:embed="rId4">
            <a:alphaModFix/>
          </a:blip>
          <a:srcRect b="0" l="0" r="0" t="0"/>
          <a:stretch/>
        </p:blipFill>
        <p:spPr>
          <a:xfrm>
            <a:off x="9559483" y="4559647"/>
            <a:ext cx="14827564" cy="9156352"/>
          </a:xfrm>
          <a:prstGeom prst="rect">
            <a:avLst/>
          </a:prstGeom>
          <a:noFill/>
          <a:ln>
            <a:noFill/>
          </a:ln>
        </p:spPr>
      </p:pic>
      <p:sp>
        <p:nvSpPr>
          <p:cNvPr id="348" name="Google Shape;348;g310f35cd4c7_0_3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9" name="Google Shape;349;g310f35cd4c7_0_3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0" name="Google Shape;350;g310f35cd4c7_0_316"/>
          <p:cNvSpPr/>
          <p:nvPr/>
        </p:nvSpPr>
        <p:spPr>
          <a:xfrm>
            <a:off x="3391324" y="2476500"/>
            <a:ext cx="7875000" cy="311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310f35cd4c7_0_316"/>
          <p:cNvSpPr/>
          <p:nvPr/>
        </p:nvSpPr>
        <p:spPr>
          <a:xfrm>
            <a:off x="3626303" y="2476500"/>
            <a:ext cx="7404900" cy="23241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310f35cd4c7_0_316"/>
          <p:cNvSpPr/>
          <p:nvPr/>
        </p:nvSpPr>
        <p:spPr>
          <a:xfrm>
            <a:off x="3846464" y="2588897"/>
            <a:ext cx="6422700" cy="2256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Squada One"/>
              <a:buNone/>
            </a:pPr>
            <a:r>
              <a:rPr b="0" i="0" lang="en-US" sz="12800" u="none" cap="none" strike="noStrike">
                <a:solidFill>
                  <a:srgbClr val="FFFFFF"/>
                </a:solidFill>
                <a:latin typeface="Squada One"/>
                <a:ea typeface="Squada One"/>
                <a:cs typeface="Squada One"/>
                <a:sym typeface="Squada One"/>
              </a:rPr>
              <a:t>233 Coins</a:t>
            </a:r>
            <a:endParaRPr b="0" i="0" sz="12800" u="none" cap="none" strike="noStrike">
              <a:solidFill>
                <a:schemeClr val="dk1"/>
              </a:solidFill>
              <a:latin typeface="Calibri"/>
              <a:ea typeface="Calibri"/>
              <a:cs typeface="Calibri"/>
              <a:sym typeface="Calibri"/>
            </a:endParaRPr>
          </a:p>
        </p:txBody>
      </p:sp>
      <p:sp>
        <p:nvSpPr>
          <p:cNvPr id="353" name="Google Shape;353;g310f35cd4c7_0_316"/>
          <p:cNvSpPr/>
          <p:nvPr/>
        </p:nvSpPr>
        <p:spPr>
          <a:xfrm>
            <a:off x="3391324" y="51054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310f35cd4c7_0_316"/>
          <p:cNvSpPr/>
          <p:nvPr/>
        </p:nvSpPr>
        <p:spPr>
          <a:xfrm>
            <a:off x="3323582" y="51054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55" name="Google Shape;355;g310f35cd4c7_0_316"/>
          <p:cNvSpPr/>
          <p:nvPr/>
        </p:nvSpPr>
        <p:spPr>
          <a:xfrm>
            <a:off x="3391324" y="7226300"/>
            <a:ext cx="7875000" cy="311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310f35cd4c7_0_316"/>
          <p:cNvSpPr/>
          <p:nvPr/>
        </p:nvSpPr>
        <p:spPr>
          <a:xfrm>
            <a:off x="3537392" y="7226300"/>
            <a:ext cx="7582800" cy="23241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310f35cd4c7_0_316"/>
          <p:cNvSpPr/>
          <p:nvPr/>
        </p:nvSpPr>
        <p:spPr>
          <a:xfrm>
            <a:off x="3757553" y="7338697"/>
            <a:ext cx="6600600" cy="2256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Squada One"/>
              <a:buNone/>
            </a:pPr>
            <a:r>
              <a:rPr b="0" i="0" lang="en-US" sz="12800" u="none" cap="none" strike="noStrike">
                <a:solidFill>
                  <a:srgbClr val="FFFFFF"/>
                </a:solidFill>
                <a:latin typeface="Squada One"/>
                <a:ea typeface="Squada One"/>
                <a:cs typeface="Squada One"/>
                <a:sym typeface="Squada One"/>
              </a:rPr>
              <a:t>456 Hours</a:t>
            </a:r>
            <a:endParaRPr b="0" i="0" sz="12800" u="none" cap="none" strike="noStrike">
              <a:solidFill>
                <a:schemeClr val="dk1"/>
              </a:solidFill>
              <a:latin typeface="Calibri"/>
              <a:ea typeface="Calibri"/>
              <a:cs typeface="Calibri"/>
              <a:sym typeface="Calibri"/>
            </a:endParaRPr>
          </a:p>
        </p:txBody>
      </p:sp>
      <p:sp>
        <p:nvSpPr>
          <p:cNvPr id="358" name="Google Shape;358;g310f35cd4c7_0_316"/>
          <p:cNvSpPr/>
          <p:nvPr/>
        </p:nvSpPr>
        <p:spPr>
          <a:xfrm>
            <a:off x="3391324" y="98552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310f35cd4c7_0_316"/>
          <p:cNvSpPr/>
          <p:nvPr/>
        </p:nvSpPr>
        <p:spPr>
          <a:xfrm>
            <a:off x="3323582" y="98552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60" name="Google Shape;360;g310f35cd4c7_0_316"/>
          <p:cNvSpPr/>
          <p:nvPr/>
        </p:nvSpPr>
        <p:spPr>
          <a:xfrm>
            <a:off x="13552594" y="2476500"/>
            <a:ext cx="7875000" cy="311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310f35cd4c7_0_316"/>
          <p:cNvSpPr/>
          <p:nvPr/>
        </p:nvSpPr>
        <p:spPr>
          <a:xfrm>
            <a:off x="15349868" y="2476500"/>
            <a:ext cx="4280400" cy="23241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310f35cd4c7_0_316"/>
          <p:cNvSpPr/>
          <p:nvPr/>
        </p:nvSpPr>
        <p:spPr>
          <a:xfrm>
            <a:off x="15570029" y="2588897"/>
            <a:ext cx="3298200" cy="2256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Squada One"/>
              <a:buNone/>
            </a:pPr>
            <a:r>
              <a:rPr b="0" i="0" lang="en-US" sz="12800" u="none" cap="none" strike="noStrike">
                <a:solidFill>
                  <a:srgbClr val="FFFFFF"/>
                </a:solidFill>
                <a:latin typeface="Squada One"/>
                <a:ea typeface="Squada One"/>
                <a:cs typeface="Squada One"/>
                <a:sym typeface="Squada One"/>
              </a:rPr>
              <a:t>85%</a:t>
            </a:r>
            <a:endParaRPr b="0" i="0" sz="12800" u="none" cap="none" strike="noStrike">
              <a:solidFill>
                <a:schemeClr val="dk1"/>
              </a:solidFill>
              <a:latin typeface="Calibri"/>
              <a:ea typeface="Calibri"/>
              <a:cs typeface="Calibri"/>
              <a:sym typeface="Calibri"/>
            </a:endParaRPr>
          </a:p>
        </p:txBody>
      </p:sp>
      <p:sp>
        <p:nvSpPr>
          <p:cNvPr id="363" name="Google Shape;363;g310f35cd4c7_0_316"/>
          <p:cNvSpPr/>
          <p:nvPr/>
        </p:nvSpPr>
        <p:spPr>
          <a:xfrm>
            <a:off x="13552594" y="51054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310f35cd4c7_0_316"/>
          <p:cNvSpPr/>
          <p:nvPr/>
        </p:nvSpPr>
        <p:spPr>
          <a:xfrm>
            <a:off x="13484852" y="51054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65" name="Google Shape;365;g310f35cd4c7_0_316"/>
          <p:cNvSpPr/>
          <p:nvPr/>
        </p:nvSpPr>
        <p:spPr>
          <a:xfrm>
            <a:off x="13552594" y="7226300"/>
            <a:ext cx="7875000" cy="311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310f35cd4c7_0_316"/>
          <p:cNvSpPr/>
          <p:nvPr/>
        </p:nvSpPr>
        <p:spPr>
          <a:xfrm>
            <a:off x="14536967" y="7226300"/>
            <a:ext cx="5906100" cy="23241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310f35cd4c7_0_316"/>
          <p:cNvSpPr/>
          <p:nvPr/>
        </p:nvSpPr>
        <p:spPr>
          <a:xfrm>
            <a:off x="14757128" y="7338697"/>
            <a:ext cx="4923900" cy="2256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Squada One"/>
              <a:buNone/>
            </a:pPr>
            <a:r>
              <a:rPr b="0" i="0" lang="en-US" sz="12800" u="none" cap="none" strike="noStrike">
                <a:solidFill>
                  <a:srgbClr val="FFFFFF"/>
                </a:solidFill>
                <a:latin typeface="Squada One"/>
                <a:ea typeface="Squada One"/>
                <a:cs typeface="Squada One"/>
                <a:sym typeface="Squada One"/>
              </a:rPr>
              <a:t>674 Km</a:t>
            </a:r>
            <a:endParaRPr b="0" i="0" sz="12800" u="none" cap="none" strike="noStrike">
              <a:solidFill>
                <a:schemeClr val="dk1"/>
              </a:solidFill>
              <a:latin typeface="Calibri"/>
              <a:ea typeface="Calibri"/>
              <a:cs typeface="Calibri"/>
              <a:sym typeface="Calibri"/>
            </a:endParaRPr>
          </a:p>
        </p:txBody>
      </p:sp>
      <p:sp>
        <p:nvSpPr>
          <p:cNvPr id="368" name="Google Shape;368;g310f35cd4c7_0_316"/>
          <p:cNvSpPr/>
          <p:nvPr/>
        </p:nvSpPr>
        <p:spPr>
          <a:xfrm>
            <a:off x="13552594" y="98552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310f35cd4c7_0_316"/>
          <p:cNvSpPr/>
          <p:nvPr/>
        </p:nvSpPr>
        <p:spPr>
          <a:xfrm>
            <a:off x="13484852" y="98552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374" name="Shape 374"/>
        <p:cNvGrpSpPr/>
        <p:nvPr/>
      </p:nvGrpSpPr>
      <p:grpSpPr>
        <a:xfrm>
          <a:off x="0" y="0"/>
          <a:ext cx="0" cy="0"/>
          <a:chOff x="0" y="0"/>
          <a:chExt cx="0" cy="0"/>
        </a:xfrm>
      </p:grpSpPr>
      <p:sp>
        <p:nvSpPr>
          <p:cNvPr id="375" name="Google Shape;375;g310f35cd4c7_0_345"/>
          <p:cNvSpPr/>
          <p:nvPr/>
        </p:nvSpPr>
        <p:spPr>
          <a:xfrm>
            <a:off x="0" y="-50800"/>
            <a:ext cx="24387000" cy="13716000"/>
          </a:xfrm>
          <a:prstGeom prst="rect">
            <a:avLst/>
          </a:prstGeom>
          <a:solidFill>
            <a:srgbClr val="DDE3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6" name="Google Shape;376;g310f35cd4c7_0_345"/>
          <p:cNvPicPr preferRelativeResize="0"/>
          <p:nvPr/>
        </p:nvPicPr>
        <p:blipFill rotWithShape="1">
          <a:blip r:embed="rId3">
            <a:alphaModFix/>
          </a:blip>
          <a:srcRect b="0" l="0" r="0" t="0"/>
          <a:stretch/>
        </p:blipFill>
        <p:spPr>
          <a:xfrm>
            <a:off x="10682035" y="0"/>
            <a:ext cx="13705013" cy="12776200"/>
          </a:xfrm>
          <a:prstGeom prst="rect">
            <a:avLst/>
          </a:prstGeom>
          <a:noFill/>
          <a:ln>
            <a:noFill/>
          </a:ln>
        </p:spPr>
      </p:pic>
      <p:pic>
        <p:nvPicPr>
          <p:cNvPr descr=" " id="377" name="Google Shape;377;g310f35cd4c7_0_345"/>
          <p:cNvPicPr preferRelativeResize="0"/>
          <p:nvPr/>
        </p:nvPicPr>
        <p:blipFill rotWithShape="1">
          <a:blip r:embed="rId4">
            <a:alphaModFix/>
          </a:blip>
          <a:srcRect b="0" l="0" r="0" t="0"/>
          <a:stretch/>
        </p:blipFill>
        <p:spPr>
          <a:xfrm>
            <a:off x="0" y="5016500"/>
            <a:ext cx="6096762" cy="8699500"/>
          </a:xfrm>
          <a:prstGeom prst="rect">
            <a:avLst/>
          </a:prstGeom>
          <a:noFill/>
          <a:ln>
            <a:noFill/>
          </a:ln>
        </p:spPr>
      </p:pic>
      <p:sp>
        <p:nvSpPr>
          <p:cNvPr id="378" name="Google Shape;378;g310f35cd4c7_0_3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9" name="Google Shape;379;g310f35cd4c7_0_34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80" name="Google Shape;380;g310f35cd4c7_0_345"/>
          <p:cNvSpPr/>
          <p:nvPr/>
        </p:nvSpPr>
        <p:spPr>
          <a:xfrm>
            <a:off x="9240405" y="1143000"/>
            <a:ext cx="5906100" cy="1689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310f35cd4c7_0_345"/>
          <p:cNvSpPr/>
          <p:nvPr/>
        </p:nvSpPr>
        <p:spPr>
          <a:xfrm>
            <a:off x="10002500" y="1327548"/>
            <a:ext cx="47208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Some Graph</a:t>
            </a:r>
            <a:endParaRPr b="0" i="0" sz="8000" u="none" cap="none" strike="noStrike">
              <a:solidFill>
                <a:schemeClr val="dk1"/>
              </a:solidFill>
              <a:latin typeface="Calibri"/>
              <a:ea typeface="Calibri"/>
              <a:cs typeface="Calibri"/>
              <a:sym typeface="Calibri"/>
            </a:endParaRPr>
          </a:p>
        </p:txBody>
      </p:sp>
      <p:sp>
        <p:nvSpPr>
          <p:cNvPr id="382" name="Google Shape;382;g310f35cd4c7_0_345"/>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310f35cd4c7_0_345"/>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1820"/>
              <a:buFont typeface="Lato"/>
              <a:buNone/>
            </a:pPr>
            <a:r>
              <a:rPr b="0" i="0" lang="en-US" sz="1820" u="none" cap="none" strike="noStrike">
                <a:solidFill>
                  <a:srgbClr val="668085"/>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4" name="Google Shape;384;g310f35cd4c7_0_345"/>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2185"/>
              <a:buFont typeface="Lato"/>
              <a:buNone/>
            </a:pPr>
            <a:r>
              <a:rPr b="0" i="0" lang="en-US" sz="2185" u="none" cap="none" strike="noStrike">
                <a:solidFill>
                  <a:srgbClr val="668085"/>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5" name="Google Shape;385;g310f35cd4c7_0_345"/>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2185"/>
              <a:buFont typeface="Lato"/>
              <a:buNone/>
            </a:pPr>
            <a:r>
              <a:rPr b="0" i="0" lang="en-US" sz="2185" u="none" cap="none" strike="noStrike">
                <a:solidFill>
                  <a:srgbClr val="668085"/>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6" name="Google Shape;386;g310f35cd4c7_0_345"/>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2185"/>
              <a:buFont typeface="Lato"/>
              <a:buNone/>
            </a:pPr>
            <a:r>
              <a:rPr b="0" i="0" lang="en-US" sz="2185" u="none" cap="none" strike="noStrike">
                <a:solidFill>
                  <a:srgbClr val="668085"/>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7" name="Google Shape;387;g310f35cd4c7_0_345"/>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2185"/>
              <a:buFont typeface="Lato"/>
              <a:buNone/>
            </a:pPr>
            <a:r>
              <a:rPr b="0" i="0" lang="en-US" sz="2185" u="none" cap="none" strike="noStrike">
                <a:solidFill>
                  <a:srgbClr val="668085"/>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8" name="Google Shape;388;g310f35cd4c7_0_345"/>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2185"/>
              <a:buFont typeface="Lato"/>
              <a:buNone/>
            </a:pPr>
            <a:r>
              <a:rPr b="0" i="0" lang="en-US" sz="2185" u="none" cap="none" strike="noStrike">
                <a:solidFill>
                  <a:srgbClr val="668085"/>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9" name="Google Shape;389;g310f35cd4c7_0_345"/>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2185"/>
              <a:buFont typeface="Lato"/>
              <a:buNone/>
            </a:pPr>
            <a:r>
              <a:rPr b="0" i="0" lang="en-US" sz="2185" u="none" cap="none" strike="noStrike">
                <a:solidFill>
                  <a:srgbClr val="668085"/>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0" name="Google Shape;390;g310f35cd4c7_0_345"/>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2185"/>
              <a:buFont typeface="Lato"/>
              <a:buNone/>
            </a:pPr>
            <a:r>
              <a:rPr b="0" i="0" lang="en-US" sz="2185" u="none" cap="none" strike="noStrike">
                <a:solidFill>
                  <a:srgbClr val="668085"/>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1" name="Google Shape;391;g310f35cd4c7_0_345"/>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2185"/>
              <a:buFont typeface="Lato"/>
              <a:buNone/>
            </a:pPr>
            <a:r>
              <a:rPr b="0" i="0" lang="en-US" sz="2185" u="none" cap="none" strike="noStrike">
                <a:solidFill>
                  <a:srgbClr val="668085"/>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2" name="Google Shape;392;g310f35cd4c7_0_345"/>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1820"/>
              <a:buFont typeface="Lato"/>
              <a:buNone/>
            </a:pPr>
            <a:r>
              <a:rPr b="0" i="0" lang="en-US" sz="1820" u="none" cap="none" strike="noStrike">
                <a:solidFill>
                  <a:srgbClr val="668085"/>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3" name="Google Shape;393;g310f35cd4c7_0_345"/>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1820"/>
              <a:buFont typeface="Lato"/>
              <a:buNone/>
            </a:pPr>
            <a:r>
              <a:rPr b="0" i="0" lang="en-US" sz="1820" u="none" cap="none" strike="noStrike">
                <a:solidFill>
                  <a:srgbClr val="668085"/>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4" name="Google Shape;394;g310f35cd4c7_0_345"/>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1820"/>
              <a:buFont typeface="Lato"/>
              <a:buNone/>
            </a:pPr>
            <a:r>
              <a:rPr b="0" i="0" lang="en-US" sz="1820" u="none" cap="none" strike="noStrike">
                <a:solidFill>
                  <a:srgbClr val="668085"/>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5" name="Google Shape;395;g310f35cd4c7_0_345"/>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1820"/>
              <a:buFont typeface="Lato"/>
              <a:buNone/>
            </a:pPr>
            <a:r>
              <a:rPr b="0" i="0" lang="en-US" sz="1820" u="none" cap="none" strike="noStrike">
                <a:solidFill>
                  <a:srgbClr val="668085"/>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6" name="Google Shape;396;g310f35cd4c7_0_345"/>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1820"/>
              <a:buFont typeface="Lato"/>
              <a:buNone/>
            </a:pPr>
            <a:r>
              <a:rPr b="0" i="0" lang="en-US" sz="1820" u="none" cap="none" strike="noStrike">
                <a:solidFill>
                  <a:srgbClr val="668085"/>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7" name="Google Shape;397;g310f35cd4c7_0_345"/>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1820"/>
              <a:buFont typeface="Lato"/>
              <a:buNone/>
            </a:pPr>
            <a:r>
              <a:rPr b="0" i="0" lang="en-US" sz="1820" u="none" cap="none" strike="noStrike">
                <a:solidFill>
                  <a:srgbClr val="668085"/>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8" name="Google Shape;398;g310f35cd4c7_0_345"/>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1820"/>
              <a:buFont typeface="Lato"/>
              <a:buNone/>
            </a:pPr>
            <a:r>
              <a:rPr b="0" i="0" lang="en-US" sz="1820" u="none" cap="none" strike="noStrike">
                <a:solidFill>
                  <a:srgbClr val="668085"/>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9" name="Google Shape;399;g310f35cd4c7_0_345"/>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1820"/>
              <a:buFont typeface="Lato"/>
              <a:buNone/>
            </a:pPr>
            <a:r>
              <a:rPr b="0" i="0" lang="en-US" sz="1820" u="none" cap="none" strike="noStrike">
                <a:solidFill>
                  <a:srgbClr val="668085"/>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0" name="Google Shape;400;g310f35cd4c7_0_345"/>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1820"/>
              <a:buFont typeface="Lato"/>
              <a:buNone/>
            </a:pPr>
            <a:r>
              <a:rPr b="0" i="0" lang="en-US" sz="1820" u="none" cap="none" strike="noStrike">
                <a:solidFill>
                  <a:srgbClr val="668085"/>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1" name="Google Shape;401;g310f35cd4c7_0_345"/>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68085"/>
              </a:buClr>
              <a:buSzPts val="1820"/>
              <a:buFont typeface="Lato"/>
              <a:buNone/>
            </a:pPr>
            <a:r>
              <a:rPr b="0" i="0" lang="en-US" sz="1820" u="none" cap="none" strike="noStrike">
                <a:solidFill>
                  <a:srgbClr val="668085"/>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2" name="Google Shape;402;g310f35cd4c7_0_345"/>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403" name="Google Shape;403;g310f35cd4c7_0_345"/>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404" name="Google Shape;404;g310f35cd4c7_0_345"/>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405" name="Google Shape;405;g310f35cd4c7_0_345"/>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406" name="Google Shape;406;g310f35cd4c7_0_345"/>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407" name="Google Shape;407;g310f35cd4c7_0_345"/>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408" name="Google Shape;408;g310f35cd4c7_0_345"/>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409" name="Google Shape;409;g310f35cd4c7_0_345"/>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410" name="Google Shape;410;g310f35cd4c7_0_345"/>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411" name="Google Shape;411;g310f35cd4c7_0_345"/>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412" name="Google Shape;412;g310f35cd4c7_0_345"/>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13" name="Google Shape;413;g310f35cd4c7_0_345"/>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14" name="Google Shape;414;g310f35cd4c7_0_345"/>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15" name="Google Shape;415;g310f35cd4c7_0_345"/>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16" name="Google Shape;416;g310f35cd4c7_0_345"/>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17" name="Google Shape;417;g310f35cd4c7_0_345"/>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18" name="Google Shape;418;g310f35cd4c7_0_345"/>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19" name="Google Shape;419;g310f35cd4c7_0_345"/>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20" name="Google Shape;420;g310f35cd4c7_0_345"/>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21" name="Google Shape;421;g310f35cd4c7_0_345"/>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22" name="Google Shape;422;g310f35cd4c7_0_345"/>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23" name="Google Shape;423;g310f35cd4c7_0_345"/>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24" name="Google Shape;424;g310f35cd4c7_0_345"/>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310f35cd4c7_0_345"/>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6" name="Google Shape;426;g310f35cd4c7_0_345"/>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27" name="Google Shape;427;g310f35cd4c7_0_345"/>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28" name="Google Shape;428;g310f35cd4c7_0_345"/>
          <p:cNvSpPr/>
          <p:nvPr/>
        </p:nvSpPr>
        <p:spPr>
          <a:xfrm>
            <a:off x="16423153" y="6365379"/>
            <a:ext cx="15495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310f35cd4c7_0_345"/>
          <p:cNvSpPr/>
          <p:nvPr/>
        </p:nvSpPr>
        <p:spPr>
          <a:xfrm>
            <a:off x="16423153" y="6413500"/>
            <a:ext cx="17529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34.574</a:t>
            </a:r>
            <a:endParaRPr b="0" i="0" sz="4800" u="none" cap="none" strike="noStrike">
              <a:solidFill>
                <a:schemeClr val="dk1"/>
              </a:solidFill>
              <a:latin typeface="Calibri"/>
              <a:ea typeface="Calibri"/>
              <a:cs typeface="Calibri"/>
              <a:sym typeface="Calibri"/>
            </a:endParaRPr>
          </a:p>
        </p:txBody>
      </p:sp>
      <p:sp>
        <p:nvSpPr>
          <p:cNvPr id="430" name="Google Shape;430;g310f35cd4c7_0_345"/>
          <p:cNvSpPr/>
          <p:nvPr/>
        </p:nvSpPr>
        <p:spPr>
          <a:xfrm>
            <a:off x="16753394" y="706120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431" name="Google Shape;431;g310f35cd4c7_0_345"/>
          <p:cNvSpPr/>
          <p:nvPr/>
        </p:nvSpPr>
        <p:spPr>
          <a:xfrm>
            <a:off x="13260457" y="10515600"/>
            <a:ext cx="78750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310f35cd4c7_0_345"/>
          <p:cNvSpPr/>
          <p:nvPr/>
        </p:nvSpPr>
        <p:spPr>
          <a:xfrm>
            <a:off x="13260457" y="10515600"/>
            <a:ext cx="78750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310f35cd4c7_0_345"/>
          <p:cNvSpPr/>
          <p:nvPr/>
        </p:nvSpPr>
        <p:spPr>
          <a:xfrm>
            <a:off x="13158845" y="10515600"/>
            <a:ext cx="80781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Treasure Found</a:t>
            </a:r>
            <a:endParaRPr b="0" i="0" sz="4800" u="none" cap="none" strike="noStrike">
              <a:solidFill>
                <a:schemeClr val="dk1"/>
              </a:solidFill>
              <a:latin typeface="Calibri"/>
              <a:ea typeface="Calibri"/>
              <a:cs typeface="Calibri"/>
              <a:sym typeface="Calibri"/>
            </a:endParaRPr>
          </a:p>
        </p:txBody>
      </p:sp>
      <p:sp>
        <p:nvSpPr>
          <p:cNvPr id="434" name="Google Shape;434;g310f35cd4c7_0_345"/>
          <p:cNvSpPr/>
          <p:nvPr/>
        </p:nvSpPr>
        <p:spPr>
          <a:xfrm>
            <a:off x="13192716" y="112649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5" name="Google Shape;435;g310f35cd4c7_0_345"/>
          <p:cNvSpPr/>
          <p:nvPr/>
        </p:nvSpPr>
        <p:spPr>
          <a:xfrm>
            <a:off x="3251606" y="10515600"/>
            <a:ext cx="78750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310f35cd4c7_0_345"/>
          <p:cNvSpPr/>
          <p:nvPr/>
        </p:nvSpPr>
        <p:spPr>
          <a:xfrm>
            <a:off x="3251606" y="10515600"/>
            <a:ext cx="78750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310f35cd4c7_0_345"/>
          <p:cNvSpPr/>
          <p:nvPr/>
        </p:nvSpPr>
        <p:spPr>
          <a:xfrm>
            <a:off x="3149994" y="10515600"/>
            <a:ext cx="80781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Spellcasting Progress</a:t>
            </a:r>
            <a:endParaRPr b="0" i="0" sz="4800" u="none" cap="none" strike="noStrike">
              <a:solidFill>
                <a:schemeClr val="dk1"/>
              </a:solidFill>
              <a:latin typeface="Calibri"/>
              <a:ea typeface="Calibri"/>
              <a:cs typeface="Calibri"/>
              <a:sym typeface="Calibri"/>
            </a:endParaRPr>
          </a:p>
        </p:txBody>
      </p:sp>
      <p:sp>
        <p:nvSpPr>
          <p:cNvPr id="438" name="Google Shape;438;g310f35cd4c7_0_345"/>
          <p:cNvSpPr/>
          <p:nvPr/>
        </p:nvSpPr>
        <p:spPr>
          <a:xfrm>
            <a:off x="3183865" y="112649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443" name="Shape 443"/>
        <p:cNvGrpSpPr/>
        <p:nvPr/>
      </p:nvGrpSpPr>
      <p:grpSpPr>
        <a:xfrm>
          <a:off x="0" y="0"/>
          <a:ext cx="0" cy="0"/>
          <a:chOff x="0" y="0"/>
          <a:chExt cx="0" cy="0"/>
        </a:xfrm>
      </p:grpSpPr>
      <p:sp>
        <p:nvSpPr>
          <p:cNvPr id="444" name="Google Shape;444;g310f35cd4c7_0_413"/>
          <p:cNvSpPr/>
          <p:nvPr/>
        </p:nvSpPr>
        <p:spPr>
          <a:xfrm>
            <a:off x="0" y="0"/>
            <a:ext cx="24387000" cy="13716000"/>
          </a:xfrm>
          <a:prstGeom prst="rect">
            <a:avLst/>
          </a:prstGeom>
          <a:solidFill>
            <a:srgbClr val="FFEF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5" name="Google Shape;445;g310f35cd4c7_0_413"/>
          <p:cNvPicPr preferRelativeResize="0"/>
          <p:nvPr/>
        </p:nvPicPr>
        <p:blipFill rotWithShape="1">
          <a:blip r:embed="rId3">
            <a:alphaModFix/>
          </a:blip>
          <a:srcRect b="0" l="0" r="0" t="0"/>
          <a:stretch/>
        </p:blipFill>
        <p:spPr>
          <a:xfrm>
            <a:off x="0" y="0"/>
            <a:ext cx="7582848" cy="13716000"/>
          </a:xfrm>
          <a:prstGeom prst="rect">
            <a:avLst/>
          </a:prstGeom>
          <a:noFill/>
          <a:ln>
            <a:noFill/>
          </a:ln>
        </p:spPr>
      </p:pic>
      <p:pic>
        <p:nvPicPr>
          <p:cNvPr descr=" " id="446" name="Google Shape;446;g310f35cd4c7_0_413"/>
          <p:cNvPicPr preferRelativeResize="0"/>
          <p:nvPr/>
        </p:nvPicPr>
        <p:blipFill rotWithShape="1">
          <a:blip r:embed="rId4">
            <a:alphaModFix/>
          </a:blip>
          <a:srcRect b="0" l="0" r="0" t="0"/>
          <a:stretch/>
        </p:blipFill>
        <p:spPr>
          <a:xfrm>
            <a:off x="19484235" y="0"/>
            <a:ext cx="4902813" cy="13716000"/>
          </a:xfrm>
          <a:prstGeom prst="rect">
            <a:avLst/>
          </a:prstGeom>
          <a:noFill/>
          <a:ln>
            <a:noFill/>
          </a:ln>
        </p:spPr>
      </p:pic>
      <p:sp>
        <p:nvSpPr>
          <p:cNvPr id="447" name="Google Shape;447;g310f35cd4c7_0_4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8" name="Google Shape;448;g310f35cd4c7_0_41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9" name="Google Shape;449;g310f35cd4c7_0_413"/>
          <p:cNvSpPr/>
          <p:nvPr/>
        </p:nvSpPr>
        <p:spPr>
          <a:xfrm>
            <a:off x="13450981" y="5753100"/>
            <a:ext cx="87387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310f35cd4c7_0_413"/>
          <p:cNvSpPr/>
          <p:nvPr/>
        </p:nvSpPr>
        <p:spPr>
          <a:xfrm>
            <a:off x="13450981" y="5753100"/>
            <a:ext cx="87387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310f35cd4c7_0_413"/>
          <p:cNvSpPr/>
          <p:nvPr/>
        </p:nvSpPr>
        <p:spPr>
          <a:xfrm>
            <a:off x="13450981" y="5753100"/>
            <a:ext cx="89418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A web application</a:t>
            </a:r>
            <a:endParaRPr b="0" i="0" sz="4800" u="none" cap="none" strike="noStrike">
              <a:solidFill>
                <a:schemeClr val="dk1"/>
              </a:solidFill>
              <a:latin typeface="Calibri"/>
              <a:ea typeface="Calibri"/>
              <a:cs typeface="Calibri"/>
              <a:sym typeface="Calibri"/>
            </a:endParaRPr>
          </a:p>
        </p:txBody>
      </p:sp>
      <p:sp>
        <p:nvSpPr>
          <p:cNvPr id="452" name="Google Shape;452;g310f35cd4c7_0_413"/>
          <p:cNvSpPr/>
          <p:nvPr/>
        </p:nvSpPr>
        <p:spPr>
          <a:xfrm>
            <a:off x="13450981" y="66040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3" name="Google Shape;453;g310f35cd4c7_0_413"/>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54" name="Google Shape;454;g310f35cd4c7_0_413"/>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55" name="Google Shape;455;g310f35cd4c7_0_413"/>
          <p:cNvSpPr/>
          <p:nvPr/>
        </p:nvSpPr>
        <p:spPr>
          <a:xfrm>
            <a:off x="7868633" y="1219200"/>
            <a:ext cx="8649900" cy="1689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310f35cd4c7_0_413"/>
          <p:cNvSpPr/>
          <p:nvPr/>
        </p:nvSpPr>
        <p:spPr>
          <a:xfrm>
            <a:off x="8630729" y="1427799"/>
            <a:ext cx="74643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461" name="Shape 461"/>
        <p:cNvGrpSpPr/>
        <p:nvPr/>
      </p:nvGrpSpPr>
      <p:grpSpPr>
        <a:xfrm>
          <a:off x="0" y="0"/>
          <a:ext cx="0" cy="0"/>
          <a:chOff x="0" y="0"/>
          <a:chExt cx="0" cy="0"/>
        </a:xfrm>
      </p:grpSpPr>
      <p:sp>
        <p:nvSpPr>
          <p:cNvPr id="462" name="Google Shape;462;g310f35cd4c7_0_430"/>
          <p:cNvSpPr/>
          <p:nvPr/>
        </p:nvSpPr>
        <p:spPr>
          <a:xfrm>
            <a:off x="0" y="0"/>
            <a:ext cx="24387000" cy="13716000"/>
          </a:xfrm>
          <a:prstGeom prst="rect">
            <a:avLst/>
          </a:prstGeom>
          <a:solidFill>
            <a:srgbClr val="FFC5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3" name="Google Shape;463;g310f35cd4c7_0_430"/>
          <p:cNvPicPr preferRelativeResize="0"/>
          <p:nvPr/>
        </p:nvPicPr>
        <p:blipFill rotWithShape="1">
          <a:blip r:embed="rId3">
            <a:alphaModFix/>
          </a:blip>
          <a:srcRect b="0" l="0" r="0" t="0"/>
          <a:stretch/>
        </p:blipFill>
        <p:spPr>
          <a:xfrm>
            <a:off x="0" y="0"/>
            <a:ext cx="8319540" cy="8851900"/>
          </a:xfrm>
          <a:prstGeom prst="rect">
            <a:avLst/>
          </a:prstGeom>
          <a:noFill/>
          <a:ln>
            <a:noFill/>
          </a:ln>
        </p:spPr>
      </p:pic>
      <p:pic>
        <p:nvPicPr>
          <p:cNvPr descr=" " id="464" name="Google Shape;464;g310f35cd4c7_0_430"/>
          <p:cNvPicPr preferRelativeResize="0"/>
          <p:nvPr/>
        </p:nvPicPr>
        <p:blipFill rotWithShape="1">
          <a:blip r:embed="rId4">
            <a:alphaModFix/>
          </a:blip>
          <a:srcRect b="0" l="0" r="0" t="0"/>
          <a:stretch/>
        </p:blipFill>
        <p:spPr>
          <a:xfrm>
            <a:off x="9559483" y="4559647"/>
            <a:ext cx="14827564" cy="9156352"/>
          </a:xfrm>
          <a:prstGeom prst="rect">
            <a:avLst/>
          </a:prstGeom>
          <a:noFill/>
          <a:ln>
            <a:noFill/>
          </a:ln>
        </p:spPr>
      </p:pic>
      <p:sp>
        <p:nvSpPr>
          <p:cNvPr id="465" name="Google Shape;465;g310f35cd4c7_0_4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6" name="Google Shape;466;g310f35cd4c7_0_43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7" name="Google Shape;467;g310f35cd4c7_0_430"/>
          <p:cNvSpPr/>
          <p:nvPr/>
        </p:nvSpPr>
        <p:spPr>
          <a:xfrm>
            <a:off x="2946768" y="4660900"/>
            <a:ext cx="87387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310f35cd4c7_0_430"/>
          <p:cNvSpPr/>
          <p:nvPr/>
        </p:nvSpPr>
        <p:spPr>
          <a:xfrm>
            <a:off x="2946768" y="4660900"/>
            <a:ext cx="87387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310f35cd4c7_0_430"/>
          <p:cNvSpPr/>
          <p:nvPr/>
        </p:nvSpPr>
        <p:spPr>
          <a:xfrm>
            <a:off x="2946768" y="4660900"/>
            <a:ext cx="89418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An mobile app</a:t>
            </a:r>
            <a:endParaRPr b="0" i="0" sz="4800" u="none" cap="none" strike="noStrike">
              <a:solidFill>
                <a:schemeClr val="dk1"/>
              </a:solidFill>
              <a:latin typeface="Calibri"/>
              <a:ea typeface="Calibri"/>
              <a:cs typeface="Calibri"/>
              <a:sym typeface="Calibri"/>
            </a:endParaRPr>
          </a:p>
        </p:txBody>
      </p:sp>
      <p:sp>
        <p:nvSpPr>
          <p:cNvPr id="470" name="Google Shape;470;g310f35cd4c7_0_430"/>
          <p:cNvSpPr/>
          <p:nvPr/>
        </p:nvSpPr>
        <p:spPr>
          <a:xfrm>
            <a:off x="2946768" y="55118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1" name="Google Shape;471;g310f35cd4c7_0_430"/>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72" name="Google Shape;472;g310f35cd4c7_0_430"/>
          <p:cNvSpPr/>
          <p:nvPr/>
        </p:nvSpPr>
        <p:spPr>
          <a:xfrm>
            <a:off x="2895962" y="1854200"/>
            <a:ext cx="9450000" cy="1689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310f35cd4c7_0_430"/>
          <p:cNvSpPr/>
          <p:nvPr/>
        </p:nvSpPr>
        <p:spPr>
          <a:xfrm>
            <a:off x="3658057" y="2038748"/>
            <a:ext cx="82644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The Future of Fantasy</a:t>
            </a:r>
            <a:endParaRPr b="0" i="0" sz="8000" u="none" cap="none" strike="noStrike">
              <a:solidFill>
                <a:schemeClr val="dk1"/>
              </a:solidFill>
              <a:latin typeface="Calibri"/>
              <a:ea typeface="Calibri"/>
              <a:cs typeface="Calibri"/>
              <a:sym typeface="Calibri"/>
            </a:endParaRPr>
          </a:p>
        </p:txBody>
      </p:sp>
      <p:pic>
        <p:nvPicPr>
          <p:cNvPr descr=" " id="474" name="Google Shape;474;g310f35cd4c7_0_430"/>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75" name="Google Shape;475;g310f35cd4c7_0_430"/>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480" name="Shape 480"/>
        <p:cNvGrpSpPr/>
        <p:nvPr/>
      </p:nvGrpSpPr>
      <p:grpSpPr>
        <a:xfrm>
          <a:off x="0" y="0"/>
          <a:ext cx="0" cy="0"/>
          <a:chOff x="0" y="0"/>
          <a:chExt cx="0" cy="0"/>
        </a:xfrm>
      </p:grpSpPr>
      <p:sp>
        <p:nvSpPr>
          <p:cNvPr id="481" name="Google Shape;481;g310f35cd4c7_0_448"/>
          <p:cNvSpPr/>
          <p:nvPr/>
        </p:nvSpPr>
        <p:spPr>
          <a:xfrm>
            <a:off x="0" y="-50800"/>
            <a:ext cx="24387000" cy="13716000"/>
          </a:xfrm>
          <a:prstGeom prst="rect">
            <a:avLst/>
          </a:prstGeom>
          <a:solidFill>
            <a:srgbClr val="DDE3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2" name="Google Shape;482;g310f35cd4c7_0_448"/>
          <p:cNvPicPr preferRelativeResize="0"/>
          <p:nvPr/>
        </p:nvPicPr>
        <p:blipFill rotWithShape="1">
          <a:blip r:embed="rId3">
            <a:alphaModFix/>
          </a:blip>
          <a:srcRect b="0" l="0" r="0" t="0"/>
          <a:stretch/>
        </p:blipFill>
        <p:spPr>
          <a:xfrm>
            <a:off x="10682035" y="0"/>
            <a:ext cx="13705013" cy="12776200"/>
          </a:xfrm>
          <a:prstGeom prst="rect">
            <a:avLst/>
          </a:prstGeom>
          <a:noFill/>
          <a:ln>
            <a:noFill/>
          </a:ln>
        </p:spPr>
      </p:pic>
      <p:pic>
        <p:nvPicPr>
          <p:cNvPr descr=" " id="483" name="Google Shape;483;g310f35cd4c7_0_448"/>
          <p:cNvPicPr preferRelativeResize="0"/>
          <p:nvPr/>
        </p:nvPicPr>
        <p:blipFill rotWithShape="1">
          <a:blip r:embed="rId4">
            <a:alphaModFix/>
          </a:blip>
          <a:srcRect b="0" l="0" r="0" t="0"/>
          <a:stretch/>
        </p:blipFill>
        <p:spPr>
          <a:xfrm>
            <a:off x="0" y="5016500"/>
            <a:ext cx="6096762" cy="8699500"/>
          </a:xfrm>
          <a:prstGeom prst="rect">
            <a:avLst/>
          </a:prstGeom>
          <a:noFill/>
          <a:ln>
            <a:noFill/>
          </a:ln>
        </p:spPr>
      </p:pic>
      <p:sp>
        <p:nvSpPr>
          <p:cNvPr id="484" name="Google Shape;484;g310f35cd4c7_0_4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5" name="Google Shape;485;g310f35cd4c7_0_44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6" name="Google Shape;486;g310f35cd4c7_0_448"/>
          <p:cNvSpPr/>
          <p:nvPr/>
        </p:nvSpPr>
        <p:spPr>
          <a:xfrm>
            <a:off x="876410" y="8369300"/>
            <a:ext cx="5715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310f35cd4c7_0_448"/>
          <p:cNvSpPr/>
          <p:nvPr/>
        </p:nvSpPr>
        <p:spPr>
          <a:xfrm>
            <a:off x="876410" y="8369300"/>
            <a:ext cx="5715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310f35cd4c7_0_448"/>
          <p:cNvSpPr/>
          <p:nvPr/>
        </p:nvSpPr>
        <p:spPr>
          <a:xfrm>
            <a:off x="876410" y="8369300"/>
            <a:ext cx="5919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A web application</a:t>
            </a:r>
            <a:endParaRPr b="0" i="0" sz="4800" u="none" cap="none" strike="noStrike">
              <a:solidFill>
                <a:schemeClr val="dk1"/>
              </a:solidFill>
              <a:latin typeface="Calibri"/>
              <a:ea typeface="Calibri"/>
              <a:cs typeface="Calibri"/>
              <a:sym typeface="Calibri"/>
            </a:endParaRPr>
          </a:p>
        </p:txBody>
      </p:sp>
      <p:sp>
        <p:nvSpPr>
          <p:cNvPr id="489" name="Google Shape;489;g310f35cd4c7_0_448"/>
          <p:cNvSpPr/>
          <p:nvPr/>
        </p:nvSpPr>
        <p:spPr>
          <a:xfrm>
            <a:off x="876410" y="92202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90" name="Google Shape;490;g310f35cd4c7_0_448"/>
          <p:cNvSpPr/>
          <p:nvPr/>
        </p:nvSpPr>
        <p:spPr>
          <a:xfrm>
            <a:off x="825603" y="1231900"/>
            <a:ext cx="6426900" cy="49275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310f35cd4c7_0_448"/>
          <p:cNvSpPr/>
          <p:nvPr/>
        </p:nvSpPr>
        <p:spPr>
          <a:xfrm>
            <a:off x="1587698" y="1440499"/>
            <a:ext cx="5241600" cy="465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Wonder</a:t>
            </a:r>
            <a:endParaRPr b="0" i="0" sz="8000" u="none" cap="none" strike="noStrike">
              <a:solidFill>
                <a:schemeClr val="dk1"/>
              </a:solidFill>
              <a:latin typeface="Calibri"/>
              <a:ea typeface="Calibri"/>
              <a:cs typeface="Calibri"/>
              <a:sym typeface="Calibri"/>
            </a:endParaRPr>
          </a:p>
        </p:txBody>
      </p:sp>
      <p:sp>
        <p:nvSpPr>
          <p:cNvPr id="492" name="Google Shape;492;g310f35cd4c7_0_448"/>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93" name="Google Shape;493;g310f35cd4c7_0_448"/>
          <p:cNvPicPr preferRelativeResize="0"/>
          <p:nvPr/>
        </p:nvPicPr>
        <p:blipFill rotWithShape="1">
          <a:blip r:embed="rId6">
            <a:alphaModFix/>
          </a:blip>
          <a:srcRect b="0" l="0" r="0" t="0"/>
          <a:stretch/>
        </p:blipFill>
        <p:spPr>
          <a:xfrm>
            <a:off x="8814902" y="749300"/>
            <a:ext cx="8573572" cy="12331700"/>
          </a:xfrm>
          <a:prstGeom prst="rect">
            <a:avLst/>
          </a:prstGeom>
          <a:noFill/>
          <a:ln>
            <a:noFill/>
          </a:ln>
        </p:spPr>
      </p:pic>
      <p:pic>
        <p:nvPicPr>
          <p:cNvPr descr=" " id="494" name="Google Shape;494;g310f35cd4c7_0_448"/>
          <p:cNvPicPr preferRelativeResize="0"/>
          <p:nvPr/>
        </p:nvPicPr>
        <p:blipFill rotWithShape="1">
          <a:blip r:embed="rId7">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499" name="Shape 499"/>
        <p:cNvGrpSpPr/>
        <p:nvPr/>
      </p:nvGrpSpPr>
      <p:grpSpPr>
        <a:xfrm>
          <a:off x="0" y="0"/>
          <a:ext cx="0" cy="0"/>
          <a:chOff x="0" y="0"/>
          <a:chExt cx="0" cy="0"/>
        </a:xfrm>
      </p:grpSpPr>
      <p:pic>
        <p:nvPicPr>
          <p:cNvPr descr=" " id="500" name="Google Shape;500;g310f35cd4c7_0_46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1" name="Google Shape;501;g310f35cd4c7_0_4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g310f35cd4c7_0_46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3" name="Google Shape;503;g310f35cd4c7_0_466"/>
          <p:cNvSpPr/>
          <p:nvPr/>
        </p:nvSpPr>
        <p:spPr>
          <a:xfrm>
            <a:off x="14797349" y="698500"/>
            <a:ext cx="7417800" cy="1689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310f35cd4c7_0_466"/>
          <p:cNvSpPr/>
          <p:nvPr/>
        </p:nvSpPr>
        <p:spPr>
          <a:xfrm>
            <a:off x="15559445" y="907099"/>
            <a:ext cx="62322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29" name="Shape 29"/>
        <p:cNvGrpSpPr/>
        <p:nvPr/>
      </p:nvGrpSpPr>
      <p:grpSpPr>
        <a:xfrm>
          <a:off x="0" y="0"/>
          <a:ext cx="0" cy="0"/>
          <a:chOff x="0" y="0"/>
          <a:chExt cx="0" cy="0"/>
        </a:xfrm>
      </p:grpSpPr>
      <p:sp>
        <p:nvSpPr>
          <p:cNvPr id="30" name="Google Shape;30;g310f35cd4c7_0_13"/>
          <p:cNvSpPr/>
          <p:nvPr/>
        </p:nvSpPr>
        <p:spPr>
          <a:xfrm>
            <a:off x="0" y="0"/>
            <a:ext cx="24387000" cy="13716000"/>
          </a:xfrm>
          <a:prstGeom prst="rect">
            <a:avLst/>
          </a:prstGeom>
          <a:solidFill>
            <a:srgbClr val="ADD6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310f35cd4c7_0_13"/>
          <p:cNvPicPr preferRelativeResize="0"/>
          <p:nvPr/>
        </p:nvPicPr>
        <p:blipFill rotWithShape="1">
          <a:blip r:embed="rId3">
            <a:alphaModFix/>
          </a:blip>
          <a:srcRect b="0" l="0" r="0" t="0"/>
          <a:stretch/>
        </p:blipFill>
        <p:spPr>
          <a:xfrm>
            <a:off x="5122690" y="0"/>
            <a:ext cx="19264356" cy="13716000"/>
          </a:xfrm>
          <a:prstGeom prst="rect">
            <a:avLst/>
          </a:prstGeom>
          <a:noFill/>
          <a:ln>
            <a:noFill/>
          </a:ln>
        </p:spPr>
      </p:pic>
      <p:sp>
        <p:nvSpPr>
          <p:cNvPr id="32" name="Google Shape;32;g310f35cd4c7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310f35cd4c7_0_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4" name="Google Shape;34;g310f35cd4c7_0_13"/>
          <p:cNvSpPr/>
          <p:nvPr/>
        </p:nvSpPr>
        <p:spPr>
          <a:xfrm>
            <a:off x="8706938" y="3619500"/>
            <a:ext cx="6985800" cy="23241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g310f35cd4c7_0_13"/>
          <p:cNvSpPr/>
          <p:nvPr/>
        </p:nvSpPr>
        <p:spPr>
          <a:xfrm>
            <a:off x="9469033" y="3683797"/>
            <a:ext cx="6003600" cy="225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quada One"/>
              <a:buNone/>
            </a:pPr>
            <a:r>
              <a:rPr b="0" i="0" lang="en-US" sz="12800" u="none" cap="none" strike="noStrike">
                <a:solidFill>
                  <a:srgbClr val="FFFFFF"/>
                </a:solidFill>
                <a:latin typeface="Squada One"/>
                <a:ea typeface="Squada One"/>
                <a:cs typeface="Squada One"/>
                <a:sym typeface="Squada One"/>
              </a:rPr>
              <a:t>Welcome</a:t>
            </a:r>
            <a:endParaRPr b="0" i="0" sz="12800" u="none" cap="none" strike="noStrike">
              <a:solidFill>
                <a:schemeClr val="dk1"/>
              </a:solidFill>
              <a:latin typeface="Calibri"/>
              <a:ea typeface="Calibri"/>
              <a:cs typeface="Calibri"/>
              <a:sym typeface="Calibri"/>
            </a:endParaRPr>
          </a:p>
        </p:txBody>
      </p:sp>
      <p:sp>
        <p:nvSpPr>
          <p:cNvPr id="36" name="Google Shape;36;g310f35cd4c7_0_13"/>
          <p:cNvSpPr/>
          <p:nvPr/>
        </p:nvSpPr>
        <p:spPr>
          <a:xfrm>
            <a:off x="5000192" y="6921500"/>
            <a:ext cx="143994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509" name="Shape 509"/>
        <p:cNvGrpSpPr/>
        <p:nvPr/>
      </p:nvGrpSpPr>
      <p:grpSpPr>
        <a:xfrm>
          <a:off x="0" y="0"/>
          <a:ext cx="0" cy="0"/>
          <a:chOff x="0" y="0"/>
          <a:chExt cx="0" cy="0"/>
        </a:xfrm>
      </p:grpSpPr>
      <p:sp>
        <p:nvSpPr>
          <p:cNvPr id="510" name="Google Shape;510;g310f35cd4c7_0_475"/>
          <p:cNvSpPr/>
          <p:nvPr/>
        </p:nvSpPr>
        <p:spPr>
          <a:xfrm>
            <a:off x="0" y="0"/>
            <a:ext cx="24387000" cy="13716000"/>
          </a:xfrm>
          <a:prstGeom prst="rect">
            <a:avLst/>
          </a:prstGeom>
          <a:solidFill>
            <a:srgbClr val="FFC5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310f35cd4c7_0_475"/>
          <p:cNvPicPr preferRelativeResize="0"/>
          <p:nvPr/>
        </p:nvPicPr>
        <p:blipFill rotWithShape="1">
          <a:blip r:embed="rId3">
            <a:alphaModFix/>
          </a:blip>
          <a:srcRect b="0" l="0" r="0" t="0"/>
          <a:stretch/>
        </p:blipFill>
        <p:spPr>
          <a:xfrm>
            <a:off x="0" y="0"/>
            <a:ext cx="8319540" cy="8851900"/>
          </a:xfrm>
          <a:prstGeom prst="rect">
            <a:avLst/>
          </a:prstGeom>
          <a:noFill/>
          <a:ln>
            <a:noFill/>
          </a:ln>
        </p:spPr>
      </p:pic>
      <p:pic>
        <p:nvPicPr>
          <p:cNvPr descr=" " id="512" name="Google Shape;512;g310f35cd4c7_0_475"/>
          <p:cNvPicPr preferRelativeResize="0"/>
          <p:nvPr/>
        </p:nvPicPr>
        <p:blipFill rotWithShape="1">
          <a:blip r:embed="rId4">
            <a:alphaModFix/>
          </a:blip>
          <a:srcRect b="0" l="0" r="0" t="0"/>
          <a:stretch/>
        </p:blipFill>
        <p:spPr>
          <a:xfrm>
            <a:off x="9559483" y="4559647"/>
            <a:ext cx="14827564" cy="9156352"/>
          </a:xfrm>
          <a:prstGeom prst="rect">
            <a:avLst/>
          </a:prstGeom>
          <a:noFill/>
          <a:ln>
            <a:noFill/>
          </a:ln>
        </p:spPr>
      </p:pic>
      <p:sp>
        <p:nvSpPr>
          <p:cNvPr id="513" name="Google Shape;513;g310f35cd4c7_0_4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g310f35cd4c7_0_47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5" name="Google Shape;515;g310f35cd4c7_0_475"/>
          <p:cNvPicPr preferRelativeResize="0"/>
          <p:nvPr/>
        </p:nvPicPr>
        <p:blipFill rotWithShape="1">
          <a:blip r:embed="rId6">
            <a:alphaModFix/>
          </a:blip>
          <a:srcRect b="0" l="0" r="0" t="0"/>
          <a:stretch/>
        </p:blipFill>
        <p:spPr>
          <a:xfrm>
            <a:off x="508063" y="3911600"/>
            <a:ext cx="14479810" cy="7861300"/>
          </a:xfrm>
          <a:prstGeom prst="rect">
            <a:avLst/>
          </a:prstGeom>
          <a:noFill/>
          <a:ln>
            <a:noFill/>
          </a:ln>
        </p:spPr>
      </p:pic>
      <p:sp>
        <p:nvSpPr>
          <p:cNvPr id="516" name="Google Shape;516;g310f35cd4c7_0_475"/>
          <p:cNvSpPr/>
          <p:nvPr/>
        </p:nvSpPr>
        <p:spPr>
          <a:xfrm>
            <a:off x="6547668" y="1041400"/>
            <a:ext cx="11279100" cy="1689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310f35cd4c7_0_475"/>
          <p:cNvSpPr/>
          <p:nvPr/>
        </p:nvSpPr>
        <p:spPr>
          <a:xfrm>
            <a:off x="7309764" y="1249999"/>
            <a:ext cx="100935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Fantasy Realm at a Glance</a:t>
            </a:r>
            <a:endParaRPr b="0" i="0" sz="8000" u="none" cap="none" strike="noStrike">
              <a:solidFill>
                <a:schemeClr val="dk1"/>
              </a:solidFill>
              <a:latin typeface="Calibri"/>
              <a:ea typeface="Calibri"/>
              <a:cs typeface="Calibri"/>
              <a:sym typeface="Calibri"/>
            </a:endParaRPr>
          </a:p>
        </p:txBody>
      </p:sp>
      <p:sp>
        <p:nvSpPr>
          <p:cNvPr id="518" name="Google Shape;518;g310f35cd4c7_0_475"/>
          <p:cNvSpPr/>
          <p:nvPr/>
        </p:nvSpPr>
        <p:spPr>
          <a:xfrm>
            <a:off x="16118315" y="3759200"/>
            <a:ext cx="69351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310f35cd4c7_0_475"/>
          <p:cNvSpPr/>
          <p:nvPr/>
        </p:nvSpPr>
        <p:spPr>
          <a:xfrm>
            <a:off x="16118315" y="3759200"/>
            <a:ext cx="69351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310f35cd4c7_0_475"/>
          <p:cNvSpPr/>
          <p:nvPr/>
        </p:nvSpPr>
        <p:spPr>
          <a:xfrm>
            <a:off x="16118315" y="3759200"/>
            <a:ext cx="71382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The Forest</a:t>
            </a:r>
            <a:endParaRPr b="0" i="0" sz="4800" u="none" cap="none" strike="noStrike">
              <a:solidFill>
                <a:schemeClr val="dk1"/>
              </a:solidFill>
              <a:latin typeface="Calibri"/>
              <a:ea typeface="Calibri"/>
              <a:cs typeface="Calibri"/>
              <a:sym typeface="Calibri"/>
            </a:endParaRPr>
          </a:p>
        </p:txBody>
      </p:sp>
      <p:sp>
        <p:nvSpPr>
          <p:cNvPr id="521" name="Google Shape;521;g310f35cd4c7_0_475"/>
          <p:cNvSpPr/>
          <p:nvPr/>
        </p:nvSpPr>
        <p:spPr>
          <a:xfrm>
            <a:off x="16118315" y="45085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22" name="Google Shape;522;g310f35cd4c7_0_475"/>
          <p:cNvSpPr/>
          <p:nvPr/>
        </p:nvSpPr>
        <p:spPr>
          <a:xfrm>
            <a:off x="16118315" y="6927850"/>
            <a:ext cx="69351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310f35cd4c7_0_475"/>
          <p:cNvSpPr/>
          <p:nvPr/>
        </p:nvSpPr>
        <p:spPr>
          <a:xfrm>
            <a:off x="16118315" y="6927850"/>
            <a:ext cx="69351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310f35cd4c7_0_475"/>
          <p:cNvSpPr/>
          <p:nvPr/>
        </p:nvSpPr>
        <p:spPr>
          <a:xfrm>
            <a:off x="16118315" y="6927850"/>
            <a:ext cx="71382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The Caves</a:t>
            </a:r>
            <a:endParaRPr b="0" i="0" sz="4800" u="none" cap="none" strike="noStrike">
              <a:solidFill>
                <a:schemeClr val="dk1"/>
              </a:solidFill>
              <a:latin typeface="Calibri"/>
              <a:ea typeface="Calibri"/>
              <a:cs typeface="Calibri"/>
              <a:sym typeface="Calibri"/>
            </a:endParaRPr>
          </a:p>
        </p:txBody>
      </p:sp>
      <p:sp>
        <p:nvSpPr>
          <p:cNvPr id="525" name="Google Shape;525;g310f35cd4c7_0_475"/>
          <p:cNvSpPr/>
          <p:nvPr/>
        </p:nvSpPr>
        <p:spPr>
          <a:xfrm>
            <a:off x="16118315" y="76771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26" name="Google Shape;526;g310f35cd4c7_0_475"/>
          <p:cNvSpPr/>
          <p:nvPr/>
        </p:nvSpPr>
        <p:spPr>
          <a:xfrm>
            <a:off x="16118315" y="10090150"/>
            <a:ext cx="69351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310f35cd4c7_0_475"/>
          <p:cNvSpPr/>
          <p:nvPr/>
        </p:nvSpPr>
        <p:spPr>
          <a:xfrm>
            <a:off x="16118315" y="10090150"/>
            <a:ext cx="69351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310f35cd4c7_0_475"/>
          <p:cNvSpPr/>
          <p:nvPr/>
        </p:nvSpPr>
        <p:spPr>
          <a:xfrm>
            <a:off x="16118315" y="10090150"/>
            <a:ext cx="71382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The Lair</a:t>
            </a:r>
            <a:endParaRPr b="0" i="0" sz="4800" u="none" cap="none" strike="noStrike">
              <a:solidFill>
                <a:schemeClr val="dk1"/>
              </a:solidFill>
              <a:latin typeface="Calibri"/>
              <a:ea typeface="Calibri"/>
              <a:cs typeface="Calibri"/>
              <a:sym typeface="Calibri"/>
            </a:endParaRPr>
          </a:p>
        </p:txBody>
      </p:sp>
      <p:sp>
        <p:nvSpPr>
          <p:cNvPr id="529" name="Google Shape;529;g310f35cd4c7_0_475"/>
          <p:cNvSpPr/>
          <p:nvPr/>
        </p:nvSpPr>
        <p:spPr>
          <a:xfrm>
            <a:off x="16118315" y="108394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534" name="Shape 534"/>
        <p:cNvGrpSpPr/>
        <p:nvPr/>
      </p:nvGrpSpPr>
      <p:grpSpPr>
        <a:xfrm>
          <a:off x="0" y="0"/>
          <a:ext cx="0" cy="0"/>
          <a:chOff x="0" y="0"/>
          <a:chExt cx="0" cy="0"/>
        </a:xfrm>
      </p:grpSpPr>
      <p:sp>
        <p:nvSpPr>
          <p:cNvPr id="535" name="Google Shape;535;g310f35cd4c7_0_499"/>
          <p:cNvSpPr/>
          <p:nvPr/>
        </p:nvSpPr>
        <p:spPr>
          <a:xfrm>
            <a:off x="0" y="-50800"/>
            <a:ext cx="24387000" cy="13716000"/>
          </a:xfrm>
          <a:prstGeom prst="rect">
            <a:avLst/>
          </a:prstGeom>
          <a:solidFill>
            <a:srgbClr val="DDE3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6" name="Google Shape;536;g310f35cd4c7_0_499"/>
          <p:cNvPicPr preferRelativeResize="0"/>
          <p:nvPr/>
        </p:nvPicPr>
        <p:blipFill rotWithShape="1">
          <a:blip r:embed="rId3">
            <a:alphaModFix/>
          </a:blip>
          <a:srcRect b="0" l="0" r="0" t="0"/>
          <a:stretch/>
        </p:blipFill>
        <p:spPr>
          <a:xfrm>
            <a:off x="10682035" y="0"/>
            <a:ext cx="13705013" cy="12776200"/>
          </a:xfrm>
          <a:prstGeom prst="rect">
            <a:avLst/>
          </a:prstGeom>
          <a:noFill/>
          <a:ln>
            <a:noFill/>
          </a:ln>
        </p:spPr>
      </p:pic>
      <p:pic>
        <p:nvPicPr>
          <p:cNvPr descr=" " id="537" name="Google Shape;537;g310f35cd4c7_0_499"/>
          <p:cNvPicPr preferRelativeResize="0"/>
          <p:nvPr/>
        </p:nvPicPr>
        <p:blipFill rotWithShape="1">
          <a:blip r:embed="rId4">
            <a:alphaModFix/>
          </a:blip>
          <a:srcRect b="0" l="0" r="0" t="0"/>
          <a:stretch/>
        </p:blipFill>
        <p:spPr>
          <a:xfrm>
            <a:off x="0" y="5016500"/>
            <a:ext cx="6096762" cy="8699500"/>
          </a:xfrm>
          <a:prstGeom prst="rect">
            <a:avLst/>
          </a:prstGeom>
          <a:noFill/>
          <a:ln>
            <a:noFill/>
          </a:ln>
        </p:spPr>
      </p:pic>
      <p:sp>
        <p:nvSpPr>
          <p:cNvPr id="538" name="Google Shape;538;g310f35cd4c7_0_4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g310f35cd4c7_0_4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40" name="Google Shape;540;g310f35cd4c7_0_499"/>
          <p:cNvSpPr/>
          <p:nvPr/>
        </p:nvSpPr>
        <p:spPr>
          <a:xfrm>
            <a:off x="1574997" y="698500"/>
            <a:ext cx="6147600" cy="1689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310f35cd4c7_0_499"/>
          <p:cNvSpPr/>
          <p:nvPr/>
        </p:nvSpPr>
        <p:spPr>
          <a:xfrm>
            <a:off x="2337092" y="931149"/>
            <a:ext cx="49620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The Timeline</a:t>
            </a:r>
            <a:endParaRPr b="0" i="0" sz="8000" u="none" cap="none" strike="noStrike">
              <a:solidFill>
                <a:schemeClr val="dk1"/>
              </a:solidFill>
              <a:latin typeface="Calibri"/>
              <a:ea typeface="Calibri"/>
              <a:cs typeface="Calibri"/>
              <a:sym typeface="Calibri"/>
            </a:endParaRPr>
          </a:p>
        </p:txBody>
      </p:sp>
      <p:pic>
        <p:nvPicPr>
          <p:cNvPr descr=" " id="542" name="Google Shape;542;g310f35cd4c7_0_499"/>
          <p:cNvPicPr preferRelativeResize="0"/>
          <p:nvPr/>
        </p:nvPicPr>
        <p:blipFill rotWithShape="1">
          <a:blip r:embed="rId6">
            <a:alphaModFix/>
          </a:blip>
          <a:srcRect b="0" l="0" r="0" t="0"/>
          <a:stretch/>
        </p:blipFill>
        <p:spPr>
          <a:xfrm>
            <a:off x="1574997" y="3124200"/>
            <a:ext cx="21237054" cy="8191500"/>
          </a:xfrm>
          <a:prstGeom prst="rect">
            <a:avLst/>
          </a:prstGeom>
          <a:noFill/>
          <a:ln>
            <a:noFill/>
          </a:ln>
        </p:spPr>
      </p:pic>
      <p:pic>
        <p:nvPicPr>
          <p:cNvPr descr=" " id="543" name="Google Shape;543;g310f35cd4c7_0_499"/>
          <p:cNvPicPr preferRelativeResize="0"/>
          <p:nvPr/>
        </p:nvPicPr>
        <p:blipFill rotWithShape="1">
          <a:blip r:embed="rId7">
            <a:alphaModFix/>
          </a:blip>
          <a:srcRect b="0" l="0" r="0" t="0"/>
          <a:stretch/>
        </p:blipFill>
        <p:spPr>
          <a:xfrm>
            <a:off x="4077210" y="5956300"/>
            <a:ext cx="38105" cy="2527300"/>
          </a:xfrm>
          <a:prstGeom prst="rect">
            <a:avLst/>
          </a:prstGeom>
          <a:noFill/>
          <a:ln>
            <a:noFill/>
          </a:ln>
        </p:spPr>
      </p:pic>
      <p:pic>
        <p:nvPicPr>
          <p:cNvPr descr=" " id="544" name="Google Shape;544;g310f35cd4c7_0_499"/>
          <p:cNvPicPr preferRelativeResize="0"/>
          <p:nvPr/>
        </p:nvPicPr>
        <p:blipFill rotWithShape="1">
          <a:blip r:embed="rId7">
            <a:alphaModFix/>
          </a:blip>
          <a:srcRect b="0" l="0" r="0" t="0"/>
          <a:stretch/>
        </p:blipFill>
        <p:spPr>
          <a:xfrm>
            <a:off x="9462683" y="5956300"/>
            <a:ext cx="38105" cy="2527300"/>
          </a:xfrm>
          <a:prstGeom prst="rect">
            <a:avLst/>
          </a:prstGeom>
          <a:noFill/>
          <a:ln>
            <a:noFill/>
          </a:ln>
        </p:spPr>
      </p:pic>
      <p:pic>
        <p:nvPicPr>
          <p:cNvPr descr=" " id="545" name="Google Shape;545;g310f35cd4c7_0_499"/>
          <p:cNvPicPr preferRelativeResize="0"/>
          <p:nvPr/>
        </p:nvPicPr>
        <p:blipFill rotWithShape="1">
          <a:blip r:embed="rId7">
            <a:alphaModFix/>
          </a:blip>
          <a:srcRect b="0" l="0" r="0" t="0"/>
          <a:stretch/>
        </p:blipFill>
        <p:spPr>
          <a:xfrm>
            <a:off x="14848156" y="5956300"/>
            <a:ext cx="38105" cy="2527300"/>
          </a:xfrm>
          <a:prstGeom prst="rect">
            <a:avLst/>
          </a:prstGeom>
          <a:noFill/>
          <a:ln>
            <a:noFill/>
          </a:ln>
        </p:spPr>
      </p:pic>
      <p:pic>
        <p:nvPicPr>
          <p:cNvPr descr=" " id="546" name="Google Shape;546;g310f35cd4c7_0_499"/>
          <p:cNvPicPr preferRelativeResize="0"/>
          <p:nvPr/>
        </p:nvPicPr>
        <p:blipFill rotWithShape="1">
          <a:blip r:embed="rId7">
            <a:alphaModFix/>
          </a:blip>
          <a:srcRect b="0" l="0" r="0" t="0"/>
          <a:stretch/>
        </p:blipFill>
        <p:spPr>
          <a:xfrm>
            <a:off x="20233629" y="5956300"/>
            <a:ext cx="38105" cy="2527300"/>
          </a:xfrm>
          <a:prstGeom prst="rect">
            <a:avLst/>
          </a:prstGeom>
          <a:noFill/>
          <a:ln>
            <a:noFill/>
          </a:ln>
        </p:spPr>
      </p:pic>
      <p:sp>
        <p:nvSpPr>
          <p:cNvPr id="547" name="Google Shape;547;g310f35cd4c7_0_499"/>
          <p:cNvSpPr/>
          <p:nvPr/>
        </p:nvSpPr>
        <p:spPr>
          <a:xfrm>
            <a:off x="1574997" y="6451600"/>
            <a:ext cx="2123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310f35cd4c7_0_499"/>
          <p:cNvSpPr/>
          <p:nvPr/>
        </p:nvSpPr>
        <p:spPr>
          <a:xfrm>
            <a:off x="1574997"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310f35cd4c7_0_499"/>
          <p:cNvSpPr/>
          <p:nvPr/>
        </p:nvSpPr>
        <p:spPr>
          <a:xfrm>
            <a:off x="3315114" y="6889750"/>
            <a:ext cx="18036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Squada One"/>
              <a:buNone/>
            </a:pPr>
            <a:r>
              <a:rPr b="0" i="0" lang="en-US" sz="4800" u="none" cap="none" strike="noStrike">
                <a:solidFill>
                  <a:srgbClr val="000000"/>
                </a:solidFill>
                <a:latin typeface="Squada One"/>
                <a:ea typeface="Squada One"/>
                <a:cs typeface="Squada One"/>
                <a:sym typeface="Squada One"/>
              </a:rPr>
              <a:t>Eclipse</a:t>
            </a:r>
            <a:endParaRPr b="0" i="0" sz="4800" u="none" cap="none" strike="noStrike">
              <a:solidFill>
                <a:schemeClr val="dk1"/>
              </a:solidFill>
              <a:latin typeface="Calibri"/>
              <a:ea typeface="Calibri"/>
              <a:cs typeface="Calibri"/>
              <a:sym typeface="Calibri"/>
            </a:endParaRPr>
          </a:p>
        </p:txBody>
      </p:sp>
      <p:sp>
        <p:nvSpPr>
          <p:cNvPr id="550" name="Google Shape;550;g310f35cd4c7_0_499"/>
          <p:cNvSpPr/>
          <p:nvPr/>
        </p:nvSpPr>
        <p:spPr>
          <a:xfrm>
            <a:off x="6655632"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1" name="Google Shape;551;g310f35cd4c7_0_499"/>
          <p:cNvPicPr preferRelativeResize="0"/>
          <p:nvPr/>
        </p:nvPicPr>
        <p:blipFill rotWithShape="1">
          <a:blip r:embed="rId8">
            <a:alphaModFix/>
          </a:blip>
          <a:srcRect b="0" l="0" r="0" t="0"/>
          <a:stretch/>
        </p:blipFill>
        <p:spPr>
          <a:xfrm>
            <a:off x="6655632" y="7175500"/>
            <a:ext cx="304838" cy="38100"/>
          </a:xfrm>
          <a:prstGeom prst="rect">
            <a:avLst/>
          </a:prstGeom>
          <a:noFill/>
          <a:ln>
            <a:noFill/>
          </a:ln>
        </p:spPr>
      </p:pic>
      <p:sp>
        <p:nvSpPr>
          <p:cNvPr id="552" name="Google Shape;552;g310f35cd4c7_0_499"/>
          <p:cNvSpPr/>
          <p:nvPr/>
        </p:nvSpPr>
        <p:spPr>
          <a:xfrm>
            <a:off x="6960470"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310f35cd4c7_0_499"/>
          <p:cNvSpPr/>
          <p:nvPr/>
        </p:nvSpPr>
        <p:spPr>
          <a:xfrm>
            <a:off x="8865708" y="6889750"/>
            <a:ext cx="14733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Squada One"/>
              <a:buNone/>
            </a:pPr>
            <a:r>
              <a:rPr b="0" i="0" lang="en-US" sz="4800" u="none" cap="none" strike="noStrike">
                <a:solidFill>
                  <a:srgbClr val="000000"/>
                </a:solidFill>
                <a:latin typeface="Squada One"/>
                <a:ea typeface="Squada One"/>
                <a:cs typeface="Squada One"/>
                <a:sym typeface="Squada One"/>
              </a:rPr>
              <a:t>Quest</a:t>
            </a:r>
            <a:endParaRPr b="0" i="0" sz="4800" u="none" cap="none" strike="noStrike">
              <a:solidFill>
                <a:schemeClr val="dk1"/>
              </a:solidFill>
              <a:latin typeface="Calibri"/>
              <a:ea typeface="Calibri"/>
              <a:cs typeface="Calibri"/>
              <a:sym typeface="Calibri"/>
            </a:endParaRPr>
          </a:p>
        </p:txBody>
      </p:sp>
      <p:sp>
        <p:nvSpPr>
          <p:cNvPr id="554" name="Google Shape;554;g310f35cd4c7_0_499"/>
          <p:cNvSpPr/>
          <p:nvPr/>
        </p:nvSpPr>
        <p:spPr>
          <a:xfrm>
            <a:off x="12041105"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5" name="Google Shape;555;g310f35cd4c7_0_499"/>
          <p:cNvPicPr preferRelativeResize="0"/>
          <p:nvPr/>
        </p:nvPicPr>
        <p:blipFill rotWithShape="1">
          <a:blip r:embed="rId8">
            <a:alphaModFix/>
          </a:blip>
          <a:srcRect b="0" l="0" r="0" t="0"/>
          <a:stretch/>
        </p:blipFill>
        <p:spPr>
          <a:xfrm>
            <a:off x="12041105" y="7175500"/>
            <a:ext cx="304838" cy="38100"/>
          </a:xfrm>
          <a:prstGeom prst="rect">
            <a:avLst/>
          </a:prstGeom>
          <a:noFill/>
          <a:ln>
            <a:noFill/>
          </a:ln>
        </p:spPr>
      </p:pic>
      <p:sp>
        <p:nvSpPr>
          <p:cNvPr id="556" name="Google Shape;556;g310f35cd4c7_0_499"/>
          <p:cNvSpPr/>
          <p:nvPr/>
        </p:nvSpPr>
        <p:spPr>
          <a:xfrm>
            <a:off x="12345943"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310f35cd4c7_0_499"/>
          <p:cNvSpPr/>
          <p:nvPr/>
        </p:nvSpPr>
        <p:spPr>
          <a:xfrm>
            <a:off x="13641505" y="6889750"/>
            <a:ext cx="26928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Squada One"/>
              <a:buNone/>
            </a:pPr>
            <a:r>
              <a:rPr b="0" i="0" lang="en-US" sz="4800" u="none" cap="none" strike="noStrike">
                <a:solidFill>
                  <a:srgbClr val="000000"/>
                </a:solidFill>
                <a:latin typeface="Squada One"/>
                <a:ea typeface="Squada One"/>
                <a:cs typeface="Squada One"/>
                <a:sym typeface="Squada One"/>
              </a:rPr>
              <a:t>Foundation</a:t>
            </a:r>
            <a:endParaRPr b="0" i="0" sz="4800" u="none" cap="none" strike="noStrike">
              <a:solidFill>
                <a:schemeClr val="dk1"/>
              </a:solidFill>
              <a:latin typeface="Calibri"/>
              <a:ea typeface="Calibri"/>
              <a:cs typeface="Calibri"/>
              <a:sym typeface="Calibri"/>
            </a:endParaRPr>
          </a:p>
        </p:txBody>
      </p:sp>
      <p:sp>
        <p:nvSpPr>
          <p:cNvPr id="558" name="Google Shape;558;g310f35cd4c7_0_499"/>
          <p:cNvSpPr/>
          <p:nvPr/>
        </p:nvSpPr>
        <p:spPr>
          <a:xfrm>
            <a:off x="17426578"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9" name="Google Shape;559;g310f35cd4c7_0_499"/>
          <p:cNvPicPr preferRelativeResize="0"/>
          <p:nvPr/>
        </p:nvPicPr>
        <p:blipFill rotWithShape="1">
          <a:blip r:embed="rId8">
            <a:alphaModFix/>
          </a:blip>
          <a:srcRect b="0" l="0" r="0" t="0"/>
          <a:stretch/>
        </p:blipFill>
        <p:spPr>
          <a:xfrm>
            <a:off x="17426578" y="7175500"/>
            <a:ext cx="304838" cy="38100"/>
          </a:xfrm>
          <a:prstGeom prst="rect">
            <a:avLst/>
          </a:prstGeom>
          <a:noFill/>
          <a:ln>
            <a:noFill/>
          </a:ln>
        </p:spPr>
      </p:pic>
      <p:sp>
        <p:nvSpPr>
          <p:cNvPr id="560" name="Google Shape;560;g310f35cd4c7_0_499"/>
          <p:cNvSpPr/>
          <p:nvPr/>
        </p:nvSpPr>
        <p:spPr>
          <a:xfrm>
            <a:off x="17731416"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310f35cd4c7_0_499"/>
          <p:cNvSpPr/>
          <p:nvPr/>
        </p:nvSpPr>
        <p:spPr>
          <a:xfrm>
            <a:off x="18569721" y="6889750"/>
            <a:ext cx="36072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Squada One"/>
              <a:buNone/>
            </a:pPr>
            <a:r>
              <a:rPr b="0" i="0" lang="en-US" sz="4800" u="none" cap="none" strike="noStrike">
                <a:solidFill>
                  <a:srgbClr val="000000"/>
                </a:solidFill>
                <a:latin typeface="Squada One"/>
                <a:ea typeface="Squada One"/>
                <a:cs typeface="Squada One"/>
                <a:sym typeface="Squada One"/>
              </a:rPr>
              <a:t>Transformation</a:t>
            </a:r>
            <a:endParaRPr b="0" i="0" sz="4800" u="none" cap="none" strike="noStrike">
              <a:solidFill>
                <a:schemeClr val="dk1"/>
              </a:solidFill>
              <a:latin typeface="Calibri"/>
              <a:ea typeface="Calibri"/>
              <a:cs typeface="Calibri"/>
              <a:sym typeface="Calibri"/>
            </a:endParaRPr>
          </a:p>
        </p:txBody>
      </p:sp>
      <p:pic>
        <p:nvPicPr>
          <p:cNvPr descr=" " id="562" name="Google Shape;562;g310f35cd4c7_0_499"/>
          <p:cNvPicPr preferRelativeResize="0"/>
          <p:nvPr/>
        </p:nvPicPr>
        <p:blipFill rotWithShape="1">
          <a:blip r:embed="rId9">
            <a:alphaModFix/>
          </a:blip>
          <a:srcRect b="0" l="0" r="0" t="0"/>
          <a:stretch/>
        </p:blipFill>
        <p:spPr>
          <a:xfrm>
            <a:off x="3391324" y="4229100"/>
            <a:ext cx="1456316" cy="1625600"/>
          </a:xfrm>
          <a:prstGeom prst="rect">
            <a:avLst/>
          </a:prstGeom>
          <a:noFill/>
          <a:ln>
            <a:noFill/>
          </a:ln>
        </p:spPr>
      </p:pic>
      <p:pic>
        <p:nvPicPr>
          <p:cNvPr descr=" " id="563" name="Google Shape;563;g310f35cd4c7_0_499"/>
          <p:cNvPicPr preferRelativeResize="0"/>
          <p:nvPr/>
        </p:nvPicPr>
        <p:blipFill rotWithShape="1">
          <a:blip r:embed="rId10">
            <a:alphaModFix/>
          </a:blip>
          <a:srcRect b="0" l="0" r="0" t="0"/>
          <a:stretch/>
        </p:blipFill>
        <p:spPr>
          <a:xfrm>
            <a:off x="8840305" y="8585200"/>
            <a:ext cx="1323356" cy="1625600"/>
          </a:xfrm>
          <a:prstGeom prst="rect">
            <a:avLst/>
          </a:prstGeom>
          <a:noFill/>
          <a:ln>
            <a:noFill/>
          </a:ln>
        </p:spPr>
      </p:pic>
      <p:pic>
        <p:nvPicPr>
          <p:cNvPr descr=" " id="564" name="Google Shape;564;g310f35cd4c7_0_499"/>
          <p:cNvPicPr preferRelativeResize="0"/>
          <p:nvPr/>
        </p:nvPicPr>
        <p:blipFill rotWithShape="1">
          <a:blip r:embed="rId11">
            <a:alphaModFix/>
          </a:blip>
          <a:srcRect b="0" l="0" r="0" t="0"/>
          <a:stretch/>
        </p:blipFill>
        <p:spPr>
          <a:xfrm>
            <a:off x="14301988" y="4229125"/>
            <a:ext cx="1184907" cy="1625600"/>
          </a:xfrm>
          <a:prstGeom prst="rect">
            <a:avLst/>
          </a:prstGeom>
          <a:noFill/>
          <a:ln>
            <a:noFill/>
          </a:ln>
        </p:spPr>
      </p:pic>
      <p:pic>
        <p:nvPicPr>
          <p:cNvPr descr=" " id="565" name="Google Shape;565;g310f35cd4c7_0_499"/>
          <p:cNvPicPr preferRelativeResize="0"/>
          <p:nvPr/>
        </p:nvPicPr>
        <p:blipFill rotWithShape="1">
          <a:blip r:embed="rId12">
            <a:alphaModFix/>
          </a:blip>
          <a:srcRect b="0" l="0" r="0" t="0"/>
          <a:stretch/>
        </p:blipFill>
        <p:spPr>
          <a:xfrm>
            <a:off x="19496937" y="8585225"/>
            <a:ext cx="1538412" cy="1625600"/>
          </a:xfrm>
          <a:prstGeom prst="rect">
            <a:avLst/>
          </a:prstGeom>
          <a:noFill/>
          <a:ln>
            <a:noFill/>
          </a:ln>
        </p:spPr>
      </p:pic>
      <p:sp>
        <p:nvSpPr>
          <p:cNvPr id="566" name="Google Shape;566;g310f35cd4c7_0_499"/>
          <p:cNvSpPr/>
          <p:nvPr/>
        </p:nvSpPr>
        <p:spPr>
          <a:xfrm>
            <a:off x="1574997" y="8648700"/>
            <a:ext cx="5080500" cy="28068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310f35cd4c7_0_499"/>
          <p:cNvSpPr/>
          <p:nvPr/>
        </p:nvSpPr>
        <p:spPr>
          <a:xfrm>
            <a:off x="1981448" y="8953500"/>
            <a:ext cx="42678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310f35cd4c7_0_499"/>
          <p:cNvSpPr/>
          <p:nvPr/>
        </p:nvSpPr>
        <p:spPr>
          <a:xfrm>
            <a:off x="1879835" y="8953500"/>
            <a:ext cx="44709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April</a:t>
            </a:r>
            <a:endParaRPr b="0" i="0" sz="4800" u="none" cap="none" strike="noStrike">
              <a:solidFill>
                <a:schemeClr val="dk1"/>
              </a:solidFill>
              <a:latin typeface="Calibri"/>
              <a:ea typeface="Calibri"/>
              <a:cs typeface="Calibri"/>
              <a:sym typeface="Calibri"/>
            </a:endParaRPr>
          </a:p>
        </p:txBody>
      </p:sp>
      <p:sp>
        <p:nvSpPr>
          <p:cNvPr id="569" name="Google Shape;569;g310f35cd4c7_0_499"/>
          <p:cNvSpPr/>
          <p:nvPr/>
        </p:nvSpPr>
        <p:spPr>
          <a:xfrm>
            <a:off x="1913706" y="970280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Eclipse, quest for artifact, volcano disaster</a:t>
            </a:r>
            <a:endParaRPr b="0" i="0" sz="3200" u="none" cap="none" strike="noStrike">
              <a:solidFill>
                <a:schemeClr val="dk1"/>
              </a:solidFill>
              <a:latin typeface="Calibri"/>
              <a:ea typeface="Calibri"/>
              <a:cs typeface="Calibri"/>
              <a:sym typeface="Calibri"/>
            </a:endParaRPr>
          </a:p>
        </p:txBody>
      </p:sp>
      <p:sp>
        <p:nvSpPr>
          <p:cNvPr id="570" name="Google Shape;570;g310f35cd4c7_0_499"/>
          <p:cNvSpPr/>
          <p:nvPr/>
        </p:nvSpPr>
        <p:spPr>
          <a:xfrm>
            <a:off x="6960470" y="2984500"/>
            <a:ext cx="5080500" cy="28068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310f35cd4c7_0_499"/>
          <p:cNvSpPr/>
          <p:nvPr/>
        </p:nvSpPr>
        <p:spPr>
          <a:xfrm>
            <a:off x="7366921" y="3289300"/>
            <a:ext cx="42678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310f35cd4c7_0_499"/>
          <p:cNvSpPr/>
          <p:nvPr/>
        </p:nvSpPr>
        <p:spPr>
          <a:xfrm>
            <a:off x="7265308" y="3289300"/>
            <a:ext cx="44709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May</a:t>
            </a:r>
            <a:endParaRPr b="0" i="0" sz="4800" u="none" cap="none" strike="noStrike">
              <a:solidFill>
                <a:schemeClr val="dk1"/>
              </a:solidFill>
              <a:latin typeface="Calibri"/>
              <a:ea typeface="Calibri"/>
              <a:cs typeface="Calibri"/>
              <a:sym typeface="Calibri"/>
            </a:endParaRPr>
          </a:p>
        </p:txBody>
      </p:sp>
      <p:sp>
        <p:nvSpPr>
          <p:cNvPr id="573" name="Google Shape;573;g310f35cd4c7_0_499"/>
          <p:cNvSpPr/>
          <p:nvPr/>
        </p:nvSpPr>
        <p:spPr>
          <a:xfrm>
            <a:off x="7299179" y="403860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Shimmering City, conquest, Unicorn Crystal</a:t>
            </a:r>
            <a:endParaRPr b="0" i="0" sz="3200" u="none" cap="none" strike="noStrike">
              <a:solidFill>
                <a:schemeClr val="dk1"/>
              </a:solidFill>
              <a:latin typeface="Calibri"/>
              <a:ea typeface="Calibri"/>
              <a:cs typeface="Calibri"/>
              <a:sym typeface="Calibri"/>
            </a:endParaRPr>
          </a:p>
        </p:txBody>
      </p:sp>
      <p:sp>
        <p:nvSpPr>
          <p:cNvPr id="574" name="Google Shape;574;g310f35cd4c7_0_499"/>
          <p:cNvSpPr/>
          <p:nvPr/>
        </p:nvSpPr>
        <p:spPr>
          <a:xfrm>
            <a:off x="12345943" y="8648700"/>
            <a:ext cx="5080500" cy="28068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310f35cd4c7_0_499"/>
          <p:cNvSpPr/>
          <p:nvPr/>
        </p:nvSpPr>
        <p:spPr>
          <a:xfrm>
            <a:off x="12752394" y="8953500"/>
            <a:ext cx="42678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310f35cd4c7_0_499"/>
          <p:cNvSpPr/>
          <p:nvPr/>
        </p:nvSpPr>
        <p:spPr>
          <a:xfrm>
            <a:off x="12650781" y="8953500"/>
            <a:ext cx="44709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June</a:t>
            </a:r>
            <a:endParaRPr b="0" i="0" sz="4800" u="none" cap="none" strike="noStrike">
              <a:solidFill>
                <a:schemeClr val="dk1"/>
              </a:solidFill>
              <a:latin typeface="Calibri"/>
              <a:ea typeface="Calibri"/>
              <a:cs typeface="Calibri"/>
              <a:sym typeface="Calibri"/>
            </a:endParaRPr>
          </a:p>
        </p:txBody>
      </p:sp>
      <p:sp>
        <p:nvSpPr>
          <p:cNvPr id="577" name="Google Shape;577;g310f35cd4c7_0_499"/>
          <p:cNvSpPr/>
          <p:nvPr/>
        </p:nvSpPr>
        <p:spPr>
          <a:xfrm>
            <a:off x="12684652" y="970280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War, curse from artifact, magic discovery</a:t>
            </a:r>
            <a:endParaRPr b="0" i="0" sz="3200" u="none" cap="none" strike="noStrike">
              <a:solidFill>
                <a:schemeClr val="dk1"/>
              </a:solidFill>
              <a:latin typeface="Calibri"/>
              <a:ea typeface="Calibri"/>
              <a:cs typeface="Calibri"/>
              <a:sym typeface="Calibri"/>
            </a:endParaRPr>
          </a:p>
        </p:txBody>
      </p:sp>
      <p:sp>
        <p:nvSpPr>
          <p:cNvPr id="578" name="Google Shape;578;g310f35cd4c7_0_499"/>
          <p:cNvSpPr/>
          <p:nvPr/>
        </p:nvSpPr>
        <p:spPr>
          <a:xfrm>
            <a:off x="17731416" y="2984500"/>
            <a:ext cx="5080500" cy="28068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310f35cd4c7_0_499"/>
          <p:cNvSpPr/>
          <p:nvPr/>
        </p:nvSpPr>
        <p:spPr>
          <a:xfrm>
            <a:off x="18137867" y="3289300"/>
            <a:ext cx="42678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310f35cd4c7_0_499"/>
          <p:cNvSpPr/>
          <p:nvPr/>
        </p:nvSpPr>
        <p:spPr>
          <a:xfrm>
            <a:off x="18036254" y="3289300"/>
            <a:ext cx="44709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July</a:t>
            </a:r>
            <a:endParaRPr b="0" i="0" sz="4800" u="none" cap="none" strike="noStrike">
              <a:solidFill>
                <a:schemeClr val="dk1"/>
              </a:solidFill>
              <a:latin typeface="Calibri"/>
              <a:ea typeface="Calibri"/>
              <a:cs typeface="Calibri"/>
              <a:sym typeface="Calibri"/>
            </a:endParaRPr>
          </a:p>
        </p:txBody>
      </p:sp>
      <p:sp>
        <p:nvSpPr>
          <p:cNvPr id="581" name="Google Shape;581;g310f35cd4c7_0_499"/>
          <p:cNvSpPr/>
          <p:nvPr/>
        </p:nvSpPr>
        <p:spPr>
          <a:xfrm>
            <a:off x="18070125" y="403860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Kingdom invaded, betrayal, brave hero's festival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586" name="Shape 586"/>
        <p:cNvGrpSpPr/>
        <p:nvPr/>
      </p:nvGrpSpPr>
      <p:grpSpPr>
        <a:xfrm>
          <a:off x="0" y="0"/>
          <a:ext cx="0" cy="0"/>
          <a:chOff x="0" y="0"/>
          <a:chExt cx="0" cy="0"/>
        </a:xfrm>
      </p:grpSpPr>
      <p:sp>
        <p:nvSpPr>
          <p:cNvPr id="587" name="Google Shape;587;g310f35cd4c7_0_550"/>
          <p:cNvSpPr/>
          <p:nvPr/>
        </p:nvSpPr>
        <p:spPr>
          <a:xfrm>
            <a:off x="0" y="0"/>
            <a:ext cx="24387000" cy="13716000"/>
          </a:xfrm>
          <a:prstGeom prst="rect">
            <a:avLst/>
          </a:prstGeom>
          <a:solidFill>
            <a:srgbClr val="FFEF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310f35cd4c7_0_550"/>
          <p:cNvPicPr preferRelativeResize="0"/>
          <p:nvPr/>
        </p:nvPicPr>
        <p:blipFill rotWithShape="1">
          <a:blip r:embed="rId3">
            <a:alphaModFix/>
          </a:blip>
          <a:srcRect b="0" l="0" r="0" t="0"/>
          <a:stretch/>
        </p:blipFill>
        <p:spPr>
          <a:xfrm>
            <a:off x="0" y="0"/>
            <a:ext cx="7582848" cy="13716000"/>
          </a:xfrm>
          <a:prstGeom prst="rect">
            <a:avLst/>
          </a:prstGeom>
          <a:noFill/>
          <a:ln>
            <a:noFill/>
          </a:ln>
        </p:spPr>
      </p:pic>
      <p:pic>
        <p:nvPicPr>
          <p:cNvPr descr=" " id="589" name="Google Shape;589;g310f35cd4c7_0_550"/>
          <p:cNvPicPr preferRelativeResize="0"/>
          <p:nvPr/>
        </p:nvPicPr>
        <p:blipFill rotWithShape="1">
          <a:blip r:embed="rId4">
            <a:alphaModFix/>
          </a:blip>
          <a:srcRect b="0" l="0" r="0" t="0"/>
          <a:stretch/>
        </p:blipFill>
        <p:spPr>
          <a:xfrm>
            <a:off x="19484235" y="0"/>
            <a:ext cx="4902813" cy="13716000"/>
          </a:xfrm>
          <a:prstGeom prst="rect">
            <a:avLst/>
          </a:prstGeom>
          <a:noFill/>
          <a:ln>
            <a:noFill/>
          </a:ln>
        </p:spPr>
      </p:pic>
      <p:sp>
        <p:nvSpPr>
          <p:cNvPr id="590" name="Google Shape;590;g310f35cd4c7_0_5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1" name="Google Shape;591;g310f35cd4c7_0_55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92" name="Google Shape;592;g310f35cd4c7_0_550"/>
          <p:cNvSpPr/>
          <p:nvPr/>
        </p:nvSpPr>
        <p:spPr>
          <a:xfrm>
            <a:off x="9723065" y="1327150"/>
            <a:ext cx="4941000" cy="1689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310f35cd4c7_0_550"/>
          <p:cNvSpPr/>
          <p:nvPr/>
        </p:nvSpPr>
        <p:spPr>
          <a:xfrm>
            <a:off x="10485160" y="1511698"/>
            <a:ext cx="37554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Our Team</a:t>
            </a:r>
            <a:endParaRPr b="0" i="0" sz="8000" u="none" cap="none" strike="noStrike">
              <a:solidFill>
                <a:schemeClr val="dk1"/>
              </a:solidFill>
              <a:latin typeface="Calibri"/>
              <a:ea typeface="Calibri"/>
              <a:cs typeface="Calibri"/>
              <a:sym typeface="Calibri"/>
            </a:endParaRPr>
          </a:p>
        </p:txBody>
      </p:sp>
      <p:sp>
        <p:nvSpPr>
          <p:cNvPr id="594" name="Google Shape;594;g310f35cd4c7_0_550"/>
          <p:cNvSpPr/>
          <p:nvPr/>
        </p:nvSpPr>
        <p:spPr>
          <a:xfrm>
            <a:off x="2070359" y="4019550"/>
            <a:ext cx="6096900" cy="758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5" name="Google Shape;595;g310f35cd4c7_0_550"/>
          <p:cNvPicPr preferRelativeResize="0"/>
          <p:nvPr/>
        </p:nvPicPr>
        <p:blipFill rotWithShape="1">
          <a:blip r:embed="rId6">
            <a:alphaModFix/>
          </a:blip>
          <a:srcRect b="0" l="0" r="0" t="0"/>
          <a:stretch/>
        </p:blipFill>
        <p:spPr>
          <a:xfrm>
            <a:off x="2070359" y="4019550"/>
            <a:ext cx="6096762" cy="6096000"/>
          </a:xfrm>
          <a:prstGeom prst="rect">
            <a:avLst/>
          </a:prstGeom>
          <a:noFill/>
          <a:ln>
            <a:noFill/>
          </a:ln>
        </p:spPr>
      </p:pic>
      <p:sp>
        <p:nvSpPr>
          <p:cNvPr id="596" name="Google Shape;596;g310f35cd4c7_0_550"/>
          <p:cNvSpPr/>
          <p:nvPr/>
        </p:nvSpPr>
        <p:spPr>
          <a:xfrm>
            <a:off x="2070359" y="10318750"/>
            <a:ext cx="60969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310f35cd4c7_0_550"/>
          <p:cNvSpPr/>
          <p:nvPr/>
        </p:nvSpPr>
        <p:spPr>
          <a:xfrm>
            <a:off x="2070359" y="10318750"/>
            <a:ext cx="60969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310f35cd4c7_0_550"/>
          <p:cNvSpPr/>
          <p:nvPr/>
        </p:nvSpPr>
        <p:spPr>
          <a:xfrm>
            <a:off x="1968746" y="10318750"/>
            <a:ext cx="63000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Eldruin</a:t>
            </a:r>
            <a:endParaRPr b="0" i="0" sz="4800" u="none" cap="none" strike="noStrike">
              <a:solidFill>
                <a:schemeClr val="dk1"/>
              </a:solidFill>
              <a:latin typeface="Calibri"/>
              <a:ea typeface="Calibri"/>
              <a:cs typeface="Calibri"/>
              <a:sym typeface="Calibri"/>
            </a:endParaRPr>
          </a:p>
        </p:txBody>
      </p:sp>
      <p:sp>
        <p:nvSpPr>
          <p:cNvPr id="599" name="Google Shape;599;g310f35cd4c7_0_550"/>
          <p:cNvSpPr/>
          <p:nvPr/>
        </p:nvSpPr>
        <p:spPr>
          <a:xfrm>
            <a:off x="2002617" y="111188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600" name="Google Shape;600;g310f35cd4c7_0_550"/>
          <p:cNvSpPr/>
          <p:nvPr/>
        </p:nvSpPr>
        <p:spPr>
          <a:xfrm>
            <a:off x="9145143" y="4019550"/>
            <a:ext cx="6096900" cy="758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g310f35cd4c7_0_550"/>
          <p:cNvPicPr preferRelativeResize="0"/>
          <p:nvPr/>
        </p:nvPicPr>
        <p:blipFill rotWithShape="1">
          <a:blip r:embed="rId7">
            <a:alphaModFix/>
          </a:blip>
          <a:srcRect b="0" l="0" r="0" t="0"/>
          <a:stretch/>
        </p:blipFill>
        <p:spPr>
          <a:xfrm>
            <a:off x="9145143" y="4019550"/>
            <a:ext cx="6096762" cy="6096000"/>
          </a:xfrm>
          <a:prstGeom prst="rect">
            <a:avLst/>
          </a:prstGeom>
          <a:noFill/>
          <a:ln>
            <a:noFill/>
          </a:ln>
        </p:spPr>
      </p:pic>
      <p:sp>
        <p:nvSpPr>
          <p:cNvPr id="602" name="Google Shape;602;g310f35cd4c7_0_550"/>
          <p:cNvSpPr/>
          <p:nvPr/>
        </p:nvSpPr>
        <p:spPr>
          <a:xfrm>
            <a:off x="9145143" y="10318750"/>
            <a:ext cx="60969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310f35cd4c7_0_550"/>
          <p:cNvSpPr/>
          <p:nvPr/>
        </p:nvSpPr>
        <p:spPr>
          <a:xfrm>
            <a:off x="9145143" y="10318750"/>
            <a:ext cx="60969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310f35cd4c7_0_550"/>
          <p:cNvSpPr/>
          <p:nvPr/>
        </p:nvSpPr>
        <p:spPr>
          <a:xfrm>
            <a:off x="9043530" y="10318750"/>
            <a:ext cx="63000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Elementalen</a:t>
            </a:r>
            <a:endParaRPr b="0" i="0" sz="4800" u="none" cap="none" strike="noStrike">
              <a:solidFill>
                <a:schemeClr val="dk1"/>
              </a:solidFill>
              <a:latin typeface="Calibri"/>
              <a:ea typeface="Calibri"/>
              <a:cs typeface="Calibri"/>
              <a:sym typeface="Calibri"/>
            </a:endParaRPr>
          </a:p>
        </p:txBody>
      </p:sp>
      <p:sp>
        <p:nvSpPr>
          <p:cNvPr id="605" name="Google Shape;605;g310f35cd4c7_0_550"/>
          <p:cNvSpPr/>
          <p:nvPr/>
        </p:nvSpPr>
        <p:spPr>
          <a:xfrm>
            <a:off x="9077401" y="111188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606" name="Google Shape;606;g310f35cd4c7_0_550"/>
          <p:cNvSpPr/>
          <p:nvPr/>
        </p:nvSpPr>
        <p:spPr>
          <a:xfrm>
            <a:off x="16219927" y="4019550"/>
            <a:ext cx="6096900" cy="758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g310f35cd4c7_0_550"/>
          <p:cNvPicPr preferRelativeResize="0"/>
          <p:nvPr/>
        </p:nvPicPr>
        <p:blipFill rotWithShape="1">
          <a:blip r:embed="rId8">
            <a:alphaModFix/>
          </a:blip>
          <a:srcRect b="0" l="0" r="0" t="0"/>
          <a:stretch/>
        </p:blipFill>
        <p:spPr>
          <a:xfrm>
            <a:off x="16219927" y="4019550"/>
            <a:ext cx="6096762" cy="6096000"/>
          </a:xfrm>
          <a:prstGeom prst="rect">
            <a:avLst/>
          </a:prstGeom>
          <a:noFill/>
          <a:ln>
            <a:noFill/>
          </a:ln>
        </p:spPr>
      </p:pic>
      <p:sp>
        <p:nvSpPr>
          <p:cNvPr id="608" name="Google Shape;608;g310f35cd4c7_0_550"/>
          <p:cNvSpPr/>
          <p:nvPr/>
        </p:nvSpPr>
        <p:spPr>
          <a:xfrm>
            <a:off x="16219927" y="10318750"/>
            <a:ext cx="60969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310f35cd4c7_0_550"/>
          <p:cNvSpPr/>
          <p:nvPr/>
        </p:nvSpPr>
        <p:spPr>
          <a:xfrm>
            <a:off x="16219927" y="10318750"/>
            <a:ext cx="60969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310f35cd4c7_0_550"/>
          <p:cNvSpPr/>
          <p:nvPr/>
        </p:nvSpPr>
        <p:spPr>
          <a:xfrm>
            <a:off x="16118315" y="10318750"/>
            <a:ext cx="63000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Lunaria</a:t>
            </a:r>
            <a:endParaRPr b="0" i="0" sz="4800" u="none" cap="none" strike="noStrike">
              <a:solidFill>
                <a:schemeClr val="dk1"/>
              </a:solidFill>
              <a:latin typeface="Calibri"/>
              <a:ea typeface="Calibri"/>
              <a:cs typeface="Calibri"/>
              <a:sym typeface="Calibri"/>
            </a:endParaRPr>
          </a:p>
        </p:txBody>
      </p:sp>
      <p:sp>
        <p:nvSpPr>
          <p:cNvPr id="611" name="Google Shape;611;g310f35cd4c7_0_550"/>
          <p:cNvSpPr/>
          <p:nvPr/>
        </p:nvSpPr>
        <p:spPr>
          <a:xfrm>
            <a:off x="16152185" y="111188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616" name="Shape 616"/>
        <p:cNvGrpSpPr/>
        <p:nvPr/>
      </p:nvGrpSpPr>
      <p:grpSpPr>
        <a:xfrm>
          <a:off x="0" y="0"/>
          <a:ext cx="0" cy="0"/>
          <a:chOff x="0" y="0"/>
          <a:chExt cx="0" cy="0"/>
        </a:xfrm>
      </p:grpSpPr>
      <p:sp>
        <p:nvSpPr>
          <p:cNvPr id="617" name="Google Shape;617;g310f35cd4c7_0_579"/>
          <p:cNvSpPr/>
          <p:nvPr/>
        </p:nvSpPr>
        <p:spPr>
          <a:xfrm>
            <a:off x="0" y="0"/>
            <a:ext cx="24387000" cy="13716000"/>
          </a:xfrm>
          <a:prstGeom prst="rect">
            <a:avLst/>
          </a:prstGeom>
          <a:solidFill>
            <a:srgbClr val="FFC5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g310f35cd4c7_0_579"/>
          <p:cNvPicPr preferRelativeResize="0"/>
          <p:nvPr/>
        </p:nvPicPr>
        <p:blipFill rotWithShape="1">
          <a:blip r:embed="rId3">
            <a:alphaModFix/>
          </a:blip>
          <a:srcRect b="0" l="0" r="0" t="0"/>
          <a:stretch/>
        </p:blipFill>
        <p:spPr>
          <a:xfrm>
            <a:off x="0" y="0"/>
            <a:ext cx="8319540" cy="8851900"/>
          </a:xfrm>
          <a:prstGeom prst="rect">
            <a:avLst/>
          </a:prstGeom>
          <a:noFill/>
          <a:ln>
            <a:noFill/>
          </a:ln>
        </p:spPr>
      </p:pic>
      <p:pic>
        <p:nvPicPr>
          <p:cNvPr descr=" " id="619" name="Google Shape;619;g310f35cd4c7_0_579"/>
          <p:cNvPicPr preferRelativeResize="0"/>
          <p:nvPr/>
        </p:nvPicPr>
        <p:blipFill rotWithShape="1">
          <a:blip r:embed="rId4">
            <a:alphaModFix/>
          </a:blip>
          <a:srcRect b="0" l="0" r="0" t="0"/>
          <a:stretch/>
        </p:blipFill>
        <p:spPr>
          <a:xfrm>
            <a:off x="9559483" y="4559647"/>
            <a:ext cx="14827564" cy="9156352"/>
          </a:xfrm>
          <a:prstGeom prst="rect">
            <a:avLst/>
          </a:prstGeom>
          <a:noFill/>
          <a:ln>
            <a:noFill/>
          </a:ln>
        </p:spPr>
      </p:pic>
      <p:sp>
        <p:nvSpPr>
          <p:cNvPr id="620" name="Google Shape;620;g310f35cd4c7_0_5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g310f35cd4c7_0_57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622" name="Google Shape;622;g310f35cd4c7_0_579"/>
          <p:cNvPicPr preferRelativeResize="0"/>
          <p:nvPr/>
        </p:nvPicPr>
        <p:blipFill rotWithShape="1">
          <a:blip r:embed="rId6">
            <a:alphaModFix/>
          </a:blip>
          <a:srcRect b="0" l="0" r="0" t="0"/>
          <a:stretch/>
        </p:blipFill>
        <p:spPr>
          <a:xfrm>
            <a:off x="0" y="2501900"/>
            <a:ext cx="11367921" cy="10337800"/>
          </a:xfrm>
          <a:prstGeom prst="rect">
            <a:avLst/>
          </a:prstGeom>
          <a:noFill/>
          <a:ln>
            <a:noFill/>
          </a:ln>
        </p:spPr>
      </p:pic>
      <p:sp>
        <p:nvSpPr>
          <p:cNvPr id="623" name="Google Shape;623;g310f35cd4c7_0_579"/>
          <p:cNvSpPr/>
          <p:nvPr/>
        </p:nvSpPr>
        <p:spPr>
          <a:xfrm>
            <a:off x="11253607" y="3073400"/>
            <a:ext cx="1879800" cy="919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310f35cd4c7_0_579"/>
          <p:cNvSpPr/>
          <p:nvPr/>
        </p:nvSpPr>
        <p:spPr>
          <a:xfrm>
            <a:off x="11259957" y="3073400"/>
            <a:ext cx="1867200" cy="107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310f35cd4c7_0_579"/>
          <p:cNvSpPr/>
          <p:nvPr/>
        </p:nvSpPr>
        <p:spPr>
          <a:xfrm>
            <a:off x="11259957" y="3073400"/>
            <a:ext cx="22059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quada One"/>
              <a:buNone/>
            </a:pPr>
            <a:r>
              <a:rPr b="0" i="0" lang="en-US" sz="8000" u="none" cap="none" strike="noStrike">
                <a:solidFill>
                  <a:srgbClr val="000000"/>
                </a:solidFill>
                <a:latin typeface="Squada One"/>
                <a:ea typeface="Squada One"/>
                <a:cs typeface="Squada One"/>
                <a:sym typeface="Squada One"/>
              </a:rPr>
              <a:t>2023</a:t>
            </a:r>
            <a:endParaRPr b="0" i="0" sz="8000" u="none" cap="none" strike="noStrike">
              <a:solidFill>
                <a:schemeClr val="dk1"/>
              </a:solidFill>
              <a:latin typeface="Calibri"/>
              <a:ea typeface="Calibri"/>
              <a:cs typeface="Calibri"/>
              <a:sym typeface="Calibri"/>
            </a:endParaRPr>
          </a:p>
        </p:txBody>
      </p:sp>
      <p:pic>
        <p:nvPicPr>
          <p:cNvPr descr=" " id="626" name="Google Shape;626;g310f35cd4c7_0_579"/>
          <p:cNvPicPr preferRelativeResize="0"/>
          <p:nvPr/>
        </p:nvPicPr>
        <p:blipFill rotWithShape="1">
          <a:blip r:embed="rId7">
            <a:alphaModFix/>
          </a:blip>
          <a:srcRect b="0" l="0" r="0" t="0"/>
          <a:stretch/>
        </p:blipFill>
        <p:spPr>
          <a:xfrm>
            <a:off x="12155419" y="4152900"/>
            <a:ext cx="38105" cy="1625600"/>
          </a:xfrm>
          <a:prstGeom prst="rect">
            <a:avLst/>
          </a:prstGeom>
          <a:noFill/>
          <a:ln>
            <a:noFill/>
          </a:ln>
        </p:spPr>
      </p:pic>
      <p:sp>
        <p:nvSpPr>
          <p:cNvPr id="627" name="Google Shape;627;g310f35cd4c7_0_579"/>
          <p:cNvSpPr/>
          <p:nvPr/>
        </p:nvSpPr>
        <p:spPr>
          <a:xfrm>
            <a:off x="11253607" y="5778500"/>
            <a:ext cx="1879800" cy="107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310f35cd4c7_0_579"/>
          <p:cNvSpPr/>
          <p:nvPr/>
        </p:nvSpPr>
        <p:spPr>
          <a:xfrm>
            <a:off x="11253607" y="5778500"/>
            <a:ext cx="22185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quada One"/>
              <a:buNone/>
            </a:pPr>
            <a:r>
              <a:rPr b="0" i="0" lang="en-US" sz="8000" u="none" cap="none" strike="noStrike">
                <a:solidFill>
                  <a:srgbClr val="000000"/>
                </a:solidFill>
                <a:latin typeface="Squada One"/>
                <a:ea typeface="Squada One"/>
                <a:cs typeface="Squada One"/>
                <a:sym typeface="Squada One"/>
              </a:rPr>
              <a:t>2024</a:t>
            </a:r>
            <a:endParaRPr b="0" i="0" sz="8000" u="none" cap="none" strike="noStrike">
              <a:solidFill>
                <a:schemeClr val="dk1"/>
              </a:solidFill>
              <a:latin typeface="Calibri"/>
              <a:ea typeface="Calibri"/>
              <a:cs typeface="Calibri"/>
              <a:sym typeface="Calibri"/>
            </a:endParaRPr>
          </a:p>
        </p:txBody>
      </p:sp>
      <p:pic>
        <p:nvPicPr>
          <p:cNvPr descr=" " id="629" name="Google Shape;629;g310f35cd4c7_0_579"/>
          <p:cNvPicPr preferRelativeResize="0"/>
          <p:nvPr/>
        </p:nvPicPr>
        <p:blipFill rotWithShape="1">
          <a:blip r:embed="rId7">
            <a:alphaModFix/>
          </a:blip>
          <a:srcRect b="0" l="0" r="0" t="0"/>
          <a:stretch/>
        </p:blipFill>
        <p:spPr>
          <a:xfrm>
            <a:off x="12155419" y="6858000"/>
            <a:ext cx="38105" cy="1625600"/>
          </a:xfrm>
          <a:prstGeom prst="rect">
            <a:avLst/>
          </a:prstGeom>
          <a:noFill/>
          <a:ln>
            <a:noFill/>
          </a:ln>
        </p:spPr>
      </p:pic>
      <p:sp>
        <p:nvSpPr>
          <p:cNvPr id="630" name="Google Shape;630;g310f35cd4c7_0_579"/>
          <p:cNvSpPr/>
          <p:nvPr/>
        </p:nvSpPr>
        <p:spPr>
          <a:xfrm>
            <a:off x="11253607" y="8483600"/>
            <a:ext cx="1879800" cy="107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310f35cd4c7_0_579"/>
          <p:cNvSpPr/>
          <p:nvPr/>
        </p:nvSpPr>
        <p:spPr>
          <a:xfrm>
            <a:off x="11253607" y="8483600"/>
            <a:ext cx="22185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quada One"/>
              <a:buNone/>
            </a:pPr>
            <a:r>
              <a:rPr b="0" i="0" lang="en-US" sz="8000" u="none" cap="none" strike="noStrike">
                <a:solidFill>
                  <a:srgbClr val="000000"/>
                </a:solidFill>
                <a:latin typeface="Squada One"/>
                <a:ea typeface="Squada One"/>
                <a:cs typeface="Squada One"/>
                <a:sym typeface="Squada One"/>
              </a:rPr>
              <a:t>2025</a:t>
            </a:r>
            <a:endParaRPr b="0" i="0" sz="8000" u="none" cap="none" strike="noStrike">
              <a:solidFill>
                <a:schemeClr val="dk1"/>
              </a:solidFill>
              <a:latin typeface="Calibri"/>
              <a:ea typeface="Calibri"/>
              <a:cs typeface="Calibri"/>
              <a:sym typeface="Calibri"/>
            </a:endParaRPr>
          </a:p>
        </p:txBody>
      </p:sp>
      <p:pic>
        <p:nvPicPr>
          <p:cNvPr descr=" " id="632" name="Google Shape;632;g310f35cd4c7_0_579"/>
          <p:cNvPicPr preferRelativeResize="0"/>
          <p:nvPr/>
        </p:nvPicPr>
        <p:blipFill rotWithShape="1">
          <a:blip r:embed="rId7">
            <a:alphaModFix/>
          </a:blip>
          <a:srcRect b="0" l="0" r="0" t="0"/>
          <a:stretch/>
        </p:blipFill>
        <p:spPr>
          <a:xfrm>
            <a:off x="12155419" y="9563100"/>
            <a:ext cx="38105" cy="1625600"/>
          </a:xfrm>
          <a:prstGeom prst="rect">
            <a:avLst/>
          </a:prstGeom>
          <a:noFill/>
          <a:ln>
            <a:noFill/>
          </a:ln>
        </p:spPr>
      </p:pic>
      <p:sp>
        <p:nvSpPr>
          <p:cNvPr id="633" name="Google Shape;633;g310f35cd4c7_0_579"/>
          <p:cNvSpPr/>
          <p:nvPr/>
        </p:nvSpPr>
        <p:spPr>
          <a:xfrm>
            <a:off x="11253607" y="11188700"/>
            <a:ext cx="1879800" cy="107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310f35cd4c7_0_579"/>
          <p:cNvSpPr/>
          <p:nvPr/>
        </p:nvSpPr>
        <p:spPr>
          <a:xfrm>
            <a:off x="11253607" y="11188700"/>
            <a:ext cx="22185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quada One"/>
              <a:buNone/>
            </a:pPr>
            <a:r>
              <a:rPr b="0" i="0" lang="en-US" sz="8000" u="none" cap="none" strike="noStrike">
                <a:solidFill>
                  <a:srgbClr val="000000"/>
                </a:solidFill>
                <a:latin typeface="Squada One"/>
                <a:ea typeface="Squada One"/>
                <a:cs typeface="Squada One"/>
                <a:sym typeface="Squada One"/>
              </a:rPr>
              <a:t>2026</a:t>
            </a:r>
            <a:endParaRPr b="0" i="0" sz="8000" u="none" cap="none" strike="noStrike">
              <a:solidFill>
                <a:schemeClr val="dk1"/>
              </a:solidFill>
              <a:latin typeface="Calibri"/>
              <a:ea typeface="Calibri"/>
              <a:cs typeface="Calibri"/>
              <a:sym typeface="Calibri"/>
            </a:endParaRPr>
          </a:p>
        </p:txBody>
      </p:sp>
      <p:sp>
        <p:nvSpPr>
          <p:cNvPr id="635" name="Google Shape;635;g310f35cd4c7_0_579"/>
          <p:cNvSpPr/>
          <p:nvPr/>
        </p:nvSpPr>
        <p:spPr>
          <a:xfrm>
            <a:off x="12714289" y="4356100"/>
            <a:ext cx="101316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36" name="Google Shape;636;g310f35cd4c7_0_579"/>
          <p:cNvSpPr/>
          <p:nvPr/>
        </p:nvSpPr>
        <p:spPr>
          <a:xfrm>
            <a:off x="12714289" y="7150100"/>
            <a:ext cx="101316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37" name="Google Shape;637;g310f35cd4c7_0_579"/>
          <p:cNvSpPr/>
          <p:nvPr/>
        </p:nvSpPr>
        <p:spPr>
          <a:xfrm>
            <a:off x="12714289" y="9944100"/>
            <a:ext cx="101316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38" name="Google Shape;638;g310f35cd4c7_0_579"/>
          <p:cNvSpPr/>
          <p:nvPr/>
        </p:nvSpPr>
        <p:spPr>
          <a:xfrm>
            <a:off x="16029403" y="482600"/>
            <a:ext cx="6122100" cy="1689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310f35cd4c7_0_579"/>
          <p:cNvSpPr/>
          <p:nvPr/>
        </p:nvSpPr>
        <p:spPr>
          <a:xfrm>
            <a:off x="16791499" y="667148"/>
            <a:ext cx="49368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644" name="Shape 644"/>
        <p:cNvGrpSpPr/>
        <p:nvPr/>
      </p:nvGrpSpPr>
      <p:grpSpPr>
        <a:xfrm>
          <a:off x="0" y="0"/>
          <a:ext cx="0" cy="0"/>
          <a:chOff x="0" y="0"/>
          <a:chExt cx="0" cy="0"/>
        </a:xfrm>
      </p:grpSpPr>
      <p:sp>
        <p:nvSpPr>
          <p:cNvPr id="645" name="Google Shape;645;g310f35cd4c7_0_606"/>
          <p:cNvSpPr/>
          <p:nvPr/>
        </p:nvSpPr>
        <p:spPr>
          <a:xfrm>
            <a:off x="0" y="-50800"/>
            <a:ext cx="24387000" cy="13716000"/>
          </a:xfrm>
          <a:prstGeom prst="rect">
            <a:avLst/>
          </a:prstGeom>
          <a:solidFill>
            <a:srgbClr val="DDE3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g310f35cd4c7_0_606"/>
          <p:cNvPicPr preferRelativeResize="0"/>
          <p:nvPr/>
        </p:nvPicPr>
        <p:blipFill rotWithShape="1">
          <a:blip r:embed="rId3">
            <a:alphaModFix/>
          </a:blip>
          <a:srcRect b="0" l="0" r="0" t="0"/>
          <a:stretch/>
        </p:blipFill>
        <p:spPr>
          <a:xfrm>
            <a:off x="10682035" y="0"/>
            <a:ext cx="13705013" cy="12776200"/>
          </a:xfrm>
          <a:prstGeom prst="rect">
            <a:avLst/>
          </a:prstGeom>
          <a:noFill/>
          <a:ln>
            <a:noFill/>
          </a:ln>
        </p:spPr>
      </p:pic>
      <p:pic>
        <p:nvPicPr>
          <p:cNvPr descr=" " id="647" name="Google Shape;647;g310f35cd4c7_0_606"/>
          <p:cNvPicPr preferRelativeResize="0"/>
          <p:nvPr/>
        </p:nvPicPr>
        <p:blipFill rotWithShape="1">
          <a:blip r:embed="rId4">
            <a:alphaModFix/>
          </a:blip>
          <a:srcRect b="0" l="0" r="0" t="0"/>
          <a:stretch/>
        </p:blipFill>
        <p:spPr>
          <a:xfrm>
            <a:off x="0" y="5016500"/>
            <a:ext cx="6096762" cy="8699500"/>
          </a:xfrm>
          <a:prstGeom prst="rect">
            <a:avLst/>
          </a:prstGeom>
          <a:noFill/>
          <a:ln>
            <a:noFill/>
          </a:ln>
        </p:spPr>
      </p:pic>
      <p:sp>
        <p:nvSpPr>
          <p:cNvPr id="648" name="Google Shape;648;g310f35cd4c7_0_6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g310f35cd4c7_0_60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50" name="Google Shape;650;g310f35cd4c7_0_606"/>
          <p:cNvSpPr/>
          <p:nvPr/>
        </p:nvSpPr>
        <p:spPr>
          <a:xfrm>
            <a:off x="7747968" y="12801600"/>
            <a:ext cx="7807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 download more editable chart, </a:t>
            </a:r>
            <a:r>
              <a:rPr b="0" i="0" lang="en-US" sz="3200" u="sng" cap="none" strike="noStrike">
                <a:solidFill>
                  <a:srgbClr val="0E0E0E"/>
                </a:solidFill>
                <a:latin typeface="Lato"/>
                <a:ea typeface="Lato"/>
                <a:cs typeface="Lato"/>
                <a:sym typeface="Lato"/>
                <a:hlinkClick r:id="rId6">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51" name="Google Shape;651;g310f35cd4c7_0_606"/>
          <p:cNvSpPr/>
          <p:nvPr/>
        </p:nvSpPr>
        <p:spPr>
          <a:xfrm>
            <a:off x="8319540" y="635000"/>
            <a:ext cx="7748100" cy="1689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310f35cd4c7_0_606"/>
          <p:cNvSpPr/>
          <p:nvPr/>
        </p:nvSpPr>
        <p:spPr>
          <a:xfrm>
            <a:off x="9081635" y="843599"/>
            <a:ext cx="65625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The Organization</a:t>
            </a:r>
            <a:endParaRPr b="0" i="0" sz="8000" u="none" cap="none" strike="noStrike">
              <a:solidFill>
                <a:schemeClr val="dk1"/>
              </a:solidFill>
              <a:latin typeface="Calibri"/>
              <a:ea typeface="Calibri"/>
              <a:cs typeface="Calibri"/>
              <a:sym typeface="Calibri"/>
            </a:endParaRPr>
          </a:p>
        </p:txBody>
      </p:sp>
      <p:sp>
        <p:nvSpPr>
          <p:cNvPr id="653" name="Google Shape;653;g310f35cd4c7_0_606"/>
          <p:cNvSpPr/>
          <p:nvPr/>
        </p:nvSpPr>
        <p:spPr>
          <a:xfrm>
            <a:off x="787498"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310f35cd4c7_0_606"/>
          <p:cNvSpPr/>
          <p:nvPr/>
        </p:nvSpPr>
        <p:spPr>
          <a:xfrm>
            <a:off x="10173972" y="3352800"/>
            <a:ext cx="5487000" cy="1524000"/>
          </a:xfrm>
          <a:prstGeom prst="roundRect">
            <a:avLst>
              <a:gd fmla="val 555000" name="adj"/>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5" name="Google Shape;655;g310f35cd4c7_0_606"/>
          <p:cNvPicPr preferRelativeResize="0"/>
          <p:nvPr/>
        </p:nvPicPr>
        <p:blipFill rotWithShape="1">
          <a:blip r:embed="rId7">
            <a:alphaModFix/>
          </a:blip>
          <a:srcRect b="0" l="0" r="0" t="0"/>
          <a:stretch/>
        </p:blipFill>
        <p:spPr>
          <a:xfrm>
            <a:off x="10478810" y="3556000"/>
            <a:ext cx="1117740" cy="1117600"/>
          </a:xfrm>
          <a:prstGeom prst="rect">
            <a:avLst/>
          </a:prstGeom>
          <a:noFill/>
          <a:ln>
            <a:noFill/>
          </a:ln>
        </p:spPr>
      </p:pic>
      <p:sp>
        <p:nvSpPr>
          <p:cNvPr id="656" name="Google Shape;656;g310f35cd4c7_0_606"/>
          <p:cNvSpPr/>
          <p:nvPr/>
        </p:nvSpPr>
        <p:spPr>
          <a:xfrm>
            <a:off x="11799775" y="3581400"/>
            <a:ext cx="3556500" cy="1066800"/>
          </a:xfrm>
          <a:prstGeom prst="roundRect">
            <a:avLst>
              <a:gd fmla="val 51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310f35cd4c7_0_606"/>
          <p:cNvSpPr/>
          <p:nvPr/>
        </p:nvSpPr>
        <p:spPr>
          <a:xfrm>
            <a:off x="11799775" y="358140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quada One"/>
              <a:buNone/>
            </a:pPr>
            <a:r>
              <a:rPr b="0" i="0" lang="en-US" sz="3600" u="none" cap="none" strike="noStrike">
                <a:solidFill>
                  <a:srgbClr val="FFFFFF"/>
                </a:solidFill>
                <a:latin typeface="Squada One"/>
                <a:ea typeface="Squada One"/>
                <a:cs typeface="Squada One"/>
                <a:sym typeface="Squada One"/>
              </a:rPr>
              <a:t>Chloe Ng</a:t>
            </a:r>
            <a:endParaRPr b="0" i="0" sz="3600" u="none" cap="none" strike="noStrike">
              <a:solidFill>
                <a:schemeClr val="dk1"/>
              </a:solidFill>
              <a:latin typeface="Calibri"/>
              <a:ea typeface="Calibri"/>
              <a:cs typeface="Calibri"/>
              <a:sym typeface="Calibri"/>
            </a:endParaRPr>
          </a:p>
        </p:txBody>
      </p:sp>
      <p:sp>
        <p:nvSpPr>
          <p:cNvPr id="658" name="Google Shape;658;g310f35cd4c7_0_606"/>
          <p:cNvSpPr/>
          <p:nvPr/>
        </p:nvSpPr>
        <p:spPr>
          <a:xfrm>
            <a:off x="11799775" y="41656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Mage</a:t>
            </a:r>
            <a:endParaRPr b="0" i="0" sz="3200" u="none" cap="none" strike="noStrike">
              <a:solidFill>
                <a:schemeClr val="dk1"/>
              </a:solidFill>
              <a:latin typeface="Calibri"/>
              <a:ea typeface="Calibri"/>
              <a:cs typeface="Calibri"/>
              <a:sym typeface="Calibri"/>
            </a:endParaRPr>
          </a:p>
        </p:txBody>
      </p:sp>
      <p:sp>
        <p:nvSpPr>
          <p:cNvPr id="659" name="Google Shape;659;g310f35cd4c7_0_606"/>
          <p:cNvSpPr/>
          <p:nvPr/>
        </p:nvSpPr>
        <p:spPr>
          <a:xfrm>
            <a:off x="787498" y="5715000"/>
            <a:ext cx="5487000" cy="1524000"/>
          </a:xfrm>
          <a:prstGeom prst="roundRect">
            <a:avLst>
              <a:gd fmla="val 555000" name="adj"/>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0" name="Google Shape;660;g310f35cd4c7_0_606"/>
          <p:cNvPicPr preferRelativeResize="0"/>
          <p:nvPr/>
        </p:nvPicPr>
        <p:blipFill rotWithShape="1">
          <a:blip r:embed="rId8">
            <a:alphaModFix/>
          </a:blip>
          <a:srcRect b="0" l="0" r="0" t="0"/>
          <a:stretch/>
        </p:blipFill>
        <p:spPr>
          <a:xfrm>
            <a:off x="1092337" y="5918200"/>
            <a:ext cx="1117740" cy="1117600"/>
          </a:xfrm>
          <a:prstGeom prst="rect">
            <a:avLst/>
          </a:prstGeom>
          <a:noFill/>
          <a:ln>
            <a:noFill/>
          </a:ln>
        </p:spPr>
      </p:pic>
      <p:sp>
        <p:nvSpPr>
          <p:cNvPr id="661" name="Google Shape;661;g310f35cd4c7_0_606"/>
          <p:cNvSpPr/>
          <p:nvPr/>
        </p:nvSpPr>
        <p:spPr>
          <a:xfrm>
            <a:off x="2413302" y="5943600"/>
            <a:ext cx="3556500" cy="1066800"/>
          </a:xfrm>
          <a:prstGeom prst="roundRect">
            <a:avLst>
              <a:gd fmla="val 51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310f35cd4c7_0_606"/>
          <p:cNvSpPr/>
          <p:nvPr/>
        </p:nvSpPr>
        <p:spPr>
          <a:xfrm>
            <a:off x="2413302" y="594360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quada One"/>
              <a:buNone/>
            </a:pPr>
            <a:r>
              <a:rPr b="0" i="0" lang="en-US" sz="3600" u="none" cap="none" strike="noStrike">
                <a:solidFill>
                  <a:srgbClr val="FFFFFF"/>
                </a:solidFill>
                <a:latin typeface="Squada One"/>
                <a:ea typeface="Squada One"/>
                <a:cs typeface="Squada One"/>
                <a:sym typeface="Squada One"/>
              </a:rPr>
              <a:t>Valtorin</a:t>
            </a:r>
            <a:endParaRPr b="0" i="0" sz="3600" u="none" cap="none" strike="noStrike">
              <a:solidFill>
                <a:schemeClr val="dk1"/>
              </a:solidFill>
              <a:latin typeface="Calibri"/>
              <a:ea typeface="Calibri"/>
              <a:cs typeface="Calibri"/>
              <a:sym typeface="Calibri"/>
            </a:endParaRPr>
          </a:p>
        </p:txBody>
      </p:sp>
      <p:sp>
        <p:nvSpPr>
          <p:cNvPr id="663" name="Google Shape;663;g310f35cd4c7_0_606"/>
          <p:cNvSpPr/>
          <p:nvPr/>
        </p:nvSpPr>
        <p:spPr>
          <a:xfrm>
            <a:off x="2413302" y="65278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Assassin</a:t>
            </a:r>
            <a:endParaRPr b="0" i="0" sz="3200" u="none" cap="none" strike="noStrike">
              <a:solidFill>
                <a:schemeClr val="dk1"/>
              </a:solidFill>
              <a:latin typeface="Calibri"/>
              <a:ea typeface="Calibri"/>
              <a:cs typeface="Calibri"/>
              <a:sym typeface="Calibri"/>
            </a:endParaRPr>
          </a:p>
        </p:txBody>
      </p:sp>
      <p:sp>
        <p:nvSpPr>
          <p:cNvPr id="664" name="Google Shape;664;g310f35cd4c7_0_606"/>
          <p:cNvSpPr/>
          <p:nvPr/>
        </p:nvSpPr>
        <p:spPr>
          <a:xfrm>
            <a:off x="3835879" y="8051800"/>
            <a:ext cx="5487000" cy="1524000"/>
          </a:xfrm>
          <a:prstGeom prst="roundRect">
            <a:avLst>
              <a:gd fmla="val 555000" name="adj"/>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5" name="Google Shape;665;g310f35cd4c7_0_606"/>
          <p:cNvPicPr preferRelativeResize="0"/>
          <p:nvPr/>
        </p:nvPicPr>
        <p:blipFill rotWithShape="1">
          <a:blip r:embed="rId9">
            <a:alphaModFix/>
          </a:blip>
          <a:srcRect b="0" l="0" r="0" t="0"/>
          <a:stretch/>
        </p:blipFill>
        <p:spPr>
          <a:xfrm>
            <a:off x="4140718" y="8255000"/>
            <a:ext cx="1117740" cy="1117600"/>
          </a:xfrm>
          <a:prstGeom prst="rect">
            <a:avLst/>
          </a:prstGeom>
          <a:noFill/>
          <a:ln>
            <a:noFill/>
          </a:ln>
        </p:spPr>
      </p:pic>
      <p:sp>
        <p:nvSpPr>
          <p:cNvPr id="666" name="Google Shape;666;g310f35cd4c7_0_606"/>
          <p:cNvSpPr/>
          <p:nvPr/>
        </p:nvSpPr>
        <p:spPr>
          <a:xfrm>
            <a:off x="5461683" y="8280400"/>
            <a:ext cx="3556500" cy="1066800"/>
          </a:xfrm>
          <a:prstGeom prst="roundRect">
            <a:avLst>
              <a:gd fmla="val 51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310f35cd4c7_0_606"/>
          <p:cNvSpPr/>
          <p:nvPr/>
        </p:nvSpPr>
        <p:spPr>
          <a:xfrm>
            <a:off x="5461683" y="828040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quada One"/>
              <a:buNone/>
            </a:pPr>
            <a:r>
              <a:rPr b="0" i="0" lang="en-US" sz="3600" u="none" cap="none" strike="noStrike">
                <a:solidFill>
                  <a:srgbClr val="FFFFFF"/>
                </a:solidFill>
                <a:latin typeface="Squada One"/>
                <a:ea typeface="Squada One"/>
                <a:cs typeface="Squada One"/>
                <a:sym typeface="Squada One"/>
              </a:rPr>
              <a:t>Lucian</a:t>
            </a:r>
            <a:endParaRPr b="0" i="0" sz="3600" u="none" cap="none" strike="noStrike">
              <a:solidFill>
                <a:schemeClr val="dk1"/>
              </a:solidFill>
              <a:latin typeface="Calibri"/>
              <a:ea typeface="Calibri"/>
              <a:cs typeface="Calibri"/>
              <a:sym typeface="Calibri"/>
            </a:endParaRPr>
          </a:p>
        </p:txBody>
      </p:sp>
      <p:sp>
        <p:nvSpPr>
          <p:cNvPr id="668" name="Google Shape;668;g310f35cd4c7_0_606"/>
          <p:cNvSpPr/>
          <p:nvPr/>
        </p:nvSpPr>
        <p:spPr>
          <a:xfrm>
            <a:off x="5461683" y="88646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Conjurer</a:t>
            </a:r>
            <a:endParaRPr b="0" i="0" sz="3200" u="none" cap="none" strike="noStrike">
              <a:solidFill>
                <a:schemeClr val="dk1"/>
              </a:solidFill>
              <a:latin typeface="Calibri"/>
              <a:ea typeface="Calibri"/>
              <a:cs typeface="Calibri"/>
              <a:sym typeface="Calibri"/>
            </a:endParaRPr>
          </a:p>
        </p:txBody>
      </p:sp>
      <p:sp>
        <p:nvSpPr>
          <p:cNvPr id="669" name="Google Shape;669;g310f35cd4c7_0_606"/>
          <p:cNvSpPr/>
          <p:nvPr/>
        </p:nvSpPr>
        <p:spPr>
          <a:xfrm>
            <a:off x="3835879" y="10439400"/>
            <a:ext cx="5487000" cy="1524000"/>
          </a:xfrm>
          <a:prstGeom prst="roundRect">
            <a:avLst>
              <a:gd fmla="val 555000" name="adj"/>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g310f35cd4c7_0_606"/>
          <p:cNvPicPr preferRelativeResize="0"/>
          <p:nvPr/>
        </p:nvPicPr>
        <p:blipFill rotWithShape="1">
          <a:blip r:embed="rId10">
            <a:alphaModFix/>
          </a:blip>
          <a:srcRect b="0" l="0" r="0" t="0"/>
          <a:stretch/>
        </p:blipFill>
        <p:spPr>
          <a:xfrm>
            <a:off x="4140718" y="10642600"/>
            <a:ext cx="1117740" cy="1117600"/>
          </a:xfrm>
          <a:prstGeom prst="rect">
            <a:avLst/>
          </a:prstGeom>
          <a:noFill/>
          <a:ln>
            <a:noFill/>
          </a:ln>
        </p:spPr>
      </p:pic>
      <p:sp>
        <p:nvSpPr>
          <p:cNvPr id="671" name="Google Shape;671;g310f35cd4c7_0_606"/>
          <p:cNvSpPr/>
          <p:nvPr/>
        </p:nvSpPr>
        <p:spPr>
          <a:xfrm>
            <a:off x="5461683" y="10668000"/>
            <a:ext cx="3556500" cy="1066800"/>
          </a:xfrm>
          <a:prstGeom prst="roundRect">
            <a:avLst>
              <a:gd fmla="val 51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310f35cd4c7_0_606"/>
          <p:cNvSpPr/>
          <p:nvPr/>
        </p:nvSpPr>
        <p:spPr>
          <a:xfrm>
            <a:off x="5461683" y="1066800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quada One"/>
              <a:buNone/>
            </a:pPr>
            <a:r>
              <a:rPr b="0" i="0" lang="en-US" sz="3600" u="none" cap="none" strike="noStrike">
                <a:solidFill>
                  <a:srgbClr val="FFFFFF"/>
                </a:solidFill>
                <a:latin typeface="Squada One"/>
                <a:ea typeface="Squada One"/>
                <a:cs typeface="Squada One"/>
                <a:sym typeface="Squada One"/>
              </a:rPr>
              <a:t>Cedric</a:t>
            </a:r>
            <a:endParaRPr b="0" i="0" sz="3600" u="none" cap="none" strike="noStrike">
              <a:solidFill>
                <a:schemeClr val="dk1"/>
              </a:solidFill>
              <a:latin typeface="Calibri"/>
              <a:ea typeface="Calibri"/>
              <a:cs typeface="Calibri"/>
              <a:sym typeface="Calibri"/>
            </a:endParaRPr>
          </a:p>
        </p:txBody>
      </p:sp>
      <p:sp>
        <p:nvSpPr>
          <p:cNvPr id="673" name="Google Shape;673;g310f35cd4c7_0_606"/>
          <p:cNvSpPr/>
          <p:nvPr/>
        </p:nvSpPr>
        <p:spPr>
          <a:xfrm>
            <a:off x="5461683" y="112522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Timekeeper</a:t>
            </a:r>
            <a:endParaRPr b="0" i="0" sz="3200" u="none" cap="none" strike="noStrike">
              <a:solidFill>
                <a:schemeClr val="dk1"/>
              </a:solidFill>
              <a:latin typeface="Calibri"/>
              <a:ea typeface="Calibri"/>
              <a:cs typeface="Calibri"/>
              <a:sym typeface="Calibri"/>
            </a:endParaRPr>
          </a:p>
        </p:txBody>
      </p:sp>
      <p:sp>
        <p:nvSpPr>
          <p:cNvPr id="674" name="Google Shape;674;g310f35cd4c7_0_606"/>
          <p:cNvSpPr/>
          <p:nvPr/>
        </p:nvSpPr>
        <p:spPr>
          <a:xfrm>
            <a:off x="15343518" y="8077200"/>
            <a:ext cx="5487000" cy="1524000"/>
          </a:xfrm>
          <a:prstGeom prst="roundRect">
            <a:avLst>
              <a:gd fmla="val 555000" name="adj"/>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5" name="Google Shape;675;g310f35cd4c7_0_606"/>
          <p:cNvPicPr preferRelativeResize="0"/>
          <p:nvPr/>
        </p:nvPicPr>
        <p:blipFill rotWithShape="1">
          <a:blip r:embed="rId11">
            <a:alphaModFix/>
          </a:blip>
          <a:srcRect b="0" l="0" r="0" t="0"/>
          <a:stretch/>
        </p:blipFill>
        <p:spPr>
          <a:xfrm>
            <a:off x="15648356" y="8280400"/>
            <a:ext cx="1117740" cy="1117600"/>
          </a:xfrm>
          <a:prstGeom prst="rect">
            <a:avLst/>
          </a:prstGeom>
          <a:noFill/>
          <a:ln>
            <a:noFill/>
          </a:ln>
        </p:spPr>
      </p:pic>
      <p:sp>
        <p:nvSpPr>
          <p:cNvPr id="676" name="Google Shape;676;g310f35cd4c7_0_606"/>
          <p:cNvSpPr/>
          <p:nvPr/>
        </p:nvSpPr>
        <p:spPr>
          <a:xfrm>
            <a:off x="16969321" y="8305800"/>
            <a:ext cx="3556500" cy="1066800"/>
          </a:xfrm>
          <a:prstGeom prst="roundRect">
            <a:avLst>
              <a:gd fmla="val 51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310f35cd4c7_0_606"/>
          <p:cNvSpPr/>
          <p:nvPr/>
        </p:nvSpPr>
        <p:spPr>
          <a:xfrm>
            <a:off x="16969321" y="830580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quada One"/>
              <a:buNone/>
            </a:pPr>
            <a:r>
              <a:rPr b="0" i="0" lang="en-US" sz="3600" u="none" cap="none" strike="noStrike">
                <a:solidFill>
                  <a:srgbClr val="FFFFFF"/>
                </a:solidFill>
                <a:latin typeface="Squada One"/>
                <a:ea typeface="Squada One"/>
                <a:cs typeface="Squada One"/>
                <a:sym typeface="Squada One"/>
              </a:rPr>
              <a:t>Elvina</a:t>
            </a:r>
            <a:endParaRPr b="0" i="0" sz="3600" u="none" cap="none" strike="noStrike">
              <a:solidFill>
                <a:schemeClr val="dk1"/>
              </a:solidFill>
              <a:latin typeface="Calibri"/>
              <a:ea typeface="Calibri"/>
              <a:cs typeface="Calibri"/>
              <a:sym typeface="Calibri"/>
            </a:endParaRPr>
          </a:p>
        </p:txBody>
      </p:sp>
      <p:sp>
        <p:nvSpPr>
          <p:cNvPr id="678" name="Google Shape;678;g310f35cd4c7_0_606"/>
          <p:cNvSpPr/>
          <p:nvPr/>
        </p:nvSpPr>
        <p:spPr>
          <a:xfrm>
            <a:off x="16969321" y="88900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Oracle</a:t>
            </a:r>
            <a:endParaRPr b="0" i="0" sz="3200" u="none" cap="none" strike="noStrike">
              <a:solidFill>
                <a:schemeClr val="dk1"/>
              </a:solidFill>
              <a:latin typeface="Calibri"/>
              <a:ea typeface="Calibri"/>
              <a:cs typeface="Calibri"/>
              <a:sym typeface="Calibri"/>
            </a:endParaRPr>
          </a:p>
        </p:txBody>
      </p:sp>
      <p:sp>
        <p:nvSpPr>
          <p:cNvPr id="679" name="Google Shape;679;g310f35cd4c7_0_606"/>
          <p:cNvSpPr/>
          <p:nvPr/>
        </p:nvSpPr>
        <p:spPr>
          <a:xfrm>
            <a:off x="15343518" y="10439400"/>
            <a:ext cx="5487000" cy="1524000"/>
          </a:xfrm>
          <a:prstGeom prst="roundRect">
            <a:avLst>
              <a:gd fmla="val 555000" name="adj"/>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0" name="Google Shape;680;g310f35cd4c7_0_606"/>
          <p:cNvPicPr preferRelativeResize="0"/>
          <p:nvPr/>
        </p:nvPicPr>
        <p:blipFill rotWithShape="1">
          <a:blip r:embed="rId12">
            <a:alphaModFix/>
          </a:blip>
          <a:srcRect b="0" l="0" r="0" t="0"/>
          <a:stretch/>
        </p:blipFill>
        <p:spPr>
          <a:xfrm>
            <a:off x="15648356" y="10642600"/>
            <a:ext cx="1117740" cy="1117600"/>
          </a:xfrm>
          <a:prstGeom prst="rect">
            <a:avLst/>
          </a:prstGeom>
          <a:noFill/>
          <a:ln>
            <a:noFill/>
          </a:ln>
        </p:spPr>
      </p:pic>
      <p:sp>
        <p:nvSpPr>
          <p:cNvPr id="681" name="Google Shape;681;g310f35cd4c7_0_606"/>
          <p:cNvSpPr/>
          <p:nvPr/>
        </p:nvSpPr>
        <p:spPr>
          <a:xfrm>
            <a:off x="16969321" y="10668000"/>
            <a:ext cx="3556500" cy="1066800"/>
          </a:xfrm>
          <a:prstGeom prst="roundRect">
            <a:avLst>
              <a:gd fmla="val 51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310f35cd4c7_0_606"/>
          <p:cNvSpPr/>
          <p:nvPr/>
        </p:nvSpPr>
        <p:spPr>
          <a:xfrm>
            <a:off x="16969321" y="1066800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quada One"/>
              <a:buNone/>
            </a:pPr>
            <a:r>
              <a:rPr b="0" i="0" lang="en-US" sz="3600" u="none" cap="none" strike="noStrike">
                <a:solidFill>
                  <a:srgbClr val="FFFFFF"/>
                </a:solidFill>
                <a:latin typeface="Squada One"/>
                <a:ea typeface="Squada One"/>
                <a:cs typeface="Squada One"/>
                <a:sym typeface="Squada One"/>
              </a:rPr>
              <a:t>Seraphina</a:t>
            </a:r>
            <a:endParaRPr b="0" i="0" sz="3600" u="none" cap="none" strike="noStrike">
              <a:solidFill>
                <a:schemeClr val="dk1"/>
              </a:solidFill>
              <a:latin typeface="Calibri"/>
              <a:ea typeface="Calibri"/>
              <a:cs typeface="Calibri"/>
              <a:sym typeface="Calibri"/>
            </a:endParaRPr>
          </a:p>
        </p:txBody>
      </p:sp>
      <p:sp>
        <p:nvSpPr>
          <p:cNvPr id="683" name="Google Shape;683;g310f35cd4c7_0_606"/>
          <p:cNvSpPr/>
          <p:nvPr/>
        </p:nvSpPr>
        <p:spPr>
          <a:xfrm>
            <a:off x="16969321" y="112522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Lightbringer</a:t>
            </a:r>
            <a:endParaRPr b="0" i="0" sz="3200" u="none" cap="none" strike="noStrike">
              <a:solidFill>
                <a:schemeClr val="dk1"/>
              </a:solidFill>
              <a:latin typeface="Calibri"/>
              <a:ea typeface="Calibri"/>
              <a:cs typeface="Calibri"/>
              <a:sym typeface="Calibri"/>
            </a:endParaRPr>
          </a:p>
        </p:txBody>
      </p:sp>
      <p:sp>
        <p:nvSpPr>
          <p:cNvPr id="684" name="Google Shape;684;g310f35cd4c7_0_606"/>
          <p:cNvSpPr/>
          <p:nvPr/>
        </p:nvSpPr>
        <p:spPr>
          <a:xfrm>
            <a:off x="6681035" y="5715000"/>
            <a:ext cx="5487000" cy="1524000"/>
          </a:xfrm>
          <a:prstGeom prst="roundRect">
            <a:avLst>
              <a:gd fmla="val 555000" name="adj"/>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5" name="Google Shape;685;g310f35cd4c7_0_606"/>
          <p:cNvPicPr preferRelativeResize="0"/>
          <p:nvPr/>
        </p:nvPicPr>
        <p:blipFill rotWithShape="1">
          <a:blip r:embed="rId13">
            <a:alphaModFix/>
          </a:blip>
          <a:srcRect b="0" l="0" r="0" t="0"/>
          <a:stretch/>
        </p:blipFill>
        <p:spPr>
          <a:xfrm>
            <a:off x="6985873" y="5918200"/>
            <a:ext cx="1117740" cy="1117600"/>
          </a:xfrm>
          <a:prstGeom prst="rect">
            <a:avLst/>
          </a:prstGeom>
          <a:noFill/>
          <a:ln>
            <a:noFill/>
          </a:ln>
        </p:spPr>
      </p:pic>
      <p:sp>
        <p:nvSpPr>
          <p:cNvPr id="686" name="Google Shape;686;g310f35cd4c7_0_606"/>
          <p:cNvSpPr/>
          <p:nvPr/>
        </p:nvSpPr>
        <p:spPr>
          <a:xfrm>
            <a:off x="8306838" y="5943600"/>
            <a:ext cx="3556500" cy="1066800"/>
          </a:xfrm>
          <a:prstGeom prst="roundRect">
            <a:avLst>
              <a:gd fmla="val 51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310f35cd4c7_0_606"/>
          <p:cNvSpPr/>
          <p:nvPr/>
        </p:nvSpPr>
        <p:spPr>
          <a:xfrm>
            <a:off x="8306838" y="594360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quada One"/>
              <a:buNone/>
            </a:pPr>
            <a:r>
              <a:rPr b="0" i="0" lang="en-US" sz="3600" u="none" cap="none" strike="noStrike">
                <a:solidFill>
                  <a:srgbClr val="FFFFFF"/>
                </a:solidFill>
                <a:latin typeface="Squada One"/>
                <a:ea typeface="Squada One"/>
                <a:cs typeface="Squada One"/>
                <a:sym typeface="Squada One"/>
              </a:rPr>
              <a:t>Aurielle</a:t>
            </a:r>
            <a:endParaRPr b="0" i="0" sz="3600" u="none" cap="none" strike="noStrike">
              <a:solidFill>
                <a:schemeClr val="dk1"/>
              </a:solidFill>
              <a:latin typeface="Calibri"/>
              <a:ea typeface="Calibri"/>
              <a:cs typeface="Calibri"/>
              <a:sym typeface="Calibri"/>
            </a:endParaRPr>
          </a:p>
        </p:txBody>
      </p:sp>
      <p:sp>
        <p:nvSpPr>
          <p:cNvPr id="688" name="Google Shape;688;g310f35cd4c7_0_606"/>
          <p:cNvSpPr/>
          <p:nvPr/>
        </p:nvSpPr>
        <p:spPr>
          <a:xfrm>
            <a:off x="8306838" y="65278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Priestess</a:t>
            </a:r>
            <a:endParaRPr b="0" i="0" sz="3200" u="none" cap="none" strike="noStrike">
              <a:solidFill>
                <a:schemeClr val="dk1"/>
              </a:solidFill>
              <a:latin typeface="Calibri"/>
              <a:ea typeface="Calibri"/>
              <a:cs typeface="Calibri"/>
              <a:sym typeface="Calibri"/>
            </a:endParaRPr>
          </a:p>
        </p:txBody>
      </p:sp>
      <p:sp>
        <p:nvSpPr>
          <p:cNvPr id="689" name="Google Shape;689;g310f35cd4c7_0_606"/>
          <p:cNvSpPr/>
          <p:nvPr/>
        </p:nvSpPr>
        <p:spPr>
          <a:xfrm>
            <a:off x="18468108" y="5715000"/>
            <a:ext cx="5487000" cy="1524000"/>
          </a:xfrm>
          <a:prstGeom prst="roundRect">
            <a:avLst>
              <a:gd fmla="val 555000" name="adj"/>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g310f35cd4c7_0_606"/>
          <p:cNvPicPr preferRelativeResize="0"/>
          <p:nvPr/>
        </p:nvPicPr>
        <p:blipFill rotWithShape="1">
          <a:blip r:embed="rId14">
            <a:alphaModFix/>
          </a:blip>
          <a:srcRect b="0" l="0" r="0" t="0"/>
          <a:stretch/>
        </p:blipFill>
        <p:spPr>
          <a:xfrm>
            <a:off x="18772946" y="5918200"/>
            <a:ext cx="1117740" cy="1117600"/>
          </a:xfrm>
          <a:prstGeom prst="rect">
            <a:avLst/>
          </a:prstGeom>
          <a:noFill/>
          <a:ln>
            <a:noFill/>
          </a:ln>
        </p:spPr>
      </p:pic>
      <p:sp>
        <p:nvSpPr>
          <p:cNvPr id="691" name="Google Shape;691;g310f35cd4c7_0_606"/>
          <p:cNvSpPr/>
          <p:nvPr/>
        </p:nvSpPr>
        <p:spPr>
          <a:xfrm>
            <a:off x="20093911" y="5943600"/>
            <a:ext cx="3556500" cy="1066800"/>
          </a:xfrm>
          <a:prstGeom prst="roundRect">
            <a:avLst>
              <a:gd fmla="val 51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310f35cd4c7_0_606"/>
          <p:cNvSpPr/>
          <p:nvPr/>
        </p:nvSpPr>
        <p:spPr>
          <a:xfrm>
            <a:off x="20093911" y="594360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quada One"/>
              <a:buNone/>
            </a:pPr>
            <a:r>
              <a:rPr b="0" i="0" lang="en-US" sz="3600" u="none" cap="none" strike="noStrike">
                <a:solidFill>
                  <a:srgbClr val="FFFFFF"/>
                </a:solidFill>
                <a:latin typeface="Squada One"/>
                <a:ea typeface="Squada One"/>
                <a:cs typeface="Squada One"/>
                <a:sym typeface="Squada One"/>
              </a:rPr>
              <a:t>Dariana</a:t>
            </a:r>
            <a:endParaRPr b="0" i="0" sz="3600" u="none" cap="none" strike="noStrike">
              <a:solidFill>
                <a:schemeClr val="dk1"/>
              </a:solidFill>
              <a:latin typeface="Calibri"/>
              <a:ea typeface="Calibri"/>
              <a:cs typeface="Calibri"/>
              <a:sym typeface="Calibri"/>
            </a:endParaRPr>
          </a:p>
        </p:txBody>
      </p:sp>
      <p:sp>
        <p:nvSpPr>
          <p:cNvPr id="693" name="Google Shape;693;g310f35cd4c7_0_606"/>
          <p:cNvSpPr/>
          <p:nvPr/>
        </p:nvSpPr>
        <p:spPr>
          <a:xfrm>
            <a:off x="20093911" y="65278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Shaman</a:t>
            </a:r>
            <a:endParaRPr b="0" i="0" sz="3200" u="none" cap="none" strike="noStrike">
              <a:solidFill>
                <a:schemeClr val="dk1"/>
              </a:solidFill>
              <a:latin typeface="Calibri"/>
              <a:ea typeface="Calibri"/>
              <a:cs typeface="Calibri"/>
              <a:sym typeface="Calibri"/>
            </a:endParaRPr>
          </a:p>
        </p:txBody>
      </p:sp>
      <p:sp>
        <p:nvSpPr>
          <p:cNvPr id="694" name="Google Shape;694;g310f35cd4c7_0_606"/>
          <p:cNvSpPr/>
          <p:nvPr/>
        </p:nvSpPr>
        <p:spPr>
          <a:xfrm>
            <a:off x="12574572" y="5715000"/>
            <a:ext cx="5487000" cy="1524000"/>
          </a:xfrm>
          <a:prstGeom prst="roundRect">
            <a:avLst>
              <a:gd fmla="val 555000" name="adj"/>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5" name="Google Shape;695;g310f35cd4c7_0_606"/>
          <p:cNvPicPr preferRelativeResize="0"/>
          <p:nvPr/>
        </p:nvPicPr>
        <p:blipFill rotWithShape="1">
          <a:blip r:embed="rId15">
            <a:alphaModFix/>
          </a:blip>
          <a:srcRect b="0" l="0" r="0" t="0"/>
          <a:stretch/>
        </p:blipFill>
        <p:spPr>
          <a:xfrm>
            <a:off x="12879410" y="5918200"/>
            <a:ext cx="1117740" cy="1117600"/>
          </a:xfrm>
          <a:prstGeom prst="rect">
            <a:avLst/>
          </a:prstGeom>
          <a:noFill/>
          <a:ln>
            <a:noFill/>
          </a:ln>
        </p:spPr>
      </p:pic>
      <p:sp>
        <p:nvSpPr>
          <p:cNvPr id="696" name="Google Shape;696;g310f35cd4c7_0_606"/>
          <p:cNvSpPr/>
          <p:nvPr/>
        </p:nvSpPr>
        <p:spPr>
          <a:xfrm>
            <a:off x="14200375" y="5943600"/>
            <a:ext cx="3556500" cy="1066800"/>
          </a:xfrm>
          <a:prstGeom prst="roundRect">
            <a:avLst>
              <a:gd fmla="val 51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g310f35cd4c7_0_606"/>
          <p:cNvSpPr/>
          <p:nvPr/>
        </p:nvSpPr>
        <p:spPr>
          <a:xfrm>
            <a:off x="14200375" y="594360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quada One"/>
              <a:buNone/>
            </a:pPr>
            <a:r>
              <a:rPr b="0" i="0" lang="en-US" sz="3600" u="none" cap="none" strike="noStrike">
                <a:solidFill>
                  <a:srgbClr val="FFFFFF"/>
                </a:solidFill>
                <a:latin typeface="Squada One"/>
                <a:ea typeface="Squada One"/>
                <a:cs typeface="Squada One"/>
                <a:sym typeface="Squada One"/>
              </a:rPr>
              <a:t>Theronis</a:t>
            </a:r>
            <a:endParaRPr b="0" i="0" sz="3600" u="none" cap="none" strike="noStrike">
              <a:solidFill>
                <a:schemeClr val="dk1"/>
              </a:solidFill>
              <a:latin typeface="Calibri"/>
              <a:ea typeface="Calibri"/>
              <a:cs typeface="Calibri"/>
              <a:sym typeface="Calibri"/>
            </a:endParaRPr>
          </a:p>
        </p:txBody>
      </p:sp>
      <p:sp>
        <p:nvSpPr>
          <p:cNvPr id="698" name="Google Shape;698;g310f35cd4c7_0_606"/>
          <p:cNvSpPr/>
          <p:nvPr/>
        </p:nvSpPr>
        <p:spPr>
          <a:xfrm>
            <a:off x="14200375" y="65278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Warrior</a:t>
            </a:r>
            <a:endParaRPr b="0" i="0" sz="3200" u="none" cap="none" strike="noStrike">
              <a:solidFill>
                <a:schemeClr val="dk1"/>
              </a:solidFill>
              <a:latin typeface="Calibri"/>
              <a:ea typeface="Calibri"/>
              <a:cs typeface="Calibri"/>
              <a:sym typeface="Calibri"/>
            </a:endParaRPr>
          </a:p>
        </p:txBody>
      </p:sp>
      <p:pic>
        <p:nvPicPr>
          <p:cNvPr descr=" " id="699" name="Google Shape;699;g310f35cd4c7_0_606"/>
          <p:cNvPicPr preferRelativeResize="0"/>
          <p:nvPr/>
        </p:nvPicPr>
        <p:blipFill rotWithShape="1">
          <a:blip r:embed="rId16">
            <a:alphaModFix/>
          </a:blip>
          <a:srcRect b="0" l="0" r="0" t="0"/>
          <a:stretch/>
        </p:blipFill>
        <p:spPr>
          <a:xfrm>
            <a:off x="3353219" y="5295900"/>
            <a:ext cx="17680610" cy="12700"/>
          </a:xfrm>
          <a:prstGeom prst="rect">
            <a:avLst/>
          </a:prstGeom>
          <a:noFill/>
          <a:ln>
            <a:noFill/>
          </a:ln>
        </p:spPr>
      </p:pic>
      <p:pic>
        <p:nvPicPr>
          <p:cNvPr descr=" " id="700" name="Google Shape;700;g310f35cd4c7_0_606"/>
          <p:cNvPicPr preferRelativeResize="0"/>
          <p:nvPr/>
        </p:nvPicPr>
        <p:blipFill rotWithShape="1">
          <a:blip r:embed="rId17">
            <a:alphaModFix/>
          </a:blip>
          <a:srcRect b="0" l="0" r="0" t="0"/>
          <a:stretch/>
        </p:blipFill>
        <p:spPr>
          <a:xfrm>
            <a:off x="13006426" y="4902200"/>
            <a:ext cx="12702" cy="406400"/>
          </a:xfrm>
          <a:prstGeom prst="rect">
            <a:avLst/>
          </a:prstGeom>
          <a:noFill/>
          <a:ln>
            <a:noFill/>
          </a:ln>
        </p:spPr>
      </p:pic>
      <p:pic>
        <p:nvPicPr>
          <p:cNvPr descr=" " id="701" name="Google Shape;701;g310f35cd4c7_0_606"/>
          <p:cNvPicPr preferRelativeResize="0"/>
          <p:nvPr/>
        </p:nvPicPr>
        <p:blipFill rotWithShape="1">
          <a:blip r:embed="rId18">
            <a:alphaModFix/>
          </a:blip>
          <a:srcRect b="0" l="0" r="0" t="0"/>
          <a:stretch/>
        </p:blipFill>
        <p:spPr>
          <a:xfrm>
            <a:off x="3353219" y="5308600"/>
            <a:ext cx="12702" cy="419100"/>
          </a:xfrm>
          <a:prstGeom prst="rect">
            <a:avLst/>
          </a:prstGeom>
          <a:noFill/>
          <a:ln>
            <a:noFill/>
          </a:ln>
        </p:spPr>
      </p:pic>
      <p:pic>
        <p:nvPicPr>
          <p:cNvPr descr=" " id="702" name="Google Shape;702;g310f35cd4c7_0_606"/>
          <p:cNvPicPr preferRelativeResize="0"/>
          <p:nvPr/>
        </p:nvPicPr>
        <p:blipFill rotWithShape="1">
          <a:blip r:embed="rId18">
            <a:alphaModFix/>
          </a:blip>
          <a:srcRect b="0" l="0" r="0" t="0"/>
          <a:stretch/>
        </p:blipFill>
        <p:spPr>
          <a:xfrm>
            <a:off x="9513489" y="5308600"/>
            <a:ext cx="12702" cy="419100"/>
          </a:xfrm>
          <a:prstGeom prst="rect">
            <a:avLst/>
          </a:prstGeom>
          <a:noFill/>
          <a:ln>
            <a:noFill/>
          </a:ln>
        </p:spPr>
      </p:pic>
      <p:pic>
        <p:nvPicPr>
          <p:cNvPr descr=" " id="703" name="Google Shape;703;g310f35cd4c7_0_606"/>
          <p:cNvPicPr preferRelativeResize="0"/>
          <p:nvPr/>
        </p:nvPicPr>
        <p:blipFill rotWithShape="1">
          <a:blip r:embed="rId18">
            <a:alphaModFix/>
          </a:blip>
          <a:srcRect b="0" l="0" r="0" t="0"/>
          <a:stretch/>
        </p:blipFill>
        <p:spPr>
          <a:xfrm>
            <a:off x="15407026" y="5308600"/>
            <a:ext cx="12702" cy="419100"/>
          </a:xfrm>
          <a:prstGeom prst="rect">
            <a:avLst/>
          </a:prstGeom>
          <a:noFill/>
          <a:ln>
            <a:noFill/>
          </a:ln>
        </p:spPr>
      </p:pic>
      <p:pic>
        <p:nvPicPr>
          <p:cNvPr descr=" " id="704" name="Google Shape;704;g310f35cd4c7_0_606"/>
          <p:cNvPicPr preferRelativeResize="0"/>
          <p:nvPr/>
        </p:nvPicPr>
        <p:blipFill rotWithShape="1">
          <a:blip r:embed="rId18">
            <a:alphaModFix/>
          </a:blip>
          <a:srcRect b="0" l="0" r="0" t="0"/>
          <a:stretch/>
        </p:blipFill>
        <p:spPr>
          <a:xfrm>
            <a:off x="21021127" y="5308600"/>
            <a:ext cx="12702" cy="419100"/>
          </a:xfrm>
          <a:prstGeom prst="rect">
            <a:avLst/>
          </a:prstGeom>
          <a:noFill/>
          <a:ln>
            <a:noFill/>
          </a:ln>
        </p:spPr>
      </p:pic>
      <p:pic>
        <p:nvPicPr>
          <p:cNvPr descr=" " id="705" name="Google Shape;705;g310f35cd4c7_0_606"/>
          <p:cNvPicPr preferRelativeResize="0"/>
          <p:nvPr/>
        </p:nvPicPr>
        <p:blipFill rotWithShape="1">
          <a:blip r:embed="rId19">
            <a:alphaModFix/>
          </a:blip>
          <a:srcRect b="0" l="0" r="0" t="0"/>
          <a:stretch/>
        </p:blipFill>
        <p:spPr>
          <a:xfrm>
            <a:off x="9513489" y="7124700"/>
            <a:ext cx="12702" cy="4165600"/>
          </a:xfrm>
          <a:prstGeom prst="rect">
            <a:avLst/>
          </a:prstGeom>
          <a:noFill/>
          <a:ln>
            <a:noFill/>
          </a:ln>
        </p:spPr>
      </p:pic>
      <p:pic>
        <p:nvPicPr>
          <p:cNvPr descr=" " id="706" name="Google Shape;706;g310f35cd4c7_0_606"/>
          <p:cNvPicPr preferRelativeResize="0"/>
          <p:nvPr/>
        </p:nvPicPr>
        <p:blipFill rotWithShape="1">
          <a:blip r:embed="rId20">
            <a:alphaModFix/>
          </a:blip>
          <a:srcRect b="0" l="0" r="0" t="0"/>
          <a:stretch/>
        </p:blipFill>
        <p:spPr>
          <a:xfrm>
            <a:off x="9322965" y="8813800"/>
            <a:ext cx="203225" cy="12700"/>
          </a:xfrm>
          <a:prstGeom prst="rect">
            <a:avLst/>
          </a:prstGeom>
          <a:noFill/>
          <a:ln>
            <a:noFill/>
          </a:ln>
        </p:spPr>
      </p:pic>
      <p:pic>
        <p:nvPicPr>
          <p:cNvPr descr=" " id="707" name="Google Shape;707;g310f35cd4c7_0_606"/>
          <p:cNvPicPr preferRelativeResize="0"/>
          <p:nvPr/>
        </p:nvPicPr>
        <p:blipFill rotWithShape="1">
          <a:blip r:embed="rId20">
            <a:alphaModFix/>
          </a:blip>
          <a:srcRect b="0" l="0" r="0" t="0"/>
          <a:stretch/>
        </p:blipFill>
        <p:spPr>
          <a:xfrm>
            <a:off x="20830603" y="8813800"/>
            <a:ext cx="203225" cy="12700"/>
          </a:xfrm>
          <a:prstGeom prst="rect">
            <a:avLst/>
          </a:prstGeom>
          <a:noFill/>
          <a:ln>
            <a:noFill/>
          </a:ln>
        </p:spPr>
      </p:pic>
      <p:pic>
        <p:nvPicPr>
          <p:cNvPr descr=" " id="708" name="Google Shape;708;g310f35cd4c7_0_606"/>
          <p:cNvPicPr preferRelativeResize="0"/>
          <p:nvPr/>
        </p:nvPicPr>
        <p:blipFill rotWithShape="1">
          <a:blip r:embed="rId20">
            <a:alphaModFix/>
          </a:blip>
          <a:srcRect b="0" l="0" r="0" t="0"/>
          <a:stretch/>
        </p:blipFill>
        <p:spPr>
          <a:xfrm>
            <a:off x="9322965" y="11277600"/>
            <a:ext cx="203225" cy="12700"/>
          </a:xfrm>
          <a:prstGeom prst="rect">
            <a:avLst/>
          </a:prstGeom>
          <a:noFill/>
          <a:ln>
            <a:noFill/>
          </a:ln>
        </p:spPr>
      </p:pic>
      <p:pic>
        <p:nvPicPr>
          <p:cNvPr descr=" " id="709" name="Google Shape;709;g310f35cd4c7_0_606"/>
          <p:cNvPicPr preferRelativeResize="0"/>
          <p:nvPr/>
        </p:nvPicPr>
        <p:blipFill rotWithShape="1">
          <a:blip r:embed="rId20">
            <a:alphaModFix/>
          </a:blip>
          <a:srcRect b="0" l="0" r="0" t="0"/>
          <a:stretch/>
        </p:blipFill>
        <p:spPr>
          <a:xfrm>
            <a:off x="20830603" y="11277600"/>
            <a:ext cx="203225" cy="12700"/>
          </a:xfrm>
          <a:prstGeom prst="rect">
            <a:avLst/>
          </a:prstGeom>
          <a:noFill/>
          <a:ln>
            <a:noFill/>
          </a:ln>
        </p:spPr>
      </p:pic>
      <p:pic>
        <p:nvPicPr>
          <p:cNvPr descr=" " id="710" name="Google Shape;710;g310f35cd4c7_0_606"/>
          <p:cNvPicPr preferRelativeResize="0"/>
          <p:nvPr/>
        </p:nvPicPr>
        <p:blipFill rotWithShape="1">
          <a:blip r:embed="rId21">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715" name="Shape 715"/>
        <p:cNvGrpSpPr/>
        <p:nvPr/>
      </p:nvGrpSpPr>
      <p:grpSpPr>
        <a:xfrm>
          <a:off x="0" y="0"/>
          <a:ext cx="0" cy="0"/>
          <a:chOff x="0" y="0"/>
          <a:chExt cx="0" cy="0"/>
        </a:xfrm>
      </p:grpSpPr>
      <p:sp>
        <p:nvSpPr>
          <p:cNvPr id="716" name="Google Shape;716;g310f35cd4c7_0_676"/>
          <p:cNvSpPr/>
          <p:nvPr/>
        </p:nvSpPr>
        <p:spPr>
          <a:xfrm>
            <a:off x="0" y="0"/>
            <a:ext cx="24387000" cy="13716000"/>
          </a:xfrm>
          <a:prstGeom prst="rect">
            <a:avLst/>
          </a:prstGeom>
          <a:solidFill>
            <a:srgbClr val="ADD6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7" name="Google Shape;717;g310f35cd4c7_0_676"/>
          <p:cNvPicPr preferRelativeResize="0"/>
          <p:nvPr/>
        </p:nvPicPr>
        <p:blipFill rotWithShape="1">
          <a:blip r:embed="rId3">
            <a:alphaModFix/>
          </a:blip>
          <a:srcRect b="0" l="0" r="0" t="0"/>
          <a:stretch/>
        </p:blipFill>
        <p:spPr>
          <a:xfrm>
            <a:off x="5122690" y="0"/>
            <a:ext cx="19264356" cy="13716000"/>
          </a:xfrm>
          <a:prstGeom prst="rect">
            <a:avLst/>
          </a:prstGeom>
          <a:noFill/>
          <a:ln>
            <a:noFill/>
          </a:ln>
        </p:spPr>
      </p:pic>
      <p:sp>
        <p:nvSpPr>
          <p:cNvPr id="718" name="Google Shape;718;g310f35cd4c7_0_6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9" name="Google Shape;719;g310f35cd4c7_0_67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720" name="Google Shape;720;g310f35cd4c7_0_676"/>
          <p:cNvSpPr/>
          <p:nvPr/>
        </p:nvSpPr>
        <p:spPr>
          <a:xfrm>
            <a:off x="1314614" y="2527300"/>
            <a:ext cx="7976700" cy="27687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g310f35cd4c7_0_676"/>
          <p:cNvSpPr/>
          <p:nvPr/>
        </p:nvSpPr>
        <p:spPr>
          <a:xfrm>
            <a:off x="2076710" y="2687798"/>
            <a:ext cx="6791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choosing EaTemp</a:t>
            </a:r>
            <a:endParaRPr b="0" i="0" sz="8000" u="none" cap="none" strike="noStrike">
              <a:solidFill>
                <a:schemeClr val="dk1"/>
              </a:solidFill>
              <a:latin typeface="Calibri"/>
              <a:ea typeface="Calibri"/>
              <a:cs typeface="Calibri"/>
              <a:sym typeface="Calibri"/>
            </a:endParaRPr>
          </a:p>
        </p:txBody>
      </p:sp>
      <p:sp>
        <p:nvSpPr>
          <p:cNvPr id="722" name="Google Shape;722;g310f35cd4c7_0_676"/>
          <p:cNvSpPr/>
          <p:nvPr/>
        </p:nvSpPr>
        <p:spPr>
          <a:xfrm>
            <a:off x="1308264" y="6286500"/>
            <a:ext cx="9636300" cy="503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23" name="Google Shape;723;g310f35cd4c7_0_676"/>
          <p:cNvSpPr/>
          <p:nvPr/>
        </p:nvSpPr>
        <p:spPr>
          <a:xfrm rot="-5400000">
            <a:off x="21715273" y="7889982"/>
            <a:ext cx="4454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Credit | Image: </a:t>
            </a:r>
            <a:r>
              <a:rPr b="0" i="0" lang="en-US" sz="3200" u="sng" cap="none" strike="noStrike">
                <a:solidFill>
                  <a:srgbClr val="0E0E0E"/>
                </a:solidFill>
                <a:latin typeface="Lato"/>
                <a:ea typeface="Lato"/>
                <a:cs typeface="Lato"/>
                <a:sym typeface="Lato"/>
                <a:hlinkClick r:id="rId5">
                  <a:extLst>
                    <a:ext uri="{A12FA001-AC4F-418D-AE19-62706E023703}">
                      <ahyp:hlinkClr val="tx"/>
                    </a:ext>
                  </a:extLst>
                </a:hlinkClick>
              </a:rPr>
              <a:t>Unsplash</a:t>
            </a:r>
            <a:r>
              <a:rPr b="0" i="0" lang="en-US" sz="3200" u="none" cap="none" strike="noStrike">
                <a:solidFill>
                  <a:srgbClr val="0E0E0E"/>
                </a:solidFill>
                <a:latin typeface="Lato"/>
                <a:ea typeface="Lato"/>
                <a:cs typeface="Lato"/>
                <a:sym typeface="Lato"/>
              </a:rPr>
              <a:t> </a:t>
            </a:r>
            <a:endParaRPr b="0" i="0" sz="3200" u="none" cap="none" strike="noStrike">
              <a:solidFill>
                <a:schemeClr val="dk1"/>
              </a:solidFill>
              <a:latin typeface="Calibri"/>
              <a:ea typeface="Calibri"/>
              <a:cs typeface="Calibri"/>
              <a:sym typeface="Calibri"/>
            </a:endParaRPr>
          </a:p>
        </p:txBody>
      </p:sp>
      <p:pic>
        <p:nvPicPr>
          <p:cNvPr descr=" " id="724" name="Google Shape;724;g310f35cd4c7_0_676"/>
          <p:cNvPicPr preferRelativeResize="0"/>
          <p:nvPr/>
        </p:nvPicPr>
        <p:blipFill rotWithShape="1">
          <a:blip r:embed="rId6">
            <a:alphaModFix/>
          </a:blip>
          <a:srcRect b="0" l="0" r="0" t="0"/>
          <a:stretch/>
        </p:blipFill>
        <p:spPr>
          <a:xfrm>
            <a:off x="10262883" y="914400"/>
            <a:ext cx="12358645" cy="11899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41" name="Shape 41"/>
        <p:cNvGrpSpPr/>
        <p:nvPr/>
      </p:nvGrpSpPr>
      <p:grpSpPr>
        <a:xfrm>
          <a:off x="0" y="0"/>
          <a:ext cx="0" cy="0"/>
          <a:chOff x="0" y="0"/>
          <a:chExt cx="0" cy="0"/>
        </a:xfrm>
      </p:grpSpPr>
      <p:sp>
        <p:nvSpPr>
          <p:cNvPr id="42" name="Google Shape;42;g310f35cd4c7_0_24"/>
          <p:cNvSpPr/>
          <p:nvPr/>
        </p:nvSpPr>
        <p:spPr>
          <a:xfrm>
            <a:off x="0" y="0"/>
            <a:ext cx="24387000" cy="13716000"/>
          </a:xfrm>
          <a:prstGeom prst="rect">
            <a:avLst/>
          </a:prstGeom>
          <a:solidFill>
            <a:srgbClr val="FFC5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g310f35cd4c7_0_24"/>
          <p:cNvPicPr preferRelativeResize="0"/>
          <p:nvPr/>
        </p:nvPicPr>
        <p:blipFill rotWithShape="1">
          <a:blip r:embed="rId3">
            <a:alphaModFix/>
          </a:blip>
          <a:srcRect b="0" l="0" r="0" t="0"/>
          <a:stretch/>
        </p:blipFill>
        <p:spPr>
          <a:xfrm>
            <a:off x="0" y="0"/>
            <a:ext cx="8319540" cy="8851900"/>
          </a:xfrm>
          <a:prstGeom prst="rect">
            <a:avLst/>
          </a:prstGeom>
          <a:noFill/>
          <a:ln>
            <a:noFill/>
          </a:ln>
        </p:spPr>
      </p:pic>
      <p:pic>
        <p:nvPicPr>
          <p:cNvPr descr=" " id="44" name="Google Shape;44;g310f35cd4c7_0_24"/>
          <p:cNvPicPr preferRelativeResize="0"/>
          <p:nvPr/>
        </p:nvPicPr>
        <p:blipFill rotWithShape="1">
          <a:blip r:embed="rId4">
            <a:alphaModFix/>
          </a:blip>
          <a:srcRect b="0" l="0" r="0" t="0"/>
          <a:stretch/>
        </p:blipFill>
        <p:spPr>
          <a:xfrm>
            <a:off x="9559483" y="4559660"/>
            <a:ext cx="14827564" cy="9156339"/>
          </a:xfrm>
          <a:prstGeom prst="rect">
            <a:avLst/>
          </a:prstGeom>
          <a:noFill/>
          <a:ln>
            <a:noFill/>
          </a:ln>
        </p:spPr>
      </p:pic>
      <p:sp>
        <p:nvSpPr>
          <p:cNvPr id="45" name="Google Shape;45;g310f35cd4c7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 name="Google Shape;46;g310f35cd4c7_0_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7" name="Google Shape;47;g310f35cd4c7_0_24"/>
          <p:cNvSpPr/>
          <p:nvPr/>
        </p:nvSpPr>
        <p:spPr>
          <a:xfrm>
            <a:off x="6287286" y="781050"/>
            <a:ext cx="11825100" cy="23241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310f35cd4c7_0_24"/>
          <p:cNvSpPr/>
          <p:nvPr/>
        </p:nvSpPr>
        <p:spPr>
          <a:xfrm>
            <a:off x="7049381" y="869397"/>
            <a:ext cx="10842900" cy="225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quada One"/>
              <a:buNone/>
            </a:pPr>
            <a:r>
              <a:rPr b="0" i="0" lang="en-US" sz="12800" u="none" cap="none" strike="noStrike">
                <a:solidFill>
                  <a:srgbClr val="FFFFFF"/>
                </a:solidFill>
                <a:latin typeface="Squada One"/>
                <a:ea typeface="Squada One"/>
                <a:cs typeface="Squada One"/>
                <a:sym typeface="Squada One"/>
              </a:rPr>
              <a:t>Table of Contents</a:t>
            </a:r>
            <a:endParaRPr b="0" i="0" sz="12800" u="none" cap="none" strike="noStrike">
              <a:solidFill>
                <a:schemeClr val="dk1"/>
              </a:solidFill>
              <a:latin typeface="Calibri"/>
              <a:ea typeface="Calibri"/>
              <a:cs typeface="Calibri"/>
              <a:sym typeface="Calibri"/>
            </a:endParaRPr>
          </a:p>
        </p:txBody>
      </p:sp>
      <p:sp>
        <p:nvSpPr>
          <p:cNvPr id="49" name="Google Shape;49;g310f35cd4c7_0_24"/>
          <p:cNvSpPr/>
          <p:nvPr/>
        </p:nvSpPr>
        <p:spPr>
          <a:xfrm>
            <a:off x="1219352" y="4521200"/>
            <a:ext cx="7316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310f35cd4c7_0_24"/>
          <p:cNvSpPr/>
          <p:nvPr/>
        </p:nvSpPr>
        <p:spPr>
          <a:xfrm>
            <a:off x="1219352" y="4521200"/>
            <a:ext cx="1625700" cy="1625700"/>
          </a:xfrm>
          <a:prstGeom prst="roundRect">
            <a:avLst>
              <a:gd fmla="val 781313" name="adj"/>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310f35cd4c7_0_24"/>
          <p:cNvSpPr/>
          <p:nvPr/>
        </p:nvSpPr>
        <p:spPr>
          <a:xfrm>
            <a:off x="1708364" y="4908550"/>
            <a:ext cx="6477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01</a:t>
            </a:r>
            <a:endParaRPr b="0" i="0" sz="4800" u="none" cap="none" strike="noStrike">
              <a:solidFill>
                <a:schemeClr val="dk1"/>
              </a:solidFill>
              <a:latin typeface="Calibri"/>
              <a:ea typeface="Calibri"/>
              <a:cs typeface="Calibri"/>
              <a:sym typeface="Calibri"/>
            </a:endParaRPr>
          </a:p>
        </p:txBody>
      </p:sp>
      <p:sp>
        <p:nvSpPr>
          <p:cNvPr id="52" name="Google Shape;52;g310f35cd4c7_0_24"/>
          <p:cNvSpPr/>
          <p:nvPr/>
        </p:nvSpPr>
        <p:spPr>
          <a:xfrm>
            <a:off x="1219352" y="6350000"/>
            <a:ext cx="73161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310f35cd4c7_0_24"/>
          <p:cNvSpPr/>
          <p:nvPr/>
        </p:nvSpPr>
        <p:spPr>
          <a:xfrm>
            <a:off x="1219352" y="6350000"/>
            <a:ext cx="75192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Introduction</a:t>
            </a:r>
            <a:endParaRPr b="0" i="0" sz="4800" u="none" cap="none" strike="noStrike">
              <a:solidFill>
                <a:schemeClr val="dk1"/>
              </a:solidFill>
              <a:latin typeface="Calibri"/>
              <a:ea typeface="Calibri"/>
              <a:cs typeface="Calibri"/>
              <a:sym typeface="Calibri"/>
            </a:endParaRPr>
          </a:p>
        </p:txBody>
      </p:sp>
      <p:sp>
        <p:nvSpPr>
          <p:cNvPr id="54" name="Google Shape;54;g310f35cd4c7_0_24"/>
          <p:cNvSpPr/>
          <p:nvPr/>
        </p:nvSpPr>
        <p:spPr>
          <a:xfrm>
            <a:off x="1219352" y="70993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5" name="Google Shape;55;g310f35cd4c7_0_24"/>
          <p:cNvSpPr/>
          <p:nvPr/>
        </p:nvSpPr>
        <p:spPr>
          <a:xfrm>
            <a:off x="1219352" y="9156700"/>
            <a:ext cx="7316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310f35cd4c7_0_24"/>
          <p:cNvSpPr/>
          <p:nvPr/>
        </p:nvSpPr>
        <p:spPr>
          <a:xfrm>
            <a:off x="1219352" y="9156700"/>
            <a:ext cx="1625700" cy="16257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310f35cd4c7_0_24"/>
          <p:cNvSpPr/>
          <p:nvPr/>
        </p:nvSpPr>
        <p:spPr>
          <a:xfrm>
            <a:off x="1644856" y="9544050"/>
            <a:ext cx="7749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02</a:t>
            </a:r>
            <a:endParaRPr b="0" i="0" sz="4800" u="none" cap="none" strike="noStrike">
              <a:solidFill>
                <a:schemeClr val="dk1"/>
              </a:solidFill>
              <a:latin typeface="Calibri"/>
              <a:ea typeface="Calibri"/>
              <a:cs typeface="Calibri"/>
              <a:sym typeface="Calibri"/>
            </a:endParaRPr>
          </a:p>
        </p:txBody>
      </p:sp>
      <p:sp>
        <p:nvSpPr>
          <p:cNvPr id="58" name="Google Shape;58;g310f35cd4c7_0_24"/>
          <p:cNvSpPr/>
          <p:nvPr/>
        </p:nvSpPr>
        <p:spPr>
          <a:xfrm>
            <a:off x="1219352" y="10985500"/>
            <a:ext cx="73161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310f35cd4c7_0_24"/>
          <p:cNvSpPr/>
          <p:nvPr/>
        </p:nvSpPr>
        <p:spPr>
          <a:xfrm>
            <a:off x="1219352" y="10985500"/>
            <a:ext cx="75192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Encounters</a:t>
            </a:r>
            <a:endParaRPr b="0" i="0" sz="4800" u="none" cap="none" strike="noStrike">
              <a:solidFill>
                <a:schemeClr val="dk1"/>
              </a:solidFill>
              <a:latin typeface="Calibri"/>
              <a:ea typeface="Calibri"/>
              <a:cs typeface="Calibri"/>
              <a:sym typeface="Calibri"/>
            </a:endParaRPr>
          </a:p>
        </p:txBody>
      </p:sp>
      <p:sp>
        <p:nvSpPr>
          <p:cNvPr id="60" name="Google Shape;60;g310f35cd4c7_0_24"/>
          <p:cNvSpPr/>
          <p:nvPr/>
        </p:nvSpPr>
        <p:spPr>
          <a:xfrm>
            <a:off x="1219352" y="117348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61" name="Google Shape;61;g310f35cd4c7_0_24"/>
          <p:cNvSpPr/>
          <p:nvPr/>
        </p:nvSpPr>
        <p:spPr>
          <a:xfrm>
            <a:off x="8535467" y="4521200"/>
            <a:ext cx="7316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310f35cd4c7_0_24"/>
          <p:cNvSpPr/>
          <p:nvPr/>
        </p:nvSpPr>
        <p:spPr>
          <a:xfrm>
            <a:off x="8535467" y="4521200"/>
            <a:ext cx="1625700" cy="16257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310f35cd4c7_0_24"/>
          <p:cNvSpPr/>
          <p:nvPr/>
        </p:nvSpPr>
        <p:spPr>
          <a:xfrm>
            <a:off x="8967321" y="4908550"/>
            <a:ext cx="7620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03</a:t>
            </a:r>
            <a:endParaRPr b="0" i="0" sz="4800" u="none" cap="none" strike="noStrike">
              <a:solidFill>
                <a:schemeClr val="dk1"/>
              </a:solidFill>
              <a:latin typeface="Calibri"/>
              <a:ea typeface="Calibri"/>
              <a:cs typeface="Calibri"/>
              <a:sym typeface="Calibri"/>
            </a:endParaRPr>
          </a:p>
        </p:txBody>
      </p:sp>
      <p:sp>
        <p:nvSpPr>
          <p:cNvPr id="64" name="Google Shape;64;g310f35cd4c7_0_24"/>
          <p:cNvSpPr/>
          <p:nvPr/>
        </p:nvSpPr>
        <p:spPr>
          <a:xfrm>
            <a:off x="8535467" y="6350000"/>
            <a:ext cx="73161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310f35cd4c7_0_24"/>
          <p:cNvSpPr/>
          <p:nvPr/>
        </p:nvSpPr>
        <p:spPr>
          <a:xfrm>
            <a:off x="8535467" y="6350000"/>
            <a:ext cx="75192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Wonders</a:t>
            </a:r>
            <a:endParaRPr b="0" i="0" sz="4800" u="none" cap="none" strike="noStrike">
              <a:solidFill>
                <a:schemeClr val="dk1"/>
              </a:solidFill>
              <a:latin typeface="Calibri"/>
              <a:ea typeface="Calibri"/>
              <a:cs typeface="Calibri"/>
              <a:sym typeface="Calibri"/>
            </a:endParaRPr>
          </a:p>
        </p:txBody>
      </p:sp>
      <p:sp>
        <p:nvSpPr>
          <p:cNvPr id="66" name="Google Shape;66;g310f35cd4c7_0_24"/>
          <p:cNvSpPr/>
          <p:nvPr/>
        </p:nvSpPr>
        <p:spPr>
          <a:xfrm>
            <a:off x="8535467" y="70993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7" name="Google Shape;67;g310f35cd4c7_0_24"/>
          <p:cNvSpPr/>
          <p:nvPr/>
        </p:nvSpPr>
        <p:spPr>
          <a:xfrm>
            <a:off x="8535467" y="9156700"/>
            <a:ext cx="7316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310f35cd4c7_0_24"/>
          <p:cNvSpPr/>
          <p:nvPr/>
        </p:nvSpPr>
        <p:spPr>
          <a:xfrm>
            <a:off x="8535467" y="9156700"/>
            <a:ext cx="1625700" cy="1625700"/>
          </a:xfrm>
          <a:prstGeom prst="roundRect">
            <a:avLst>
              <a:gd fmla="val 781313" name="adj"/>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310f35cd4c7_0_24"/>
          <p:cNvSpPr/>
          <p:nvPr/>
        </p:nvSpPr>
        <p:spPr>
          <a:xfrm>
            <a:off x="8960970" y="9544050"/>
            <a:ext cx="7749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04</a:t>
            </a:r>
            <a:endParaRPr b="0" i="0" sz="4800" u="none" cap="none" strike="noStrike">
              <a:solidFill>
                <a:schemeClr val="dk1"/>
              </a:solidFill>
              <a:latin typeface="Calibri"/>
              <a:ea typeface="Calibri"/>
              <a:cs typeface="Calibri"/>
              <a:sym typeface="Calibri"/>
            </a:endParaRPr>
          </a:p>
        </p:txBody>
      </p:sp>
      <p:sp>
        <p:nvSpPr>
          <p:cNvPr id="70" name="Google Shape;70;g310f35cd4c7_0_24"/>
          <p:cNvSpPr/>
          <p:nvPr/>
        </p:nvSpPr>
        <p:spPr>
          <a:xfrm>
            <a:off x="8535467" y="10985500"/>
            <a:ext cx="73161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310f35cd4c7_0_24"/>
          <p:cNvSpPr/>
          <p:nvPr/>
        </p:nvSpPr>
        <p:spPr>
          <a:xfrm>
            <a:off x="8535467" y="10985500"/>
            <a:ext cx="75192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Magic</a:t>
            </a:r>
            <a:endParaRPr b="0" i="0" sz="4800" u="none" cap="none" strike="noStrike">
              <a:solidFill>
                <a:schemeClr val="dk1"/>
              </a:solidFill>
              <a:latin typeface="Calibri"/>
              <a:ea typeface="Calibri"/>
              <a:cs typeface="Calibri"/>
              <a:sym typeface="Calibri"/>
            </a:endParaRPr>
          </a:p>
        </p:txBody>
      </p:sp>
      <p:sp>
        <p:nvSpPr>
          <p:cNvPr id="72" name="Google Shape;72;g310f35cd4c7_0_24"/>
          <p:cNvSpPr/>
          <p:nvPr/>
        </p:nvSpPr>
        <p:spPr>
          <a:xfrm>
            <a:off x="8535467" y="117348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pic>
        <p:nvPicPr>
          <p:cNvPr descr=" " id="73" name="Google Shape;73;g310f35cd4c7_0_24"/>
          <p:cNvPicPr preferRelativeResize="0"/>
          <p:nvPr/>
        </p:nvPicPr>
        <p:blipFill rotWithShape="1">
          <a:blip r:embed="rId6">
            <a:alphaModFix/>
          </a:blip>
          <a:srcRect b="0" l="0" r="0" t="0"/>
          <a:stretch/>
        </p:blipFill>
        <p:spPr>
          <a:xfrm>
            <a:off x="11418727" y="2159000"/>
            <a:ext cx="11850581" cy="11252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78" name="Shape 78"/>
        <p:cNvGrpSpPr/>
        <p:nvPr/>
      </p:nvGrpSpPr>
      <p:grpSpPr>
        <a:xfrm>
          <a:off x="0" y="0"/>
          <a:ext cx="0" cy="0"/>
          <a:chOff x="0" y="0"/>
          <a:chExt cx="0" cy="0"/>
        </a:xfrm>
      </p:grpSpPr>
      <p:sp>
        <p:nvSpPr>
          <p:cNvPr id="79" name="Google Shape;79;g310f35cd4c7_0_60"/>
          <p:cNvSpPr/>
          <p:nvPr/>
        </p:nvSpPr>
        <p:spPr>
          <a:xfrm>
            <a:off x="0" y="-50800"/>
            <a:ext cx="24387000" cy="13716000"/>
          </a:xfrm>
          <a:prstGeom prst="rect">
            <a:avLst/>
          </a:prstGeom>
          <a:solidFill>
            <a:srgbClr val="DDE3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310f35cd4c7_0_60"/>
          <p:cNvPicPr preferRelativeResize="0"/>
          <p:nvPr/>
        </p:nvPicPr>
        <p:blipFill rotWithShape="1">
          <a:blip r:embed="rId3">
            <a:alphaModFix/>
          </a:blip>
          <a:srcRect b="0" l="0" r="0" t="0"/>
          <a:stretch/>
        </p:blipFill>
        <p:spPr>
          <a:xfrm>
            <a:off x="10682035" y="0"/>
            <a:ext cx="13705013" cy="12776200"/>
          </a:xfrm>
          <a:prstGeom prst="rect">
            <a:avLst/>
          </a:prstGeom>
          <a:noFill/>
          <a:ln>
            <a:noFill/>
          </a:ln>
        </p:spPr>
      </p:pic>
      <p:pic>
        <p:nvPicPr>
          <p:cNvPr descr=" " id="81" name="Google Shape;81;g310f35cd4c7_0_60"/>
          <p:cNvPicPr preferRelativeResize="0"/>
          <p:nvPr/>
        </p:nvPicPr>
        <p:blipFill rotWithShape="1">
          <a:blip r:embed="rId4">
            <a:alphaModFix/>
          </a:blip>
          <a:srcRect b="0" l="0" r="0" t="0"/>
          <a:stretch/>
        </p:blipFill>
        <p:spPr>
          <a:xfrm>
            <a:off x="0" y="5016500"/>
            <a:ext cx="6096762" cy="8699500"/>
          </a:xfrm>
          <a:prstGeom prst="rect">
            <a:avLst/>
          </a:prstGeom>
          <a:noFill/>
          <a:ln>
            <a:noFill/>
          </a:ln>
        </p:spPr>
      </p:pic>
      <p:sp>
        <p:nvSpPr>
          <p:cNvPr id="82" name="Google Shape;82;g310f35cd4c7_0_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 name="Google Shape;83;g310f35cd4c7_0_6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84" name="Google Shape;84;g310f35cd4c7_0_60"/>
          <p:cNvSpPr/>
          <p:nvPr/>
        </p:nvSpPr>
        <p:spPr>
          <a:xfrm>
            <a:off x="2959470" y="2222500"/>
            <a:ext cx="12866700" cy="1689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310f35cd4c7_0_60"/>
          <p:cNvSpPr/>
          <p:nvPr/>
        </p:nvSpPr>
        <p:spPr>
          <a:xfrm>
            <a:off x="3721565" y="2431099"/>
            <a:ext cx="116811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The Realm of the Extraordinary</a:t>
            </a:r>
            <a:endParaRPr b="0" i="0" sz="8000" u="none" cap="none" strike="noStrike">
              <a:solidFill>
                <a:schemeClr val="dk1"/>
              </a:solidFill>
              <a:latin typeface="Calibri"/>
              <a:ea typeface="Calibri"/>
              <a:cs typeface="Calibri"/>
              <a:sym typeface="Calibri"/>
            </a:endParaRPr>
          </a:p>
        </p:txBody>
      </p:sp>
      <p:sp>
        <p:nvSpPr>
          <p:cNvPr id="86" name="Google Shape;86;g310f35cd4c7_0_60"/>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7" name="Google Shape;87;g310f35cd4c7_0_60"/>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92" name="Shape 92"/>
        <p:cNvGrpSpPr/>
        <p:nvPr/>
      </p:nvGrpSpPr>
      <p:grpSpPr>
        <a:xfrm>
          <a:off x="0" y="0"/>
          <a:ext cx="0" cy="0"/>
          <a:chOff x="0" y="0"/>
          <a:chExt cx="0" cy="0"/>
        </a:xfrm>
      </p:grpSpPr>
      <p:sp>
        <p:nvSpPr>
          <p:cNvPr id="93" name="Google Shape;93;g310f35cd4c7_0_73"/>
          <p:cNvSpPr/>
          <p:nvPr/>
        </p:nvSpPr>
        <p:spPr>
          <a:xfrm>
            <a:off x="0" y="0"/>
            <a:ext cx="24387000" cy="13716000"/>
          </a:xfrm>
          <a:prstGeom prst="rect">
            <a:avLst/>
          </a:prstGeom>
          <a:solidFill>
            <a:srgbClr val="FFEF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310f35cd4c7_0_73"/>
          <p:cNvPicPr preferRelativeResize="0"/>
          <p:nvPr/>
        </p:nvPicPr>
        <p:blipFill rotWithShape="1">
          <a:blip r:embed="rId3">
            <a:alphaModFix/>
          </a:blip>
          <a:srcRect b="0" l="0" r="0" t="0"/>
          <a:stretch/>
        </p:blipFill>
        <p:spPr>
          <a:xfrm>
            <a:off x="0" y="0"/>
            <a:ext cx="7582848" cy="13716000"/>
          </a:xfrm>
          <a:prstGeom prst="rect">
            <a:avLst/>
          </a:prstGeom>
          <a:noFill/>
          <a:ln>
            <a:noFill/>
          </a:ln>
        </p:spPr>
      </p:pic>
      <p:pic>
        <p:nvPicPr>
          <p:cNvPr descr=" " id="95" name="Google Shape;95;g310f35cd4c7_0_73"/>
          <p:cNvPicPr preferRelativeResize="0"/>
          <p:nvPr/>
        </p:nvPicPr>
        <p:blipFill rotWithShape="1">
          <a:blip r:embed="rId4">
            <a:alphaModFix/>
          </a:blip>
          <a:srcRect b="0" l="0" r="0" t="0"/>
          <a:stretch/>
        </p:blipFill>
        <p:spPr>
          <a:xfrm>
            <a:off x="19484235" y="0"/>
            <a:ext cx="4902813" cy="13716000"/>
          </a:xfrm>
          <a:prstGeom prst="rect">
            <a:avLst/>
          </a:prstGeom>
          <a:noFill/>
          <a:ln>
            <a:noFill/>
          </a:ln>
        </p:spPr>
      </p:pic>
      <p:pic>
        <p:nvPicPr>
          <p:cNvPr descr=" " id="96" name="Google Shape;96;g310f35cd4c7_0_73"/>
          <p:cNvPicPr preferRelativeResize="0"/>
          <p:nvPr/>
        </p:nvPicPr>
        <p:blipFill rotWithShape="1">
          <a:blip r:embed="rId5">
            <a:alphaModFix/>
          </a:blip>
          <a:srcRect b="0" l="0" r="0" t="0"/>
          <a:stretch/>
        </p:blipFill>
        <p:spPr>
          <a:xfrm>
            <a:off x="0" y="7175500"/>
            <a:ext cx="24387048" cy="6540500"/>
          </a:xfrm>
          <a:prstGeom prst="rect">
            <a:avLst/>
          </a:prstGeom>
          <a:noFill/>
          <a:ln>
            <a:noFill/>
          </a:ln>
        </p:spPr>
      </p:pic>
      <p:pic>
        <p:nvPicPr>
          <p:cNvPr descr=" " id="97" name="Google Shape;97;g310f35cd4c7_0_73"/>
          <p:cNvPicPr preferRelativeResize="0"/>
          <p:nvPr/>
        </p:nvPicPr>
        <p:blipFill rotWithShape="1">
          <a:blip r:embed="rId6">
            <a:alphaModFix/>
          </a:blip>
          <a:srcRect b="0" l="0" r="0" t="0"/>
          <a:stretch/>
        </p:blipFill>
        <p:spPr>
          <a:xfrm>
            <a:off x="23370921" y="10515600"/>
            <a:ext cx="1016127" cy="3200400"/>
          </a:xfrm>
          <a:prstGeom prst="rect">
            <a:avLst/>
          </a:prstGeom>
          <a:noFill/>
          <a:ln>
            <a:noFill/>
          </a:ln>
        </p:spPr>
      </p:pic>
      <p:sp>
        <p:nvSpPr>
          <p:cNvPr id="98" name="Google Shape;98;g310f35cd4c7_0_73"/>
          <p:cNvSpPr/>
          <p:nvPr/>
        </p:nvSpPr>
        <p:spPr>
          <a:xfrm>
            <a:off x="1905238" y="1651000"/>
            <a:ext cx="9869100" cy="4737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g310f35cd4c7_0_73"/>
          <p:cNvPicPr preferRelativeResize="0"/>
          <p:nvPr/>
        </p:nvPicPr>
        <p:blipFill rotWithShape="1">
          <a:blip r:embed="rId7">
            <a:alphaModFix/>
          </a:blip>
          <a:srcRect b="0" l="0" r="0" t="0"/>
          <a:stretch/>
        </p:blipFill>
        <p:spPr>
          <a:xfrm>
            <a:off x="6007935" y="1955800"/>
            <a:ext cx="1663744" cy="1625594"/>
          </a:xfrm>
          <a:prstGeom prst="rect">
            <a:avLst/>
          </a:prstGeom>
          <a:noFill/>
          <a:ln>
            <a:noFill/>
          </a:ln>
        </p:spPr>
      </p:pic>
      <p:sp>
        <p:nvSpPr>
          <p:cNvPr id="100" name="Google Shape;100;g310f35cd4c7_0_73"/>
          <p:cNvSpPr/>
          <p:nvPr/>
        </p:nvSpPr>
        <p:spPr>
          <a:xfrm>
            <a:off x="2311689" y="3886194"/>
            <a:ext cx="90561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310f35cd4c7_0_73"/>
          <p:cNvSpPr/>
          <p:nvPr/>
        </p:nvSpPr>
        <p:spPr>
          <a:xfrm>
            <a:off x="2210076" y="3886194"/>
            <a:ext cx="92595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Unicorn Sightings</a:t>
            </a:r>
            <a:endParaRPr b="0" i="0" sz="4800" u="none" cap="none" strike="noStrike">
              <a:solidFill>
                <a:schemeClr val="dk1"/>
              </a:solidFill>
              <a:latin typeface="Calibri"/>
              <a:ea typeface="Calibri"/>
              <a:cs typeface="Calibri"/>
              <a:sym typeface="Calibri"/>
            </a:endParaRPr>
          </a:p>
        </p:txBody>
      </p:sp>
      <p:sp>
        <p:nvSpPr>
          <p:cNvPr id="102" name="Google Shape;102;g310f35cd4c7_0_73"/>
          <p:cNvSpPr/>
          <p:nvPr/>
        </p:nvSpPr>
        <p:spPr>
          <a:xfrm>
            <a:off x="2243947" y="4635494"/>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3" name="Google Shape;103;g310f35cd4c7_0_73"/>
          <p:cNvSpPr/>
          <p:nvPr/>
        </p:nvSpPr>
        <p:spPr>
          <a:xfrm>
            <a:off x="12612676" y="1600200"/>
            <a:ext cx="9869100" cy="4737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310f35cd4c7_0_73"/>
          <p:cNvPicPr preferRelativeResize="0"/>
          <p:nvPr/>
        </p:nvPicPr>
        <p:blipFill rotWithShape="1">
          <a:blip r:embed="rId8">
            <a:alphaModFix/>
          </a:blip>
          <a:srcRect b="0" l="0" r="0" t="0"/>
          <a:stretch/>
        </p:blipFill>
        <p:spPr>
          <a:xfrm>
            <a:off x="16895229" y="1905000"/>
            <a:ext cx="1304028" cy="1625600"/>
          </a:xfrm>
          <a:prstGeom prst="rect">
            <a:avLst/>
          </a:prstGeom>
          <a:noFill/>
          <a:ln>
            <a:noFill/>
          </a:ln>
        </p:spPr>
      </p:pic>
      <p:sp>
        <p:nvSpPr>
          <p:cNvPr id="105" name="Google Shape;105;g310f35cd4c7_0_73"/>
          <p:cNvSpPr/>
          <p:nvPr/>
        </p:nvSpPr>
        <p:spPr>
          <a:xfrm>
            <a:off x="13019127" y="3835400"/>
            <a:ext cx="90561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310f35cd4c7_0_73"/>
          <p:cNvSpPr/>
          <p:nvPr/>
        </p:nvSpPr>
        <p:spPr>
          <a:xfrm>
            <a:off x="12917514" y="3835400"/>
            <a:ext cx="92595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Dragon Taming</a:t>
            </a:r>
            <a:endParaRPr b="0" i="0" sz="4800" u="none" cap="none" strike="noStrike">
              <a:solidFill>
                <a:schemeClr val="dk1"/>
              </a:solidFill>
              <a:latin typeface="Calibri"/>
              <a:ea typeface="Calibri"/>
              <a:cs typeface="Calibri"/>
              <a:sym typeface="Calibri"/>
            </a:endParaRPr>
          </a:p>
        </p:txBody>
      </p:sp>
      <p:sp>
        <p:nvSpPr>
          <p:cNvPr id="107" name="Google Shape;107;g310f35cd4c7_0_73"/>
          <p:cNvSpPr/>
          <p:nvPr/>
        </p:nvSpPr>
        <p:spPr>
          <a:xfrm>
            <a:off x="12951385" y="45847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12" name="Shape 112"/>
        <p:cNvGrpSpPr/>
        <p:nvPr/>
      </p:nvGrpSpPr>
      <p:grpSpPr>
        <a:xfrm>
          <a:off x="0" y="0"/>
          <a:ext cx="0" cy="0"/>
          <a:chOff x="0" y="0"/>
          <a:chExt cx="0" cy="0"/>
        </a:xfrm>
      </p:grpSpPr>
      <p:sp>
        <p:nvSpPr>
          <p:cNvPr id="113" name="Google Shape;113;g310f35cd4c7_0_92"/>
          <p:cNvSpPr/>
          <p:nvPr/>
        </p:nvSpPr>
        <p:spPr>
          <a:xfrm>
            <a:off x="0" y="0"/>
            <a:ext cx="24387000" cy="13716000"/>
          </a:xfrm>
          <a:prstGeom prst="rect">
            <a:avLst/>
          </a:prstGeom>
          <a:solidFill>
            <a:srgbClr val="FFC5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310f35cd4c7_0_92"/>
          <p:cNvPicPr preferRelativeResize="0"/>
          <p:nvPr/>
        </p:nvPicPr>
        <p:blipFill rotWithShape="1">
          <a:blip r:embed="rId3">
            <a:alphaModFix/>
          </a:blip>
          <a:srcRect b="0" l="0" r="0" t="0"/>
          <a:stretch/>
        </p:blipFill>
        <p:spPr>
          <a:xfrm>
            <a:off x="0" y="0"/>
            <a:ext cx="8319540" cy="8851900"/>
          </a:xfrm>
          <a:prstGeom prst="rect">
            <a:avLst/>
          </a:prstGeom>
          <a:noFill/>
          <a:ln>
            <a:noFill/>
          </a:ln>
        </p:spPr>
      </p:pic>
      <p:pic>
        <p:nvPicPr>
          <p:cNvPr descr=" " id="115" name="Google Shape;115;g310f35cd4c7_0_92"/>
          <p:cNvPicPr preferRelativeResize="0"/>
          <p:nvPr/>
        </p:nvPicPr>
        <p:blipFill rotWithShape="1">
          <a:blip r:embed="rId4">
            <a:alphaModFix/>
          </a:blip>
          <a:srcRect b="0" l="0" r="0" t="0"/>
          <a:stretch/>
        </p:blipFill>
        <p:spPr>
          <a:xfrm>
            <a:off x="9559483" y="4559660"/>
            <a:ext cx="14827564" cy="9156339"/>
          </a:xfrm>
          <a:prstGeom prst="rect">
            <a:avLst/>
          </a:prstGeom>
          <a:noFill/>
          <a:ln>
            <a:noFill/>
          </a:ln>
        </p:spPr>
      </p:pic>
      <p:sp>
        <p:nvSpPr>
          <p:cNvPr id="116" name="Google Shape;116;g310f35cd4c7_0_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310f35cd4c7_0_9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18" name="Google Shape;118;g310f35cd4c7_0_92"/>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9" name="Google Shape;119;g310f35cd4c7_0_92"/>
          <p:cNvPicPr preferRelativeResize="0"/>
          <p:nvPr/>
        </p:nvPicPr>
        <p:blipFill rotWithShape="1">
          <a:blip r:embed="rId6">
            <a:alphaModFix/>
          </a:blip>
          <a:srcRect b="0" l="0" r="0" t="0"/>
          <a:stretch/>
        </p:blipFill>
        <p:spPr>
          <a:xfrm>
            <a:off x="2934067" y="1384300"/>
            <a:ext cx="8129016" cy="7772400"/>
          </a:xfrm>
          <a:prstGeom prst="rect">
            <a:avLst/>
          </a:prstGeom>
          <a:noFill/>
          <a:ln>
            <a:noFill/>
          </a:ln>
        </p:spPr>
      </p:pic>
      <p:sp>
        <p:nvSpPr>
          <p:cNvPr id="120" name="Google Shape;120;g310f35cd4c7_0_92"/>
          <p:cNvSpPr/>
          <p:nvPr/>
        </p:nvSpPr>
        <p:spPr>
          <a:xfrm>
            <a:off x="2934067" y="9766300"/>
            <a:ext cx="8129100" cy="12573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310f35cd4c7_0_92"/>
          <p:cNvSpPr/>
          <p:nvPr/>
        </p:nvSpPr>
        <p:spPr>
          <a:xfrm>
            <a:off x="3696162" y="9998949"/>
            <a:ext cx="41661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Unicorn Sightings</a:t>
            </a:r>
            <a:endParaRPr b="0" i="0" sz="4800" u="none" cap="none" strike="noStrike">
              <a:solidFill>
                <a:schemeClr val="dk1"/>
              </a:solidFill>
              <a:latin typeface="Calibri"/>
              <a:ea typeface="Calibri"/>
              <a:cs typeface="Calibri"/>
              <a:sym typeface="Calibri"/>
            </a:endParaRPr>
          </a:p>
        </p:txBody>
      </p:sp>
      <p:sp>
        <p:nvSpPr>
          <p:cNvPr id="122" name="Google Shape;122;g310f35cd4c7_0_92"/>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310f35cd4c7_0_92"/>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4" name="Google Shape;124;g310f35cd4c7_0_92"/>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g310f35cd4c7_0_92"/>
          <p:cNvPicPr preferRelativeResize="0"/>
          <p:nvPr/>
        </p:nvPicPr>
        <p:blipFill rotWithShape="1">
          <a:blip r:embed="rId7">
            <a:alphaModFix/>
          </a:blip>
          <a:srcRect b="0" l="0" r="0" t="0"/>
          <a:stretch/>
        </p:blipFill>
        <p:spPr>
          <a:xfrm>
            <a:off x="13323965" y="1384300"/>
            <a:ext cx="8129016" cy="7772400"/>
          </a:xfrm>
          <a:prstGeom prst="rect">
            <a:avLst/>
          </a:prstGeom>
          <a:noFill/>
          <a:ln>
            <a:noFill/>
          </a:ln>
        </p:spPr>
      </p:pic>
      <p:sp>
        <p:nvSpPr>
          <p:cNvPr id="126" name="Google Shape;126;g310f35cd4c7_0_92"/>
          <p:cNvSpPr/>
          <p:nvPr/>
        </p:nvSpPr>
        <p:spPr>
          <a:xfrm>
            <a:off x="13323965" y="9766300"/>
            <a:ext cx="8129100" cy="12573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310f35cd4c7_0_92"/>
          <p:cNvSpPr/>
          <p:nvPr/>
        </p:nvSpPr>
        <p:spPr>
          <a:xfrm>
            <a:off x="14086061" y="9998949"/>
            <a:ext cx="35184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Dragon Taming</a:t>
            </a:r>
            <a:endParaRPr b="0" i="0" sz="4800" u="none" cap="none" strike="noStrike">
              <a:solidFill>
                <a:schemeClr val="dk1"/>
              </a:solidFill>
              <a:latin typeface="Calibri"/>
              <a:ea typeface="Calibri"/>
              <a:cs typeface="Calibri"/>
              <a:sym typeface="Calibri"/>
            </a:endParaRPr>
          </a:p>
        </p:txBody>
      </p:sp>
      <p:sp>
        <p:nvSpPr>
          <p:cNvPr id="128" name="Google Shape;128;g310f35cd4c7_0_92"/>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310f35cd4c7_0_92"/>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34" name="Shape 134"/>
        <p:cNvGrpSpPr/>
        <p:nvPr/>
      </p:nvGrpSpPr>
      <p:grpSpPr>
        <a:xfrm>
          <a:off x="0" y="0"/>
          <a:ext cx="0" cy="0"/>
          <a:chOff x="0" y="0"/>
          <a:chExt cx="0" cy="0"/>
        </a:xfrm>
      </p:grpSpPr>
      <p:sp>
        <p:nvSpPr>
          <p:cNvPr id="135" name="Google Shape;135;g310f35cd4c7_0_113"/>
          <p:cNvSpPr/>
          <p:nvPr/>
        </p:nvSpPr>
        <p:spPr>
          <a:xfrm>
            <a:off x="0" y="0"/>
            <a:ext cx="24387000" cy="13716000"/>
          </a:xfrm>
          <a:prstGeom prst="rect">
            <a:avLst/>
          </a:prstGeom>
          <a:solidFill>
            <a:srgbClr val="ADD6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6" name="Google Shape;136;g310f35cd4c7_0_113"/>
          <p:cNvPicPr preferRelativeResize="0"/>
          <p:nvPr/>
        </p:nvPicPr>
        <p:blipFill rotWithShape="1">
          <a:blip r:embed="rId3">
            <a:alphaModFix/>
          </a:blip>
          <a:srcRect b="0" l="0" r="0" t="0"/>
          <a:stretch/>
        </p:blipFill>
        <p:spPr>
          <a:xfrm>
            <a:off x="5122690" y="0"/>
            <a:ext cx="19264356" cy="13716000"/>
          </a:xfrm>
          <a:prstGeom prst="rect">
            <a:avLst/>
          </a:prstGeom>
          <a:noFill/>
          <a:ln>
            <a:noFill/>
          </a:ln>
        </p:spPr>
      </p:pic>
      <p:sp>
        <p:nvSpPr>
          <p:cNvPr id="137" name="Google Shape;137;g310f35cd4c7_0_1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g310f35cd4c7_0_1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39" name="Google Shape;139;g310f35cd4c7_0_113"/>
          <p:cNvPicPr preferRelativeResize="0"/>
          <p:nvPr/>
        </p:nvPicPr>
        <p:blipFill rotWithShape="1">
          <a:blip r:embed="rId5">
            <a:alphaModFix/>
          </a:blip>
          <a:srcRect b="0" l="0" r="0" t="0"/>
          <a:stretch/>
        </p:blipFill>
        <p:spPr>
          <a:xfrm>
            <a:off x="914514" y="1384300"/>
            <a:ext cx="5966698" cy="4437887"/>
          </a:xfrm>
          <a:prstGeom prst="rect">
            <a:avLst/>
          </a:prstGeom>
          <a:noFill/>
          <a:ln>
            <a:noFill/>
          </a:ln>
        </p:spPr>
      </p:pic>
      <p:sp>
        <p:nvSpPr>
          <p:cNvPr id="140" name="Google Shape;140;g310f35cd4c7_0_113"/>
          <p:cNvSpPr/>
          <p:nvPr/>
        </p:nvSpPr>
        <p:spPr>
          <a:xfrm>
            <a:off x="5842730" y="4699000"/>
            <a:ext cx="136035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310f35cd4c7_0_113"/>
          <p:cNvSpPr/>
          <p:nvPr/>
        </p:nvSpPr>
        <p:spPr>
          <a:xfrm>
            <a:off x="5842730" y="4699000"/>
            <a:ext cx="13806600" cy="279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2" name="Google Shape;142;g310f35cd4c7_0_113"/>
          <p:cNvSpPr/>
          <p:nvPr/>
        </p:nvSpPr>
        <p:spPr>
          <a:xfrm>
            <a:off x="16359645" y="7594600"/>
            <a:ext cx="32388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47" name="Shape 147"/>
        <p:cNvGrpSpPr/>
        <p:nvPr/>
      </p:nvGrpSpPr>
      <p:grpSpPr>
        <a:xfrm>
          <a:off x="0" y="0"/>
          <a:ext cx="0" cy="0"/>
          <a:chOff x="0" y="0"/>
          <a:chExt cx="0" cy="0"/>
        </a:xfrm>
      </p:grpSpPr>
      <p:sp>
        <p:nvSpPr>
          <p:cNvPr id="148" name="Google Shape;148;g310f35cd4c7_0_125"/>
          <p:cNvSpPr/>
          <p:nvPr/>
        </p:nvSpPr>
        <p:spPr>
          <a:xfrm>
            <a:off x="0" y="-50800"/>
            <a:ext cx="24387000" cy="13716000"/>
          </a:xfrm>
          <a:prstGeom prst="rect">
            <a:avLst/>
          </a:prstGeom>
          <a:solidFill>
            <a:srgbClr val="DDE3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9" name="Google Shape;149;g310f35cd4c7_0_125"/>
          <p:cNvPicPr preferRelativeResize="0"/>
          <p:nvPr/>
        </p:nvPicPr>
        <p:blipFill rotWithShape="1">
          <a:blip r:embed="rId3">
            <a:alphaModFix/>
          </a:blip>
          <a:srcRect b="0" l="0" r="0" t="0"/>
          <a:stretch/>
        </p:blipFill>
        <p:spPr>
          <a:xfrm>
            <a:off x="10682035" y="0"/>
            <a:ext cx="13705013" cy="12776200"/>
          </a:xfrm>
          <a:prstGeom prst="rect">
            <a:avLst/>
          </a:prstGeom>
          <a:noFill/>
          <a:ln>
            <a:noFill/>
          </a:ln>
        </p:spPr>
      </p:pic>
      <p:pic>
        <p:nvPicPr>
          <p:cNvPr descr=" " id="150" name="Google Shape;150;g310f35cd4c7_0_125"/>
          <p:cNvPicPr preferRelativeResize="0"/>
          <p:nvPr/>
        </p:nvPicPr>
        <p:blipFill rotWithShape="1">
          <a:blip r:embed="rId4">
            <a:alphaModFix/>
          </a:blip>
          <a:srcRect b="0" l="0" r="0" t="0"/>
          <a:stretch/>
        </p:blipFill>
        <p:spPr>
          <a:xfrm>
            <a:off x="0" y="5016500"/>
            <a:ext cx="6096762" cy="8699500"/>
          </a:xfrm>
          <a:prstGeom prst="rect">
            <a:avLst/>
          </a:prstGeom>
          <a:noFill/>
          <a:ln>
            <a:noFill/>
          </a:ln>
        </p:spPr>
      </p:pic>
      <p:pic>
        <p:nvPicPr>
          <p:cNvPr descr=" " id="151" name="Google Shape;151;g310f35cd4c7_0_125"/>
          <p:cNvPicPr preferRelativeResize="0"/>
          <p:nvPr/>
        </p:nvPicPr>
        <p:blipFill rotWithShape="1">
          <a:blip r:embed="rId5">
            <a:alphaModFix/>
          </a:blip>
          <a:srcRect b="0" l="0" r="0" t="0"/>
          <a:stretch/>
        </p:blipFill>
        <p:spPr>
          <a:xfrm>
            <a:off x="16270734" y="5727700"/>
            <a:ext cx="7049381" cy="6400800"/>
          </a:xfrm>
          <a:prstGeom prst="rect">
            <a:avLst/>
          </a:prstGeom>
          <a:noFill/>
          <a:ln>
            <a:noFill/>
          </a:ln>
        </p:spPr>
      </p:pic>
      <p:pic>
        <p:nvPicPr>
          <p:cNvPr descr=" " id="152" name="Google Shape;152;g310f35cd4c7_0_125"/>
          <p:cNvPicPr preferRelativeResize="0"/>
          <p:nvPr/>
        </p:nvPicPr>
        <p:blipFill rotWithShape="1">
          <a:blip r:embed="rId6">
            <a:alphaModFix/>
          </a:blip>
          <a:srcRect b="0" l="0" r="0" t="0"/>
          <a:stretch/>
        </p:blipFill>
        <p:spPr>
          <a:xfrm>
            <a:off x="889111" y="5727700"/>
            <a:ext cx="14835454" cy="6400800"/>
          </a:xfrm>
          <a:prstGeom prst="rect">
            <a:avLst/>
          </a:prstGeom>
          <a:noFill/>
          <a:ln>
            <a:noFill/>
          </a:ln>
        </p:spPr>
      </p:pic>
      <p:sp>
        <p:nvSpPr>
          <p:cNvPr id="153" name="Google Shape;153;g310f35cd4c7_0_1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g310f35cd4c7_0_12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55" name="Google Shape;155;g310f35cd4c7_0_125"/>
          <p:cNvSpPr/>
          <p:nvPr/>
        </p:nvSpPr>
        <p:spPr>
          <a:xfrm>
            <a:off x="1079635" y="2247900"/>
            <a:ext cx="70494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310f35cd4c7_0_125"/>
          <p:cNvSpPr/>
          <p:nvPr/>
        </p:nvSpPr>
        <p:spPr>
          <a:xfrm>
            <a:off x="1079635" y="2247900"/>
            <a:ext cx="7049400" cy="12573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310f35cd4c7_0_125"/>
          <p:cNvSpPr/>
          <p:nvPr/>
        </p:nvSpPr>
        <p:spPr>
          <a:xfrm>
            <a:off x="1841730" y="2456499"/>
            <a:ext cx="35184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Dragon Taming </a:t>
            </a:r>
            <a:endParaRPr b="0" i="0" sz="4800" u="none" cap="none" strike="noStrike">
              <a:solidFill>
                <a:schemeClr val="dk1"/>
              </a:solidFill>
              <a:latin typeface="Calibri"/>
              <a:ea typeface="Calibri"/>
              <a:cs typeface="Calibri"/>
              <a:sym typeface="Calibri"/>
            </a:endParaRPr>
          </a:p>
        </p:txBody>
      </p:sp>
      <p:sp>
        <p:nvSpPr>
          <p:cNvPr id="158" name="Google Shape;158;g310f35cd4c7_0_125"/>
          <p:cNvSpPr/>
          <p:nvPr/>
        </p:nvSpPr>
        <p:spPr>
          <a:xfrm>
            <a:off x="1079635" y="38100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9" name="Google Shape;159;g310f35cd4c7_0_125"/>
          <p:cNvSpPr/>
          <p:nvPr/>
        </p:nvSpPr>
        <p:spPr>
          <a:xfrm>
            <a:off x="8675184" y="2247900"/>
            <a:ext cx="70494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310f35cd4c7_0_125"/>
          <p:cNvSpPr/>
          <p:nvPr/>
        </p:nvSpPr>
        <p:spPr>
          <a:xfrm>
            <a:off x="8675184" y="2247900"/>
            <a:ext cx="7049400" cy="12573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310f35cd4c7_0_125"/>
          <p:cNvSpPr/>
          <p:nvPr/>
        </p:nvSpPr>
        <p:spPr>
          <a:xfrm>
            <a:off x="9437280" y="2456499"/>
            <a:ext cx="28197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The Unicorn</a:t>
            </a:r>
            <a:endParaRPr b="0" i="0" sz="4800" u="none" cap="none" strike="noStrike">
              <a:solidFill>
                <a:schemeClr val="dk1"/>
              </a:solidFill>
              <a:latin typeface="Calibri"/>
              <a:ea typeface="Calibri"/>
              <a:cs typeface="Calibri"/>
              <a:sym typeface="Calibri"/>
            </a:endParaRPr>
          </a:p>
        </p:txBody>
      </p:sp>
      <p:sp>
        <p:nvSpPr>
          <p:cNvPr id="162" name="Google Shape;162;g310f35cd4c7_0_125"/>
          <p:cNvSpPr/>
          <p:nvPr/>
        </p:nvSpPr>
        <p:spPr>
          <a:xfrm>
            <a:off x="8675184" y="38100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63" name="Google Shape;163;g310f35cd4c7_0_125"/>
          <p:cNvSpPr/>
          <p:nvPr/>
        </p:nvSpPr>
        <p:spPr>
          <a:xfrm>
            <a:off x="16270734" y="2247900"/>
            <a:ext cx="70494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310f35cd4c7_0_125"/>
          <p:cNvSpPr/>
          <p:nvPr/>
        </p:nvSpPr>
        <p:spPr>
          <a:xfrm>
            <a:off x="16270734" y="2247900"/>
            <a:ext cx="7049400" cy="12573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310f35cd4c7_0_125"/>
          <p:cNvSpPr/>
          <p:nvPr/>
        </p:nvSpPr>
        <p:spPr>
          <a:xfrm>
            <a:off x="17032829" y="2456499"/>
            <a:ext cx="35184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quada One"/>
              <a:buNone/>
            </a:pPr>
            <a:r>
              <a:rPr b="0" i="0" lang="en-US" sz="4800" u="none" cap="none" strike="noStrike">
                <a:solidFill>
                  <a:srgbClr val="FFFFFF"/>
                </a:solidFill>
                <a:latin typeface="Squada One"/>
                <a:ea typeface="Squada One"/>
                <a:cs typeface="Squada One"/>
                <a:sym typeface="Squada One"/>
              </a:rPr>
              <a:t>Dragon Taming </a:t>
            </a:r>
            <a:endParaRPr b="0" i="0" sz="4800" u="none" cap="none" strike="noStrike">
              <a:solidFill>
                <a:schemeClr val="dk1"/>
              </a:solidFill>
              <a:latin typeface="Calibri"/>
              <a:ea typeface="Calibri"/>
              <a:cs typeface="Calibri"/>
              <a:sym typeface="Calibri"/>
            </a:endParaRPr>
          </a:p>
        </p:txBody>
      </p:sp>
      <p:sp>
        <p:nvSpPr>
          <p:cNvPr id="166" name="Google Shape;166;g310f35cd4c7_0_125"/>
          <p:cNvSpPr/>
          <p:nvPr/>
        </p:nvSpPr>
        <p:spPr>
          <a:xfrm>
            <a:off x="16270734" y="38100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71" name="Shape 171"/>
        <p:cNvGrpSpPr/>
        <p:nvPr/>
      </p:nvGrpSpPr>
      <p:grpSpPr>
        <a:xfrm>
          <a:off x="0" y="0"/>
          <a:ext cx="0" cy="0"/>
          <a:chOff x="0" y="0"/>
          <a:chExt cx="0" cy="0"/>
        </a:xfrm>
      </p:grpSpPr>
      <p:sp>
        <p:nvSpPr>
          <p:cNvPr id="172" name="Google Shape;172;g310f35cd4c7_0_148"/>
          <p:cNvSpPr/>
          <p:nvPr/>
        </p:nvSpPr>
        <p:spPr>
          <a:xfrm>
            <a:off x="0" y="0"/>
            <a:ext cx="24387000" cy="13716000"/>
          </a:xfrm>
          <a:prstGeom prst="rect">
            <a:avLst/>
          </a:prstGeom>
          <a:solidFill>
            <a:srgbClr val="FFEF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g310f35cd4c7_0_148"/>
          <p:cNvPicPr preferRelativeResize="0"/>
          <p:nvPr/>
        </p:nvPicPr>
        <p:blipFill rotWithShape="1">
          <a:blip r:embed="rId3">
            <a:alphaModFix/>
          </a:blip>
          <a:srcRect b="0" l="0" r="0" t="0"/>
          <a:stretch/>
        </p:blipFill>
        <p:spPr>
          <a:xfrm>
            <a:off x="0" y="0"/>
            <a:ext cx="7582848" cy="13716000"/>
          </a:xfrm>
          <a:prstGeom prst="rect">
            <a:avLst/>
          </a:prstGeom>
          <a:noFill/>
          <a:ln>
            <a:noFill/>
          </a:ln>
        </p:spPr>
      </p:pic>
      <p:pic>
        <p:nvPicPr>
          <p:cNvPr descr=" " id="174" name="Google Shape;174;g310f35cd4c7_0_148"/>
          <p:cNvPicPr preferRelativeResize="0"/>
          <p:nvPr/>
        </p:nvPicPr>
        <p:blipFill rotWithShape="1">
          <a:blip r:embed="rId4">
            <a:alphaModFix/>
          </a:blip>
          <a:srcRect b="0" l="0" r="0" t="0"/>
          <a:stretch/>
        </p:blipFill>
        <p:spPr>
          <a:xfrm>
            <a:off x="19484235" y="0"/>
            <a:ext cx="4902813" cy="13716000"/>
          </a:xfrm>
          <a:prstGeom prst="rect">
            <a:avLst/>
          </a:prstGeom>
          <a:noFill/>
          <a:ln>
            <a:noFill/>
          </a:ln>
        </p:spPr>
      </p:pic>
      <p:sp>
        <p:nvSpPr>
          <p:cNvPr id="175" name="Google Shape;175;g310f35cd4c7_0_148"/>
          <p:cNvSpPr/>
          <p:nvPr/>
        </p:nvSpPr>
        <p:spPr>
          <a:xfrm>
            <a:off x="5106038" y="1092200"/>
            <a:ext cx="14200500" cy="1689000"/>
          </a:xfrm>
          <a:prstGeom prst="rect">
            <a:avLst/>
          </a:prstGeom>
          <a:solidFill>
            <a:srgbClr val="0256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310f35cd4c7_0_148"/>
          <p:cNvSpPr/>
          <p:nvPr/>
        </p:nvSpPr>
        <p:spPr>
          <a:xfrm>
            <a:off x="5868133" y="1276748"/>
            <a:ext cx="130149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The Magic of Dragons: A Research</a:t>
            </a:r>
            <a:endParaRPr b="0" i="0" sz="8000" u="none" cap="none" strike="noStrike">
              <a:solidFill>
                <a:schemeClr val="dk1"/>
              </a:solidFill>
              <a:latin typeface="Calibri"/>
              <a:ea typeface="Calibri"/>
              <a:cs typeface="Calibri"/>
              <a:sym typeface="Calibri"/>
            </a:endParaRPr>
          </a:p>
        </p:txBody>
      </p:sp>
      <p:sp>
        <p:nvSpPr>
          <p:cNvPr id="177" name="Google Shape;177;g310f35cd4c7_0_148"/>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310f35cd4c7_0_148"/>
          <p:cNvSpPr/>
          <p:nvPr/>
        </p:nvSpPr>
        <p:spPr>
          <a:xfrm>
            <a:off x="14200375" y="4406900"/>
            <a:ext cx="8205300" cy="8204100"/>
          </a:xfrm>
          <a:prstGeom prst="ellipse">
            <a:avLst/>
          </a:prstGeom>
          <a:solidFill>
            <a:srgbClr val="ADD6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310f35cd4c7_0_148"/>
          <p:cNvSpPr/>
          <p:nvPr/>
        </p:nvSpPr>
        <p:spPr>
          <a:xfrm>
            <a:off x="15229203" y="6299200"/>
            <a:ext cx="6160200" cy="6159600"/>
          </a:xfrm>
          <a:prstGeom prst="ellipse">
            <a:avLst/>
          </a:prstGeom>
          <a:solidFill>
            <a:srgbClr val="DDE3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310f35cd4c7_0_148"/>
          <p:cNvSpPr/>
          <p:nvPr/>
        </p:nvSpPr>
        <p:spPr>
          <a:xfrm>
            <a:off x="16258032" y="8178800"/>
            <a:ext cx="4089900" cy="4089300"/>
          </a:xfrm>
          <a:prstGeom prst="ellipse">
            <a:avLst/>
          </a:prstGeom>
          <a:solidFill>
            <a:srgbClr val="F1F1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310f35cd4c7_0_148"/>
          <p:cNvSpPr/>
          <p:nvPr/>
        </p:nvSpPr>
        <p:spPr>
          <a:xfrm>
            <a:off x="17629803" y="4991100"/>
            <a:ext cx="13338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68085"/>
              </a:buClr>
              <a:buSzPts val="4800"/>
              <a:buFont typeface="Squada One"/>
              <a:buNone/>
            </a:pPr>
            <a:r>
              <a:rPr b="0" i="0" lang="en-US" sz="4800" u="none" cap="none" strike="noStrike">
                <a:solidFill>
                  <a:srgbClr val="668085"/>
                </a:solidFill>
                <a:latin typeface="Squada One"/>
                <a:ea typeface="Squada One"/>
                <a:cs typeface="Squada One"/>
                <a:sym typeface="Squada One"/>
              </a:rPr>
              <a:t>6.7M</a:t>
            </a:r>
            <a:endParaRPr b="0" i="0" sz="4800" u="none" cap="none" strike="noStrike">
              <a:solidFill>
                <a:schemeClr val="dk1"/>
              </a:solidFill>
              <a:latin typeface="Calibri"/>
              <a:ea typeface="Calibri"/>
              <a:cs typeface="Calibri"/>
              <a:sym typeface="Calibri"/>
            </a:endParaRPr>
          </a:p>
        </p:txBody>
      </p:sp>
      <p:sp>
        <p:nvSpPr>
          <p:cNvPr id="182" name="Google Shape;182;g310f35cd4c7_0_148"/>
          <p:cNvSpPr/>
          <p:nvPr/>
        </p:nvSpPr>
        <p:spPr>
          <a:xfrm>
            <a:off x="17629803" y="9804400"/>
            <a:ext cx="13464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Squada One"/>
              <a:buNone/>
            </a:pPr>
            <a:r>
              <a:rPr b="0" i="0" lang="en-US" sz="4800" u="none" cap="none" strike="noStrike">
                <a:solidFill>
                  <a:srgbClr val="272727"/>
                </a:solidFill>
                <a:latin typeface="Squada One"/>
                <a:ea typeface="Squada One"/>
                <a:cs typeface="Squada One"/>
                <a:sym typeface="Squada One"/>
              </a:rPr>
              <a:t>2.3M</a:t>
            </a:r>
            <a:endParaRPr b="0" i="0" sz="4800" u="none" cap="none" strike="noStrike">
              <a:solidFill>
                <a:schemeClr val="dk1"/>
              </a:solidFill>
              <a:latin typeface="Calibri"/>
              <a:ea typeface="Calibri"/>
              <a:cs typeface="Calibri"/>
              <a:sym typeface="Calibri"/>
            </a:endParaRPr>
          </a:p>
        </p:txBody>
      </p:sp>
      <p:sp>
        <p:nvSpPr>
          <p:cNvPr id="183" name="Google Shape;183;g310f35cd4c7_0_148"/>
          <p:cNvSpPr/>
          <p:nvPr/>
        </p:nvSpPr>
        <p:spPr>
          <a:xfrm>
            <a:off x="17629803" y="6870700"/>
            <a:ext cx="13590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Squada One"/>
              <a:buNone/>
            </a:pPr>
            <a:r>
              <a:rPr b="0" i="0" lang="en-US" sz="4800" u="none" cap="none" strike="noStrike">
                <a:solidFill>
                  <a:srgbClr val="272727"/>
                </a:solidFill>
                <a:latin typeface="Squada One"/>
                <a:ea typeface="Squada One"/>
                <a:cs typeface="Squada One"/>
                <a:sym typeface="Squada One"/>
              </a:rPr>
              <a:t>4.4M</a:t>
            </a:r>
            <a:endParaRPr b="0" i="0" sz="4800" u="none" cap="none" strike="noStrike">
              <a:solidFill>
                <a:schemeClr val="dk1"/>
              </a:solidFill>
              <a:latin typeface="Calibri"/>
              <a:ea typeface="Calibri"/>
              <a:cs typeface="Calibri"/>
              <a:sym typeface="Calibri"/>
            </a:endParaRPr>
          </a:p>
        </p:txBody>
      </p:sp>
      <p:sp>
        <p:nvSpPr>
          <p:cNvPr id="184" name="Google Shape;184;g310f35cd4c7_0_1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g310f35cd4c7_0_14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6" name="Google Shape;186;g310f35cd4c7_0_148"/>
          <p:cNvSpPr/>
          <p:nvPr/>
        </p:nvSpPr>
        <p:spPr>
          <a:xfrm>
            <a:off x="3734267" y="35941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310f35cd4c7_0_148"/>
          <p:cNvPicPr preferRelativeResize="0"/>
          <p:nvPr/>
        </p:nvPicPr>
        <p:blipFill rotWithShape="1">
          <a:blip r:embed="rId6">
            <a:alphaModFix/>
          </a:blip>
          <a:srcRect b="0" l="0" r="0" t="0"/>
          <a:stretch/>
        </p:blipFill>
        <p:spPr>
          <a:xfrm>
            <a:off x="3734267" y="3594100"/>
            <a:ext cx="1259082" cy="1016000"/>
          </a:xfrm>
          <a:prstGeom prst="rect">
            <a:avLst/>
          </a:prstGeom>
          <a:noFill/>
          <a:ln>
            <a:noFill/>
          </a:ln>
        </p:spPr>
      </p:pic>
      <p:sp>
        <p:nvSpPr>
          <p:cNvPr id="188" name="Google Shape;188;g310f35cd4c7_0_148"/>
          <p:cNvSpPr/>
          <p:nvPr/>
        </p:nvSpPr>
        <p:spPr>
          <a:xfrm>
            <a:off x="3734267" y="49149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310f35cd4c7_0_148"/>
          <p:cNvSpPr/>
          <p:nvPr/>
        </p:nvSpPr>
        <p:spPr>
          <a:xfrm>
            <a:off x="3734267" y="49149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0" name="Google Shape;190;g310f35cd4c7_0_148"/>
          <p:cNvSpPr/>
          <p:nvPr/>
        </p:nvSpPr>
        <p:spPr>
          <a:xfrm>
            <a:off x="3734267" y="69469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310f35cd4c7_0_148"/>
          <p:cNvPicPr preferRelativeResize="0"/>
          <p:nvPr/>
        </p:nvPicPr>
        <p:blipFill rotWithShape="1">
          <a:blip r:embed="rId7">
            <a:alphaModFix/>
          </a:blip>
          <a:srcRect b="0" l="0" r="0" t="0"/>
          <a:stretch/>
        </p:blipFill>
        <p:spPr>
          <a:xfrm>
            <a:off x="3734267" y="6946900"/>
            <a:ext cx="844535" cy="1016000"/>
          </a:xfrm>
          <a:prstGeom prst="rect">
            <a:avLst/>
          </a:prstGeom>
          <a:noFill/>
          <a:ln>
            <a:noFill/>
          </a:ln>
        </p:spPr>
      </p:pic>
      <p:sp>
        <p:nvSpPr>
          <p:cNvPr id="192" name="Google Shape;192;g310f35cd4c7_0_148"/>
          <p:cNvSpPr/>
          <p:nvPr/>
        </p:nvSpPr>
        <p:spPr>
          <a:xfrm>
            <a:off x="3734267" y="82677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310f35cd4c7_0_148"/>
          <p:cNvSpPr/>
          <p:nvPr/>
        </p:nvSpPr>
        <p:spPr>
          <a:xfrm>
            <a:off x="3734267" y="82677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4" name="Google Shape;194;g310f35cd4c7_0_148"/>
          <p:cNvSpPr/>
          <p:nvPr/>
        </p:nvSpPr>
        <p:spPr>
          <a:xfrm>
            <a:off x="3734267" y="102997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310f35cd4c7_0_148"/>
          <p:cNvPicPr preferRelativeResize="0"/>
          <p:nvPr/>
        </p:nvPicPr>
        <p:blipFill rotWithShape="1">
          <a:blip r:embed="rId8">
            <a:alphaModFix/>
          </a:blip>
          <a:srcRect b="0" l="0" r="0" t="0"/>
          <a:stretch/>
        </p:blipFill>
        <p:spPr>
          <a:xfrm>
            <a:off x="3734267" y="10299700"/>
            <a:ext cx="1206607" cy="1016000"/>
          </a:xfrm>
          <a:prstGeom prst="rect">
            <a:avLst/>
          </a:prstGeom>
          <a:noFill/>
          <a:ln>
            <a:noFill/>
          </a:ln>
        </p:spPr>
      </p:pic>
      <p:sp>
        <p:nvSpPr>
          <p:cNvPr id="196" name="Google Shape;196;g310f35cd4c7_0_148"/>
          <p:cNvSpPr/>
          <p:nvPr/>
        </p:nvSpPr>
        <p:spPr>
          <a:xfrm>
            <a:off x="3734267" y="11620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310f35cd4c7_0_148"/>
          <p:cNvSpPr/>
          <p:nvPr/>
        </p:nvSpPr>
        <p:spPr>
          <a:xfrm>
            <a:off x="3734267" y="11620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2024-11-01T07:37:04Z</dcterms:created>
  <dc:creator>PptxGenJS</dc:creator>
</cp:coreProperties>
</file>