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slideLayout" Target="../slideLayouts/slideLayout1.xml"/><Relationship Id="rId3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slideLayout" Target="../slideLayouts/slideLayout1.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slideLayout" Target="../slideLayouts/slideLayout1.xml"/><Relationship Id="rId8"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slideLayout" Target="../slideLayouts/slideLayout1.xml"/><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4" Type="http://schemas.openxmlformats.org/officeDocument/2006/relationships/hyperlink" Target="https://eatemp.com/powerpoint-org-chart-template/"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5" Type="http://schemas.openxmlformats.org/officeDocument/2006/relationships/image" Target="../media/image-24-4.png"/><Relationship Id="rId6" Type="http://schemas.openxmlformats.org/officeDocument/2006/relationships/image" Target="../media/image-24-5.png"/><Relationship Id="rId7" Type="http://schemas.openxmlformats.org/officeDocument/2006/relationships/image" Target="../media/image-24-6.png"/><Relationship Id="rId8" Type="http://schemas.openxmlformats.org/officeDocument/2006/relationships/image" Target="../media/image-24-7.png"/><Relationship Id="rId9" Type="http://schemas.openxmlformats.org/officeDocument/2006/relationships/image" Target="../media/image-24-8.png"/><Relationship Id="rId10" Type="http://schemas.openxmlformats.org/officeDocument/2006/relationships/image" Target="../media/image-24-9.png"/><Relationship Id="rId11" Type="http://schemas.openxmlformats.org/officeDocument/2006/relationships/image" Target="../media/image-24-10.png"/><Relationship Id="rId12" Type="http://schemas.openxmlformats.org/officeDocument/2006/relationships/image" Target="../media/image-24-11.png"/><Relationship Id="rId13" Type="http://schemas.openxmlformats.org/officeDocument/2006/relationships/image" Target="../media/image-24-12.png"/><Relationship Id="rId14" Type="http://schemas.openxmlformats.org/officeDocument/2006/relationships/slideLayout" Target="../slideLayouts/slideLayout1.xml"/><Relationship Id="rId1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hyperlink" Target="https://unsplash.com/" TargetMode="External"/><Relationship Id="rId1" Type="http://schemas.openxmlformats.org/officeDocument/2006/relationships/image" Target="../media/image-25-1.png"/><Relationship Id="rId2" Type="http://schemas.openxmlformats.org/officeDocument/2006/relationships/image" Target="../media/image-25-2.png"/><Relationship Id="rId4" Type="http://schemas.openxmlformats.org/officeDocument/2006/relationships/image" Target="../media/image-25-3.png"/><Relationship Id="rId5" Type="http://schemas.openxmlformats.org/officeDocument/2006/relationships/slideLayout" Target="../slideLayouts/slideLayout1.xml"/><Relationship Id="rId6"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EFE7"/>
          </a:solidFill>
          <a:ln/>
        </p:spPr>
      </p:sp>
      <p:pic>
        <p:nvPicPr>
          <p:cNvPr id="3" name="Image 0" descr="preencoded.png">    </p:cNvPr>
          <p:cNvPicPr>
            <a:picLocks noChangeAspect="1"/>
          </p:cNvPicPr>
          <p:nvPr/>
        </p:nvPicPr>
        <p:blipFill>
          <a:blip r:embed="rId1"/>
          <a:stretch>
            <a:fillRect/>
          </a:stretch>
        </p:blipFill>
        <p:spPr>
          <a:xfrm>
            <a:off x="-8753475" y="-1362075"/>
            <a:ext cx="14439900" cy="14839950"/>
          </a:xfrm>
          <a:prstGeom prst="rect">
            <a:avLst/>
          </a:prstGeom>
        </p:spPr>
      </p:pic>
      <p:pic>
        <p:nvPicPr>
          <p:cNvPr id="4" name="Image 1" descr="preencoded.png">    </p:cNvPr>
          <p:cNvPicPr>
            <a:picLocks noChangeAspect="1"/>
          </p:cNvPicPr>
          <p:nvPr/>
        </p:nvPicPr>
        <p:blipFill>
          <a:blip r:embed="rId2"/>
          <a:stretch>
            <a:fillRect/>
          </a:stretch>
        </p:blipFill>
        <p:spPr>
          <a:xfrm>
            <a:off x="14611350" y="-1057275"/>
            <a:ext cx="14439900" cy="14839950"/>
          </a:xfrm>
          <a:prstGeom prst="rect">
            <a:avLst/>
          </a:prstGeom>
        </p:spPr>
      </p:pic>
      <p:grpSp>
        <p:nvGrpSpPr>
          <p:cNvPr id="26247"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14617" name="Group"/>
          <p:cNvGrpSpPr/>
          <p:nvPr/>
        </p:nvGrpSpPr>
        <p:grpSpPr>
          <a:xfrm>
            <a:off x="1676400" y="6648450"/>
            <a:ext cx="15163800" cy="3448050"/>
            <a:chOff x="1676400" y="6648450"/>
            <a:chExt cx="15163800" cy="3448050"/>
          </a:xfrm>
        </p:grpSpPr>
        <p:sp>
          <p:nvSpPr>
            <p:cNvPr id="7" name="Shape 2"/>
            <p:cNvSpPr/>
            <p:nvPr/>
          </p:nvSpPr>
          <p:spPr>
            <a:xfrm>
              <a:off x="1676400" y="6648450"/>
              <a:ext cx="14935200" cy="2876550"/>
            </a:xfrm>
            <a:prstGeom prst="rect">
              <a:avLst/>
            </a:prstGeom>
            <a:solidFill>
              <a:srgbClr val="025649"/>
            </a:solidFill>
            <a:ln/>
          </p:spPr>
        </p:sp>
        <p:sp>
          <p:nvSpPr>
            <p:cNvPr id="8" name="Text 3"/>
            <p:cNvSpPr/>
            <p:nvPr/>
          </p:nvSpPr>
          <p:spPr>
            <a:xfrm>
              <a:off x="2247900" y="6877050"/>
              <a:ext cx="14592300" cy="3219450"/>
            </a:xfrm>
            <a:prstGeom prst="rect">
              <a:avLst/>
            </a:prstGeom>
            <a:noFill/>
            <a:ln/>
          </p:spPr>
          <p:txBody>
            <a:bodyPr wrap="square" lIns="0" tIns="0" rIns="0" bIns="0" rtlCol="0" anchor="t"/>
            <a:lstStyle/>
            <a:p>
              <a:pPr algn="l" indent="0" marL="0">
                <a:buNone/>
              </a:pPr>
              <a:r>
                <a:rPr lang="en-US" sz="18000" u="none" dirty="0">
                  <a:solidFill>
                    <a:srgbClr val="FFFFFF"/>
                  </a:solidFill>
                  <a:latin typeface="Squada One" pitchFamily="34" charset="0"/>
                  <a:ea typeface="Squada One" pitchFamily="34" charset="-122"/>
                  <a:cs typeface="Squada One" pitchFamily="34" charset="-120"/>
                </a:rPr>
                <a:t>Antidepressants </a:t>
              </a:r>
              <a:endParaRPr lang="en-US" sz="18000" dirty="0"/>
            </a:p>
          </p:txBody>
        </p:sp>
      </p:grpSp>
      <p:pic>
        <p:nvPicPr>
          <p:cNvPr id="9" name="Image 3" descr="preencoded.png">    </p:cNvPr>
          <p:cNvPicPr>
            <a:picLocks noChangeAspect="1"/>
          </p:cNvPicPr>
          <p:nvPr/>
        </p:nvPicPr>
        <p:blipFill>
          <a:blip r:embed="rId4"/>
          <a:stretch>
            <a:fillRect/>
          </a:stretch>
        </p:blipFill>
        <p:spPr>
          <a:xfrm>
            <a:off x="4838700" y="0"/>
            <a:ext cx="8620125" cy="7715250"/>
          </a:xfrm>
          <a:prstGeom prst="rect">
            <a:avLst/>
          </a:prstGeom>
        </p:spPr>
      </p:pic>
      <p:sp>
        <p:nvSpPr>
          <p:cNvPr id="10" name="Text 4"/>
          <p:cNvSpPr/>
          <p:nvPr/>
        </p:nvSpPr>
        <p:spPr>
          <a:xfrm>
            <a:off x="2390775" y="9553575"/>
            <a:ext cx="13719810" cy="946785"/>
          </a:xfrm>
          <a:prstGeom prst="rect">
            <a:avLst/>
          </a:prstGeom>
          <a:noFill/>
          <a:ln/>
        </p:spPr>
        <p:txBody>
          <a:bodyPr wrap="square" lIns="0" tIns="0" rIns="0" bIns="0" rtlCol="0" anchor="t"/>
          <a:lstStyle/>
          <a:p>
            <a:pPr algn="l" indent="0" marL="0">
              <a:buNone/>
            </a:pPr>
            <a:r>
              <a:rPr lang="en-US" sz="4800" b="1" u="none" dirty="0">
                <a:solidFill>
                  <a:srgbClr val="B7D2D9"/>
                </a:solidFill>
                <a:latin typeface="Lato" pitchFamily="34" charset="0"/>
                <a:ea typeface="Lato" pitchFamily="34" charset="-122"/>
                <a:cs typeface="Lato" pitchFamily="34" charset="-120"/>
              </a:rPr>
              <a:t>FREE PRESENTATION TEMPLATE BY EATEMP</a:t>
            </a:r>
            <a:endParaRPr lang="en-US"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ADD6EE"/>
          </a:solidFill>
          <a:ln/>
        </p:spPr>
      </p:sp>
      <p:pic>
        <p:nvPicPr>
          <p:cNvPr id="3" name="Image 0" descr="preencoded.png">    </p:cNvPr>
          <p:cNvPicPr>
            <a:picLocks noChangeAspect="1"/>
          </p:cNvPicPr>
          <p:nvPr/>
        </p:nvPicPr>
        <p:blipFill>
          <a:blip r:embed="rId1"/>
          <a:stretch>
            <a:fillRect/>
          </a:stretch>
        </p:blipFill>
        <p:spPr>
          <a:xfrm rot="1800000">
            <a:off x="5181600" y="1209675"/>
            <a:ext cx="14239875" cy="11220450"/>
          </a:xfrm>
          <a:prstGeom prst="rect">
            <a:avLst/>
          </a:prstGeom>
        </p:spPr>
      </p:pic>
      <p:grpSp>
        <p:nvGrpSpPr>
          <p:cNvPr id="51961"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24219" name="Group"/>
          <p:cNvGrpSpPr/>
          <p:nvPr/>
        </p:nvGrpSpPr>
        <p:grpSpPr>
          <a:xfrm>
            <a:off x="11287125" y="1276350"/>
            <a:ext cx="5238750" cy="1941195"/>
            <a:chOff x="11287125" y="1276350"/>
            <a:chExt cx="5238750" cy="1941195"/>
          </a:xfrm>
        </p:grpSpPr>
        <p:sp>
          <p:nvSpPr>
            <p:cNvPr id="6" name="Shape 2"/>
            <p:cNvSpPr/>
            <p:nvPr/>
          </p:nvSpPr>
          <p:spPr>
            <a:xfrm>
              <a:off x="11287125" y="1276350"/>
              <a:ext cx="5238750" cy="1743075"/>
            </a:xfrm>
            <a:prstGeom prst="rect">
              <a:avLst/>
            </a:prstGeom>
            <a:solidFill>
              <a:srgbClr val="025649"/>
            </a:solidFill>
            <a:ln/>
          </p:spPr>
        </p:sp>
        <p:sp>
          <p:nvSpPr>
            <p:cNvPr id="7" name="Text 3"/>
            <p:cNvSpPr/>
            <p:nvPr/>
          </p:nvSpPr>
          <p:spPr>
            <a:xfrm>
              <a:off x="11858625" y="1504950"/>
              <a:ext cx="4522470" cy="1712595"/>
            </a:xfrm>
            <a:prstGeom prst="rect">
              <a:avLst/>
            </a:prstGeom>
            <a:noFill/>
            <a:ln/>
          </p:spPr>
          <p:txBody>
            <a:bodyPr wrap="square" lIns="0" tIns="0" rIns="0" bIns="0" rtlCol="0" anchor="t"/>
            <a:lstStyle/>
            <a:p>
              <a:pPr algn="l" indent="0" marL="0">
                <a:buNone/>
              </a:pPr>
              <a:r>
                <a:rPr lang="en-US" sz="9600" u="none" dirty="0">
                  <a:solidFill>
                    <a:srgbClr val="FFFFFF"/>
                  </a:solidFill>
                  <a:latin typeface="Squada One" pitchFamily="34" charset="0"/>
                  <a:ea typeface="Squada One" pitchFamily="34" charset="-122"/>
                  <a:cs typeface="Squada One" pitchFamily="34" charset="-120"/>
                </a:rPr>
                <a:t>Welcome</a:t>
              </a:r>
              <a:endParaRPr lang="en-US" sz="9600" dirty="0"/>
            </a:p>
          </p:txBody>
        </p:sp>
      </p:grpSp>
      <p:sp>
        <p:nvSpPr>
          <p:cNvPr id="8" name="Text 4"/>
          <p:cNvSpPr/>
          <p:nvPr/>
        </p:nvSpPr>
        <p:spPr>
          <a:xfrm>
            <a:off x="9083040" y="3400425"/>
            <a:ext cx="7452360" cy="1916430"/>
          </a:xfrm>
          <a:prstGeom prst="rect">
            <a:avLst/>
          </a:prstGeom>
          <a:noFill/>
          <a:ln/>
        </p:spPr>
        <p:txBody>
          <a:bodyPr wrap="square" lIns="0" tIns="0" rIns="0" bIns="0" rtlCol="0" anchor="t"/>
          <a:lstStyle/>
          <a:p>
            <a:pPr algn="r" indent="0" marL="0">
              <a:buNone/>
            </a:pPr>
            <a:r>
              <a:rPr lang="en-US" sz="2400" u="none" dirty="0">
                <a:solidFill>
                  <a:srgbClr val="0E0E0E"/>
                </a:solidFill>
                <a:latin typeface="Lato" pitchFamily="34" charset="0"/>
                <a:ea typeface="Lato" pitchFamily="34" charset="-122"/>
                <a:cs typeface="Lato"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9" name="Image 2" descr="preencoded.png">    </p:cNvPr>
          <p:cNvPicPr>
            <a:picLocks noChangeAspect="1"/>
          </p:cNvPicPr>
          <p:nvPr/>
        </p:nvPicPr>
        <p:blipFill>
          <a:blip r:embed="rId3"/>
          <a:stretch>
            <a:fillRect/>
          </a:stretch>
        </p:blipFill>
        <p:spPr>
          <a:xfrm>
            <a:off x="1457325" y="2790825"/>
            <a:ext cx="6696075" cy="74961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C5FD"/>
          </a:solidFill>
          <a:ln/>
        </p:spPr>
      </p:sp>
      <p:pic>
        <p:nvPicPr>
          <p:cNvPr id="3" name="Image 0" descr="preencoded.png">    </p:cNvPr>
          <p:cNvPicPr>
            <a:picLocks noChangeAspect="1"/>
          </p:cNvPicPr>
          <p:nvPr/>
        </p:nvPicPr>
        <p:blipFill>
          <a:blip r:embed="rId1"/>
          <a:stretch>
            <a:fillRect/>
          </a:stretch>
        </p:blipFill>
        <p:spPr>
          <a:xfrm>
            <a:off x="-4010025" y="-3048000"/>
            <a:ext cx="10248900" cy="9686926"/>
          </a:xfrm>
          <a:prstGeom prst="rect">
            <a:avLst/>
          </a:prstGeom>
        </p:spPr>
      </p:pic>
      <p:pic>
        <p:nvPicPr>
          <p:cNvPr id="4" name="Image 1" descr="preencoded.png">    </p:cNvPr>
          <p:cNvPicPr>
            <a:picLocks noChangeAspect="1"/>
          </p:cNvPicPr>
          <p:nvPr/>
        </p:nvPicPr>
        <p:blipFill>
          <a:blip r:embed="rId2"/>
          <a:stretch>
            <a:fillRect/>
          </a:stretch>
        </p:blipFill>
        <p:spPr>
          <a:xfrm rot="3575066">
            <a:off x="9050622" y="5205176"/>
            <a:ext cx="14468476" cy="13677900"/>
          </a:xfrm>
          <a:prstGeom prst="rect">
            <a:avLst/>
          </a:prstGeom>
        </p:spPr>
      </p:pic>
      <p:grpSp>
        <p:nvGrpSpPr>
          <p:cNvPr id="50212"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87593" name="Group"/>
          <p:cNvGrpSpPr/>
          <p:nvPr/>
        </p:nvGrpSpPr>
        <p:grpSpPr>
          <a:xfrm>
            <a:off x="4714875" y="585788"/>
            <a:ext cx="8867775" cy="1941195"/>
            <a:chOff x="4714875" y="585788"/>
            <a:chExt cx="8867775" cy="1941195"/>
          </a:xfrm>
        </p:grpSpPr>
        <p:sp>
          <p:nvSpPr>
            <p:cNvPr id="7" name="Shape 2"/>
            <p:cNvSpPr/>
            <p:nvPr/>
          </p:nvSpPr>
          <p:spPr>
            <a:xfrm>
              <a:off x="4714875" y="585788"/>
              <a:ext cx="8867775" cy="1743075"/>
            </a:xfrm>
            <a:prstGeom prst="rect">
              <a:avLst/>
            </a:prstGeom>
            <a:solidFill>
              <a:srgbClr val="025649"/>
            </a:solidFill>
            <a:ln/>
          </p:spPr>
        </p:sp>
        <p:sp>
          <p:nvSpPr>
            <p:cNvPr id="8" name="Text 3"/>
            <p:cNvSpPr/>
            <p:nvPr/>
          </p:nvSpPr>
          <p:spPr>
            <a:xfrm>
              <a:off x="5286375" y="814388"/>
              <a:ext cx="8151495" cy="1712595"/>
            </a:xfrm>
            <a:prstGeom prst="rect">
              <a:avLst/>
            </a:prstGeom>
            <a:noFill/>
            <a:ln/>
          </p:spPr>
          <p:txBody>
            <a:bodyPr wrap="square" lIns="0" tIns="0" rIns="0" bIns="0" rtlCol="0" anchor="t"/>
            <a:lstStyle/>
            <a:p>
              <a:pPr algn="l" indent="0" marL="0">
                <a:buNone/>
              </a:pPr>
              <a:r>
                <a:rPr lang="en-US" sz="9600" u="none" dirty="0">
                  <a:solidFill>
                    <a:srgbClr val="FFFFFF"/>
                  </a:solidFill>
                  <a:latin typeface="Squada One" pitchFamily="34" charset="0"/>
                  <a:ea typeface="Squada One" pitchFamily="34" charset="-122"/>
                  <a:cs typeface="Squada One" pitchFamily="34" charset="-120"/>
                </a:rPr>
                <a:t>Table of Contents</a:t>
              </a:r>
              <a:endParaRPr lang="en-US" sz="9600" dirty="0"/>
            </a:p>
          </p:txBody>
        </p:sp>
      </p:grpSp>
      <p:grpSp>
        <p:nvGrpSpPr>
          <p:cNvPr id="14142" name="Group"/>
          <p:cNvGrpSpPr/>
          <p:nvPr/>
        </p:nvGrpSpPr>
        <p:grpSpPr>
          <a:xfrm>
            <a:off x="914400" y="3390900"/>
            <a:ext cx="1219200" cy="1219200"/>
            <a:chOff x="914400" y="3390900"/>
            <a:chExt cx="1219200" cy="1219200"/>
          </a:xfrm>
        </p:grpSpPr>
        <p:sp>
          <p:nvSpPr>
            <p:cNvPr id="9" name="Shape 4"/>
            <p:cNvSpPr/>
            <p:nvPr/>
          </p:nvSpPr>
          <p:spPr>
            <a:xfrm>
              <a:off x="914400" y="3390900"/>
              <a:ext cx="1219200" cy="1219200"/>
            </a:xfrm>
            <a:prstGeom prst="ellipse">
              <a:avLst/>
            </a:prstGeom>
            <a:solidFill>
              <a:srgbClr val="025649"/>
            </a:solidFill>
            <a:ln/>
          </p:spPr>
        </p:sp>
        <p:sp>
          <p:nvSpPr>
            <p:cNvPr id="10" name="Text 5"/>
            <p:cNvSpPr/>
            <p:nvPr/>
          </p:nvSpPr>
          <p:spPr>
            <a:xfrm>
              <a:off x="1277303" y="3677603"/>
              <a:ext cx="493395" cy="645795"/>
            </a:xfrm>
            <a:prstGeom prst="rect">
              <a:avLst/>
            </a:prstGeom>
            <a:noFill/>
            <a:ln/>
          </p:spPr>
          <p:txBody>
            <a:bodyPr wrap="square" lIns="0" tIns="0" rIns="0" bIns="0" rtlCol="0" anchor="ctr"/>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01</a:t>
              </a:r>
              <a:endParaRPr lang="en-US" sz="3600" dirty="0"/>
            </a:p>
          </p:txBody>
        </p:sp>
      </p:grpSp>
      <p:grpSp>
        <p:nvGrpSpPr>
          <p:cNvPr id="29587" name="Group"/>
          <p:cNvGrpSpPr/>
          <p:nvPr/>
        </p:nvGrpSpPr>
        <p:grpSpPr>
          <a:xfrm>
            <a:off x="914400" y="4762500"/>
            <a:ext cx="5577840" cy="1030605"/>
            <a:chOff x="914400" y="4762500"/>
            <a:chExt cx="5577840" cy="1030605"/>
          </a:xfrm>
        </p:grpSpPr>
        <p:sp>
          <p:nvSpPr>
            <p:cNvPr id="11" name="Text 6"/>
            <p:cNvSpPr/>
            <p:nvPr/>
          </p:nvSpPr>
          <p:spPr>
            <a:xfrm>
              <a:off x="914400" y="4762500"/>
              <a:ext cx="5577840" cy="645795"/>
            </a:xfrm>
            <a:prstGeom prst="rect">
              <a:avLst/>
            </a:prstGeom>
            <a:noFill/>
            <a:ln/>
          </p:spPr>
          <p:txBody>
            <a:bodyPr wrap="square" lIns="0" tIns="0" rIns="0" bIns="0" rtlCol="0" anchor="t"/>
            <a:lstStyle/>
            <a:p>
              <a:pPr algn="l" indent="0" marL="0">
                <a:buNone/>
              </a:pPr>
              <a:r>
                <a:rPr lang="en-US" sz="3600" u="none" dirty="0">
                  <a:solidFill>
                    <a:srgbClr val="0E0E0E"/>
                  </a:solidFill>
                  <a:latin typeface="Squada One" pitchFamily="34" charset="0"/>
                  <a:ea typeface="Squada One" pitchFamily="34" charset="-122"/>
                  <a:cs typeface="Squada One" pitchFamily="34" charset="-120"/>
                </a:rPr>
                <a:t>Introduction</a:t>
              </a:r>
              <a:endParaRPr lang="en-US" sz="3600" dirty="0"/>
            </a:p>
          </p:txBody>
        </p:sp>
        <p:sp>
          <p:nvSpPr>
            <p:cNvPr id="12" name="Text 7"/>
            <p:cNvSpPr/>
            <p:nvPr/>
          </p:nvSpPr>
          <p:spPr>
            <a:xfrm>
              <a:off x="914400" y="5324475"/>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Extraordinary Realm</a:t>
              </a:r>
              <a:endParaRPr lang="en-US" sz="2400" dirty="0"/>
            </a:p>
          </p:txBody>
        </p:sp>
      </p:grpSp>
      <p:grpSp>
        <p:nvGrpSpPr>
          <p:cNvPr id="57983" name="Group"/>
          <p:cNvGrpSpPr/>
          <p:nvPr/>
        </p:nvGrpSpPr>
        <p:grpSpPr>
          <a:xfrm>
            <a:off x="914400" y="6867525"/>
            <a:ext cx="1219200" cy="1219200"/>
            <a:chOff x="914400" y="6867525"/>
            <a:chExt cx="1219200" cy="1219200"/>
          </a:xfrm>
        </p:grpSpPr>
        <p:sp>
          <p:nvSpPr>
            <p:cNvPr id="13" name="Shape 8"/>
            <p:cNvSpPr/>
            <p:nvPr/>
          </p:nvSpPr>
          <p:spPr>
            <a:xfrm>
              <a:off x="914400" y="6867525"/>
              <a:ext cx="1219200" cy="1219200"/>
            </a:xfrm>
            <a:prstGeom prst="rect">
              <a:avLst/>
            </a:prstGeom>
            <a:solidFill>
              <a:srgbClr val="025649"/>
            </a:solidFill>
            <a:ln/>
          </p:spPr>
        </p:sp>
        <p:sp>
          <p:nvSpPr>
            <p:cNvPr id="14" name="Text 9"/>
            <p:cNvSpPr/>
            <p:nvPr/>
          </p:nvSpPr>
          <p:spPr>
            <a:xfrm>
              <a:off x="1229678" y="7154228"/>
              <a:ext cx="588645" cy="645795"/>
            </a:xfrm>
            <a:prstGeom prst="rect">
              <a:avLst/>
            </a:prstGeom>
            <a:noFill/>
            <a:ln/>
          </p:spPr>
          <p:txBody>
            <a:bodyPr wrap="square" lIns="0" tIns="0" rIns="0" bIns="0" rtlCol="0" anchor="ctr"/>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02</a:t>
              </a:r>
              <a:endParaRPr lang="en-US" sz="3600" dirty="0"/>
            </a:p>
          </p:txBody>
        </p:sp>
      </p:grpSp>
      <p:grpSp>
        <p:nvGrpSpPr>
          <p:cNvPr id="72832" name="Group"/>
          <p:cNvGrpSpPr/>
          <p:nvPr/>
        </p:nvGrpSpPr>
        <p:grpSpPr>
          <a:xfrm>
            <a:off x="914400" y="8239125"/>
            <a:ext cx="5577840" cy="1030605"/>
            <a:chOff x="914400" y="8239125"/>
            <a:chExt cx="5577840" cy="1030605"/>
          </a:xfrm>
        </p:grpSpPr>
        <p:sp>
          <p:nvSpPr>
            <p:cNvPr id="15" name="Text 10"/>
            <p:cNvSpPr/>
            <p:nvPr/>
          </p:nvSpPr>
          <p:spPr>
            <a:xfrm>
              <a:off x="914400" y="8239125"/>
              <a:ext cx="5577840" cy="645795"/>
            </a:xfrm>
            <a:prstGeom prst="rect">
              <a:avLst/>
            </a:prstGeom>
            <a:noFill/>
            <a:ln/>
          </p:spPr>
          <p:txBody>
            <a:bodyPr wrap="square" lIns="0" tIns="0" rIns="0" bIns="0" rtlCol="0" anchor="t"/>
            <a:lstStyle/>
            <a:p>
              <a:pPr algn="l" indent="0" marL="0">
                <a:buNone/>
              </a:pPr>
              <a:r>
                <a:rPr lang="en-US" sz="3600" u="none" dirty="0">
                  <a:solidFill>
                    <a:srgbClr val="0E0E0E"/>
                  </a:solidFill>
                  <a:latin typeface="Squada One" pitchFamily="34" charset="0"/>
                  <a:ea typeface="Squada One" pitchFamily="34" charset="-122"/>
                  <a:cs typeface="Squada One" pitchFamily="34" charset="-120"/>
                </a:rPr>
                <a:t>Encounters</a:t>
              </a:r>
              <a:endParaRPr lang="en-US" sz="3600" dirty="0"/>
            </a:p>
          </p:txBody>
        </p:sp>
        <p:sp>
          <p:nvSpPr>
            <p:cNvPr id="16" name="Text 11"/>
            <p:cNvSpPr/>
            <p:nvPr/>
          </p:nvSpPr>
          <p:spPr>
            <a:xfrm>
              <a:off x="914400" y="8801100"/>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Unicorn Sightings</a:t>
              </a:r>
              <a:endParaRPr lang="en-US" sz="2400" dirty="0"/>
            </a:p>
          </p:txBody>
        </p:sp>
      </p:grpSp>
      <p:grpSp>
        <p:nvGrpSpPr>
          <p:cNvPr id="73669" name="Group"/>
          <p:cNvGrpSpPr/>
          <p:nvPr/>
        </p:nvGrpSpPr>
        <p:grpSpPr>
          <a:xfrm>
            <a:off x="6400800" y="3390900"/>
            <a:ext cx="1219200" cy="1219200"/>
            <a:chOff x="6400800" y="3390900"/>
            <a:chExt cx="1219200" cy="1219200"/>
          </a:xfrm>
        </p:grpSpPr>
        <p:sp>
          <p:nvSpPr>
            <p:cNvPr id="17" name="Shape 12"/>
            <p:cNvSpPr/>
            <p:nvPr/>
          </p:nvSpPr>
          <p:spPr>
            <a:xfrm>
              <a:off x="6400800" y="3390900"/>
              <a:ext cx="1219200" cy="1219200"/>
            </a:xfrm>
            <a:prstGeom prst="rect">
              <a:avLst/>
            </a:prstGeom>
            <a:solidFill>
              <a:srgbClr val="025649"/>
            </a:solidFill>
            <a:ln/>
          </p:spPr>
        </p:sp>
        <p:sp>
          <p:nvSpPr>
            <p:cNvPr id="18" name="Text 13"/>
            <p:cNvSpPr/>
            <p:nvPr/>
          </p:nvSpPr>
          <p:spPr>
            <a:xfrm>
              <a:off x="6720840" y="3677603"/>
              <a:ext cx="579120" cy="645795"/>
            </a:xfrm>
            <a:prstGeom prst="rect">
              <a:avLst/>
            </a:prstGeom>
            <a:noFill/>
            <a:ln/>
          </p:spPr>
          <p:txBody>
            <a:bodyPr wrap="square" lIns="0" tIns="0" rIns="0" bIns="0" rtlCol="0" anchor="ctr"/>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03</a:t>
              </a:r>
              <a:endParaRPr lang="en-US" sz="3600" dirty="0"/>
            </a:p>
          </p:txBody>
        </p:sp>
      </p:grpSp>
      <p:grpSp>
        <p:nvGrpSpPr>
          <p:cNvPr id="87744" name="Group"/>
          <p:cNvGrpSpPr/>
          <p:nvPr/>
        </p:nvGrpSpPr>
        <p:grpSpPr>
          <a:xfrm>
            <a:off x="6400800" y="4762500"/>
            <a:ext cx="5577840" cy="1030605"/>
            <a:chOff x="6400800" y="4762500"/>
            <a:chExt cx="5577840" cy="1030605"/>
          </a:xfrm>
        </p:grpSpPr>
        <p:sp>
          <p:nvSpPr>
            <p:cNvPr id="19" name="Text 14"/>
            <p:cNvSpPr/>
            <p:nvPr/>
          </p:nvSpPr>
          <p:spPr>
            <a:xfrm>
              <a:off x="6400800" y="4762500"/>
              <a:ext cx="5577840" cy="645795"/>
            </a:xfrm>
            <a:prstGeom prst="rect">
              <a:avLst/>
            </a:prstGeom>
            <a:noFill/>
            <a:ln/>
          </p:spPr>
          <p:txBody>
            <a:bodyPr wrap="square" lIns="0" tIns="0" rIns="0" bIns="0" rtlCol="0" anchor="t"/>
            <a:lstStyle/>
            <a:p>
              <a:pPr algn="l" indent="0" marL="0">
                <a:buNone/>
              </a:pPr>
              <a:r>
                <a:rPr lang="en-US" sz="3600" u="none" dirty="0">
                  <a:solidFill>
                    <a:srgbClr val="0E0E0E"/>
                  </a:solidFill>
                  <a:latin typeface="Squada One" pitchFamily="34" charset="0"/>
                  <a:ea typeface="Squada One" pitchFamily="34" charset="-122"/>
                  <a:cs typeface="Squada One" pitchFamily="34" charset="-120"/>
                </a:rPr>
                <a:t>Wonders</a:t>
              </a:r>
              <a:endParaRPr lang="en-US" sz="3600" dirty="0"/>
            </a:p>
          </p:txBody>
        </p:sp>
        <p:sp>
          <p:nvSpPr>
            <p:cNvPr id="20" name="Text 15"/>
            <p:cNvSpPr/>
            <p:nvPr/>
          </p:nvSpPr>
          <p:spPr>
            <a:xfrm>
              <a:off x="6400800" y="5324475"/>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Wishes Granted</a:t>
              </a:r>
              <a:endParaRPr lang="en-US" sz="2400" dirty="0"/>
            </a:p>
          </p:txBody>
        </p:sp>
      </p:grpSp>
      <p:grpSp>
        <p:nvGrpSpPr>
          <p:cNvPr id="20144" name="Group"/>
          <p:cNvGrpSpPr/>
          <p:nvPr/>
        </p:nvGrpSpPr>
        <p:grpSpPr>
          <a:xfrm>
            <a:off x="6400800" y="6867525"/>
            <a:ext cx="1219200" cy="1219200"/>
            <a:chOff x="6400800" y="6867525"/>
            <a:chExt cx="1219200" cy="1219200"/>
          </a:xfrm>
        </p:grpSpPr>
        <p:sp>
          <p:nvSpPr>
            <p:cNvPr id="21" name="Shape 16"/>
            <p:cNvSpPr/>
            <p:nvPr/>
          </p:nvSpPr>
          <p:spPr>
            <a:xfrm>
              <a:off x="6400800" y="6867525"/>
              <a:ext cx="1219200" cy="1219200"/>
            </a:xfrm>
            <a:prstGeom prst="ellipse">
              <a:avLst/>
            </a:prstGeom>
            <a:solidFill>
              <a:srgbClr val="025649"/>
            </a:solidFill>
            <a:ln/>
          </p:spPr>
        </p:sp>
        <p:sp>
          <p:nvSpPr>
            <p:cNvPr id="22" name="Text 17"/>
            <p:cNvSpPr/>
            <p:nvPr/>
          </p:nvSpPr>
          <p:spPr>
            <a:xfrm>
              <a:off x="6716078" y="7154228"/>
              <a:ext cx="588645" cy="645795"/>
            </a:xfrm>
            <a:prstGeom prst="rect">
              <a:avLst/>
            </a:prstGeom>
            <a:noFill/>
            <a:ln/>
          </p:spPr>
          <p:txBody>
            <a:bodyPr wrap="square" lIns="0" tIns="0" rIns="0" bIns="0" rtlCol="0" anchor="ctr"/>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04</a:t>
              </a:r>
              <a:endParaRPr lang="en-US" sz="3600" dirty="0"/>
            </a:p>
          </p:txBody>
        </p:sp>
      </p:grpSp>
      <p:grpSp>
        <p:nvGrpSpPr>
          <p:cNvPr id="14110" name="Group"/>
          <p:cNvGrpSpPr/>
          <p:nvPr/>
        </p:nvGrpSpPr>
        <p:grpSpPr>
          <a:xfrm>
            <a:off x="6400800" y="8239125"/>
            <a:ext cx="5577840" cy="1030605"/>
            <a:chOff x="6400800" y="8239125"/>
            <a:chExt cx="5577840" cy="1030605"/>
          </a:xfrm>
        </p:grpSpPr>
        <p:sp>
          <p:nvSpPr>
            <p:cNvPr id="23" name="Text 18"/>
            <p:cNvSpPr/>
            <p:nvPr/>
          </p:nvSpPr>
          <p:spPr>
            <a:xfrm>
              <a:off x="6400800" y="8239125"/>
              <a:ext cx="5577840" cy="645795"/>
            </a:xfrm>
            <a:prstGeom prst="rect">
              <a:avLst/>
            </a:prstGeom>
            <a:noFill/>
            <a:ln/>
          </p:spPr>
          <p:txBody>
            <a:bodyPr wrap="square" lIns="0" tIns="0" rIns="0" bIns="0" rtlCol="0" anchor="t"/>
            <a:lstStyle/>
            <a:p>
              <a:pPr algn="l" indent="0" marL="0">
                <a:buNone/>
              </a:pPr>
              <a:r>
                <a:rPr lang="en-US" sz="3600" u="none" dirty="0">
                  <a:solidFill>
                    <a:srgbClr val="0E0E0E"/>
                  </a:solidFill>
                  <a:latin typeface="Squada One" pitchFamily="34" charset="0"/>
                  <a:ea typeface="Squada One" pitchFamily="34" charset="-122"/>
                  <a:cs typeface="Squada One" pitchFamily="34" charset="-120"/>
                </a:rPr>
                <a:t>Magic</a:t>
              </a:r>
              <a:endParaRPr lang="en-US" sz="3600" dirty="0"/>
            </a:p>
          </p:txBody>
        </p:sp>
        <p:sp>
          <p:nvSpPr>
            <p:cNvPr id="24" name="Text 19"/>
            <p:cNvSpPr/>
            <p:nvPr/>
          </p:nvSpPr>
          <p:spPr>
            <a:xfrm>
              <a:off x="6400800" y="8801100"/>
              <a:ext cx="55473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Spellcasting</a:t>
              </a:r>
              <a:endParaRPr lang="en-US" sz="2400" dirty="0"/>
            </a:p>
          </p:txBody>
        </p:sp>
      </p:grpSp>
      <p:pic>
        <p:nvPicPr>
          <p:cNvPr id="25" name="Image 3" descr="preencoded.png">    </p:cNvPr>
          <p:cNvPicPr>
            <a:picLocks noChangeAspect="1"/>
          </p:cNvPicPr>
          <p:nvPr/>
        </p:nvPicPr>
        <p:blipFill>
          <a:blip r:embed="rId4"/>
          <a:stretch>
            <a:fillRect/>
          </a:stretch>
        </p:blipFill>
        <p:spPr>
          <a:xfrm>
            <a:off x="8610600" y="2333625"/>
            <a:ext cx="9296400" cy="75723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38100"/>
            <a:ext cx="18288000" cy="10287000"/>
          </a:xfrm>
          <a:prstGeom prst="rect">
            <a:avLst/>
          </a:prstGeom>
          <a:solidFill>
            <a:srgbClr val="DDE383"/>
          </a:solidFill>
          <a:ln/>
        </p:spPr>
      </p:sp>
      <p:pic>
        <p:nvPicPr>
          <p:cNvPr id="3" name="Image 0" descr="preencoded.png">    </p:cNvPr>
          <p:cNvPicPr>
            <a:picLocks noChangeAspect="1"/>
          </p:cNvPicPr>
          <p:nvPr/>
        </p:nvPicPr>
        <p:blipFill>
          <a:blip r:embed="rId1"/>
          <a:stretch>
            <a:fillRect/>
          </a:stretch>
        </p:blipFill>
        <p:spPr>
          <a:xfrm>
            <a:off x="8010525" y="-2752725"/>
            <a:ext cx="12696825" cy="12334875"/>
          </a:xfrm>
          <a:prstGeom prst="rect">
            <a:avLst/>
          </a:prstGeom>
        </p:spPr>
      </p:pic>
      <p:pic>
        <p:nvPicPr>
          <p:cNvPr id="4" name="Image 1" descr="preencoded.png">    </p:cNvPr>
          <p:cNvPicPr>
            <a:picLocks noChangeAspect="1"/>
          </p:cNvPicPr>
          <p:nvPr/>
        </p:nvPicPr>
        <p:blipFill>
          <a:blip r:embed="rId2"/>
          <a:stretch>
            <a:fillRect/>
          </a:stretch>
        </p:blipFill>
        <p:spPr>
          <a:xfrm>
            <a:off x="-8124825" y="3762375"/>
            <a:ext cx="12696825" cy="12334875"/>
          </a:xfrm>
          <a:prstGeom prst="rect">
            <a:avLst/>
          </a:prstGeom>
        </p:spPr>
      </p:pic>
      <p:grpSp>
        <p:nvGrpSpPr>
          <p:cNvPr id="42282"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57195" name="Group"/>
          <p:cNvGrpSpPr/>
          <p:nvPr/>
        </p:nvGrpSpPr>
        <p:grpSpPr>
          <a:xfrm>
            <a:off x="2219325" y="1666875"/>
            <a:ext cx="9648825" cy="1304925"/>
            <a:chOff x="2219325" y="1666875"/>
            <a:chExt cx="9648825" cy="1304925"/>
          </a:xfrm>
        </p:grpSpPr>
        <p:sp>
          <p:nvSpPr>
            <p:cNvPr id="7" name="Shape 2"/>
            <p:cNvSpPr/>
            <p:nvPr/>
          </p:nvSpPr>
          <p:spPr>
            <a:xfrm>
              <a:off x="2219325" y="1666875"/>
              <a:ext cx="9648825" cy="1266825"/>
            </a:xfrm>
            <a:prstGeom prst="rect">
              <a:avLst/>
            </a:prstGeom>
            <a:solidFill>
              <a:srgbClr val="025649"/>
            </a:solidFill>
            <a:ln/>
          </p:spPr>
        </p:sp>
        <p:sp>
          <p:nvSpPr>
            <p:cNvPr id="8" name="Text 3"/>
            <p:cNvSpPr/>
            <p:nvPr/>
          </p:nvSpPr>
          <p:spPr>
            <a:xfrm>
              <a:off x="2790825" y="1895475"/>
              <a:ext cx="8772525"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The Realm of the Extraordinary</a:t>
              </a:r>
              <a:endParaRPr lang="en-US" sz="6000" dirty="0"/>
            </a:p>
          </p:txBody>
        </p:sp>
      </p:grpSp>
      <p:grpSp>
        <p:nvGrpSpPr>
          <p:cNvPr id="53939" name="Group"/>
          <p:cNvGrpSpPr/>
          <p:nvPr/>
        </p:nvGrpSpPr>
        <p:grpSpPr>
          <a:xfrm>
            <a:off x="2219325" y="3552825"/>
            <a:ext cx="13910310" cy="3364230"/>
            <a:chOff x="2219325" y="3552825"/>
            <a:chExt cx="13910310" cy="3364230"/>
          </a:xfrm>
        </p:grpSpPr>
        <p:sp>
          <p:nvSpPr>
            <p:cNvPr id="9" name="Text 4"/>
            <p:cNvSpPr/>
            <p:nvPr/>
          </p:nvSpPr>
          <p:spPr>
            <a:xfrm>
              <a:off x="2219325" y="3552825"/>
              <a:ext cx="6604635" cy="33642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0" name="Text 5"/>
            <p:cNvSpPr/>
            <p:nvPr/>
          </p:nvSpPr>
          <p:spPr>
            <a:xfrm>
              <a:off x="9525000" y="3552825"/>
              <a:ext cx="6604635" cy="33642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EFE7"/>
          </a:solidFill>
          <a:ln/>
        </p:spPr>
      </p:sp>
      <p:pic>
        <p:nvPicPr>
          <p:cNvPr id="3" name="Image 0" descr="preencoded.png">    </p:cNvPr>
          <p:cNvPicPr>
            <a:picLocks noChangeAspect="1"/>
          </p:cNvPicPr>
          <p:nvPr/>
        </p:nvPicPr>
        <p:blipFill>
          <a:blip r:embed="rId1"/>
          <a:stretch>
            <a:fillRect/>
          </a:stretch>
        </p:blipFill>
        <p:spPr>
          <a:xfrm>
            <a:off x="-8753475" y="-1362075"/>
            <a:ext cx="14439900" cy="14839950"/>
          </a:xfrm>
          <a:prstGeom prst="rect">
            <a:avLst/>
          </a:prstGeom>
        </p:spPr>
      </p:pic>
      <p:pic>
        <p:nvPicPr>
          <p:cNvPr id="4" name="Image 1" descr="preencoded.png">    </p:cNvPr>
          <p:cNvPicPr>
            <a:picLocks noChangeAspect="1"/>
          </p:cNvPicPr>
          <p:nvPr/>
        </p:nvPicPr>
        <p:blipFill>
          <a:blip r:embed="rId2"/>
          <a:stretch>
            <a:fillRect/>
          </a:stretch>
        </p:blipFill>
        <p:spPr>
          <a:xfrm>
            <a:off x="14611350" y="-1057275"/>
            <a:ext cx="14439900" cy="14839950"/>
          </a:xfrm>
          <a:prstGeom prst="rect">
            <a:avLst/>
          </a:prstGeom>
        </p:spPr>
      </p:pic>
      <p:pic>
        <p:nvPicPr>
          <p:cNvPr id="5" name="Image 2" descr="preencoded.png">    </p:cNvPr>
          <p:cNvPicPr>
            <a:picLocks noChangeAspect="1"/>
          </p:cNvPicPr>
          <p:nvPr/>
        </p:nvPicPr>
        <p:blipFill>
          <a:blip r:embed="rId3"/>
          <a:stretch>
            <a:fillRect/>
          </a:stretch>
        </p:blipFill>
        <p:spPr>
          <a:xfrm>
            <a:off x="0" y="5381625"/>
            <a:ext cx="18288000" cy="4905375"/>
          </a:xfrm>
          <a:prstGeom prst="rect">
            <a:avLst/>
          </a:prstGeom>
        </p:spPr>
      </p:pic>
      <p:grpSp>
        <p:nvGrpSpPr>
          <p:cNvPr id="74940" name="Group"/>
          <p:cNvGrpSpPr/>
          <p:nvPr/>
        </p:nvGrpSpPr>
        <p:grpSpPr>
          <a:xfrm>
            <a:off x="17235487" y="8456817"/>
            <a:ext cx="1463470" cy="1601583"/>
            <a:chOff x="17235487" y="8456817"/>
            <a:chExt cx="1463470" cy="1601583"/>
          </a:xfrm>
        </p:grpSpPr>
        <p:pic>
          <p:nvPicPr>
            <p:cNvPr id="6"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7"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19068" name="Group"/>
          <p:cNvGrpSpPr/>
          <p:nvPr/>
        </p:nvGrpSpPr>
        <p:grpSpPr>
          <a:xfrm>
            <a:off x="1428750" y="1238250"/>
            <a:ext cx="7400925" cy="3390900"/>
            <a:chOff x="1428750" y="1238250"/>
            <a:chExt cx="7400925" cy="3390900"/>
          </a:xfrm>
        </p:grpSpPr>
        <p:sp>
          <p:nvSpPr>
            <p:cNvPr id="8" name="Shape 2"/>
            <p:cNvSpPr/>
            <p:nvPr/>
          </p:nvSpPr>
          <p:spPr>
            <a:xfrm>
              <a:off x="1428750" y="1238250"/>
              <a:ext cx="7400925" cy="3390900"/>
            </a:xfrm>
            <a:prstGeom prst="rect">
              <a:avLst/>
            </a:prstGeom>
            <a:solidFill>
              <a:srgbClr val="025649"/>
            </a:solidFill>
            <a:ln/>
          </p:spPr>
        </p:sp>
        <p:pic>
          <p:nvPicPr>
            <p:cNvPr id="9" name="Image 4" descr="preencoded.png">    </p:cNvPr>
            <p:cNvPicPr>
              <a:picLocks noChangeAspect="1"/>
            </p:cNvPicPr>
            <p:nvPr/>
          </p:nvPicPr>
          <p:blipFill>
            <a:blip r:embed="rId5"/>
            <a:stretch>
              <a:fillRect/>
            </a:stretch>
          </p:blipFill>
          <p:spPr>
            <a:xfrm>
              <a:off x="4495800" y="1438275"/>
              <a:ext cx="1266825" cy="1114425"/>
            </a:xfrm>
            <a:prstGeom prst="rect">
              <a:avLst/>
            </a:prstGeom>
          </p:spPr>
        </p:pic>
        <p:grpSp>
          <p:nvGrpSpPr>
            <p:cNvPr id="39027" name="Group"/>
            <p:cNvGrpSpPr/>
            <p:nvPr/>
          </p:nvGrpSpPr>
          <p:grpSpPr>
            <a:xfrm>
              <a:off x="1687830" y="2752725"/>
              <a:ext cx="6882765" cy="1754505"/>
              <a:chOff x="1687830" y="2752725"/>
              <a:chExt cx="6882765" cy="1754505"/>
            </a:xfrm>
          </p:grpSpPr>
          <p:sp>
            <p:nvSpPr>
              <p:cNvPr id="10" name="Text 3"/>
              <p:cNvSpPr/>
              <p:nvPr/>
            </p:nvSpPr>
            <p:spPr>
              <a:xfrm>
                <a:off x="1687830" y="2752725"/>
                <a:ext cx="6882765" cy="645795"/>
              </a:xfrm>
              <a:prstGeom prst="rect">
                <a:avLst/>
              </a:prstGeom>
              <a:noFill/>
              <a:ln/>
            </p:spPr>
            <p:txBody>
              <a:bodyPr wrap="square" lIns="0" tIns="0" rIns="0" bIns="0" rtlCol="0" anchor="t"/>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Unicorn Sightings</a:t>
                </a:r>
                <a:endParaRPr lang="en-US" sz="3600" dirty="0"/>
              </a:p>
            </p:txBody>
          </p:sp>
          <p:sp>
            <p:nvSpPr>
              <p:cNvPr id="11" name="Text 4"/>
              <p:cNvSpPr/>
              <p:nvPr/>
            </p:nvSpPr>
            <p:spPr>
              <a:xfrm>
                <a:off x="1703070" y="3314700"/>
                <a:ext cx="6852285"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 record of the number of unicorns spotted in the fantasy realm and the beauty and mystery that surrounds these enchanting creatures.</a:t>
                </a:r>
                <a:endParaRPr lang="en-US" sz="2400" dirty="0"/>
              </a:p>
            </p:txBody>
          </p:sp>
        </p:grpSp>
      </p:grpSp>
      <p:grpSp>
        <p:nvGrpSpPr>
          <p:cNvPr id="36533" name="Group"/>
          <p:cNvGrpSpPr/>
          <p:nvPr/>
        </p:nvGrpSpPr>
        <p:grpSpPr>
          <a:xfrm>
            <a:off x="9458325" y="1200150"/>
            <a:ext cx="7400925" cy="3390900"/>
            <a:chOff x="9458325" y="1200150"/>
            <a:chExt cx="7400925" cy="3390900"/>
          </a:xfrm>
        </p:grpSpPr>
        <p:sp>
          <p:nvSpPr>
            <p:cNvPr id="12" name="Shape 5"/>
            <p:cNvSpPr/>
            <p:nvPr/>
          </p:nvSpPr>
          <p:spPr>
            <a:xfrm>
              <a:off x="9458325" y="1200150"/>
              <a:ext cx="7400925" cy="3390900"/>
            </a:xfrm>
            <a:prstGeom prst="rect">
              <a:avLst/>
            </a:prstGeom>
            <a:solidFill>
              <a:srgbClr val="025649"/>
            </a:solidFill>
            <a:ln/>
          </p:spPr>
        </p:sp>
        <p:pic>
          <p:nvPicPr>
            <p:cNvPr id="13" name="Image 5" descr="preencoded.png">    </p:cNvPr>
            <p:cNvPicPr>
              <a:picLocks noChangeAspect="1"/>
            </p:cNvPicPr>
            <p:nvPr/>
          </p:nvPicPr>
          <p:blipFill>
            <a:blip r:embed="rId6"/>
            <a:stretch>
              <a:fillRect/>
            </a:stretch>
          </p:blipFill>
          <p:spPr>
            <a:xfrm>
              <a:off x="12520605" y="1400175"/>
              <a:ext cx="1276366" cy="1114425"/>
            </a:xfrm>
            <a:prstGeom prst="rect">
              <a:avLst/>
            </a:prstGeom>
          </p:spPr>
        </p:pic>
        <p:grpSp>
          <p:nvGrpSpPr>
            <p:cNvPr id="45405" name="Group"/>
            <p:cNvGrpSpPr/>
            <p:nvPr/>
          </p:nvGrpSpPr>
          <p:grpSpPr>
            <a:xfrm>
              <a:off x="9717405" y="2714625"/>
              <a:ext cx="6882765" cy="1754505"/>
              <a:chOff x="9717405" y="2714625"/>
              <a:chExt cx="6882765" cy="1754505"/>
            </a:xfrm>
          </p:grpSpPr>
          <p:sp>
            <p:nvSpPr>
              <p:cNvPr id="14" name="Text 6"/>
              <p:cNvSpPr/>
              <p:nvPr/>
            </p:nvSpPr>
            <p:spPr>
              <a:xfrm>
                <a:off x="9717405" y="2714625"/>
                <a:ext cx="6882765" cy="645795"/>
              </a:xfrm>
              <a:prstGeom prst="rect">
                <a:avLst/>
              </a:prstGeom>
              <a:noFill/>
              <a:ln/>
            </p:spPr>
            <p:txBody>
              <a:bodyPr wrap="square" lIns="0" tIns="0" rIns="0" bIns="0" rtlCol="0" anchor="t"/>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Dragon Taming</a:t>
                </a:r>
                <a:endParaRPr lang="en-US" sz="3600" dirty="0"/>
              </a:p>
            </p:txBody>
          </p:sp>
          <p:sp>
            <p:nvSpPr>
              <p:cNvPr id="15" name="Text 7"/>
              <p:cNvSpPr/>
              <p:nvPr/>
            </p:nvSpPr>
            <p:spPr>
              <a:xfrm>
                <a:off x="9732645" y="3276600"/>
                <a:ext cx="6852285"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C5FD"/>
          </a:solidFill>
          <a:ln/>
        </p:spPr>
      </p:sp>
      <p:pic>
        <p:nvPicPr>
          <p:cNvPr id="3" name="Image 0" descr="preencoded.png">    </p:cNvPr>
          <p:cNvPicPr>
            <a:picLocks noChangeAspect="1"/>
          </p:cNvPicPr>
          <p:nvPr/>
        </p:nvPicPr>
        <p:blipFill>
          <a:blip r:embed="rId1"/>
          <a:stretch>
            <a:fillRect/>
          </a:stretch>
        </p:blipFill>
        <p:spPr>
          <a:xfrm>
            <a:off x="-4010025" y="-3048000"/>
            <a:ext cx="10248900" cy="9686926"/>
          </a:xfrm>
          <a:prstGeom prst="rect">
            <a:avLst/>
          </a:prstGeom>
        </p:spPr>
      </p:pic>
      <p:pic>
        <p:nvPicPr>
          <p:cNvPr id="4" name="Image 1" descr="preencoded.png">    </p:cNvPr>
          <p:cNvPicPr>
            <a:picLocks noChangeAspect="1"/>
          </p:cNvPicPr>
          <p:nvPr/>
        </p:nvPicPr>
        <p:blipFill>
          <a:blip r:embed="rId2"/>
          <a:stretch>
            <a:fillRect/>
          </a:stretch>
        </p:blipFill>
        <p:spPr>
          <a:xfrm rot="3575066">
            <a:off x="9050622" y="5205176"/>
            <a:ext cx="14468476" cy="13677900"/>
          </a:xfrm>
          <a:prstGeom prst="rect">
            <a:avLst/>
          </a:prstGeom>
        </p:spPr>
      </p:pic>
      <p:grpSp>
        <p:nvGrpSpPr>
          <p:cNvPr id="51334"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65491" name="Group"/>
          <p:cNvGrpSpPr/>
          <p:nvPr/>
        </p:nvGrpSpPr>
        <p:grpSpPr>
          <a:xfrm>
            <a:off x="2200275" y="1038225"/>
            <a:ext cx="6096000" cy="5829300"/>
            <a:chOff x="2200275" y="1038225"/>
            <a:chExt cx="6096000" cy="5829300"/>
          </a:xfrm>
        </p:grpSpPr>
        <p:pic>
          <p:nvPicPr>
            <p:cNvPr id="7" name="Image 3" descr="preencoded.png">    </p:cNvPr>
            <p:cNvPicPr>
              <a:picLocks noChangeAspect="1"/>
            </p:cNvPicPr>
            <p:nvPr/>
          </p:nvPicPr>
          <p:blipFill>
            <a:blip r:embed="rId4"/>
            <a:stretch>
              <a:fillRect/>
            </a:stretch>
          </p:blipFill>
          <p:spPr>
            <a:xfrm>
              <a:off x="2200275" y="1038225"/>
              <a:ext cx="6096000" cy="5829300"/>
            </a:xfrm>
            <a:prstGeom prst="rect">
              <a:avLst/>
            </a:prstGeom>
          </p:spPr>
        </p:pic>
        <p:grpSp>
          <p:nvGrpSpPr>
            <p:cNvPr id="66201" name="Group"/>
            <p:cNvGrpSpPr/>
            <p:nvPr/>
          </p:nvGrpSpPr>
          <p:grpSpPr>
            <a:xfrm>
              <a:off x="2200275" y="7324725"/>
              <a:ext cx="6096000" cy="942975"/>
              <a:chOff x="2200275" y="7324725"/>
              <a:chExt cx="6096000" cy="942975"/>
            </a:xfrm>
          </p:grpSpPr>
          <p:sp>
            <p:nvSpPr>
              <p:cNvPr id="8" name="Shape 2"/>
              <p:cNvSpPr/>
              <p:nvPr/>
            </p:nvSpPr>
            <p:spPr>
              <a:xfrm>
                <a:off x="2200275" y="7324725"/>
                <a:ext cx="6096000" cy="942975"/>
              </a:xfrm>
              <a:prstGeom prst="rect">
                <a:avLst/>
              </a:prstGeom>
              <a:solidFill>
                <a:srgbClr val="025649"/>
              </a:solidFill>
              <a:ln/>
            </p:spPr>
          </p:sp>
          <p:sp>
            <p:nvSpPr>
              <p:cNvPr id="9" name="Text 3"/>
              <p:cNvSpPr/>
              <p:nvPr/>
            </p:nvSpPr>
            <p:spPr>
              <a:xfrm>
                <a:off x="2771775" y="7553325"/>
                <a:ext cx="3131820" cy="645795"/>
              </a:xfrm>
              <a:prstGeom prst="rect">
                <a:avLst/>
              </a:prstGeom>
              <a:noFill/>
              <a:ln/>
            </p:spPr>
            <p:txBody>
              <a:bodyPr wrap="square" lIns="0" tIns="0" rIns="0" bIns="0" rtlCol="0" anchor="t"/>
              <a:lstStyle/>
              <a:p>
                <a:pPr algn="l" indent="0" marL="0">
                  <a:buNone/>
                </a:pPr>
                <a:r>
                  <a:rPr lang="en-US" sz="3600" u="none" dirty="0">
                    <a:solidFill>
                      <a:srgbClr val="FFFFFF"/>
                    </a:solidFill>
                    <a:latin typeface="Squada One" pitchFamily="34" charset="0"/>
                    <a:ea typeface="Squada One" pitchFamily="34" charset="-122"/>
                    <a:cs typeface="Squada One" pitchFamily="34" charset="-120"/>
                  </a:rPr>
                  <a:t>Unicorn Sightings</a:t>
                </a:r>
                <a:endParaRPr lang="en-US" sz="3600" dirty="0"/>
              </a:p>
            </p:txBody>
          </p:sp>
        </p:grpSp>
        <p:grpSp>
          <p:nvGrpSpPr>
            <p:cNvPr id="17002" name="Group"/>
            <p:cNvGrpSpPr/>
            <p:nvPr/>
          </p:nvGrpSpPr>
          <p:grpSpPr>
            <a:xfrm>
              <a:off x="2200275" y="8724900"/>
              <a:ext cx="6156960" cy="830580"/>
              <a:chOff x="2200275" y="8724900"/>
              <a:chExt cx="6156960" cy="830580"/>
            </a:xfrm>
          </p:grpSpPr>
          <p:sp>
            <p:nvSpPr>
              <p:cNvPr id="10" name="Text 4"/>
              <p:cNvSpPr/>
              <p:nvPr/>
            </p:nvSpPr>
            <p:spPr>
              <a:xfrm>
                <a:off x="2200275" y="8724900"/>
                <a:ext cx="61569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record of the number of unicorns spotted in the fantasy realm and the beauty and mystery.</a:t>
                </a:r>
                <a:endParaRPr lang="en-US" sz="2400" dirty="0"/>
              </a:p>
            </p:txBody>
          </p:sp>
        </p:grpSp>
      </p:grpSp>
      <p:grpSp>
        <p:nvGrpSpPr>
          <p:cNvPr id="85062" name="Group"/>
          <p:cNvGrpSpPr/>
          <p:nvPr/>
        </p:nvGrpSpPr>
        <p:grpSpPr>
          <a:xfrm>
            <a:off x="9991725" y="1038225"/>
            <a:ext cx="6096000" cy="5829300"/>
            <a:chOff x="9991725" y="1038225"/>
            <a:chExt cx="6096000" cy="5829300"/>
          </a:xfrm>
        </p:grpSpPr>
        <p:pic>
          <p:nvPicPr>
            <p:cNvPr id="11" name="Image 4" descr="preencoded.png">    </p:cNvPr>
            <p:cNvPicPr>
              <a:picLocks noChangeAspect="1"/>
            </p:cNvPicPr>
            <p:nvPr/>
          </p:nvPicPr>
          <p:blipFill>
            <a:blip r:embed="rId5"/>
            <a:stretch>
              <a:fillRect/>
            </a:stretch>
          </p:blipFill>
          <p:spPr>
            <a:xfrm>
              <a:off x="9991725" y="1038225"/>
              <a:ext cx="6096000" cy="5829300"/>
            </a:xfrm>
            <a:prstGeom prst="rect">
              <a:avLst/>
            </a:prstGeom>
          </p:spPr>
        </p:pic>
        <p:grpSp>
          <p:nvGrpSpPr>
            <p:cNvPr id="47666" name="Group"/>
            <p:cNvGrpSpPr/>
            <p:nvPr/>
          </p:nvGrpSpPr>
          <p:grpSpPr>
            <a:xfrm>
              <a:off x="9991725" y="7324725"/>
              <a:ext cx="6096000" cy="942975"/>
              <a:chOff x="9991725" y="7324725"/>
              <a:chExt cx="6096000" cy="942975"/>
            </a:xfrm>
          </p:grpSpPr>
          <p:sp>
            <p:nvSpPr>
              <p:cNvPr id="12" name="Shape 5"/>
              <p:cNvSpPr/>
              <p:nvPr/>
            </p:nvSpPr>
            <p:spPr>
              <a:xfrm>
                <a:off x="9991725" y="7324725"/>
                <a:ext cx="6096000" cy="942975"/>
              </a:xfrm>
              <a:prstGeom prst="rect">
                <a:avLst/>
              </a:prstGeom>
              <a:solidFill>
                <a:srgbClr val="025649"/>
              </a:solidFill>
              <a:ln/>
            </p:spPr>
          </p:sp>
          <p:sp>
            <p:nvSpPr>
              <p:cNvPr id="13" name="Text 6"/>
              <p:cNvSpPr/>
              <p:nvPr/>
            </p:nvSpPr>
            <p:spPr>
              <a:xfrm>
                <a:off x="10563225" y="7553325"/>
                <a:ext cx="2646045" cy="645795"/>
              </a:xfrm>
              <a:prstGeom prst="rect">
                <a:avLst/>
              </a:prstGeom>
              <a:noFill/>
              <a:ln/>
            </p:spPr>
            <p:txBody>
              <a:bodyPr wrap="square" lIns="0" tIns="0" rIns="0" bIns="0" rtlCol="0" anchor="t"/>
              <a:lstStyle/>
              <a:p>
                <a:pPr algn="l" indent="0" marL="0">
                  <a:buNone/>
                </a:pPr>
                <a:r>
                  <a:rPr lang="en-US" sz="3600" u="none" dirty="0">
                    <a:solidFill>
                      <a:srgbClr val="FFFFFF"/>
                    </a:solidFill>
                    <a:latin typeface="Squada One" pitchFamily="34" charset="0"/>
                    <a:ea typeface="Squada One" pitchFamily="34" charset="-122"/>
                    <a:cs typeface="Squada One" pitchFamily="34" charset="-120"/>
                  </a:rPr>
                  <a:t>Dragon Taming</a:t>
                </a:r>
                <a:endParaRPr lang="en-US" sz="3600" dirty="0"/>
              </a:p>
            </p:txBody>
          </p:sp>
        </p:grpSp>
        <p:grpSp>
          <p:nvGrpSpPr>
            <p:cNvPr id="59042" name="Group"/>
            <p:cNvGrpSpPr/>
            <p:nvPr/>
          </p:nvGrpSpPr>
          <p:grpSpPr>
            <a:xfrm>
              <a:off x="9991725" y="8724900"/>
              <a:ext cx="6156960" cy="830580"/>
              <a:chOff x="9991725" y="8724900"/>
              <a:chExt cx="6156960" cy="830580"/>
            </a:xfrm>
          </p:grpSpPr>
          <p:sp>
            <p:nvSpPr>
              <p:cNvPr id="14" name="Text 7"/>
              <p:cNvSpPr/>
              <p:nvPr/>
            </p:nvSpPr>
            <p:spPr>
              <a:xfrm>
                <a:off x="9991725" y="8724900"/>
                <a:ext cx="61569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closer look at the art of taming dragons and the adventurers who take on these creatures.</a:t>
                </a:r>
                <a:endParaRPr lang="en-US" sz="2400" dirty="0"/>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ADD6EE"/>
          </a:solidFill>
          <a:ln/>
        </p:spPr>
      </p:sp>
      <p:pic>
        <p:nvPicPr>
          <p:cNvPr id="3" name="Image 0" descr="preencoded.png">    </p:cNvPr>
          <p:cNvPicPr>
            <a:picLocks noChangeAspect="1"/>
          </p:cNvPicPr>
          <p:nvPr/>
        </p:nvPicPr>
        <p:blipFill>
          <a:blip r:embed="rId1"/>
          <a:stretch>
            <a:fillRect/>
          </a:stretch>
        </p:blipFill>
        <p:spPr>
          <a:xfrm rot="1800000">
            <a:off x="5181600" y="1209676"/>
            <a:ext cx="14239875" cy="11220450"/>
          </a:xfrm>
          <a:prstGeom prst="rect">
            <a:avLst/>
          </a:prstGeom>
        </p:spPr>
      </p:pic>
      <p:grpSp>
        <p:nvGrpSpPr>
          <p:cNvPr id="42374"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pic>
        <p:nvPicPr>
          <p:cNvPr id="6" name="Image 2" descr="preencoded.png">    </p:cNvPr>
          <p:cNvPicPr>
            <a:picLocks noChangeAspect="1"/>
          </p:cNvPicPr>
          <p:nvPr/>
        </p:nvPicPr>
        <p:blipFill>
          <a:blip r:embed="rId3"/>
          <a:stretch>
            <a:fillRect/>
          </a:stretch>
        </p:blipFill>
        <p:spPr>
          <a:xfrm>
            <a:off x="685800" y="1038225"/>
            <a:ext cx="4474464" cy="3328416"/>
          </a:xfrm>
          <a:prstGeom prst="rect">
            <a:avLst/>
          </a:prstGeom>
        </p:spPr>
      </p:pic>
      <p:grpSp>
        <p:nvGrpSpPr>
          <p:cNvPr id="66855" name="Group"/>
          <p:cNvGrpSpPr/>
          <p:nvPr/>
        </p:nvGrpSpPr>
        <p:grpSpPr>
          <a:xfrm>
            <a:off x="4381500" y="3524250"/>
            <a:ext cx="10321290" cy="2653665"/>
            <a:chOff x="4381500" y="3524250"/>
            <a:chExt cx="10321290" cy="2653665"/>
          </a:xfrm>
        </p:grpSpPr>
        <p:sp>
          <p:nvSpPr>
            <p:cNvPr id="7" name="Text 2"/>
            <p:cNvSpPr/>
            <p:nvPr/>
          </p:nvSpPr>
          <p:spPr>
            <a:xfrm>
              <a:off x="4381500" y="3524250"/>
              <a:ext cx="10292715" cy="2103120"/>
            </a:xfrm>
            <a:prstGeom prst="rect">
              <a:avLst/>
            </a:prstGeom>
            <a:noFill/>
            <a:ln/>
          </p:spPr>
          <p:txBody>
            <a:bodyPr wrap="square" lIns="0" tIns="0" rIns="0" bIns="0" rtlCol="0" anchor="t"/>
            <a:lstStyle/>
            <a:p>
              <a:pPr algn="l" indent="0" marL="0">
                <a:buNone/>
              </a:pPr>
              <a:r>
                <a:rPr lang="en-US" sz="3600" u="none" dirty="0">
                  <a:solidFill>
                    <a:srgbClr val="0E0E0E"/>
                  </a:solidFill>
                  <a:latin typeface="Squada One" pitchFamily="34" charset="0"/>
                  <a:ea typeface="Squada One" pitchFamily="34" charset="-122"/>
                  <a:cs typeface="Squada One"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8" name="Text 3"/>
            <p:cNvSpPr/>
            <p:nvPr/>
          </p:nvSpPr>
          <p:spPr>
            <a:xfrm>
              <a:off x="12268200" y="5695950"/>
              <a:ext cx="2434590" cy="481965"/>
            </a:xfrm>
            <a:prstGeom prst="rect">
              <a:avLst/>
            </a:prstGeom>
            <a:noFill/>
            <a:ln/>
          </p:spPr>
          <p:txBody>
            <a:bodyPr wrap="square" lIns="0" tIns="0" rIns="0" bIns="0" rtlCol="0" anchor="t"/>
            <a:lstStyle/>
            <a:p>
              <a:pPr algn="l" indent="0" marL="0">
                <a:buNone/>
              </a:pPr>
              <a:r>
                <a:rPr lang="en-US" sz="2700" u="none" dirty="0">
                  <a:solidFill>
                    <a:srgbClr val="0E0E0E"/>
                  </a:solidFill>
                  <a:latin typeface="Squada One" pitchFamily="34" charset="0"/>
                  <a:ea typeface="Squada One" pitchFamily="34" charset="-122"/>
                  <a:cs typeface="Squada One"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38100"/>
            <a:ext cx="18288000" cy="10287000"/>
          </a:xfrm>
          <a:prstGeom prst="rect">
            <a:avLst/>
          </a:prstGeom>
          <a:solidFill>
            <a:srgbClr val="DDE383"/>
          </a:solidFill>
          <a:ln/>
        </p:spPr>
      </p:sp>
      <p:pic>
        <p:nvPicPr>
          <p:cNvPr id="3" name="Image 0" descr="preencoded.png">    </p:cNvPr>
          <p:cNvPicPr>
            <a:picLocks noChangeAspect="1"/>
          </p:cNvPicPr>
          <p:nvPr/>
        </p:nvPicPr>
        <p:blipFill>
          <a:blip r:embed="rId1"/>
          <a:stretch>
            <a:fillRect/>
          </a:stretch>
        </p:blipFill>
        <p:spPr>
          <a:xfrm>
            <a:off x="8010525" y="-2752725"/>
            <a:ext cx="12696825" cy="12334875"/>
          </a:xfrm>
          <a:prstGeom prst="rect">
            <a:avLst/>
          </a:prstGeom>
        </p:spPr>
      </p:pic>
      <p:pic>
        <p:nvPicPr>
          <p:cNvPr id="4" name="Image 1" descr="preencoded.png">    </p:cNvPr>
          <p:cNvPicPr>
            <a:picLocks noChangeAspect="1"/>
          </p:cNvPicPr>
          <p:nvPr/>
        </p:nvPicPr>
        <p:blipFill>
          <a:blip r:embed="rId2"/>
          <a:stretch>
            <a:fillRect/>
          </a:stretch>
        </p:blipFill>
        <p:spPr>
          <a:xfrm>
            <a:off x="-8124825" y="3762375"/>
            <a:ext cx="12696825" cy="12334875"/>
          </a:xfrm>
          <a:prstGeom prst="rect">
            <a:avLst/>
          </a:prstGeom>
        </p:spPr>
      </p:pic>
      <p:pic>
        <p:nvPicPr>
          <p:cNvPr id="5" name="Image 2" descr="preencoded.png">    </p:cNvPr>
          <p:cNvPicPr>
            <a:picLocks noChangeAspect="1"/>
          </p:cNvPicPr>
          <p:nvPr/>
        </p:nvPicPr>
        <p:blipFill>
          <a:blip r:embed="rId3"/>
          <a:stretch>
            <a:fillRect/>
          </a:stretch>
        </p:blipFill>
        <p:spPr>
          <a:xfrm>
            <a:off x="12201525" y="4295775"/>
            <a:ext cx="5286375" cy="4800600"/>
          </a:xfrm>
          <a:prstGeom prst="rect">
            <a:avLst/>
          </a:prstGeom>
        </p:spPr>
      </p:pic>
      <p:pic>
        <p:nvPicPr>
          <p:cNvPr id="6" name="Image 3" descr="preencoded.png">    </p:cNvPr>
          <p:cNvPicPr>
            <a:picLocks noChangeAspect="1"/>
          </p:cNvPicPr>
          <p:nvPr/>
        </p:nvPicPr>
        <p:blipFill>
          <a:blip r:embed="rId4"/>
          <a:stretch>
            <a:fillRect/>
          </a:stretch>
        </p:blipFill>
        <p:spPr>
          <a:xfrm>
            <a:off x="666750" y="4295775"/>
            <a:ext cx="11125200" cy="4800600"/>
          </a:xfrm>
          <a:prstGeom prst="rect">
            <a:avLst/>
          </a:prstGeom>
        </p:spPr>
      </p:pic>
      <p:grpSp>
        <p:nvGrpSpPr>
          <p:cNvPr id="44155" name="Group"/>
          <p:cNvGrpSpPr/>
          <p:nvPr/>
        </p:nvGrpSpPr>
        <p:grpSpPr>
          <a:xfrm>
            <a:off x="17235487" y="8456817"/>
            <a:ext cx="1463470" cy="1601583"/>
            <a:chOff x="17235487" y="8456817"/>
            <a:chExt cx="1463470" cy="1601583"/>
          </a:xfrm>
        </p:grpSpPr>
        <p:pic>
          <p:nvPicPr>
            <p:cNvPr id="7"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8"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76439" name="Group"/>
          <p:cNvGrpSpPr/>
          <p:nvPr/>
        </p:nvGrpSpPr>
        <p:grpSpPr>
          <a:xfrm>
            <a:off x="809625" y="2857500"/>
            <a:ext cx="5347335" cy="830580"/>
            <a:chOff x="809625" y="2857500"/>
            <a:chExt cx="5347335" cy="830580"/>
          </a:xfrm>
        </p:grpSpPr>
        <p:grpSp>
          <p:nvGrpSpPr>
            <p:cNvPr id="62150" name="Group"/>
            <p:cNvGrpSpPr/>
            <p:nvPr/>
          </p:nvGrpSpPr>
          <p:grpSpPr>
            <a:xfrm>
              <a:off x="809625" y="1685925"/>
              <a:ext cx="5286375" cy="942975"/>
              <a:chOff x="809625" y="1685925"/>
              <a:chExt cx="5286375" cy="942975"/>
            </a:xfrm>
          </p:grpSpPr>
          <p:sp>
            <p:nvSpPr>
              <p:cNvPr id="9" name="Shape 2"/>
              <p:cNvSpPr/>
              <p:nvPr/>
            </p:nvSpPr>
            <p:spPr>
              <a:xfrm>
                <a:off x="809625" y="1685925"/>
                <a:ext cx="5286375" cy="942975"/>
              </a:xfrm>
              <a:prstGeom prst="rect">
                <a:avLst/>
              </a:prstGeom>
              <a:solidFill>
                <a:srgbClr val="025649"/>
              </a:solidFill>
              <a:ln/>
            </p:spPr>
          </p:sp>
          <p:sp>
            <p:nvSpPr>
              <p:cNvPr id="10" name="Text 3"/>
              <p:cNvSpPr/>
              <p:nvPr/>
            </p:nvSpPr>
            <p:spPr>
              <a:xfrm>
                <a:off x="1381125" y="1914525"/>
                <a:ext cx="2646045" cy="645795"/>
              </a:xfrm>
              <a:prstGeom prst="rect">
                <a:avLst/>
              </a:prstGeom>
              <a:noFill/>
              <a:ln/>
            </p:spPr>
            <p:txBody>
              <a:bodyPr wrap="square" lIns="0" tIns="0" rIns="0" bIns="0" rtlCol="0" anchor="t"/>
              <a:lstStyle/>
              <a:p>
                <a:pPr algn="l" indent="0" marL="0">
                  <a:buNone/>
                </a:pPr>
                <a:r>
                  <a:rPr lang="en-US" sz="3600" u="none" dirty="0">
                    <a:solidFill>
                      <a:srgbClr val="FFFFFF"/>
                    </a:solidFill>
                    <a:latin typeface="Squada One" pitchFamily="34" charset="0"/>
                    <a:ea typeface="Squada One" pitchFamily="34" charset="-122"/>
                    <a:cs typeface="Squada One" pitchFamily="34" charset="-120"/>
                  </a:rPr>
                  <a:t>Dragon Taming </a:t>
                </a:r>
                <a:endParaRPr lang="en-US" sz="3600" dirty="0"/>
              </a:p>
            </p:txBody>
          </p:sp>
        </p:grpSp>
        <p:sp>
          <p:nvSpPr>
            <p:cNvPr id="11" name="Text 4"/>
            <p:cNvSpPr/>
            <p:nvPr/>
          </p:nvSpPr>
          <p:spPr>
            <a:xfrm>
              <a:off x="809625" y="2857500"/>
              <a:ext cx="5347335"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guide to taming and caring for dragons in the realm of magic.</a:t>
              </a:r>
              <a:endParaRPr lang="en-US" sz="2400" dirty="0"/>
            </a:p>
          </p:txBody>
        </p:sp>
      </p:grpSp>
      <p:grpSp>
        <p:nvGrpSpPr>
          <p:cNvPr id="84710" name="Group"/>
          <p:cNvGrpSpPr/>
          <p:nvPr/>
        </p:nvGrpSpPr>
        <p:grpSpPr>
          <a:xfrm>
            <a:off x="6505575" y="2857500"/>
            <a:ext cx="5347335" cy="830580"/>
            <a:chOff x="6505575" y="2857500"/>
            <a:chExt cx="5347335" cy="830580"/>
          </a:xfrm>
        </p:grpSpPr>
        <p:grpSp>
          <p:nvGrpSpPr>
            <p:cNvPr id="39114" name="Group"/>
            <p:cNvGrpSpPr/>
            <p:nvPr/>
          </p:nvGrpSpPr>
          <p:grpSpPr>
            <a:xfrm>
              <a:off x="6505575" y="1685925"/>
              <a:ext cx="5286375" cy="942975"/>
              <a:chOff x="6505575" y="1685925"/>
              <a:chExt cx="5286375" cy="942975"/>
            </a:xfrm>
          </p:grpSpPr>
          <p:sp>
            <p:nvSpPr>
              <p:cNvPr id="12" name="Shape 5"/>
              <p:cNvSpPr/>
              <p:nvPr/>
            </p:nvSpPr>
            <p:spPr>
              <a:xfrm>
                <a:off x="6505575" y="1685925"/>
                <a:ext cx="5286375" cy="942975"/>
              </a:xfrm>
              <a:prstGeom prst="rect">
                <a:avLst/>
              </a:prstGeom>
              <a:solidFill>
                <a:srgbClr val="025649"/>
              </a:solidFill>
              <a:ln/>
            </p:spPr>
          </p:sp>
          <p:sp>
            <p:nvSpPr>
              <p:cNvPr id="13" name="Text 6"/>
              <p:cNvSpPr/>
              <p:nvPr/>
            </p:nvSpPr>
            <p:spPr>
              <a:xfrm>
                <a:off x="7077075" y="1914525"/>
                <a:ext cx="2122170" cy="645795"/>
              </a:xfrm>
              <a:prstGeom prst="rect">
                <a:avLst/>
              </a:prstGeom>
              <a:noFill/>
              <a:ln/>
            </p:spPr>
            <p:txBody>
              <a:bodyPr wrap="square" lIns="0" tIns="0" rIns="0" bIns="0" rtlCol="0" anchor="t"/>
              <a:lstStyle/>
              <a:p>
                <a:pPr algn="l" indent="0" marL="0">
                  <a:buNone/>
                </a:pPr>
                <a:r>
                  <a:rPr lang="en-US" sz="3600" u="none" dirty="0">
                    <a:solidFill>
                      <a:srgbClr val="FFFFFF"/>
                    </a:solidFill>
                    <a:latin typeface="Squada One" pitchFamily="34" charset="0"/>
                    <a:ea typeface="Squada One" pitchFamily="34" charset="-122"/>
                    <a:cs typeface="Squada One" pitchFamily="34" charset="-120"/>
                  </a:rPr>
                  <a:t>The Unicorn</a:t>
                </a:r>
                <a:endParaRPr lang="en-US" sz="3600" dirty="0"/>
              </a:p>
            </p:txBody>
          </p:sp>
        </p:grpSp>
        <p:sp>
          <p:nvSpPr>
            <p:cNvPr id="14" name="Text 7"/>
            <p:cNvSpPr/>
            <p:nvPr/>
          </p:nvSpPr>
          <p:spPr>
            <a:xfrm>
              <a:off x="6505575" y="2857500"/>
              <a:ext cx="5347335"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Tips and tricks for spotting the elusive unicorns in their natural habitat.</a:t>
              </a:r>
              <a:endParaRPr lang="en-US" sz="2400" dirty="0"/>
            </a:p>
          </p:txBody>
        </p:sp>
      </p:grpSp>
      <p:grpSp>
        <p:nvGrpSpPr>
          <p:cNvPr id="44208" name="Group"/>
          <p:cNvGrpSpPr/>
          <p:nvPr/>
        </p:nvGrpSpPr>
        <p:grpSpPr>
          <a:xfrm>
            <a:off x="12201525" y="2857500"/>
            <a:ext cx="5347335" cy="830580"/>
            <a:chOff x="12201525" y="2857500"/>
            <a:chExt cx="5347335" cy="830580"/>
          </a:xfrm>
        </p:grpSpPr>
        <p:grpSp>
          <p:nvGrpSpPr>
            <p:cNvPr id="96952" name="Group"/>
            <p:cNvGrpSpPr/>
            <p:nvPr/>
          </p:nvGrpSpPr>
          <p:grpSpPr>
            <a:xfrm>
              <a:off x="12201525" y="1685925"/>
              <a:ext cx="5286375" cy="942975"/>
              <a:chOff x="12201525" y="1685925"/>
              <a:chExt cx="5286375" cy="942975"/>
            </a:xfrm>
          </p:grpSpPr>
          <p:sp>
            <p:nvSpPr>
              <p:cNvPr id="15" name="Shape 8"/>
              <p:cNvSpPr/>
              <p:nvPr/>
            </p:nvSpPr>
            <p:spPr>
              <a:xfrm>
                <a:off x="12201525" y="1685925"/>
                <a:ext cx="5286375" cy="942975"/>
              </a:xfrm>
              <a:prstGeom prst="rect">
                <a:avLst/>
              </a:prstGeom>
              <a:solidFill>
                <a:srgbClr val="025649"/>
              </a:solidFill>
              <a:ln/>
            </p:spPr>
          </p:sp>
          <p:sp>
            <p:nvSpPr>
              <p:cNvPr id="16" name="Text 9"/>
              <p:cNvSpPr/>
              <p:nvPr/>
            </p:nvSpPr>
            <p:spPr>
              <a:xfrm>
                <a:off x="12773025" y="1914525"/>
                <a:ext cx="2646045" cy="645795"/>
              </a:xfrm>
              <a:prstGeom prst="rect">
                <a:avLst/>
              </a:prstGeom>
              <a:noFill/>
              <a:ln/>
            </p:spPr>
            <p:txBody>
              <a:bodyPr wrap="square" lIns="0" tIns="0" rIns="0" bIns="0" rtlCol="0" anchor="t"/>
              <a:lstStyle/>
              <a:p>
                <a:pPr algn="l" indent="0" marL="0">
                  <a:buNone/>
                </a:pPr>
                <a:r>
                  <a:rPr lang="en-US" sz="3600" u="none" dirty="0">
                    <a:solidFill>
                      <a:srgbClr val="FFFFFF"/>
                    </a:solidFill>
                    <a:latin typeface="Squada One" pitchFamily="34" charset="0"/>
                    <a:ea typeface="Squada One" pitchFamily="34" charset="-122"/>
                    <a:cs typeface="Squada One" pitchFamily="34" charset="-120"/>
                  </a:rPr>
                  <a:t>Dragon Taming </a:t>
                </a:r>
                <a:endParaRPr lang="en-US" sz="3600" dirty="0"/>
              </a:p>
            </p:txBody>
          </p:sp>
        </p:grpSp>
        <p:sp>
          <p:nvSpPr>
            <p:cNvPr id="17" name="Text 10"/>
            <p:cNvSpPr/>
            <p:nvPr/>
          </p:nvSpPr>
          <p:spPr>
            <a:xfrm>
              <a:off x="12201525" y="2857500"/>
              <a:ext cx="5347335"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guide to taming and caring for dragons in the realm of magic.</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EFE7"/>
          </a:solidFill>
          <a:ln/>
        </p:spPr>
      </p:sp>
      <p:pic>
        <p:nvPicPr>
          <p:cNvPr id="3" name="Image 0" descr="preencoded.png">    </p:cNvPr>
          <p:cNvPicPr>
            <a:picLocks noChangeAspect="1"/>
          </p:cNvPicPr>
          <p:nvPr/>
        </p:nvPicPr>
        <p:blipFill>
          <a:blip r:embed="rId1"/>
          <a:stretch>
            <a:fillRect/>
          </a:stretch>
        </p:blipFill>
        <p:spPr>
          <a:xfrm>
            <a:off x="-8753475" y="-1362075"/>
            <a:ext cx="14439900" cy="14839950"/>
          </a:xfrm>
          <a:prstGeom prst="rect">
            <a:avLst/>
          </a:prstGeom>
        </p:spPr>
      </p:pic>
      <p:pic>
        <p:nvPicPr>
          <p:cNvPr id="4" name="Image 1" descr="preencoded.png">    </p:cNvPr>
          <p:cNvPicPr>
            <a:picLocks noChangeAspect="1"/>
          </p:cNvPicPr>
          <p:nvPr/>
        </p:nvPicPr>
        <p:blipFill>
          <a:blip r:embed="rId2"/>
          <a:stretch>
            <a:fillRect/>
          </a:stretch>
        </p:blipFill>
        <p:spPr>
          <a:xfrm>
            <a:off x="14611350" y="-1057275"/>
            <a:ext cx="14439900" cy="14839950"/>
          </a:xfrm>
          <a:prstGeom prst="rect">
            <a:avLst/>
          </a:prstGeom>
        </p:spPr>
      </p:pic>
      <p:grpSp>
        <p:nvGrpSpPr>
          <p:cNvPr id="13980" name="Group"/>
          <p:cNvGrpSpPr/>
          <p:nvPr/>
        </p:nvGrpSpPr>
        <p:grpSpPr>
          <a:xfrm>
            <a:off x="3829050" y="819150"/>
            <a:ext cx="10648950" cy="1304925"/>
            <a:chOff x="3829050" y="819150"/>
            <a:chExt cx="10648950" cy="1304925"/>
          </a:xfrm>
        </p:grpSpPr>
        <p:sp>
          <p:nvSpPr>
            <p:cNvPr id="5" name="Shape 1"/>
            <p:cNvSpPr/>
            <p:nvPr/>
          </p:nvSpPr>
          <p:spPr>
            <a:xfrm>
              <a:off x="3829050" y="819150"/>
              <a:ext cx="10648950" cy="1266825"/>
            </a:xfrm>
            <a:prstGeom prst="rect">
              <a:avLst/>
            </a:prstGeom>
            <a:solidFill>
              <a:srgbClr val="025649"/>
            </a:solidFill>
            <a:ln/>
          </p:spPr>
        </p:sp>
        <p:sp>
          <p:nvSpPr>
            <p:cNvPr id="6" name="Text 2"/>
            <p:cNvSpPr/>
            <p:nvPr/>
          </p:nvSpPr>
          <p:spPr>
            <a:xfrm>
              <a:off x="4400550" y="1047750"/>
              <a:ext cx="9772650"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The Magic of Dragons: A Research</a:t>
              </a:r>
              <a:endParaRPr lang="en-US" sz="6000" dirty="0"/>
            </a:p>
          </p:txBody>
        </p:sp>
      </p:grpSp>
      <p:grpSp>
        <p:nvGrpSpPr>
          <p:cNvPr id="84239" name="Group"/>
          <p:cNvGrpSpPr/>
          <p:nvPr/>
        </p:nvGrpSpPr>
        <p:grpSpPr>
          <a:xfrm>
            <a:off x="10648950" y="3305175"/>
            <a:ext cx="6153150" cy="6153150"/>
            <a:chOff x="10648950" y="3305175"/>
            <a:chExt cx="6153150" cy="6153150"/>
          </a:xfrm>
        </p:grpSpPr>
        <p:sp>
          <p:nvSpPr>
            <p:cNvPr id="7" name="Shape 3"/>
            <p:cNvSpPr/>
            <p:nvPr/>
          </p:nvSpPr>
          <p:spPr>
            <a:xfrm>
              <a:off x="10648950" y="3305175"/>
              <a:ext cx="6153150" cy="6153150"/>
            </a:xfrm>
            <a:prstGeom prst="ellipse">
              <a:avLst/>
            </a:prstGeom>
            <a:solidFill>
              <a:srgbClr val="ADD6EE"/>
            </a:solidFill>
            <a:ln/>
          </p:spPr>
        </p:sp>
        <p:sp>
          <p:nvSpPr>
            <p:cNvPr id="8" name="Shape 4"/>
            <p:cNvSpPr/>
            <p:nvPr/>
          </p:nvSpPr>
          <p:spPr>
            <a:xfrm>
              <a:off x="11420475" y="4724400"/>
              <a:ext cx="4619625" cy="4619625"/>
            </a:xfrm>
            <a:prstGeom prst="ellipse">
              <a:avLst/>
            </a:prstGeom>
            <a:solidFill>
              <a:srgbClr val="DDE383"/>
            </a:solidFill>
            <a:ln/>
          </p:spPr>
        </p:sp>
        <p:sp>
          <p:nvSpPr>
            <p:cNvPr id="9" name="Shape 5"/>
            <p:cNvSpPr/>
            <p:nvPr/>
          </p:nvSpPr>
          <p:spPr>
            <a:xfrm>
              <a:off x="12192000" y="6134100"/>
              <a:ext cx="3067050" cy="3067050"/>
            </a:xfrm>
            <a:prstGeom prst="ellipse">
              <a:avLst/>
            </a:prstGeom>
            <a:solidFill>
              <a:srgbClr val="F1F1F1"/>
            </a:solidFill>
            <a:ln/>
          </p:spPr>
        </p:sp>
        <p:sp>
          <p:nvSpPr>
            <p:cNvPr id="10" name="Text 6"/>
            <p:cNvSpPr/>
            <p:nvPr/>
          </p:nvSpPr>
          <p:spPr>
            <a:xfrm>
              <a:off x="13216890" y="3739515"/>
              <a:ext cx="1007745" cy="645795"/>
            </a:xfrm>
            <a:prstGeom prst="rect">
              <a:avLst/>
            </a:prstGeom>
            <a:noFill/>
            <a:ln/>
          </p:spPr>
          <p:txBody>
            <a:bodyPr wrap="square" lIns="0" tIns="0" rIns="0" bIns="0" rtlCol="0" anchor="ctr"/>
            <a:lstStyle/>
            <a:p>
              <a:pPr algn="ctr" indent="0" marL="0">
                <a:buNone/>
              </a:pPr>
              <a:r>
                <a:rPr lang="en-US" sz="3600" u="none" dirty="0">
                  <a:solidFill>
                    <a:srgbClr val="668085"/>
                  </a:solidFill>
                  <a:latin typeface="Squada One" pitchFamily="34" charset="0"/>
                  <a:ea typeface="Squada One" pitchFamily="34" charset="-122"/>
                  <a:cs typeface="Squada One" pitchFamily="34" charset="-120"/>
                </a:rPr>
                <a:t>6.7M</a:t>
              </a:r>
              <a:endParaRPr lang="en-US" sz="3600" dirty="0"/>
            </a:p>
          </p:txBody>
        </p:sp>
        <p:sp>
          <p:nvSpPr>
            <p:cNvPr id="11" name="Text 7"/>
            <p:cNvSpPr/>
            <p:nvPr/>
          </p:nvSpPr>
          <p:spPr>
            <a:xfrm>
              <a:off x="13216890" y="7349490"/>
              <a:ext cx="1017270" cy="645795"/>
            </a:xfrm>
            <a:prstGeom prst="rect">
              <a:avLst/>
            </a:prstGeom>
            <a:noFill/>
            <a:ln/>
          </p:spPr>
          <p:txBody>
            <a:bodyPr wrap="square" lIns="0" tIns="0" rIns="0" bIns="0" rtlCol="0" anchor="ctr"/>
            <a:lstStyle/>
            <a:p>
              <a:pPr algn="ctr" indent="0" marL="0">
                <a:buNone/>
              </a:pPr>
              <a:r>
                <a:rPr lang="en-US" sz="3600" u="none" dirty="0">
                  <a:solidFill>
                    <a:srgbClr val="272727"/>
                  </a:solidFill>
                  <a:latin typeface="Squada One" pitchFamily="34" charset="0"/>
                  <a:ea typeface="Squada One" pitchFamily="34" charset="-122"/>
                  <a:cs typeface="Squada One" pitchFamily="34" charset="-120"/>
                </a:rPr>
                <a:t>2.3M</a:t>
              </a:r>
              <a:endParaRPr lang="en-US" sz="3600" dirty="0"/>
            </a:p>
          </p:txBody>
        </p:sp>
        <p:sp>
          <p:nvSpPr>
            <p:cNvPr id="12" name="Text 8"/>
            <p:cNvSpPr/>
            <p:nvPr/>
          </p:nvSpPr>
          <p:spPr>
            <a:xfrm>
              <a:off x="13216890" y="5149215"/>
              <a:ext cx="1026795" cy="645795"/>
            </a:xfrm>
            <a:prstGeom prst="rect">
              <a:avLst/>
            </a:prstGeom>
            <a:noFill/>
            <a:ln/>
          </p:spPr>
          <p:txBody>
            <a:bodyPr wrap="square" lIns="0" tIns="0" rIns="0" bIns="0" rtlCol="0" anchor="ctr"/>
            <a:lstStyle/>
            <a:p>
              <a:pPr algn="ctr" indent="0" marL="0">
                <a:buNone/>
              </a:pPr>
              <a:r>
                <a:rPr lang="en-US" sz="3600" u="none" dirty="0">
                  <a:solidFill>
                    <a:srgbClr val="272727"/>
                  </a:solidFill>
                  <a:latin typeface="Squada One" pitchFamily="34" charset="0"/>
                  <a:ea typeface="Squada One" pitchFamily="34" charset="-122"/>
                  <a:cs typeface="Squada One" pitchFamily="34" charset="-120"/>
                </a:rPr>
                <a:t>4.4M</a:t>
              </a:r>
              <a:endParaRPr lang="en-US" sz="3600" dirty="0"/>
            </a:p>
          </p:txBody>
        </p:sp>
      </p:grpSp>
      <p:grpSp>
        <p:nvGrpSpPr>
          <p:cNvPr id="37400" name="Group"/>
          <p:cNvGrpSpPr/>
          <p:nvPr/>
        </p:nvGrpSpPr>
        <p:grpSpPr>
          <a:xfrm>
            <a:off x="17235487" y="8456817"/>
            <a:ext cx="1463470" cy="1601583"/>
            <a:chOff x="17235487" y="8456817"/>
            <a:chExt cx="1463470" cy="1601583"/>
          </a:xfrm>
        </p:grpSpPr>
        <p:pic>
          <p:nvPicPr>
            <p:cNvPr id="13"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14" name="Text 9"/>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72233" name="Group"/>
          <p:cNvGrpSpPr/>
          <p:nvPr/>
        </p:nvGrpSpPr>
        <p:grpSpPr>
          <a:xfrm>
            <a:off x="2771775" y="2667000"/>
            <a:ext cx="1047750" cy="952500"/>
            <a:chOff x="2771775" y="2667000"/>
            <a:chExt cx="1047750" cy="952500"/>
          </a:xfrm>
        </p:grpSpPr>
        <p:pic>
          <p:nvPicPr>
            <p:cNvPr id="15" name="Image 3" descr="preencoded.png">    </p:cNvPr>
            <p:cNvPicPr>
              <a:picLocks noChangeAspect="1"/>
            </p:cNvPicPr>
            <p:nvPr/>
          </p:nvPicPr>
          <p:blipFill>
            <a:blip r:embed="rId4"/>
            <a:stretch>
              <a:fillRect/>
            </a:stretch>
          </p:blipFill>
          <p:spPr>
            <a:xfrm>
              <a:off x="2771775" y="2667000"/>
              <a:ext cx="1047750" cy="952500"/>
            </a:xfrm>
            <a:prstGeom prst="rect">
              <a:avLst/>
            </a:prstGeom>
          </p:spPr>
        </p:pic>
        <p:grpSp>
          <p:nvGrpSpPr>
            <p:cNvPr id="27384" name="Group"/>
            <p:cNvGrpSpPr/>
            <p:nvPr/>
          </p:nvGrpSpPr>
          <p:grpSpPr>
            <a:xfrm>
              <a:off x="2800350" y="3819525"/>
              <a:ext cx="6404610" cy="830580"/>
              <a:chOff x="2800350" y="3819525"/>
              <a:chExt cx="6404610" cy="830580"/>
            </a:xfrm>
          </p:grpSpPr>
          <p:sp>
            <p:nvSpPr>
              <p:cNvPr id="16" name="Text 10"/>
              <p:cNvSpPr/>
              <p:nvPr/>
            </p:nvSpPr>
            <p:spPr>
              <a:xfrm>
                <a:off x="2800350" y="381952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Art of Archery": Discover the intricacies of the Art of Archery .</a:t>
                </a:r>
                <a:endParaRPr lang="en-US" sz="2400" dirty="0"/>
              </a:p>
            </p:txBody>
          </p:sp>
        </p:grpSp>
      </p:grpSp>
      <p:grpSp>
        <p:nvGrpSpPr>
          <p:cNvPr id="62468" name="Group"/>
          <p:cNvGrpSpPr/>
          <p:nvPr/>
        </p:nvGrpSpPr>
        <p:grpSpPr>
          <a:xfrm>
            <a:off x="2771771" y="5181598"/>
            <a:ext cx="1009657" cy="762004"/>
            <a:chOff x="2771771" y="5181598"/>
            <a:chExt cx="1009657" cy="762004"/>
          </a:xfrm>
        </p:grpSpPr>
        <p:pic>
          <p:nvPicPr>
            <p:cNvPr id="17" name="Image 4" descr="preencoded.png">    </p:cNvPr>
            <p:cNvPicPr>
              <a:picLocks noChangeAspect="1"/>
            </p:cNvPicPr>
            <p:nvPr/>
          </p:nvPicPr>
          <p:blipFill>
            <a:blip r:embed="rId5"/>
            <a:stretch>
              <a:fillRect/>
            </a:stretch>
          </p:blipFill>
          <p:spPr>
            <a:xfrm>
              <a:off x="2771771" y="5181598"/>
              <a:ext cx="1009657" cy="762004"/>
            </a:xfrm>
            <a:prstGeom prst="rect">
              <a:avLst/>
            </a:prstGeom>
          </p:spPr>
        </p:pic>
        <p:grpSp>
          <p:nvGrpSpPr>
            <p:cNvPr id="68220" name="Group"/>
            <p:cNvGrpSpPr/>
            <p:nvPr/>
          </p:nvGrpSpPr>
          <p:grpSpPr>
            <a:xfrm>
              <a:off x="2800350" y="6143625"/>
              <a:ext cx="6404610" cy="830580"/>
              <a:chOff x="2800350" y="6143625"/>
              <a:chExt cx="6404610" cy="830580"/>
            </a:xfrm>
          </p:grpSpPr>
          <p:sp>
            <p:nvSpPr>
              <p:cNvPr id="18" name="Text 11"/>
              <p:cNvSpPr/>
              <p:nvPr/>
            </p:nvSpPr>
            <p:spPr>
              <a:xfrm>
                <a:off x="2800350" y="614362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Music of the Elves": Immerse yourself in the enchanting music of the elves.</a:t>
                </a:r>
                <a:endParaRPr lang="en-US" sz="2400" dirty="0"/>
              </a:p>
            </p:txBody>
          </p:sp>
        </p:grpSp>
      </p:grpSp>
      <p:grpSp>
        <p:nvGrpSpPr>
          <p:cNvPr id="94773" name="Group"/>
          <p:cNvGrpSpPr/>
          <p:nvPr/>
        </p:nvGrpSpPr>
        <p:grpSpPr>
          <a:xfrm>
            <a:off x="2771775" y="7696200"/>
            <a:ext cx="971550" cy="685800"/>
            <a:chOff x="2771775" y="7696200"/>
            <a:chExt cx="971550" cy="685800"/>
          </a:xfrm>
        </p:grpSpPr>
        <p:pic>
          <p:nvPicPr>
            <p:cNvPr id="19" name="Image 5" descr="preencoded.png">    </p:cNvPr>
            <p:cNvPicPr>
              <a:picLocks noChangeAspect="1"/>
            </p:cNvPicPr>
            <p:nvPr/>
          </p:nvPicPr>
          <p:blipFill>
            <a:blip r:embed="rId6"/>
            <a:stretch>
              <a:fillRect/>
            </a:stretch>
          </p:blipFill>
          <p:spPr>
            <a:xfrm>
              <a:off x="2771775" y="7696200"/>
              <a:ext cx="971550" cy="685800"/>
            </a:xfrm>
            <a:prstGeom prst="rect">
              <a:avLst/>
            </a:prstGeom>
          </p:spPr>
        </p:pic>
        <p:grpSp>
          <p:nvGrpSpPr>
            <p:cNvPr id="61771" name="Group"/>
            <p:cNvGrpSpPr/>
            <p:nvPr/>
          </p:nvGrpSpPr>
          <p:grpSpPr>
            <a:xfrm>
              <a:off x="2800350" y="8582025"/>
              <a:ext cx="6404610" cy="830580"/>
              <a:chOff x="2800350" y="8582025"/>
              <a:chExt cx="6404610" cy="830580"/>
            </a:xfrm>
          </p:grpSpPr>
          <p:sp>
            <p:nvSpPr>
              <p:cNvPr id="20" name="Text 12"/>
              <p:cNvSpPr/>
              <p:nvPr/>
            </p:nvSpPr>
            <p:spPr>
              <a:xfrm>
                <a:off x="2800350" y="858202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38100"/>
            <a:ext cx="18288000" cy="10287000"/>
          </a:xfrm>
          <a:prstGeom prst="rect">
            <a:avLst/>
          </a:prstGeom>
          <a:solidFill>
            <a:srgbClr val="DDE383"/>
          </a:solidFill>
          <a:ln/>
        </p:spPr>
      </p:sp>
      <p:pic>
        <p:nvPicPr>
          <p:cNvPr id="3" name="Image 0" descr="preencoded.png">    </p:cNvPr>
          <p:cNvPicPr>
            <a:picLocks noChangeAspect="1"/>
          </p:cNvPicPr>
          <p:nvPr/>
        </p:nvPicPr>
        <p:blipFill>
          <a:blip r:embed="rId1"/>
          <a:stretch>
            <a:fillRect/>
          </a:stretch>
        </p:blipFill>
        <p:spPr>
          <a:xfrm>
            <a:off x="8010525" y="-2752725"/>
            <a:ext cx="12696825" cy="12334875"/>
          </a:xfrm>
          <a:prstGeom prst="rect">
            <a:avLst/>
          </a:prstGeom>
        </p:spPr>
      </p:pic>
      <p:pic>
        <p:nvPicPr>
          <p:cNvPr id="4" name="Image 1" descr="preencoded.png">    </p:cNvPr>
          <p:cNvPicPr>
            <a:picLocks noChangeAspect="1"/>
          </p:cNvPicPr>
          <p:nvPr/>
        </p:nvPicPr>
        <p:blipFill>
          <a:blip r:embed="rId2"/>
          <a:stretch>
            <a:fillRect/>
          </a:stretch>
        </p:blipFill>
        <p:spPr>
          <a:xfrm>
            <a:off x="-8124825" y="3762375"/>
            <a:ext cx="12696825" cy="12334875"/>
          </a:xfrm>
          <a:prstGeom prst="rect">
            <a:avLst/>
          </a:prstGeom>
        </p:spPr>
      </p:pic>
      <p:grpSp>
        <p:nvGrpSpPr>
          <p:cNvPr id="45796"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47906" name="Group"/>
          <p:cNvGrpSpPr/>
          <p:nvPr/>
        </p:nvGrpSpPr>
        <p:grpSpPr>
          <a:xfrm>
            <a:off x="6910388" y="776288"/>
            <a:ext cx="4467225" cy="1304925"/>
            <a:chOff x="6910388" y="776288"/>
            <a:chExt cx="4467225" cy="1304925"/>
          </a:xfrm>
        </p:grpSpPr>
        <p:sp>
          <p:nvSpPr>
            <p:cNvPr id="7" name="Shape 2"/>
            <p:cNvSpPr/>
            <p:nvPr/>
          </p:nvSpPr>
          <p:spPr>
            <a:xfrm>
              <a:off x="6910388" y="776288"/>
              <a:ext cx="4467225" cy="1266825"/>
            </a:xfrm>
            <a:prstGeom prst="rect">
              <a:avLst/>
            </a:prstGeom>
            <a:solidFill>
              <a:srgbClr val="025649"/>
            </a:solidFill>
            <a:ln/>
          </p:spPr>
        </p:sp>
        <p:sp>
          <p:nvSpPr>
            <p:cNvPr id="8" name="Text 3"/>
            <p:cNvSpPr/>
            <p:nvPr/>
          </p:nvSpPr>
          <p:spPr>
            <a:xfrm>
              <a:off x="7481888" y="1004888"/>
              <a:ext cx="3590925"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Pricing Plan</a:t>
              </a:r>
              <a:endParaRPr lang="en-US" sz="6000" dirty="0"/>
            </a:p>
          </p:txBody>
        </p:sp>
      </p:grpSp>
      <p:grpSp>
        <p:nvGrpSpPr>
          <p:cNvPr id="10545" name="Group"/>
          <p:cNvGrpSpPr/>
          <p:nvPr/>
        </p:nvGrpSpPr>
        <p:grpSpPr>
          <a:xfrm>
            <a:off x="1333500" y="2724150"/>
            <a:ext cx="15630525" cy="5876925"/>
            <a:chOff x="1333500" y="2724150"/>
            <a:chExt cx="15630525" cy="5876925"/>
          </a:xfrm>
        </p:grpSpPr>
        <p:sp>
          <p:nvSpPr>
            <p:cNvPr id="9" name="Shape 4"/>
            <p:cNvSpPr/>
            <p:nvPr/>
          </p:nvSpPr>
          <p:spPr>
            <a:xfrm>
              <a:off x="1333500" y="2724150"/>
              <a:ext cx="4829175" cy="5876925"/>
            </a:xfrm>
            <a:prstGeom prst="rect">
              <a:avLst/>
            </a:prstGeom>
            <a:solidFill>
              <a:srgbClr val="025649"/>
            </a:solidFill>
            <a:ln/>
          </p:spPr>
        </p:sp>
        <p:pic>
          <p:nvPicPr>
            <p:cNvPr id="10" name="Image 3" descr="preencoded.png">    </p:cNvPr>
            <p:cNvPicPr>
              <a:picLocks noChangeAspect="1"/>
            </p:cNvPicPr>
            <p:nvPr/>
          </p:nvPicPr>
          <p:blipFill>
            <a:blip r:embed="rId4"/>
            <a:stretch>
              <a:fillRect/>
            </a:stretch>
          </p:blipFill>
          <p:spPr>
            <a:xfrm>
              <a:off x="3190875" y="3038475"/>
              <a:ext cx="1114425" cy="1114425"/>
            </a:xfrm>
            <a:prstGeom prst="rect">
              <a:avLst/>
            </a:prstGeom>
          </p:spPr>
        </p:pic>
        <p:sp>
          <p:nvSpPr>
            <p:cNvPr id="11" name="Shape 5"/>
            <p:cNvSpPr/>
            <p:nvPr/>
          </p:nvSpPr>
          <p:spPr>
            <a:xfrm>
              <a:off x="6734175" y="2724150"/>
              <a:ext cx="4829175" cy="5876925"/>
            </a:xfrm>
            <a:prstGeom prst="rect">
              <a:avLst/>
            </a:prstGeom>
            <a:solidFill>
              <a:srgbClr val="025649"/>
            </a:solidFill>
            <a:ln/>
          </p:spPr>
        </p:sp>
        <p:pic>
          <p:nvPicPr>
            <p:cNvPr id="12" name="Image 4" descr="preencoded.png">    </p:cNvPr>
            <p:cNvPicPr>
              <a:picLocks noChangeAspect="1"/>
            </p:cNvPicPr>
            <p:nvPr/>
          </p:nvPicPr>
          <p:blipFill>
            <a:blip r:embed="rId5"/>
            <a:stretch>
              <a:fillRect/>
            </a:stretch>
          </p:blipFill>
          <p:spPr>
            <a:xfrm>
              <a:off x="8772525" y="3038475"/>
              <a:ext cx="752475" cy="1114425"/>
            </a:xfrm>
            <a:prstGeom prst="rect">
              <a:avLst/>
            </a:prstGeom>
          </p:spPr>
        </p:pic>
        <p:sp>
          <p:nvSpPr>
            <p:cNvPr id="13" name="Shape 6"/>
            <p:cNvSpPr/>
            <p:nvPr/>
          </p:nvSpPr>
          <p:spPr>
            <a:xfrm>
              <a:off x="12134850" y="2724150"/>
              <a:ext cx="4829175" cy="5866342"/>
            </a:xfrm>
            <a:prstGeom prst="rect">
              <a:avLst/>
            </a:prstGeom>
            <a:solidFill>
              <a:srgbClr val="025649"/>
            </a:solidFill>
            <a:ln/>
          </p:spPr>
        </p:sp>
        <p:pic>
          <p:nvPicPr>
            <p:cNvPr id="14" name="Image 5" descr="preencoded.png">    </p:cNvPr>
            <p:cNvPicPr>
              <a:picLocks noChangeAspect="1"/>
            </p:cNvPicPr>
            <p:nvPr/>
          </p:nvPicPr>
          <p:blipFill>
            <a:blip r:embed="rId6"/>
            <a:stretch>
              <a:fillRect/>
            </a:stretch>
          </p:blipFill>
          <p:spPr>
            <a:xfrm>
              <a:off x="14082713" y="3038475"/>
              <a:ext cx="933450" cy="1103842"/>
            </a:xfrm>
            <a:prstGeom prst="rect">
              <a:avLst/>
            </a:prstGeom>
          </p:spPr>
        </p:pic>
        <p:sp>
          <p:nvSpPr>
            <p:cNvPr id="15" name="Text 7"/>
            <p:cNvSpPr/>
            <p:nvPr/>
          </p:nvSpPr>
          <p:spPr>
            <a:xfrm>
              <a:off x="3196590" y="4352925"/>
              <a:ext cx="1102995" cy="645795"/>
            </a:xfrm>
            <a:prstGeom prst="rect">
              <a:avLst/>
            </a:prstGeom>
            <a:noFill/>
            <a:ln/>
          </p:spPr>
          <p:txBody>
            <a:bodyPr wrap="square" lIns="0" tIns="0" rIns="0" bIns="0" rtlCol="0" anchor="t"/>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Basic</a:t>
              </a:r>
              <a:endParaRPr lang="en-US" sz="3600" dirty="0"/>
            </a:p>
          </p:txBody>
        </p:sp>
        <p:sp>
          <p:nvSpPr>
            <p:cNvPr id="16" name="Text 8"/>
            <p:cNvSpPr/>
            <p:nvPr/>
          </p:nvSpPr>
          <p:spPr>
            <a:xfrm>
              <a:off x="1676400" y="5067300"/>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Access to the entry-level dungeons.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Ability to form a small party with fellow adventurers.</a:t>
              </a:r>
              <a:endParaRPr lang="en-US" sz="2400" dirty="0"/>
            </a:p>
          </p:txBody>
        </p:sp>
        <p:sp>
          <p:nvSpPr>
            <p:cNvPr id="17" name="Text 9"/>
            <p:cNvSpPr/>
            <p:nvPr/>
          </p:nvSpPr>
          <p:spPr>
            <a:xfrm>
              <a:off x="2801303" y="7772400"/>
              <a:ext cx="1893570" cy="645795"/>
            </a:xfrm>
            <a:prstGeom prst="rect">
              <a:avLst/>
            </a:prstGeom>
            <a:noFill/>
            <a:ln/>
          </p:spPr>
          <p:txBody>
            <a:bodyPr wrap="square" lIns="0" tIns="0" rIns="0" bIns="0" rtlCol="0" anchor="t"/>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$10/month</a:t>
              </a:r>
              <a:endParaRPr lang="en-US" sz="3600" dirty="0"/>
            </a:p>
          </p:txBody>
        </p:sp>
        <p:sp>
          <p:nvSpPr>
            <p:cNvPr id="18" name="Text 10"/>
            <p:cNvSpPr/>
            <p:nvPr/>
          </p:nvSpPr>
          <p:spPr>
            <a:xfrm>
              <a:off x="8706803" y="4352925"/>
              <a:ext cx="883920" cy="645795"/>
            </a:xfrm>
            <a:prstGeom prst="rect">
              <a:avLst/>
            </a:prstGeom>
            <a:noFill/>
            <a:ln/>
          </p:spPr>
          <p:txBody>
            <a:bodyPr wrap="square" lIns="0" tIns="0" rIns="0" bIns="0" rtlCol="0" anchor="t"/>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Elite</a:t>
              </a:r>
              <a:endParaRPr lang="en-US" sz="3600" dirty="0"/>
            </a:p>
          </p:txBody>
        </p:sp>
        <p:sp>
          <p:nvSpPr>
            <p:cNvPr id="19" name="Text 11"/>
            <p:cNvSpPr/>
            <p:nvPr/>
          </p:nvSpPr>
          <p:spPr>
            <a:xfrm>
              <a:off x="7077075" y="5067300"/>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Ability to form larger parties with adventurers.</a:t>
              </a:r>
              <a:endParaRPr lang="en-US" sz="2400" dirty="0"/>
            </a:p>
          </p:txBody>
        </p:sp>
        <p:sp>
          <p:nvSpPr>
            <p:cNvPr id="20" name="Text 12"/>
            <p:cNvSpPr/>
            <p:nvPr/>
          </p:nvSpPr>
          <p:spPr>
            <a:xfrm>
              <a:off x="8154353" y="7772400"/>
              <a:ext cx="1988820" cy="645795"/>
            </a:xfrm>
            <a:prstGeom prst="rect">
              <a:avLst/>
            </a:prstGeom>
            <a:noFill/>
            <a:ln/>
          </p:spPr>
          <p:txBody>
            <a:bodyPr wrap="square" lIns="0" tIns="0" rIns="0" bIns="0" rtlCol="0" anchor="t"/>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$50/month</a:t>
              </a:r>
              <a:endParaRPr lang="en-US" sz="3600" dirty="0"/>
            </a:p>
          </p:txBody>
        </p:sp>
        <p:sp>
          <p:nvSpPr>
            <p:cNvPr id="21" name="Text 13"/>
            <p:cNvSpPr/>
            <p:nvPr/>
          </p:nvSpPr>
          <p:spPr>
            <a:xfrm>
              <a:off x="13602653" y="4342340"/>
              <a:ext cx="1893570" cy="645795"/>
            </a:xfrm>
            <a:prstGeom prst="rect">
              <a:avLst/>
            </a:prstGeom>
            <a:noFill/>
            <a:ln/>
          </p:spPr>
          <p:txBody>
            <a:bodyPr wrap="square" lIns="0" tIns="0" rIns="0" bIns="0" rtlCol="0" anchor="t"/>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Legendary</a:t>
              </a:r>
              <a:endParaRPr lang="en-US" sz="3600" dirty="0"/>
            </a:p>
          </p:txBody>
        </p:sp>
        <p:sp>
          <p:nvSpPr>
            <p:cNvPr id="22" name="Text 14"/>
            <p:cNvSpPr/>
            <p:nvPr/>
          </p:nvSpPr>
          <p:spPr>
            <a:xfrm>
              <a:off x="12477750" y="5056715"/>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Access to the most challenging dungeons.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The ability to form the largest parties.</a:t>
              </a:r>
              <a:endParaRPr lang="en-US" sz="2400" dirty="0"/>
            </a:p>
          </p:txBody>
        </p:sp>
        <p:sp>
          <p:nvSpPr>
            <p:cNvPr id="23" name="Text 15"/>
            <p:cNvSpPr/>
            <p:nvPr/>
          </p:nvSpPr>
          <p:spPr>
            <a:xfrm>
              <a:off x="13497877" y="7761815"/>
              <a:ext cx="2103120" cy="645795"/>
            </a:xfrm>
            <a:prstGeom prst="rect">
              <a:avLst/>
            </a:prstGeom>
            <a:noFill/>
            <a:ln/>
          </p:spPr>
          <p:txBody>
            <a:bodyPr wrap="square" lIns="0" tIns="0" rIns="0" bIns="0" rtlCol="0" anchor="t"/>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C5FD"/>
          </a:solidFill>
          <a:ln/>
        </p:spPr>
      </p:sp>
      <p:pic>
        <p:nvPicPr>
          <p:cNvPr id="3" name="Image 0" descr="preencoded.png">    </p:cNvPr>
          <p:cNvPicPr>
            <a:picLocks noChangeAspect="1"/>
          </p:cNvPicPr>
          <p:nvPr/>
        </p:nvPicPr>
        <p:blipFill>
          <a:blip r:embed="rId1"/>
          <a:stretch>
            <a:fillRect/>
          </a:stretch>
        </p:blipFill>
        <p:spPr>
          <a:xfrm>
            <a:off x="-4010025" y="-3048000"/>
            <a:ext cx="10248900" cy="9686926"/>
          </a:xfrm>
          <a:prstGeom prst="rect">
            <a:avLst/>
          </a:prstGeom>
        </p:spPr>
      </p:pic>
      <p:pic>
        <p:nvPicPr>
          <p:cNvPr id="4" name="Image 1" descr="preencoded.png">    </p:cNvPr>
          <p:cNvPicPr>
            <a:picLocks noChangeAspect="1"/>
          </p:cNvPicPr>
          <p:nvPr/>
        </p:nvPicPr>
        <p:blipFill>
          <a:blip r:embed="rId2"/>
          <a:stretch>
            <a:fillRect/>
          </a:stretch>
        </p:blipFill>
        <p:spPr>
          <a:xfrm rot="3575066">
            <a:off x="9050622" y="5205176"/>
            <a:ext cx="14468476" cy="13677900"/>
          </a:xfrm>
          <a:prstGeom prst="rect">
            <a:avLst/>
          </a:prstGeom>
        </p:spPr>
      </p:pic>
      <p:grpSp>
        <p:nvGrpSpPr>
          <p:cNvPr id="14851"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12153" name="Group"/>
          <p:cNvGrpSpPr/>
          <p:nvPr/>
        </p:nvGrpSpPr>
        <p:grpSpPr>
          <a:xfrm>
            <a:off x="285750" y="1609725"/>
            <a:ext cx="17726025" cy="6734175"/>
            <a:chOff x="285750" y="1609725"/>
            <a:chExt cx="17726025" cy="6734175"/>
          </a:xfrm>
        </p:grpSpPr>
        <p:sp>
          <p:nvSpPr>
            <p:cNvPr id="7" name="Shape 2"/>
            <p:cNvSpPr/>
            <p:nvPr/>
          </p:nvSpPr>
          <p:spPr>
            <a:xfrm>
              <a:off x="285750" y="2752725"/>
              <a:ext cx="4010025" cy="5591175"/>
            </a:xfrm>
            <a:prstGeom prst="rect">
              <a:avLst/>
            </a:prstGeom>
            <a:solidFill>
              <a:srgbClr val="025649"/>
            </a:solidFill>
            <a:ln/>
          </p:spPr>
        </p:sp>
        <p:pic>
          <p:nvPicPr>
            <p:cNvPr id="8" name="Image 3" descr="preencoded.png">    </p:cNvPr>
            <p:cNvPicPr>
              <a:picLocks noChangeAspect="1"/>
            </p:cNvPicPr>
            <p:nvPr/>
          </p:nvPicPr>
          <p:blipFill>
            <a:blip r:embed="rId4"/>
            <a:stretch>
              <a:fillRect/>
            </a:stretch>
          </p:blipFill>
          <p:spPr>
            <a:xfrm>
              <a:off x="1744670" y="5416562"/>
              <a:ext cx="1092180" cy="1092182"/>
            </a:xfrm>
            <a:prstGeom prst="rect">
              <a:avLst/>
            </a:prstGeom>
          </p:spPr>
        </p:pic>
        <p:sp>
          <p:nvSpPr>
            <p:cNvPr id="9" name="Shape 3"/>
            <p:cNvSpPr/>
            <p:nvPr/>
          </p:nvSpPr>
          <p:spPr>
            <a:xfrm>
              <a:off x="4857750" y="2752725"/>
              <a:ext cx="4010025" cy="5591175"/>
            </a:xfrm>
            <a:prstGeom prst="rect">
              <a:avLst/>
            </a:prstGeom>
            <a:solidFill>
              <a:srgbClr val="025649"/>
            </a:solidFill>
            <a:ln/>
          </p:spPr>
        </p:sp>
        <p:pic>
          <p:nvPicPr>
            <p:cNvPr id="10" name="Image 4" descr="preencoded.png">    </p:cNvPr>
            <p:cNvPicPr>
              <a:picLocks noChangeAspect="1"/>
            </p:cNvPicPr>
            <p:nvPr/>
          </p:nvPicPr>
          <p:blipFill>
            <a:blip r:embed="rId5"/>
            <a:stretch>
              <a:fillRect/>
            </a:stretch>
          </p:blipFill>
          <p:spPr>
            <a:xfrm>
              <a:off x="6405563" y="5505450"/>
              <a:ext cx="894080" cy="892810"/>
            </a:xfrm>
            <a:prstGeom prst="rect">
              <a:avLst/>
            </a:prstGeom>
          </p:spPr>
        </p:pic>
        <p:sp>
          <p:nvSpPr>
            <p:cNvPr id="11" name="Shape 4"/>
            <p:cNvSpPr/>
            <p:nvPr/>
          </p:nvSpPr>
          <p:spPr>
            <a:xfrm>
              <a:off x="9429750" y="2752725"/>
              <a:ext cx="4010025" cy="5591175"/>
            </a:xfrm>
            <a:prstGeom prst="rect">
              <a:avLst/>
            </a:prstGeom>
            <a:solidFill>
              <a:srgbClr val="025649"/>
            </a:solidFill>
            <a:ln/>
          </p:spPr>
        </p:sp>
        <p:pic>
          <p:nvPicPr>
            <p:cNvPr id="12" name="Image 5" descr="preencoded.png">    </p:cNvPr>
            <p:cNvPicPr>
              <a:picLocks noChangeAspect="1"/>
            </p:cNvPicPr>
            <p:nvPr/>
          </p:nvPicPr>
          <p:blipFill>
            <a:blip r:embed="rId6"/>
            <a:stretch>
              <a:fillRect/>
            </a:stretch>
          </p:blipFill>
          <p:spPr>
            <a:xfrm>
              <a:off x="10901344" y="5356622"/>
              <a:ext cx="1139446" cy="1139446"/>
            </a:xfrm>
            <a:prstGeom prst="rect">
              <a:avLst/>
            </a:prstGeom>
          </p:spPr>
        </p:pic>
        <p:sp>
          <p:nvSpPr>
            <p:cNvPr id="13" name="Shape 5"/>
            <p:cNvSpPr/>
            <p:nvPr/>
          </p:nvSpPr>
          <p:spPr>
            <a:xfrm>
              <a:off x="14001750" y="2752725"/>
              <a:ext cx="4010025" cy="5591175"/>
            </a:xfrm>
            <a:prstGeom prst="rect">
              <a:avLst/>
            </a:prstGeom>
            <a:solidFill>
              <a:srgbClr val="025649"/>
            </a:solidFill>
            <a:ln/>
          </p:spPr>
        </p:sp>
        <p:pic>
          <p:nvPicPr>
            <p:cNvPr id="14" name="Image 6" descr="preencoded.png">    </p:cNvPr>
            <p:cNvPicPr>
              <a:picLocks noChangeAspect="1"/>
            </p:cNvPicPr>
            <p:nvPr/>
          </p:nvPicPr>
          <p:blipFill>
            <a:blip r:embed="rId7"/>
            <a:stretch>
              <a:fillRect/>
            </a:stretch>
          </p:blipFill>
          <p:spPr>
            <a:xfrm>
              <a:off x="15473363" y="5353047"/>
              <a:ext cx="1117600" cy="1219200"/>
            </a:xfrm>
            <a:prstGeom prst="rect">
              <a:avLst/>
            </a:prstGeom>
          </p:spPr>
        </p:pic>
        <p:sp>
          <p:nvSpPr>
            <p:cNvPr id="15" name="Shape 6"/>
            <p:cNvSpPr/>
            <p:nvPr/>
          </p:nvSpPr>
          <p:spPr>
            <a:xfrm>
              <a:off x="1495425" y="1609725"/>
              <a:ext cx="1600200" cy="1600200"/>
            </a:xfrm>
            <a:prstGeom prst="ellipse">
              <a:avLst/>
            </a:prstGeom>
            <a:solidFill>
              <a:srgbClr val="9CBCBA"/>
            </a:solidFill>
            <a:ln w="38100">
              <a:solidFill>
                <a:srgbClr val="272727"/>
              </a:solidFill>
              <a:prstDash val="solid"/>
            </a:ln>
          </p:spPr>
        </p:sp>
        <p:sp>
          <p:nvSpPr>
            <p:cNvPr id="16" name="Shape 7"/>
            <p:cNvSpPr/>
            <p:nvPr/>
          </p:nvSpPr>
          <p:spPr>
            <a:xfrm>
              <a:off x="6067425" y="1609725"/>
              <a:ext cx="1600200" cy="1600200"/>
            </a:xfrm>
            <a:prstGeom prst="ellipse">
              <a:avLst/>
            </a:prstGeom>
            <a:solidFill>
              <a:srgbClr val="9CBCBA"/>
            </a:solidFill>
            <a:ln w="38100">
              <a:solidFill>
                <a:srgbClr val="272727"/>
              </a:solidFill>
              <a:prstDash val="solid"/>
            </a:ln>
          </p:spPr>
        </p:sp>
        <p:sp>
          <p:nvSpPr>
            <p:cNvPr id="17" name="Shape 8"/>
            <p:cNvSpPr/>
            <p:nvPr/>
          </p:nvSpPr>
          <p:spPr>
            <a:xfrm>
              <a:off x="10639425" y="1609725"/>
              <a:ext cx="1600200" cy="1600200"/>
            </a:xfrm>
            <a:prstGeom prst="ellipse">
              <a:avLst/>
            </a:prstGeom>
            <a:solidFill>
              <a:srgbClr val="9CBCBA"/>
            </a:solidFill>
            <a:ln w="38100">
              <a:solidFill>
                <a:srgbClr val="272727"/>
              </a:solidFill>
              <a:prstDash val="solid"/>
            </a:ln>
          </p:spPr>
        </p:sp>
        <p:sp>
          <p:nvSpPr>
            <p:cNvPr id="18" name="Shape 9"/>
            <p:cNvSpPr/>
            <p:nvPr/>
          </p:nvSpPr>
          <p:spPr>
            <a:xfrm>
              <a:off x="15211425" y="1609725"/>
              <a:ext cx="1600200" cy="1600200"/>
            </a:xfrm>
            <a:prstGeom prst="ellipse">
              <a:avLst/>
            </a:prstGeom>
            <a:solidFill>
              <a:srgbClr val="9CBCBA"/>
            </a:solidFill>
            <a:ln w="38100">
              <a:solidFill>
                <a:srgbClr val="272727"/>
              </a:solidFill>
              <a:prstDash val="solid"/>
            </a:ln>
          </p:spPr>
        </p:sp>
        <p:sp>
          <p:nvSpPr>
            <p:cNvPr id="19" name="Text 10"/>
            <p:cNvSpPr/>
            <p:nvPr/>
          </p:nvSpPr>
          <p:spPr>
            <a:xfrm>
              <a:off x="480060" y="3810000"/>
              <a:ext cx="3621405" cy="481965"/>
            </a:xfrm>
            <a:prstGeom prst="rect">
              <a:avLst/>
            </a:prstGeom>
            <a:noFill/>
            <a:ln/>
          </p:spPr>
          <p:txBody>
            <a:bodyPr wrap="square" lIns="0" tIns="0" rIns="0" bIns="0" rtlCol="0" anchor="t"/>
            <a:lstStyle/>
            <a:p>
              <a:pPr algn="ctr" indent="0" marL="0">
                <a:buNone/>
              </a:pPr>
              <a:r>
                <a:rPr lang="en-US" sz="2700" u="none" dirty="0">
                  <a:solidFill>
                    <a:srgbClr val="FFFFFF"/>
                  </a:solidFill>
                  <a:latin typeface="Squada One" pitchFamily="34" charset="0"/>
                  <a:ea typeface="Squada One" pitchFamily="34" charset="-122"/>
                  <a:cs typeface="Squada One" pitchFamily="34" charset="-120"/>
                </a:rPr>
                <a:t>Eclipse</a:t>
              </a:r>
              <a:endParaRPr lang="en-US" sz="2700" dirty="0"/>
            </a:p>
          </p:txBody>
        </p:sp>
        <p:sp>
          <p:nvSpPr>
            <p:cNvPr id="20" name="Text 11"/>
            <p:cNvSpPr/>
            <p:nvPr/>
          </p:nvSpPr>
          <p:spPr>
            <a:xfrm>
              <a:off x="483870" y="43243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Rare event causes unpredictable magic.</a:t>
              </a:r>
              <a:endParaRPr lang="en-US" sz="2400" dirty="0"/>
            </a:p>
          </p:txBody>
        </p:sp>
        <p:sp>
          <p:nvSpPr>
            <p:cNvPr id="21" name="Text 12"/>
            <p:cNvSpPr/>
            <p:nvPr/>
          </p:nvSpPr>
          <p:spPr>
            <a:xfrm>
              <a:off x="480060" y="6877050"/>
              <a:ext cx="3621405" cy="481965"/>
            </a:xfrm>
            <a:prstGeom prst="rect">
              <a:avLst/>
            </a:prstGeom>
            <a:noFill/>
            <a:ln/>
          </p:spPr>
          <p:txBody>
            <a:bodyPr wrap="square" lIns="0" tIns="0" rIns="0" bIns="0" rtlCol="0" anchor="t"/>
            <a:lstStyle/>
            <a:p>
              <a:pPr algn="ctr" indent="0" marL="0">
                <a:buNone/>
              </a:pPr>
              <a:r>
                <a:rPr lang="en-US" sz="2700" u="none" dirty="0">
                  <a:solidFill>
                    <a:srgbClr val="FFFFFF"/>
                  </a:solidFill>
                  <a:latin typeface="Squada One" pitchFamily="34" charset="0"/>
                  <a:ea typeface="Squada One" pitchFamily="34" charset="-122"/>
                  <a:cs typeface="Squada One" pitchFamily="34" charset="-120"/>
                </a:rPr>
                <a:t>Quest</a:t>
              </a:r>
              <a:endParaRPr lang="en-US" sz="2700" dirty="0"/>
            </a:p>
          </p:txBody>
        </p:sp>
        <p:sp>
          <p:nvSpPr>
            <p:cNvPr id="22" name="Text 13"/>
            <p:cNvSpPr/>
            <p:nvPr/>
          </p:nvSpPr>
          <p:spPr>
            <a:xfrm>
              <a:off x="483870" y="739140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Adventurers seek immortal artifact.</a:t>
              </a:r>
              <a:endParaRPr lang="en-US" sz="2400" dirty="0"/>
            </a:p>
          </p:txBody>
        </p:sp>
        <p:sp>
          <p:nvSpPr>
            <p:cNvPr id="23" name="Text 14"/>
            <p:cNvSpPr/>
            <p:nvPr/>
          </p:nvSpPr>
          <p:spPr>
            <a:xfrm>
              <a:off x="5052060" y="3810000"/>
              <a:ext cx="3621405" cy="481965"/>
            </a:xfrm>
            <a:prstGeom prst="rect">
              <a:avLst/>
            </a:prstGeom>
            <a:noFill/>
            <a:ln/>
          </p:spPr>
          <p:txBody>
            <a:bodyPr wrap="square" lIns="0" tIns="0" rIns="0" bIns="0" rtlCol="0" anchor="t"/>
            <a:lstStyle/>
            <a:p>
              <a:pPr algn="ctr" indent="0" marL="0">
                <a:buNone/>
              </a:pPr>
              <a:r>
                <a:rPr lang="en-US" sz="2700" u="none" dirty="0">
                  <a:solidFill>
                    <a:srgbClr val="FFFFFF"/>
                  </a:solidFill>
                  <a:latin typeface="Squada One" pitchFamily="34" charset="0"/>
                  <a:ea typeface="Squada One" pitchFamily="34" charset="-122"/>
                  <a:cs typeface="Squada One" pitchFamily="34" charset="-120"/>
                </a:rPr>
                <a:t>Eclipse</a:t>
              </a:r>
              <a:endParaRPr lang="en-US" sz="2700" dirty="0"/>
            </a:p>
          </p:txBody>
        </p:sp>
        <p:sp>
          <p:nvSpPr>
            <p:cNvPr id="24" name="Text 15"/>
            <p:cNvSpPr/>
            <p:nvPr/>
          </p:nvSpPr>
          <p:spPr>
            <a:xfrm>
              <a:off x="5055870" y="43243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Rare event causes unpredictable magic.</a:t>
              </a:r>
              <a:endParaRPr lang="en-US" sz="2400" dirty="0"/>
            </a:p>
          </p:txBody>
        </p:sp>
        <p:sp>
          <p:nvSpPr>
            <p:cNvPr id="25" name="Text 16"/>
            <p:cNvSpPr/>
            <p:nvPr/>
          </p:nvSpPr>
          <p:spPr>
            <a:xfrm>
              <a:off x="5052060" y="6877050"/>
              <a:ext cx="3621405" cy="481965"/>
            </a:xfrm>
            <a:prstGeom prst="rect">
              <a:avLst/>
            </a:prstGeom>
            <a:noFill/>
            <a:ln/>
          </p:spPr>
          <p:txBody>
            <a:bodyPr wrap="square" lIns="0" tIns="0" rIns="0" bIns="0" rtlCol="0" anchor="t"/>
            <a:lstStyle/>
            <a:p>
              <a:pPr algn="ctr" indent="0" marL="0">
                <a:buNone/>
              </a:pPr>
              <a:r>
                <a:rPr lang="en-US" sz="2700" u="none" dirty="0">
                  <a:solidFill>
                    <a:srgbClr val="FFFFFF"/>
                  </a:solidFill>
                  <a:latin typeface="Squada One" pitchFamily="34" charset="0"/>
                  <a:ea typeface="Squada One" pitchFamily="34" charset="-122"/>
                  <a:cs typeface="Squada One" pitchFamily="34" charset="-120"/>
                </a:rPr>
                <a:t>Quest</a:t>
              </a:r>
              <a:endParaRPr lang="en-US" sz="2700" dirty="0"/>
            </a:p>
          </p:txBody>
        </p:sp>
        <p:sp>
          <p:nvSpPr>
            <p:cNvPr id="26" name="Text 17"/>
            <p:cNvSpPr/>
            <p:nvPr/>
          </p:nvSpPr>
          <p:spPr>
            <a:xfrm>
              <a:off x="5055870" y="739140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Adventurers seek immortal artifact.</a:t>
              </a:r>
              <a:endParaRPr lang="en-US" sz="2400" dirty="0"/>
            </a:p>
          </p:txBody>
        </p:sp>
        <p:sp>
          <p:nvSpPr>
            <p:cNvPr id="27" name="Text 18"/>
            <p:cNvSpPr/>
            <p:nvPr/>
          </p:nvSpPr>
          <p:spPr>
            <a:xfrm>
              <a:off x="9624060" y="3810000"/>
              <a:ext cx="3621405" cy="481965"/>
            </a:xfrm>
            <a:prstGeom prst="rect">
              <a:avLst/>
            </a:prstGeom>
            <a:noFill/>
            <a:ln/>
          </p:spPr>
          <p:txBody>
            <a:bodyPr wrap="square" lIns="0" tIns="0" rIns="0" bIns="0" rtlCol="0" anchor="t"/>
            <a:lstStyle/>
            <a:p>
              <a:pPr algn="ctr" indent="0" marL="0">
                <a:buNone/>
              </a:pPr>
              <a:r>
                <a:rPr lang="en-US" sz="2700" u="none" dirty="0">
                  <a:solidFill>
                    <a:srgbClr val="FFFFFF"/>
                  </a:solidFill>
                  <a:latin typeface="Squada One" pitchFamily="34" charset="0"/>
                  <a:ea typeface="Squada One" pitchFamily="34" charset="-122"/>
                  <a:cs typeface="Squada One" pitchFamily="34" charset="-120"/>
                </a:rPr>
                <a:t>Eclipse</a:t>
              </a:r>
              <a:endParaRPr lang="en-US" sz="2700" dirty="0"/>
            </a:p>
          </p:txBody>
        </p:sp>
        <p:sp>
          <p:nvSpPr>
            <p:cNvPr id="28" name="Text 19"/>
            <p:cNvSpPr/>
            <p:nvPr/>
          </p:nvSpPr>
          <p:spPr>
            <a:xfrm>
              <a:off x="9627870" y="43243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Rare event causes unpredictable magic.</a:t>
              </a:r>
              <a:endParaRPr lang="en-US" sz="2400" dirty="0"/>
            </a:p>
          </p:txBody>
        </p:sp>
        <p:sp>
          <p:nvSpPr>
            <p:cNvPr id="29" name="Text 20"/>
            <p:cNvSpPr/>
            <p:nvPr/>
          </p:nvSpPr>
          <p:spPr>
            <a:xfrm>
              <a:off x="9624060" y="6877050"/>
              <a:ext cx="3621405" cy="481965"/>
            </a:xfrm>
            <a:prstGeom prst="rect">
              <a:avLst/>
            </a:prstGeom>
            <a:noFill/>
            <a:ln/>
          </p:spPr>
          <p:txBody>
            <a:bodyPr wrap="square" lIns="0" tIns="0" rIns="0" bIns="0" rtlCol="0" anchor="t"/>
            <a:lstStyle/>
            <a:p>
              <a:pPr algn="ctr" indent="0" marL="0">
                <a:buNone/>
              </a:pPr>
              <a:r>
                <a:rPr lang="en-US" sz="2700" u="none" dirty="0">
                  <a:solidFill>
                    <a:srgbClr val="FFFFFF"/>
                  </a:solidFill>
                  <a:latin typeface="Squada One" pitchFamily="34" charset="0"/>
                  <a:ea typeface="Squada One" pitchFamily="34" charset="-122"/>
                  <a:cs typeface="Squada One" pitchFamily="34" charset="-120"/>
                </a:rPr>
                <a:t>Quest</a:t>
              </a:r>
              <a:endParaRPr lang="en-US" sz="2700" dirty="0"/>
            </a:p>
          </p:txBody>
        </p:sp>
        <p:sp>
          <p:nvSpPr>
            <p:cNvPr id="30" name="Text 21"/>
            <p:cNvSpPr/>
            <p:nvPr/>
          </p:nvSpPr>
          <p:spPr>
            <a:xfrm>
              <a:off x="9627870" y="739140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Adventurers seek immortal artifact.</a:t>
              </a:r>
              <a:endParaRPr lang="en-US" sz="2400" dirty="0"/>
            </a:p>
          </p:txBody>
        </p:sp>
        <p:sp>
          <p:nvSpPr>
            <p:cNvPr id="31" name="Text 22"/>
            <p:cNvSpPr/>
            <p:nvPr/>
          </p:nvSpPr>
          <p:spPr>
            <a:xfrm>
              <a:off x="14196060" y="3810000"/>
              <a:ext cx="3621405" cy="481965"/>
            </a:xfrm>
            <a:prstGeom prst="rect">
              <a:avLst/>
            </a:prstGeom>
            <a:noFill/>
            <a:ln/>
          </p:spPr>
          <p:txBody>
            <a:bodyPr wrap="square" lIns="0" tIns="0" rIns="0" bIns="0" rtlCol="0" anchor="t"/>
            <a:lstStyle/>
            <a:p>
              <a:pPr algn="ctr" indent="0" marL="0">
                <a:buNone/>
              </a:pPr>
              <a:r>
                <a:rPr lang="en-US" sz="2700" u="none" dirty="0">
                  <a:solidFill>
                    <a:srgbClr val="FFFFFF"/>
                  </a:solidFill>
                  <a:latin typeface="Squada One" pitchFamily="34" charset="0"/>
                  <a:ea typeface="Squada One" pitchFamily="34" charset="-122"/>
                  <a:cs typeface="Squada One" pitchFamily="34" charset="-120"/>
                </a:rPr>
                <a:t>Eclipse</a:t>
              </a:r>
              <a:endParaRPr lang="en-US" sz="2700" dirty="0"/>
            </a:p>
          </p:txBody>
        </p:sp>
        <p:sp>
          <p:nvSpPr>
            <p:cNvPr id="32" name="Text 23"/>
            <p:cNvSpPr/>
            <p:nvPr/>
          </p:nvSpPr>
          <p:spPr>
            <a:xfrm>
              <a:off x="14199870" y="432435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Rare event causes unpredictable magic.</a:t>
              </a:r>
              <a:endParaRPr lang="en-US" sz="2400" dirty="0"/>
            </a:p>
          </p:txBody>
        </p:sp>
        <p:sp>
          <p:nvSpPr>
            <p:cNvPr id="33" name="Text 24"/>
            <p:cNvSpPr/>
            <p:nvPr/>
          </p:nvSpPr>
          <p:spPr>
            <a:xfrm>
              <a:off x="14196060" y="6877050"/>
              <a:ext cx="3621405" cy="481965"/>
            </a:xfrm>
            <a:prstGeom prst="rect">
              <a:avLst/>
            </a:prstGeom>
            <a:noFill/>
            <a:ln/>
          </p:spPr>
          <p:txBody>
            <a:bodyPr wrap="square" lIns="0" tIns="0" rIns="0" bIns="0" rtlCol="0" anchor="t"/>
            <a:lstStyle/>
            <a:p>
              <a:pPr algn="ctr" indent="0" marL="0">
                <a:buNone/>
              </a:pPr>
              <a:r>
                <a:rPr lang="en-US" sz="2700" u="none" dirty="0">
                  <a:solidFill>
                    <a:srgbClr val="FFFFFF"/>
                  </a:solidFill>
                  <a:latin typeface="Squada One" pitchFamily="34" charset="0"/>
                  <a:ea typeface="Squada One" pitchFamily="34" charset="-122"/>
                  <a:cs typeface="Squada One" pitchFamily="34" charset="-120"/>
                </a:rPr>
                <a:t>Quest</a:t>
              </a:r>
              <a:endParaRPr lang="en-US" sz="2700" dirty="0"/>
            </a:p>
          </p:txBody>
        </p:sp>
        <p:sp>
          <p:nvSpPr>
            <p:cNvPr id="34" name="Text 25"/>
            <p:cNvSpPr/>
            <p:nvPr/>
          </p:nvSpPr>
          <p:spPr>
            <a:xfrm>
              <a:off x="14199870" y="7391400"/>
              <a:ext cx="3613785"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Adventurers seek immortal artifact.</a:t>
              </a:r>
              <a:endParaRPr lang="en-US" sz="2400" dirty="0"/>
            </a:p>
          </p:txBody>
        </p:sp>
        <p:sp>
          <p:nvSpPr>
            <p:cNvPr id="35" name="Text 26"/>
            <p:cNvSpPr/>
            <p:nvPr/>
          </p:nvSpPr>
          <p:spPr>
            <a:xfrm>
              <a:off x="2119313" y="2005013"/>
              <a:ext cx="619125"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S</a:t>
              </a:r>
              <a:endParaRPr lang="en-US" sz="6000" dirty="0"/>
            </a:p>
          </p:txBody>
        </p:sp>
        <p:sp>
          <p:nvSpPr>
            <p:cNvPr id="36" name="Text 27"/>
            <p:cNvSpPr/>
            <p:nvPr/>
          </p:nvSpPr>
          <p:spPr>
            <a:xfrm>
              <a:off x="6596063" y="2005013"/>
              <a:ext cx="809625"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W</a:t>
              </a:r>
              <a:endParaRPr lang="en-US" sz="6000" dirty="0"/>
            </a:p>
          </p:txBody>
        </p:sp>
        <p:sp>
          <p:nvSpPr>
            <p:cNvPr id="37" name="Text 28"/>
            <p:cNvSpPr/>
            <p:nvPr/>
          </p:nvSpPr>
          <p:spPr>
            <a:xfrm>
              <a:off x="11253788" y="2005013"/>
              <a:ext cx="638175"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O</a:t>
              </a:r>
              <a:endParaRPr lang="en-US" sz="6000" dirty="0"/>
            </a:p>
          </p:txBody>
        </p:sp>
        <p:sp>
          <p:nvSpPr>
            <p:cNvPr id="38" name="Text 29"/>
            <p:cNvSpPr/>
            <p:nvPr/>
          </p:nvSpPr>
          <p:spPr>
            <a:xfrm>
              <a:off x="15863887" y="2005013"/>
              <a:ext cx="561975"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T</a:t>
              </a:r>
              <a:endParaRPr lang="en-US" sz="60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EFE7"/>
          </a:solidFill>
          <a:ln/>
        </p:spPr>
      </p:sp>
      <p:pic>
        <p:nvPicPr>
          <p:cNvPr id="3" name="Image 0" descr="preencoded.png">    </p:cNvPr>
          <p:cNvPicPr>
            <a:picLocks noChangeAspect="1"/>
          </p:cNvPicPr>
          <p:nvPr/>
        </p:nvPicPr>
        <p:blipFill>
          <a:blip r:embed="rId1"/>
          <a:stretch>
            <a:fillRect/>
          </a:stretch>
        </p:blipFill>
        <p:spPr>
          <a:xfrm>
            <a:off x="-8753475" y="-1362075"/>
            <a:ext cx="14439900" cy="14839950"/>
          </a:xfrm>
          <a:prstGeom prst="rect">
            <a:avLst/>
          </a:prstGeom>
        </p:spPr>
      </p:pic>
      <p:pic>
        <p:nvPicPr>
          <p:cNvPr id="4" name="Image 1" descr="preencoded.png">    </p:cNvPr>
          <p:cNvPicPr>
            <a:picLocks noChangeAspect="1"/>
          </p:cNvPicPr>
          <p:nvPr/>
        </p:nvPicPr>
        <p:blipFill>
          <a:blip r:embed="rId2"/>
          <a:stretch>
            <a:fillRect/>
          </a:stretch>
        </p:blipFill>
        <p:spPr>
          <a:xfrm>
            <a:off x="14611350" y="-1057275"/>
            <a:ext cx="14439900" cy="14839950"/>
          </a:xfrm>
          <a:prstGeom prst="rect">
            <a:avLst/>
          </a:prstGeom>
        </p:spPr>
      </p:pic>
      <p:grpSp>
        <p:nvGrpSpPr>
          <p:cNvPr id="69956"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pic>
        <p:nvPicPr>
          <p:cNvPr id="7" name="Image 3" descr="preencoded.png">    </p:cNvPr>
          <p:cNvPicPr>
            <a:picLocks noChangeAspect="1"/>
          </p:cNvPicPr>
          <p:nvPr/>
        </p:nvPicPr>
        <p:blipFill>
          <a:blip r:embed="rId4"/>
          <a:stretch>
            <a:fillRect/>
          </a:stretch>
        </p:blipFill>
        <p:spPr>
          <a:xfrm>
            <a:off x="0" y="0"/>
            <a:ext cx="9629775" cy="10287000"/>
          </a:xfrm>
          <a:prstGeom prst="rect">
            <a:avLst/>
          </a:prstGeom>
        </p:spPr>
      </p:pic>
      <p:grpSp>
        <p:nvGrpSpPr>
          <p:cNvPr id="40462" name="Group"/>
          <p:cNvGrpSpPr/>
          <p:nvPr/>
        </p:nvGrpSpPr>
        <p:grpSpPr>
          <a:xfrm>
            <a:off x="10106025" y="1447800"/>
            <a:ext cx="4105275" cy="1304925"/>
            <a:chOff x="10106025" y="1447800"/>
            <a:chExt cx="4105275" cy="1304925"/>
          </a:xfrm>
        </p:grpSpPr>
        <p:sp>
          <p:nvSpPr>
            <p:cNvPr id="8" name="Shape 2"/>
            <p:cNvSpPr/>
            <p:nvPr/>
          </p:nvSpPr>
          <p:spPr>
            <a:xfrm>
              <a:off x="10106025" y="1447800"/>
              <a:ext cx="4105275" cy="1266825"/>
            </a:xfrm>
            <a:prstGeom prst="rect">
              <a:avLst/>
            </a:prstGeom>
            <a:solidFill>
              <a:srgbClr val="025649"/>
            </a:solidFill>
            <a:ln/>
          </p:spPr>
        </p:sp>
        <p:sp>
          <p:nvSpPr>
            <p:cNvPr id="9" name="Text 3"/>
            <p:cNvSpPr/>
            <p:nvPr/>
          </p:nvSpPr>
          <p:spPr>
            <a:xfrm>
              <a:off x="10677525" y="1676400"/>
              <a:ext cx="3228975"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Some Data</a:t>
              </a:r>
              <a:endParaRPr lang="en-US" sz="6000" dirty="0"/>
            </a:p>
          </p:txBody>
        </p:sp>
      </p:grpSp>
      <p:grpSp>
        <p:nvGrpSpPr>
          <p:cNvPr id="93914" name="Group"/>
          <p:cNvGrpSpPr/>
          <p:nvPr/>
        </p:nvGrpSpPr>
        <p:grpSpPr>
          <a:xfrm>
            <a:off x="10106025" y="3771900"/>
            <a:ext cx="2390775" cy="1304925"/>
            <a:chOff x="10106025" y="3771900"/>
            <a:chExt cx="2390775" cy="1304925"/>
          </a:xfrm>
        </p:grpSpPr>
        <p:sp>
          <p:nvSpPr>
            <p:cNvPr id="10" name="Shape 4"/>
            <p:cNvSpPr/>
            <p:nvPr/>
          </p:nvSpPr>
          <p:spPr>
            <a:xfrm>
              <a:off x="10106025" y="3771900"/>
              <a:ext cx="2390775" cy="1266825"/>
            </a:xfrm>
            <a:prstGeom prst="rect">
              <a:avLst/>
            </a:prstGeom>
            <a:solidFill>
              <a:srgbClr val="025649"/>
            </a:solidFill>
            <a:ln/>
          </p:spPr>
        </p:sp>
        <p:sp>
          <p:nvSpPr>
            <p:cNvPr id="11" name="Text 5"/>
            <p:cNvSpPr/>
            <p:nvPr/>
          </p:nvSpPr>
          <p:spPr>
            <a:xfrm>
              <a:off x="10677525" y="4000500"/>
              <a:ext cx="1514475"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70%</a:t>
              </a:r>
              <a:endParaRPr lang="en-US" sz="6000" dirty="0"/>
            </a:p>
          </p:txBody>
        </p:sp>
      </p:grpSp>
      <p:grpSp>
        <p:nvGrpSpPr>
          <p:cNvPr id="51324" name="Group"/>
          <p:cNvGrpSpPr/>
          <p:nvPr/>
        </p:nvGrpSpPr>
        <p:grpSpPr>
          <a:xfrm>
            <a:off x="12649200" y="3824288"/>
            <a:ext cx="3954780" cy="1268730"/>
            <a:chOff x="12649200" y="3824288"/>
            <a:chExt cx="3954780" cy="1268730"/>
          </a:xfrm>
        </p:grpSpPr>
        <p:sp>
          <p:nvSpPr>
            <p:cNvPr id="12" name="Text 6"/>
            <p:cNvSpPr/>
            <p:nvPr/>
          </p:nvSpPr>
          <p:spPr>
            <a:xfrm>
              <a:off x="12649200" y="3824288"/>
              <a:ext cx="3954780" cy="481965"/>
            </a:xfrm>
            <a:prstGeom prst="rect">
              <a:avLst/>
            </a:prstGeom>
            <a:noFill/>
            <a:ln/>
          </p:spPr>
          <p:txBody>
            <a:bodyPr wrap="square" lIns="0" tIns="0" rIns="0" bIns="0" rtlCol="0" anchor="t"/>
            <a:lstStyle/>
            <a:p>
              <a:pPr algn="l" indent="0" marL="0">
                <a:buNone/>
              </a:pPr>
              <a:r>
                <a:rPr lang="en-US" sz="2700" u="none" dirty="0">
                  <a:solidFill>
                    <a:srgbClr val="0E0E0E"/>
                  </a:solidFill>
                  <a:latin typeface="Squada One" pitchFamily="34" charset="0"/>
                  <a:ea typeface="Squada One" pitchFamily="34" charset="-122"/>
                  <a:cs typeface="Squada One" pitchFamily="34" charset="-120"/>
                </a:rPr>
                <a:t>Enchanted Creatures</a:t>
              </a:r>
              <a:endParaRPr lang="en-US" sz="2700" dirty="0"/>
            </a:p>
          </p:txBody>
        </p:sp>
        <p:sp>
          <p:nvSpPr>
            <p:cNvPr id="13" name="Text 7"/>
            <p:cNvSpPr/>
            <p:nvPr/>
          </p:nvSpPr>
          <p:spPr>
            <a:xfrm>
              <a:off x="12649200" y="4262438"/>
              <a:ext cx="3947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possess the ability to cast spells.</a:t>
              </a:r>
              <a:endParaRPr lang="en-US" sz="2400" dirty="0"/>
            </a:p>
          </p:txBody>
        </p:sp>
      </p:grpSp>
      <p:grpSp>
        <p:nvGrpSpPr>
          <p:cNvPr id="74179" name="Group"/>
          <p:cNvGrpSpPr/>
          <p:nvPr/>
        </p:nvGrpSpPr>
        <p:grpSpPr>
          <a:xfrm>
            <a:off x="10106025" y="5495925"/>
            <a:ext cx="2428875" cy="1304925"/>
            <a:chOff x="10106025" y="5495925"/>
            <a:chExt cx="2428875" cy="1304925"/>
          </a:xfrm>
        </p:grpSpPr>
        <p:sp>
          <p:nvSpPr>
            <p:cNvPr id="14" name="Shape 8"/>
            <p:cNvSpPr/>
            <p:nvPr/>
          </p:nvSpPr>
          <p:spPr>
            <a:xfrm>
              <a:off x="10106025" y="5495925"/>
              <a:ext cx="2428875" cy="1266825"/>
            </a:xfrm>
            <a:prstGeom prst="rect">
              <a:avLst/>
            </a:prstGeom>
            <a:solidFill>
              <a:srgbClr val="025649"/>
            </a:solidFill>
            <a:ln/>
          </p:spPr>
        </p:sp>
        <p:sp>
          <p:nvSpPr>
            <p:cNvPr id="15" name="Text 9"/>
            <p:cNvSpPr/>
            <p:nvPr/>
          </p:nvSpPr>
          <p:spPr>
            <a:xfrm>
              <a:off x="10677525" y="5724525"/>
              <a:ext cx="1552575"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60%</a:t>
              </a:r>
              <a:endParaRPr lang="en-US" sz="6000" dirty="0"/>
            </a:p>
          </p:txBody>
        </p:sp>
      </p:grpSp>
      <p:grpSp>
        <p:nvGrpSpPr>
          <p:cNvPr id="80335" name="Group"/>
          <p:cNvGrpSpPr/>
          <p:nvPr/>
        </p:nvGrpSpPr>
        <p:grpSpPr>
          <a:xfrm>
            <a:off x="12687300" y="5729288"/>
            <a:ext cx="3916680" cy="906780"/>
            <a:chOff x="12687300" y="5729288"/>
            <a:chExt cx="3916680" cy="906780"/>
          </a:xfrm>
        </p:grpSpPr>
        <p:sp>
          <p:nvSpPr>
            <p:cNvPr id="16" name="Text 10"/>
            <p:cNvSpPr/>
            <p:nvPr/>
          </p:nvSpPr>
          <p:spPr>
            <a:xfrm>
              <a:off x="12687300" y="5729288"/>
              <a:ext cx="3916680" cy="481965"/>
            </a:xfrm>
            <a:prstGeom prst="rect">
              <a:avLst/>
            </a:prstGeom>
            <a:noFill/>
            <a:ln/>
          </p:spPr>
          <p:txBody>
            <a:bodyPr wrap="square" lIns="0" tIns="0" rIns="0" bIns="0" rtlCol="0" anchor="t"/>
            <a:lstStyle/>
            <a:p>
              <a:pPr algn="l" indent="0" marL="0">
                <a:buNone/>
              </a:pPr>
              <a:r>
                <a:rPr lang="en-US" sz="2700" u="none" dirty="0">
                  <a:solidFill>
                    <a:srgbClr val="0E0E0E"/>
                  </a:solidFill>
                  <a:latin typeface="Squada One" pitchFamily="34" charset="0"/>
                  <a:ea typeface="Squada One" pitchFamily="34" charset="-122"/>
                  <a:cs typeface="Squada One" pitchFamily="34" charset="-120"/>
                </a:rPr>
                <a:t>Magic-Wielding Individuals</a:t>
              </a:r>
              <a:endParaRPr lang="en-US" sz="2700" dirty="0"/>
            </a:p>
          </p:txBody>
        </p:sp>
        <p:sp>
          <p:nvSpPr>
            <p:cNvPr id="17" name="Text 11"/>
            <p:cNvSpPr/>
            <p:nvPr/>
          </p:nvSpPr>
          <p:spPr>
            <a:xfrm>
              <a:off x="12687300" y="6167438"/>
              <a:ext cx="39090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practice the art of illusions.</a:t>
              </a:r>
              <a:endParaRPr lang="en-US" sz="2400" dirty="0"/>
            </a:p>
          </p:txBody>
        </p:sp>
      </p:grpSp>
      <p:grpSp>
        <p:nvGrpSpPr>
          <p:cNvPr id="67603" name="Group"/>
          <p:cNvGrpSpPr/>
          <p:nvPr/>
        </p:nvGrpSpPr>
        <p:grpSpPr>
          <a:xfrm>
            <a:off x="10106025" y="7219950"/>
            <a:ext cx="2419350" cy="1304925"/>
            <a:chOff x="10106025" y="7219950"/>
            <a:chExt cx="2419350" cy="1304925"/>
          </a:xfrm>
        </p:grpSpPr>
        <p:sp>
          <p:nvSpPr>
            <p:cNvPr id="18" name="Shape 12"/>
            <p:cNvSpPr/>
            <p:nvPr/>
          </p:nvSpPr>
          <p:spPr>
            <a:xfrm>
              <a:off x="10106025" y="7219950"/>
              <a:ext cx="2419350" cy="1266825"/>
            </a:xfrm>
            <a:prstGeom prst="rect">
              <a:avLst/>
            </a:prstGeom>
            <a:solidFill>
              <a:srgbClr val="025649"/>
            </a:solidFill>
            <a:ln/>
          </p:spPr>
        </p:sp>
        <p:sp>
          <p:nvSpPr>
            <p:cNvPr id="19" name="Text 13"/>
            <p:cNvSpPr/>
            <p:nvPr/>
          </p:nvSpPr>
          <p:spPr>
            <a:xfrm>
              <a:off x="10677525" y="7448550"/>
              <a:ext cx="1543050"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90%</a:t>
              </a:r>
              <a:endParaRPr lang="en-US" sz="6000" dirty="0"/>
            </a:p>
          </p:txBody>
        </p:sp>
      </p:grpSp>
      <p:grpSp>
        <p:nvGrpSpPr>
          <p:cNvPr id="92159" name="Group"/>
          <p:cNvGrpSpPr/>
          <p:nvPr/>
        </p:nvGrpSpPr>
        <p:grpSpPr>
          <a:xfrm>
            <a:off x="12677775" y="7272338"/>
            <a:ext cx="3926205" cy="1268730"/>
            <a:chOff x="12677775" y="7272338"/>
            <a:chExt cx="3926205" cy="1268730"/>
          </a:xfrm>
        </p:grpSpPr>
        <p:sp>
          <p:nvSpPr>
            <p:cNvPr id="20" name="Text 14"/>
            <p:cNvSpPr/>
            <p:nvPr/>
          </p:nvSpPr>
          <p:spPr>
            <a:xfrm>
              <a:off x="12677775" y="7272338"/>
              <a:ext cx="3926205" cy="481965"/>
            </a:xfrm>
            <a:prstGeom prst="rect">
              <a:avLst/>
            </a:prstGeom>
            <a:noFill/>
            <a:ln/>
          </p:spPr>
          <p:txBody>
            <a:bodyPr wrap="square" lIns="0" tIns="0" rIns="0" bIns="0" rtlCol="0" anchor="t"/>
            <a:lstStyle/>
            <a:p>
              <a:pPr algn="l" indent="0" marL="0">
                <a:buNone/>
              </a:pPr>
              <a:r>
                <a:rPr lang="en-US" sz="2700" u="none" dirty="0">
                  <a:solidFill>
                    <a:srgbClr val="0E0E0E"/>
                  </a:solidFill>
                  <a:latin typeface="Squada One" pitchFamily="34" charset="0"/>
                  <a:ea typeface="Squada One" pitchFamily="34" charset="-122"/>
                  <a:cs typeface="Squada One" pitchFamily="34" charset="-120"/>
                </a:rPr>
                <a:t>Spells Cast</a:t>
              </a:r>
              <a:endParaRPr lang="en-US" sz="2700" dirty="0"/>
            </a:p>
          </p:txBody>
        </p:sp>
        <p:sp>
          <p:nvSpPr>
            <p:cNvPr id="21" name="Text 15"/>
            <p:cNvSpPr/>
            <p:nvPr/>
          </p:nvSpPr>
          <p:spPr>
            <a:xfrm>
              <a:off x="12677775" y="7710488"/>
              <a:ext cx="3918585"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ADD6EE"/>
          </a:solidFill>
          <a:ln/>
        </p:spPr>
      </p:sp>
      <p:pic>
        <p:nvPicPr>
          <p:cNvPr id="3" name="Image 0" descr="preencoded.png">    </p:cNvPr>
          <p:cNvPicPr>
            <a:picLocks noChangeAspect="1"/>
          </p:cNvPicPr>
          <p:nvPr/>
        </p:nvPicPr>
        <p:blipFill>
          <a:blip r:embed="rId1"/>
          <a:stretch>
            <a:fillRect/>
          </a:stretch>
        </p:blipFill>
        <p:spPr>
          <a:xfrm rot="1800000">
            <a:off x="5181600" y="1209676"/>
            <a:ext cx="14239875" cy="11220450"/>
          </a:xfrm>
          <a:prstGeom prst="rect">
            <a:avLst/>
          </a:prstGeom>
        </p:spPr>
      </p:pic>
      <p:grpSp>
        <p:nvGrpSpPr>
          <p:cNvPr id="99662"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80575" name="Group"/>
          <p:cNvGrpSpPr/>
          <p:nvPr/>
        </p:nvGrpSpPr>
        <p:grpSpPr>
          <a:xfrm>
            <a:off x="5632133" y="6619875"/>
            <a:ext cx="7014210" cy="830580"/>
            <a:chOff x="5632133" y="6619875"/>
            <a:chExt cx="7014210" cy="830580"/>
          </a:xfrm>
        </p:grpSpPr>
        <p:grpSp>
          <p:nvGrpSpPr>
            <p:cNvPr id="48876" name="Group"/>
            <p:cNvGrpSpPr/>
            <p:nvPr/>
          </p:nvGrpSpPr>
          <p:grpSpPr>
            <a:xfrm>
              <a:off x="3168015" y="5581650"/>
              <a:ext cx="11942445" cy="946785"/>
              <a:chOff x="3168015" y="5581650"/>
              <a:chExt cx="11942445" cy="946785"/>
            </a:xfrm>
          </p:grpSpPr>
          <p:grpSp>
            <p:nvGrpSpPr>
              <p:cNvPr id="93920" name="Group"/>
              <p:cNvGrpSpPr/>
              <p:nvPr/>
            </p:nvGrpSpPr>
            <p:grpSpPr>
              <a:xfrm>
                <a:off x="5191125" y="2552700"/>
                <a:ext cx="8124825" cy="3448050"/>
                <a:chOff x="5191125" y="2552700"/>
                <a:chExt cx="8124825" cy="3448050"/>
              </a:xfrm>
            </p:grpSpPr>
            <p:sp>
              <p:nvSpPr>
                <p:cNvPr id="6" name="Shape 2"/>
                <p:cNvSpPr/>
                <p:nvPr/>
              </p:nvSpPr>
              <p:spPr>
                <a:xfrm>
                  <a:off x="5191125" y="2552700"/>
                  <a:ext cx="7896225" cy="2876550"/>
                </a:xfrm>
                <a:prstGeom prst="rect">
                  <a:avLst/>
                </a:prstGeom>
                <a:solidFill>
                  <a:srgbClr val="025649"/>
                </a:solidFill>
                <a:ln/>
              </p:spPr>
            </p:sp>
            <p:sp>
              <p:nvSpPr>
                <p:cNvPr id="7" name="Text 3"/>
                <p:cNvSpPr/>
                <p:nvPr/>
              </p:nvSpPr>
              <p:spPr>
                <a:xfrm>
                  <a:off x="5762625" y="2781300"/>
                  <a:ext cx="7553325" cy="3219450"/>
                </a:xfrm>
                <a:prstGeom prst="rect">
                  <a:avLst/>
                </a:prstGeom>
                <a:noFill/>
                <a:ln/>
              </p:spPr>
              <p:txBody>
                <a:bodyPr wrap="square" lIns="0" tIns="0" rIns="0" bIns="0" rtlCol="0" anchor="t"/>
                <a:lstStyle/>
                <a:p>
                  <a:pPr algn="l" indent="0" marL="0">
                    <a:buNone/>
                  </a:pPr>
                  <a:r>
                    <a:rPr lang="en-US" sz="18000" u="none" dirty="0">
                      <a:solidFill>
                        <a:srgbClr val="FFFFFF"/>
                      </a:solidFill>
                      <a:latin typeface="Squada One" pitchFamily="34" charset="0"/>
                      <a:ea typeface="Squada One" pitchFamily="34" charset="-122"/>
                      <a:cs typeface="Squada One" pitchFamily="34" charset="-120"/>
                    </a:rPr>
                    <a:t>234,567</a:t>
                  </a:r>
                  <a:endParaRPr lang="en-US" sz="18000" dirty="0"/>
                </a:p>
              </p:txBody>
            </p:sp>
          </p:grpSp>
          <p:sp>
            <p:nvSpPr>
              <p:cNvPr id="8" name="Text 4"/>
              <p:cNvSpPr/>
              <p:nvPr/>
            </p:nvSpPr>
            <p:spPr>
              <a:xfrm>
                <a:off x="3168015" y="5581650"/>
                <a:ext cx="11942445" cy="946785"/>
              </a:xfrm>
              <a:prstGeom prst="rect">
                <a:avLst/>
              </a:prstGeom>
              <a:noFill/>
              <a:ln/>
            </p:spPr>
            <p:txBody>
              <a:bodyPr wrap="square" lIns="0" tIns="0" rIns="0" bIns="0" rtlCol="0" anchor="t"/>
              <a:lstStyle/>
              <a:p>
                <a:pPr algn="ctr" indent="0" marL="0">
                  <a:buNone/>
                </a:pPr>
                <a:r>
                  <a:rPr lang="en-US" sz="4800" b="1" u="none" dirty="0">
                    <a:solidFill>
                      <a:srgbClr val="0E0E0E"/>
                    </a:solidFill>
                    <a:latin typeface="Lato" pitchFamily="34" charset="0"/>
                    <a:ea typeface="Lato" pitchFamily="34" charset="-122"/>
                    <a:cs typeface="Lato" pitchFamily="34" charset="-120"/>
                  </a:rPr>
                  <a:t>UNICORN SIGHTINGS</a:t>
                </a:r>
                <a:endParaRPr lang="en-US" sz="4800" dirty="0"/>
              </a:p>
            </p:txBody>
          </p:sp>
        </p:grpSp>
        <p:sp>
          <p:nvSpPr>
            <p:cNvPr id="9" name="Text 5"/>
            <p:cNvSpPr/>
            <p:nvPr/>
          </p:nvSpPr>
          <p:spPr>
            <a:xfrm>
              <a:off x="5632133" y="6619875"/>
              <a:ext cx="701421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C5FD"/>
          </a:solidFill>
          <a:ln/>
        </p:spPr>
      </p:sp>
      <p:pic>
        <p:nvPicPr>
          <p:cNvPr id="3" name="Image 0" descr="preencoded.png">    </p:cNvPr>
          <p:cNvPicPr>
            <a:picLocks noChangeAspect="1"/>
          </p:cNvPicPr>
          <p:nvPr/>
        </p:nvPicPr>
        <p:blipFill>
          <a:blip r:embed="rId1"/>
          <a:stretch>
            <a:fillRect/>
          </a:stretch>
        </p:blipFill>
        <p:spPr>
          <a:xfrm>
            <a:off x="-4010025" y="-3048000"/>
            <a:ext cx="10248900" cy="9686926"/>
          </a:xfrm>
          <a:prstGeom prst="rect">
            <a:avLst/>
          </a:prstGeom>
        </p:spPr>
      </p:pic>
      <p:pic>
        <p:nvPicPr>
          <p:cNvPr id="4" name="Image 1" descr="preencoded.png">    </p:cNvPr>
          <p:cNvPicPr>
            <a:picLocks noChangeAspect="1"/>
          </p:cNvPicPr>
          <p:nvPr/>
        </p:nvPicPr>
        <p:blipFill>
          <a:blip r:embed="rId2"/>
          <a:stretch>
            <a:fillRect/>
          </a:stretch>
        </p:blipFill>
        <p:spPr>
          <a:xfrm rot="3575066">
            <a:off x="9050622" y="5205176"/>
            <a:ext cx="14468476" cy="13677900"/>
          </a:xfrm>
          <a:prstGeom prst="rect">
            <a:avLst/>
          </a:prstGeom>
        </p:spPr>
      </p:pic>
      <p:grpSp>
        <p:nvGrpSpPr>
          <p:cNvPr id="44488"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97031" name="Group"/>
          <p:cNvGrpSpPr/>
          <p:nvPr/>
        </p:nvGrpSpPr>
        <p:grpSpPr>
          <a:xfrm>
            <a:off x="2719388" y="1857375"/>
            <a:ext cx="5553075" cy="1941195"/>
            <a:chOff x="2719388" y="1857375"/>
            <a:chExt cx="5553075" cy="1941195"/>
          </a:xfrm>
        </p:grpSpPr>
        <p:sp>
          <p:nvSpPr>
            <p:cNvPr id="7" name="Shape 2"/>
            <p:cNvSpPr/>
            <p:nvPr/>
          </p:nvSpPr>
          <p:spPr>
            <a:xfrm>
              <a:off x="2719388" y="1857375"/>
              <a:ext cx="5553075" cy="1743075"/>
            </a:xfrm>
            <a:prstGeom prst="rect">
              <a:avLst/>
            </a:prstGeom>
            <a:solidFill>
              <a:srgbClr val="025649"/>
            </a:solidFill>
            <a:ln/>
          </p:spPr>
        </p:sp>
        <p:sp>
          <p:nvSpPr>
            <p:cNvPr id="8" name="Text 3"/>
            <p:cNvSpPr/>
            <p:nvPr/>
          </p:nvSpPr>
          <p:spPr>
            <a:xfrm>
              <a:off x="2864168" y="2085975"/>
              <a:ext cx="4836795" cy="1712595"/>
            </a:xfrm>
            <a:prstGeom prst="rect">
              <a:avLst/>
            </a:prstGeom>
            <a:noFill/>
            <a:ln/>
          </p:spPr>
          <p:txBody>
            <a:bodyPr wrap="square" lIns="0" tIns="0" rIns="0" bIns="0" rtlCol="0" anchor="t"/>
            <a:lstStyle/>
            <a:p>
              <a:pPr algn="r" indent="0" marL="0">
                <a:buNone/>
              </a:pPr>
              <a:r>
                <a:rPr lang="en-US" sz="9600" u="none" dirty="0">
                  <a:solidFill>
                    <a:srgbClr val="FFFFFF"/>
                  </a:solidFill>
                  <a:latin typeface="Squada One" pitchFamily="34" charset="0"/>
                  <a:ea typeface="Squada One" pitchFamily="34" charset="-122"/>
                  <a:cs typeface="Squada One" pitchFamily="34" charset="-120"/>
                </a:rPr>
                <a:t>233 Coins</a:t>
              </a:r>
              <a:endParaRPr lang="en-US" sz="9600" dirty="0"/>
            </a:p>
          </p:txBody>
        </p:sp>
      </p:grpSp>
      <p:grpSp>
        <p:nvGrpSpPr>
          <p:cNvPr id="45230" name="Group"/>
          <p:cNvGrpSpPr/>
          <p:nvPr/>
        </p:nvGrpSpPr>
        <p:grpSpPr>
          <a:xfrm>
            <a:off x="2512695" y="3829050"/>
            <a:ext cx="5966460" cy="468630"/>
            <a:chOff x="2512695" y="3829050"/>
            <a:chExt cx="5966460" cy="468630"/>
          </a:xfrm>
        </p:grpSpPr>
        <p:sp>
          <p:nvSpPr>
            <p:cNvPr id="9" name="Text 4"/>
            <p:cNvSpPr/>
            <p:nvPr/>
          </p:nvSpPr>
          <p:spPr>
            <a:xfrm>
              <a:off x="2512695" y="3829050"/>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Treasure Found</a:t>
              </a:r>
              <a:endParaRPr lang="en-US" sz="2400" dirty="0"/>
            </a:p>
          </p:txBody>
        </p:sp>
      </p:grpSp>
      <p:grpSp>
        <p:nvGrpSpPr>
          <p:cNvPr id="57337" name="Group"/>
          <p:cNvGrpSpPr/>
          <p:nvPr/>
        </p:nvGrpSpPr>
        <p:grpSpPr>
          <a:xfrm>
            <a:off x="2652713" y="5419725"/>
            <a:ext cx="5686425" cy="1941195"/>
            <a:chOff x="2652713" y="5419725"/>
            <a:chExt cx="5686425" cy="1941195"/>
          </a:xfrm>
        </p:grpSpPr>
        <p:sp>
          <p:nvSpPr>
            <p:cNvPr id="10" name="Shape 5"/>
            <p:cNvSpPr/>
            <p:nvPr/>
          </p:nvSpPr>
          <p:spPr>
            <a:xfrm>
              <a:off x="2652713" y="5419725"/>
              <a:ext cx="5686425" cy="1743075"/>
            </a:xfrm>
            <a:prstGeom prst="rect">
              <a:avLst/>
            </a:prstGeom>
            <a:solidFill>
              <a:srgbClr val="025649"/>
            </a:solidFill>
            <a:ln/>
          </p:spPr>
        </p:sp>
        <p:sp>
          <p:nvSpPr>
            <p:cNvPr id="11" name="Text 6"/>
            <p:cNvSpPr/>
            <p:nvPr/>
          </p:nvSpPr>
          <p:spPr>
            <a:xfrm>
              <a:off x="2797493" y="5648325"/>
              <a:ext cx="4970145" cy="1712595"/>
            </a:xfrm>
            <a:prstGeom prst="rect">
              <a:avLst/>
            </a:prstGeom>
            <a:noFill/>
            <a:ln/>
          </p:spPr>
          <p:txBody>
            <a:bodyPr wrap="square" lIns="0" tIns="0" rIns="0" bIns="0" rtlCol="0" anchor="t"/>
            <a:lstStyle/>
            <a:p>
              <a:pPr algn="r" indent="0" marL="0">
                <a:buNone/>
              </a:pPr>
              <a:r>
                <a:rPr lang="en-US" sz="9600" u="none" dirty="0">
                  <a:solidFill>
                    <a:srgbClr val="FFFFFF"/>
                  </a:solidFill>
                  <a:latin typeface="Squada One" pitchFamily="34" charset="0"/>
                  <a:ea typeface="Squada One" pitchFamily="34" charset="-122"/>
                  <a:cs typeface="Squada One" pitchFamily="34" charset="-120"/>
                </a:rPr>
                <a:t>456 Hours</a:t>
              </a:r>
              <a:endParaRPr lang="en-US" sz="9600" dirty="0"/>
            </a:p>
          </p:txBody>
        </p:sp>
      </p:grpSp>
      <p:grpSp>
        <p:nvGrpSpPr>
          <p:cNvPr id="74872" name="Group"/>
          <p:cNvGrpSpPr/>
          <p:nvPr/>
        </p:nvGrpSpPr>
        <p:grpSpPr>
          <a:xfrm>
            <a:off x="2512695" y="7391400"/>
            <a:ext cx="5966460" cy="468630"/>
            <a:chOff x="2512695" y="7391400"/>
            <a:chExt cx="5966460" cy="468630"/>
          </a:xfrm>
        </p:grpSpPr>
        <p:sp>
          <p:nvSpPr>
            <p:cNvPr id="12" name="Text 7"/>
            <p:cNvSpPr/>
            <p:nvPr/>
          </p:nvSpPr>
          <p:spPr>
            <a:xfrm>
              <a:off x="2512695" y="7391400"/>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Duration of Spell Casting</a:t>
              </a:r>
              <a:endParaRPr lang="en-US" sz="2400" dirty="0"/>
            </a:p>
          </p:txBody>
        </p:sp>
      </p:grpSp>
      <p:grpSp>
        <p:nvGrpSpPr>
          <p:cNvPr id="86716" name="Group"/>
          <p:cNvGrpSpPr/>
          <p:nvPr/>
        </p:nvGrpSpPr>
        <p:grpSpPr>
          <a:xfrm>
            <a:off x="11510963" y="1857375"/>
            <a:ext cx="3209925" cy="1941195"/>
            <a:chOff x="11510963" y="1857375"/>
            <a:chExt cx="3209925" cy="1941195"/>
          </a:xfrm>
        </p:grpSpPr>
        <p:sp>
          <p:nvSpPr>
            <p:cNvPr id="13" name="Shape 8"/>
            <p:cNvSpPr/>
            <p:nvPr/>
          </p:nvSpPr>
          <p:spPr>
            <a:xfrm>
              <a:off x="11510963" y="1857375"/>
              <a:ext cx="3209925" cy="1743075"/>
            </a:xfrm>
            <a:prstGeom prst="rect">
              <a:avLst/>
            </a:prstGeom>
            <a:solidFill>
              <a:srgbClr val="025649"/>
            </a:solidFill>
            <a:ln/>
          </p:spPr>
        </p:sp>
        <p:sp>
          <p:nvSpPr>
            <p:cNvPr id="14" name="Text 9"/>
            <p:cNvSpPr/>
            <p:nvPr/>
          </p:nvSpPr>
          <p:spPr>
            <a:xfrm>
              <a:off x="11655743" y="2085975"/>
              <a:ext cx="2493645" cy="1712595"/>
            </a:xfrm>
            <a:prstGeom prst="rect">
              <a:avLst/>
            </a:prstGeom>
            <a:noFill/>
            <a:ln/>
          </p:spPr>
          <p:txBody>
            <a:bodyPr wrap="square" lIns="0" tIns="0" rIns="0" bIns="0" rtlCol="0" anchor="t"/>
            <a:lstStyle/>
            <a:p>
              <a:pPr algn="r" indent="0" marL="0">
                <a:buNone/>
              </a:pPr>
              <a:r>
                <a:rPr lang="en-US" sz="9600" u="none" dirty="0">
                  <a:solidFill>
                    <a:srgbClr val="FFFFFF"/>
                  </a:solidFill>
                  <a:latin typeface="Squada One" pitchFamily="34" charset="0"/>
                  <a:ea typeface="Squada One" pitchFamily="34" charset="-122"/>
                  <a:cs typeface="Squada One" pitchFamily="34" charset="-120"/>
                </a:rPr>
                <a:t>85%</a:t>
              </a:r>
              <a:endParaRPr lang="en-US" sz="9600" dirty="0"/>
            </a:p>
          </p:txBody>
        </p:sp>
      </p:grpSp>
      <p:grpSp>
        <p:nvGrpSpPr>
          <p:cNvPr id="20436" name="Group"/>
          <p:cNvGrpSpPr/>
          <p:nvPr/>
        </p:nvGrpSpPr>
        <p:grpSpPr>
          <a:xfrm>
            <a:off x="10132695" y="3829050"/>
            <a:ext cx="5966460" cy="468630"/>
            <a:chOff x="10132695" y="3829050"/>
            <a:chExt cx="5966460" cy="468630"/>
          </a:xfrm>
        </p:grpSpPr>
        <p:sp>
          <p:nvSpPr>
            <p:cNvPr id="15" name="Text 10"/>
            <p:cNvSpPr/>
            <p:nvPr/>
          </p:nvSpPr>
          <p:spPr>
            <a:xfrm>
              <a:off x="10132695" y="3829050"/>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Wished Granted</a:t>
              </a:r>
              <a:endParaRPr lang="en-US" sz="2400" dirty="0"/>
            </a:p>
          </p:txBody>
        </p:sp>
      </p:grpSp>
      <p:grpSp>
        <p:nvGrpSpPr>
          <p:cNvPr id="88233" name="Group"/>
          <p:cNvGrpSpPr/>
          <p:nvPr/>
        </p:nvGrpSpPr>
        <p:grpSpPr>
          <a:xfrm>
            <a:off x="10901363" y="5419725"/>
            <a:ext cx="4429125" cy="1941195"/>
            <a:chOff x="10901363" y="5419725"/>
            <a:chExt cx="4429125" cy="1941195"/>
          </a:xfrm>
        </p:grpSpPr>
        <p:sp>
          <p:nvSpPr>
            <p:cNvPr id="16" name="Shape 11"/>
            <p:cNvSpPr/>
            <p:nvPr/>
          </p:nvSpPr>
          <p:spPr>
            <a:xfrm>
              <a:off x="10901363" y="5419725"/>
              <a:ext cx="4429125" cy="1743075"/>
            </a:xfrm>
            <a:prstGeom prst="rect">
              <a:avLst/>
            </a:prstGeom>
            <a:solidFill>
              <a:srgbClr val="025649"/>
            </a:solidFill>
            <a:ln/>
          </p:spPr>
        </p:sp>
        <p:sp>
          <p:nvSpPr>
            <p:cNvPr id="17" name="Text 12"/>
            <p:cNvSpPr/>
            <p:nvPr/>
          </p:nvSpPr>
          <p:spPr>
            <a:xfrm>
              <a:off x="11046143" y="5648325"/>
              <a:ext cx="3712845" cy="1712595"/>
            </a:xfrm>
            <a:prstGeom prst="rect">
              <a:avLst/>
            </a:prstGeom>
            <a:noFill/>
            <a:ln/>
          </p:spPr>
          <p:txBody>
            <a:bodyPr wrap="square" lIns="0" tIns="0" rIns="0" bIns="0" rtlCol="0" anchor="t"/>
            <a:lstStyle/>
            <a:p>
              <a:pPr algn="r" indent="0" marL="0">
                <a:buNone/>
              </a:pPr>
              <a:r>
                <a:rPr lang="en-US" sz="9600" u="none" dirty="0">
                  <a:solidFill>
                    <a:srgbClr val="FFFFFF"/>
                  </a:solidFill>
                  <a:latin typeface="Squada One" pitchFamily="34" charset="0"/>
                  <a:ea typeface="Squada One" pitchFamily="34" charset="-122"/>
                  <a:cs typeface="Squada One" pitchFamily="34" charset="-120"/>
                </a:rPr>
                <a:t>674 Km</a:t>
              </a:r>
              <a:endParaRPr lang="en-US" sz="9600" dirty="0"/>
            </a:p>
          </p:txBody>
        </p:sp>
      </p:grpSp>
      <p:grpSp>
        <p:nvGrpSpPr>
          <p:cNvPr id="71048" name="Group"/>
          <p:cNvGrpSpPr/>
          <p:nvPr/>
        </p:nvGrpSpPr>
        <p:grpSpPr>
          <a:xfrm>
            <a:off x="10132695" y="7391400"/>
            <a:ext cx="5966460" cy="468630"/>
            <a:chOff x="10132695" y="7391400"/>
            <a:chExt cx="5966460" cy="468630"/>
          </a:xfrm>
        </p:grpSpPr>
        <p:sp>
          <p:nvSpPr>
            <p:cNvPr id="18" name="Text 13"/>
            <p:cNvSpPr/>
            <p:nvPr/>
          </p:nvSpPr>
          <p:spPr>
            <a:xfrm>
              <a:off x="10132695" y="7391400"/>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38100"/>
            <a:ext cx="18288000" cy="10287000"/>
          </a:xfrm>
          <a:prstGeom prst="rect">
            <a:avLst/>
          </a:prstGeom>
          <a:solidFill>
            <a:srgbClr val="DDE383"/>
          </a:solidFill>
          <a:ln/>
        </p:spPr>
      </p:sp>
      <p:pic>
        <p:nvPicPr>
          <p:cNvPr id="3" name="Image 0" descr="preencoded.png">    </p:cNvPr>
          <p:cNvPicPr>
            <a:picLocks noChangeAspect="1"/>
          </p:cNvPicPr>
          <p:nvPr/>
        </p:nvPicPr>
        <p:blipFill>
          <a:blip r:embed="rId1"/>
          <a:stretch>
            <a:fillRect/>
          </a:stretch>
        </p:blipFill>
        <p:spPr>
          <a:xfrm>
            <a:off x="8010525" y="-2752725"/>
            <a:ext cx="12696825" cy="12334875"/>
          </a:xfrm>
          <a:prstGeom prst="rect">
            <a:avLst/>
          </a:prstGeom>
        </p:spPr>
      </p:pic>
      <p:pic>
        <p:nvPicPr>
          <p:cNvPr id="4" name="Image 1" descr="preencoded.png">    </p:cNvPr>
          <p:cNvPicPr>
            <a:picLocks noChangeAspect="1"/>
          </p:cNvPicPr>
          <p:nvPr/>
        </p:nvPicPr>
        <p:blipFill>
          <a:blip r:embed="rId2"/>
          <a:stretch>
            <a:fillRect/>
          </a:stretch>
        </p:blipFill>
        <p:spPr>
          <a:xfrm>
            <a:off x="-8124825" y="3762375"/>
            <a:ext cx="12696825" cy="12334875"/>
          </a:xfrm>
          <a:prstGeom prst="rect">
            <a:avLst/>
          </a:prstGeom>
        </p:spPr>
      </p:pic>
      <p:grpSp>
        <p:nvGrpSpPr>
          <p:cNvPr id="23508"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66902" name="Group"/>
          <p:cNvGrpSpPr/>
          <p:nvPr/>
        </p:nvGrpSpPr>
        <p:grpSpPr>
          <a:xfrm>
            <a:off x="6929438" y="857250"/>
            <a:ext cx="4429125" cy="1304925"/>
            <a:chOff x="6929438" y="857250"/>
            <a:chExt cx="4429125" cy="1304925"/>
          </a:xfrm>
        </p:grpSpPr>
        <p:sp>
          <p:nvSpPr>
            <p:cNvPr id="7" name="Shape 2"/>
            <p:cNvSpPr/>
            <p:nvPr/>
          </p:nvSpPr>
          <p:spPr>
            <a:xfrm>
              <a:off x="6929438" y="857250"/>
              <a:ext cx="4429125" cy="1266825"/>
            </a:xfrm>
            <a:prstGeom prst="rect">
              <a:avLst/>
            </a:prstGeom>
            <a:solidFill>
              <a:srgbClr val="025649"/>
            </a:solidFill>
            <a:ln/>
          </p:spPr>
        </p:sp>
        <p:sp>
          <p:nvSpPr>
            <p:cNvPr id="8" name="Text 3"/>
            <p:cNvSpPr/>
            <p:nvPr/>
          </p:nvSpPr>
          <p:spPr>
            <a:xfrm>
              <a:off x="7500938" y="1085850"/>
              <a:ext cx="3552825"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Some Graph</a:t>
              </a:r>
              <a:endParaRPr lang="en-US" sz="6000" dirty="0"/>
            </a:p>
          </p:txBody>
        </p:sp>
      </p:grpSp>
      <p:grpSp>
        <p:nvGrpSpPr>
          <p:cNvPr id="80587" name="Group"/>
          <p:cNvGrpSpPr/>
          <p:nvPr/>
        </p:nvGrpSpPr>
        <p:grpSpPr>
          <a:xfrm>
            <a:off x="2038350" y="2824588"/>
            <a:ext cx="6709938" cy="4712871"/>
            <a:chOff x="2038350" y="2824588"/>
            <a:chExt cx="6709938" cy="4712871"/>
          </a:xfrm>
        </p:grpSpPr>
        <p:pic>
          <p:nvPicPr>
            <p:cNvPr id="9"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10"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11"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2"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3"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4"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5"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6"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7"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8"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9"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20"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21"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2"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3"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4"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5"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6"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7"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8"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9"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30"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31" name="Text 4"/>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668085"/>
                  </a:solidFill>
                  <a:latin typeface="Lato" pitchFamily="34" charset="0"/>
                  <a:ea typeface="Lato" pitchFamily="34" charset="-122"/>
                  <a:cs typeface="Lato" pitchFamily="34" charset="-120"/>
                </a:rPr>
                <a:t>0</a:t>
              </a:r>
              <a:endParaRPr lang="en-US" sz="1366" dirty="0"/>
            </a:p>
          </p:txBody>
        </p:sp>
        <p:sp>
          <p:nvSpPr>
            <p:cNvPr id="32" name="Text 5"/>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668085"/>
                  </a:solidFill>
                  <a:latin typeface="Lato" pitchFamily="34" charset="0"/>
                  <a:ea typeface="Lato" pitchFamily="34" charset="-122"/>
                  <a:cs typeface="Lato" pitchFamily="34" charset="-120"/>
                </a:rPr>
                <a:t>1</a:t>
              </a:r>
              <a:endParaRPr lang="en-US" sz="1639" dirty="0"/>
            </a:p>
          </p:txBody>
        </p:sp>
        <p:sp>
          <p:nvSpPr>
            <p:cNvPr id="33" name="Text 6"/>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668085"/>
                  </a:solidFill>
                  <a:latin typeface="Lato" pitchFamily="34" charset="0"/>
                  <a:ea typeface="Lato" pitchFamily="34" charset="-122"/>
                  <a:cs typeface="Lato" pitchFamily="34" charset="-120"/>
                </a:rPr>
                <a:t>2</a:t>
              </a:r>
              <a:endParaRPr lang="en-US" sz="1639" dirty="0"/>
            </a:p>
          </p:txBody>
        </p:sp>
        <p:sp>
          <p:nvSpPr>
            <p:cNvPr id="34" name="Text 7"/>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668085"/>
                  </a:solidFill>
                  <a:latin typeface="Lato" pitchFamily="34" charset="0"/>
                  <a:ea typeface="Lato" pitchFamily="34" charset="-122"/>
                  <a:cs typeface="Lato" pitchFamily="34" charset="-120"/>
                </a:rPr>
                <a:t>3</a:t>
              </a:r>
              <a:endParaRPr lang="en-US" sz="1639" dirty="0"/>
            </a:p>
          </p:txBody>
        </p:sp>
        <p:sp>
          <p:nvSpPr>
            <p:cNvPr id="35" name="Text 8"/>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668085"/>
                  </a:solidFill>
                  <a:latin typeface="Lato" pitchFamily="34" charset="0"/>
                  <a:ea typeface="Lato" pitchFamily="34" charset="-122"/>
                  <a:cs typeface="Lato" pitchFamily="34" charset="-120"/>
                </a:rPr>
                <a:t>4</a:t>
              </a:r>
              <a:endParaRPr lang="en-US" sz="1639" dirty="0"/>
            </a:p>
          </p:txBody>
        </p:sp>
        <p:sp>
          <p:nvSpPr>
            <p:cNvPr id="36" name="Text 9"/>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668085"/>
                  </a:solidFill>
                  <a:latin typeface="Lato" pitchFamily="34" charset="0"/>
                  <a:ea typeface="Lato" pitchFamily="34" charset="-122"/>
                  <a:cs typeface="Lato" pitchFamily="34" charset="-120"/>
                </a:rPr>
                <a:t>5</a:t>
              </a:r>
              <a:endParaRPr lang="en-US" sz="1639" dirty="0"/>
            </a:p>
          </p:txBody>
        </p:sp>
        <p:sp>
          <p:nvSpPr>
            <p:cNvPr id="37" name="Text 10"/>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668085"/>
                  </a:solidFill>
                  <a:latin typeface="Lato" pitchFamily="34" charset="0"/>
                  <a:ea typeface="Lato" pitchFamily="34" charset="-122"/>
                  <a:cs typeface="Lato" pitchFamily="34" charset="-120"/>
                </a:rPr>
                <a:t>6</a:t>
              </a:r>
              <a:endParaRPr lang="en-US" sz="1639" dirty="0"/>
            </a:p>
          </p:txBody>
        </p:sp>
        <p:sp>
          <p:nvSpPr>
            <p:cNvPr id="38" name="Text 11"/>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668085"/>
                  </a:solidFill>
                  <a:latin typeface="Lato" pitchFamily="34" charset="0"/>
                  <a:ea typeface="Lato" pitchFamily="34" charset="-122"/>
                  <a:cs typeface="Lato" pitchFamily="34" charset="-120"/>
                </a:rPr>
                <a:t>7</a:t>
              </a:r>
              <a:endParaRPr lang="en-US" sz="1639" dirty="0"/>
            </a:p>
          </p:txBody>
        </p:sp>
        <p:sp>
          <p:nvSpPr>
            <p:cNvPr id="39" name="Text 12"/>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668085"/>
                  </a:solidFill>
                  <a:latin typeface="Lato" pitchFamily="34" charset="0"/>
                  <a:ea typeface="Lato" pitchFamily="34" charset="-122"/>
                  <a:cs typeface="Lato" pitchFamily="34" charset="-120"/>
                </a:rPr>
                <a:t>8</a:t>
              </a:r>
              <a:endParaRPr lang="en-US" sz="1639" dirty="0"/>
            </a:p>
          </p:txBody>
        </p:sp>
        <p:sp>
          <p:nvSpPr>
            <p:cNvPr id="40" name="Text 13"/>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668085"/>
                  </a:solidFill>
                  <a:latin typeface="Lato" pitchFamily="34" charset="0"/>
                  <a:ea typeface="Lato" pitchFamily="34" charset="-122"/>
                  <a:cs typeface="Lato" pitchFamily="34" charset="-120"/>
                </a:rPr>
                <a:t>10</a:t>
              </a:r>
              <a:endParaRPr lang="en-US" sz="1366" dirty="0"/>
            </a:p>
          </p:txBody>
        </p:sp>
        <p:sp>
          <p:nvSpPr>
            <p:cNvPr id="41" name="Text 14"/>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668085"/>
                  </a:solidFill>
                  <a:latin typeface="Lato" pitchFamily="34" charset="0"/>
                  <a:ea typeface="Lato" pitchFamily="34" charset="-122"/>
                  <a:cs typeface="Lato" pitchFamily="34" charset="-120"/>
                </a:rPr>
                <a:t>20</a:t>
              </a:r>
              <a:endParaRPr lang="en-US" sz="1366" dirty="0"/>
            </a:p>
          </p:txBody>
        </p:sp>
        <p:sp>
          <p:nvSpPr>
            <p:cNvPr id="42" name="Text 15"/>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668085"/>
                  </a:solidFill>
                  <a:latin typeface="Lato" pitchFamily="34" charset="0"/>
                  <a:ea typeface="Lato" pitchFamily="34" charset="-122"/>
                  <a:cs typeface="Lato" pitchFamily="34" charset="-120"/>
                </a:rPr>
                <a:t>30</a:t>
              </a:r>
              <a:endParaRPr lang="en-US" sz="1366" dirty="0"/>
            </a:p>
          </p:txBody>
        </p:sp>
        <p:sp>
          <p:nvSpPr>
            <p:cNvPr id="43" name="Text 16"/>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668085"/>
                  </a:solidFill>
                  <a:latin typeface="Lato" pitchFamily="34" charset="0"/>
                  <a:ea typeface="Lato" pitchFamily="34" charset="-122"/>
                  <a:cs typeface="Lato" pitchFamily="34" charset="-120"/>
                </a:rPr>
                <a:t>40</a:t>
              </a:r>
              <a:endParaRPr lang="en-US" sz="1366" dirty="0"/>
            </a:p>
          </p:txBody>
        </p:sp>
        <p:sp>
          <p:nvSpPr>
            <p:cNvPr id="44" name="Text 17"/>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668085"/>
                  </a:solidFill>
                  <a:latin typeface="Lato" pitchFamily="34" charset="0"/>
                  <a:ea typeface="Lato" pitchFamily="34" charset="-122"/>
                  <a:cs typeface="Lato" pitchFamily="34" charset="-120"/>
                </a:rPr>
                <a:t>50</a:t>
              </a:r>
              <a:endParaRPr lang="en-US" sz="1366" dirty="0"/>
            </a:p>
          </p:txBody>
        </p:sp>
        <p:sp>
          <p:nvSpPr>
            <p:cNvPr id="45" name="Text 18"/>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668085"/>
                  </a:solidFill>
                  <a:latin typeface="Lato" pitchFamily="34" charset="0"/>
                  <a:ea typeface="Lato" pitchFamily="34" charset="-122"/>
                  <a:cs typeface="Lato" pitchFamily="34" charset="-120"/>
                </a:rPr>
                <a:t>60</a:t>
              </a:r>
              <a:endParaRPr lang="en-US" sz="1366" dirty="0"/>
            </a:p>
          </p:txBody>
        </p:sp>
        <p:sp>
          <p:nvSpPr>
            <p:cNvPr id="46" name="Text 19"/>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668085"/>
                  </a:solidFill>
                  <a:latin typeface="Lato" pitchFamily="34" charset="0"/>
                  <a:ea typeface="Lato" pitchFamily="34" charset="-122"/>
                  <a:cs typeface="Lato" pitchFamily="34" charset="-120"/>
                </a:rPr>
                <a:t>70</a:t>
              </a:r>
              <a:endParaRPr lang="en-US" sz="1366" dirty="0"/>
            </a:p>
          </p:txBody>
        </p:sp>
        <p:sp>
          <p:nvSpPr>
            <p:cNvPr id="47" name="Text 20"/>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668085"/>
                  </a:solidFill>
                  <a:latin typeface="Lato" pitchFamily="34" charset="0"/>
                  <a:ea typeface="Lato" pitchFamily="34" charset="-122"/>
                  <a:cs typeface="Lato" pitchFamily="34" charset="-120"/>
                </a:rPr>
                <a:t>80</a:t>
              </a:r>
              <a:endParaRPr lang="en-US" sz="1366" dirty="0"/>
            </a:p>
          </p:txBody>
        </p:sp>
        <p:sp>
          <p:nvSpPr>
            <p:cNvPr id="48" name="Text 21"/>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668085"/>
                  </a:solidFill>
                  <a:latin typeface="Lato" pitchFamily="34" charset="0"/>
                  <a:ea typeface="Lato" pitchFamily="34" charset="-122"/>
                  <a:cs typeface="Lato" pitchFamily="34" charset="-120"/>
                </a:rPr>
                <a:t>90</a:t>
              </a:r>
              <a:endParaRPr lang="en-US" sz="1366" dirty="0"/>
            </a:p>
          </p:txBody>
        </p:sp>
        <p:sp>
          <p:nvSpPr>
            <p:cNvPr id="49" name="Text 22"/>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668085"/>
                  </a:solidFill>
                  <a:latin typeface="Lato" pitchFamily="34" charset="0"/>
                  <a:ea typeface="Lato" pitchFamily="34" charset="-122"/>
                  <a:cs typeface="Lato" pitchFamily="34" charset="-120"/>
                </a:rPr>
                <a:t>100</a:t>
              </a:r>
              <a:endParaRPr lang="en-US" sz="1366" dirty="0"/>
            </a:p>
          </p:txBody>
        </p:sp>
      </p:grpSp>
      <p:grpSp>
        <p:nvGrpSpPr>
          <p:cNvPr id="95207" name="Group"/>
          <p:cNvGrpSpPr/>
          <p:nvPr/>
        </p:nvGrpSpPr>
        <p:grpSpPr>
          <a:xfrm>
            <a:off x="10801350" y="3143250"/>
            <a:ext cx="4181476" cy="4181456"/>
            <a:chOff x="10801350" y="3143250"/>
            <a:chExt cx="4181476" cy="4181456"/>
          </a:xfrm>
        </p:grpSpPr>
        <p:pic>
          <p:nvPicPr>
            <p:cNvPr id="50"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51"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2"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3" name="Text 23"/>
            <p:cNvSpPr/>
            <p:nvPr/>
          </p:nvSpPr>
          <p:spPr>
            <a:xfrm>
              <a:off x="12315825" y="4810125"/>
              <a:ext cx="1322070" cy="645795"/>
            </a:xfrm>
            <a:prstGeom prst="rect">
              <a:avLst/>
            </a:prstGeom>
            <a:noFill/>
            <a:ln/>
          </p:spPr>
          <p:txBody>
            <a:bodyPr wrap="square" lIns="0" tIns="0" rIns="0" bIns="0" rtlCol="0" anchor="t"/>
            <a:lstStyle/>
            <a:p>
              <a:pPr algn="l" indent="0" marL="0">
                <a:buNone/>
              </a:pPr>
              <a:r>
                <a:rPr lang="en-US" sz="3600" u="none" dirty="0">
                  <a:solidFill>
                    <a:srgbClr val="0E0E0E"/>
                  </a:solidFill>
                  <a:latin typeface="Squada One" pitchFamily="34" charset="0"/>
                  <a:ea typeface="Squada One" pitchFamily="34" charset="-122"/>
                  <a:cs typeface="Squada One" pitchFamily="34" charset="-120"/>
                </a:rPr>
                <a:t>34.574</a:t>
              </a:r>
              <a:endParaRPr lang="en-US" sz="3600" dirty="0"/>
            </a:p>
          </p:txBody>
        </p:sp>
        <p:sp>
          <p:nvSpPr>
            <p:cNvPr id="54" name="Text 24"/>
            <p:cNvSpPr/>
            <p:nvPr/>
          </p:nvSpPr>
          <p:spPr>
            <a:xfrm>
              <a:off x="12563475" y="5295900"/>
              <a:ext cx="77343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Total</a:t>
              </a:r>
              <a:endParaRPr lang="en-US" sz="2400" dirty="0"/>
            </a:p>
          </p:txBody>
        </p:sp>
      </p:grpSp>
      <p:grpSp>
        <p:nvGrpSpPr>
          <p:cNvPr id="87870" name="Group"/>
          <p:cNvGrpSpPr/>
          <p:nvPr/>
        </p:nvGrpSpPr>
        <p:grpSpPr>
          <a:xfrm>
            <a:off x="9898380" y="7886700"/>
            <a:ext cx="5996940" cy="1392555"/>
            <a:chOff x="9898380" y="7886700"/>
            <a:chExt cx="5996940" cy="1392555"/>
          </a:xfrm>
        </p:grpSpPr>
        <p:sp>
          <p:nvSpPr>
            <p:cNvPr id="55" name="Text 25"/>
            <p:cNvSpPr/>
            <p:nvPr/>
          </p:nvSpPr>
          <p:spPr>
            <a:xfrm>
              <a:off x="9898380" y="7886700"/>
              <a:ext cx="5996940" cy="645795"/>
            </a:xfrm>
            <a:prstGeom prst="rect">
              <a:avLst/>
            </a:prstGeom>
            <a:noFill/>
            <a:ln/>
          </p:spPr>
          <p:txBody>
            <a:bodyPr wrap="square" lIns="0" tIns="0" rIns="0" bIns="0" rtlCol="0" anchor="t"/>
            <a:lstStyle/>
            <a:p>
              <a:pPr algn="ctr" indent="0" marL="0">
                <a:buNone/>
              </a:pPr>
              <a:r>
                <a:rPr lang="en-US" sz="3600" u="none" dirty="0">
                  <a:solidFill>
                    <a:srgbClr val="0E0E0E"/>
                  </a:solidFill>
                  <a:latin typeface="Squada One" pitchFamily="34" charset="0"/>
                  <a:ea typeface="Squada One" pitchFamily="34" charset="-122"/>
                  <a:cs typeface="Squada One" pitchFamily="34" charset="-120"/>
                </a:rPr>
                <a:t>Treasure Found</a:t>
              </a:r>
              <a:endParaRPr lang="en-US" sz="3600" dirty="0"/>
            </a:p>
          </p:txBody>
        </p:sp>
        <p:sp>
          <p:nvSpPr>
            <p:cNvPr id="56" name="Text 26"/>
            <p:cNvSpPr/>
            <p:nvPr/>
          </p:nvSpPr>
          <p:spPr>
            <a:xfrm>
              <a:off x="9913620" y="8448675"/>
              <a:ext cx="59664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amount of treasure found per month</a:t>
              </a:r>
              <a:endParaRPr lang="en-US" sz="2400" dirty="0"/>
            </a:p>
          </p:txBody>
        </p:sp>
      </p:grpSp>
      <p:grpSp>
        <p:nvGrpSpPr>
          <p:cNvPr id="84226" name="Group"/>
          <p:cNvGrpSpPr/>
          <p:nvPr/>
        </p:nvGrpSpPr>
        <p:grpSpPr>
          <a:xfrm>
            <a:off x="2392680" y="7886700"/>
            <a:ext cx="5996940" cy="1392555"/>
            <a:chOff x="2392680" y="7886700"/>
            <a:chExt cx="5996940" cy="1392555"/>
          </a:xfrm>
        </p:grpSpPr>
        <p:sp>
          <p:nvSpPr>
            <p:cNvPr id="57" name="Text 27"/>
            <p:cNvSpPr/>
            <p:nvPr/>
          </p:nvSpPr>
          <p:spPr>
            <a:xfrm>
              <a:off x="2392680" y="7886700"/>
              <a:ext cx="5996940" cy="645795"/>
            </a:xfrm>
            <a:prstGeom prst="rect">
              <a:avLst/>
            </a:prstGeom>
            <a:noFill/>
            <a:ln/>
          </p:spPr>
          <p:txBody>
            <a:bodyPr wrap="square" lIns="0" tIns="0" rIns="0" bIns="0" rtlCol="0" anchor="t"/>
            <a:lstStyle/>
            <a:p>
              <a:pPr algn="ctr" indent="0" marL="0">
                <a:buNone/>
              </a:pPr>
              <a:r>
                <a:rPr lang="en-US" sz="3600" u="none" dirty="0">
                  <a:solidFill>
                    <a:srgbClr val="0E0E0E"/>
                  </a:solidFill>
                  <a:latin typeface="Squada One" pitchFamily="34" charset="0"/>
                  <a:ea typeface="Squada One" pitchFamily="34" charset="-122"/>
                  <a:cs typeface="Squada One" pitchFamily="34" charset="-120"/>
                </a:rPr>
                <a:t>Spellcasting Progress</a:t>
              </a:r>
              <a:endParaRPr lang="en-US" sz="3600" dirty="0"/>
            </a:p>
          </p:txBody>
        </p:sp>
        <p:sp>
          <p:nvSpPr>
            <p:cNvPr id="58" name="Text 28"/>
            <p:cNvSpPr/>
            <p:nvPr/>
          </p:nvSpPr>
          <p:spPr>
            <a:xfrm>
              <a:off x="2407920" y="8448675"/>
              <a:ext cx="59664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EFE7"/>
          </a:solidFill>
          <a:ln/>
        </p:spPr>
      </p:sp>
      <p:pic>
        <p:nvPicPr>
          <p:cNvPr id="3" name="Image 0" descr="preencoded.png">    </p:cNvPr>
          <p:cNvPicPr>
            <a:picLocks noChangeAspect="1"/>
          </p:cNvPicPr>
          <p:nvPr/>
        </p:nvPicPr>
        <p:blipFill>
          <a:blip r:embed="rId1"/>
          <a:stretch>
            <a:fillRect/>
          </a:stretch>
        </p:blipFill>
        <p:spPr>
          <a:xfrm>
            <a:off x="-8753475" y="-1362075"/>
            <a:ext cx="14439900" cy="14839950"/>
          </a:xfrm>
          <a:prstGeom prst="rect">
            <a:avLst/>
          </a:prstGeom>
        </p:spPr>
      </p:pic>
      <p:pic>
        <p:nvPicPr>
          <p:cNvPr id="4" name="Image 1" descr="preencoded.png">    </p:cNvPr>
          <p:cNvPicPr>
            <a:picLocks noChangeAspect="1"/>
          </p:cNvPicPr>
          <p:nvPr/>
        </p:nvPicPr>
        <p:blipFill>
          <a:blip r:embed="rId2"/>
          <a:stretch>
            <a:fillRect/>
          </a:stretch>
        </p:blipFill>
        <p:spPr>
          <a:xfrm>
            <a:off x="14611350" y="-1057275"/>
            <a:ext cx="14439900" cy="14839950"/>
          </a:xfrm>
          <a:prstGeom prst="rect">
            <a:avLst/>
          </a:prstGeom>
        </p:spPr>
      </p:pic>
      <p:grpSp>
        <p:nvGrpSpPr>
          <p:cNvPr id="17909"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77959" name="Group"/>
          <p:cNvGrpSpPr/>
          <p:nvPr/>
        </p:nvGrpSpPr>
        <p:grpSpPr>
          <a:xfrm>
            <a:off x="10086975" y="4314825"/>
            <a:ext cx="6644640" cy="1468755"/>
            <a:chOff x="10086975" y="4314825"/>
            <a:chExt cx="6644640" cy="1468755"/>
          </a:xfrm>
        </p:grpSpPr>
        <p:sp>
          <p:nvSpPr>
            <p:cNvPr id="7" name="Text 2"/>
            <p:cNvSpPr/>
            <p:nvPr/>
          </p:nvSpPr>
          <p:spPr>
            <a:xfrm>
              <a:off x="10086975" y="4314825"/>
              <a:ext cx="6644640" cy="645795"/>
            </a:xfrm>
            <a:prstGeom prst="rect">
              <a:avLst/>
            </a:prstGeom>
            <a:noFill/>
            <a:ln/>
          </p:spPr>
          <p:txBody>
            <a:bodyPr wrap="square" lIns="0" tIns="0" rIns="0" bIns="0" rtlCol="0" anchor="t"/>
            <a:lstStyle/>
            <a:p>
              <a:pPr algn="l" indent="0" marL="0">
                <a:buNone/>
              </a:pPr>
              <a:r>
                <a:rPr lang="en-US" sz="3600" u="none" dirty="0">
                  <a:solidFill>
                    <a:srgbClr val="0E0E0E"/>
                  </a:solidFill>
                  <a:latin typeface="Squada One" pitchFamily="34" charset="0"/>
                  <a:ea typeface="Squada One" pitchFamily="34" charset="-122"/>
                  <a:cs typeface="Squada One" pitchFamily="34" charset="-120"/>
                </a:rPr>
                <a:t>A web application</a:t>
              </a:r>
              <a:endParaRPr lang="en-US" sz="3600" dirty="0"/>
            </a:p>
          </p:txBody>
        </p:sp>
        <p:sp>
          <p:nvSpPr>
            <p:cNvPr id="8" name="Text 3"/>
            <p:cNvSpPr/>
            <p:nvPr/>
          </p:nvSpPr>
          <p:spPr>
            <a:xfrm>
              <a:off x="10086975" y="4953000"/>
              <a:ext cx="6614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web application designed for discovering the world of fantasy</a:t>
              </a:r>
              <a:endParaRPr lang="en-US" sz="2400" dirty="0"/>
            </a:p>
          </p:txBody>
        </p:sp>
      </p:grpSp>
      <p:pic>
        <p:nvPicPr>
          <p:cNvPr id="9" name="Image 3" descr="preencoded.png">    </p:cNvPr>
          <p:cNvPicPr>
            <a:picLocks noChangeAspect="1"/>
          </p:cNvPicPr>
          <p:nvPr/>
        </p:nvPicPr>
        <p:blipFill>
          <a:blip r:embed="rId4"/>
          <a:stretch>
            <a:fillRect/>
          </a:stretch>
        </p:blipFill>
        <p:spPr>
          <a:xfrm>
            <a:off x="190500" y="2438400"/>
            <a:ext cx="10325100" cy="6124575"/>
          </a:xfrm>
          <a:prstGeom prst="rect">
            <a:avLst/>
          </a:prstGeom>
        </p:spPr>
      </p:pic>
      <p:pic>
        <p:nvPicPr>
          <p:cNvPr id="10" name="Image 4" descr="preencoded.png">    </p:cNvPr>
          <p:cNvPicPr>
            <a:picLocks noChangeAspect="1"/>
          </p:cNvPicPr>
          <p:nvPr/>
        </p:nvPicPr>
        <p:blipFill>
          <a:blip r:embed="rId5"/>
          <a:stretch>
            <a:fillRect/>
          </a:stretch>
        </p:blipFill>
        <p:spPr>
          <a:xfrm>
            <a:off x="1638300" y="2695575"/>
            <a:ext cx="7419975" cy="4867275"/>
          </a:xfrm>
          <a:prstGeom prst="rect">
            <a:avLst/>
          </a:prstGeom>
        </p:spPr>
      </p:pic>
      <p:grpSp>
        <p:nvGrpSpPr>
          <p:cNvPr id="96919" name="Group"/>
          <p:cNvGrpSpPr/>
          <p:nvPr/>
        </p:nvGrpSpPr>
        <p:grpSpPr>
          <a:xfrm>
            <a:off x="5900738" y="914400"/>
            <a:ext cx="6486525" cy="1304925"/>
            <a:chOff x="5900738" y="914400"/>
            <a:chExt cx="6486525" cy="1304925"/>
          </a:xfrm>
        </p:grpSpPr>
        <p:sp>
          <p:nvSpPr>
            <p:cNvPr id="11" name="Shape 4"/>
            <p:cNvSpPr/>
            <p:nvPr/>
          </p:nvSpPr>
          <p:spPr>
            <a:xfrm>
              <a:off x="5900738" y="914400"/>
              <a:ext cx="6486525" cy="1266825"/>
            </a:xfrm>
            <a:prstGeom prst="rect">
              <a:avLst/>
            </a:prstGeom>
            <a:solidFill>
              <a:srgbClr val="025649"/>
            </a:solidFill>
            <a:ln/>
          </p:spPr>
        </p:sp>
        <p:sp>
          <p:nvSpPr>
            <p:cNvPr id="12" name="Text 5"/>
            <p:cNvSpPr/>
            <p:nvPr/>
          </p:nvSpPr>
          <p:spPr>
            <a:xfrm>
              <a:off x="6472238" y="1143000"/>
              <a:ext cx="5610225"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Portal to Adventure</a:t>
              </a:r>
              <a:endParaRPr lang="en-US" sz="6000" dirty="0"/>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C5FD"/>
          </a:solidFill>
          <a:ln/>
        </p:spPr>
      </p:sp>
      <p:pic>
        <p:nvPicPr>
          <p:cNvPr id="3" name="Image 0" descr="preencoded.png">    </p:cNvPr>
          <p:cNvPicPr>
            <a:picLocks noChangeAspect="1"/>
          </p:cNvPicPr>
          <p:nvPr/>
        </p:nvPicPr>
        <p:blipFill>
          <a:blip r:embed="rId1"/>
          <a:stretch>
            <a:fillRect/>
          </a:stretch>
        </p:blipFill>
        <p:spPr>
          <a:xfrm>
            <a:off x="-4010025" y="-3048000"/>
            <a:ext cx="10248900" cy="9686926"/>
          </a:xfrm>
          <a:prstGeom prst="rect">
            <a:avLst/>
          </a:prstGeom>
        </p:spPr>
      </p:pic>
      <p:pic>
        <p:nvPicPr>
          <p:cNvPr id="4" name="Image 1" descr="preencoded.png">    </p:cNvPr>
          <p:cNvPicPr>
            <a:picLocks noChangeAspect="1"/>
          </p:cNvPicPr>
          <p:nvPr/>
        </p:nvPicPr>
        <p:blipFill>
          <a:blip r:embed="rId2"/>
          <a:stretch>
            <a:fillRect/>
          </a:stretch>
        </p:blipFill>
        <p:spPr>
          <a:xfrm rot="3575066">
            <a:off x="9050622" y="5205176"/>
            <a:ext cx="14468476" cy="13677900"/>
          </a:xfrm>
          <a:prstGeom prst="rect">
            <a:avLst/>
          </a:prstGeom>
        </p:spPr>
      </p:pic>
      <p:grpSp>
        <p:nvGrpSpPr>
          <p:cNvPr id="61531"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55654" name="Group"/>
          <p:cNvGrpSpPr/>
          <p:nvPr/>
        </p:nvGrpSpPr>
        <p:grpSpPr>
          <a:xfrm>
            <a:off x="2209800" y="3495675"/>
            <a:ext cx="6644640" cy="1468755"/>
            <a:chOff x="2209800" y="3495675"/>
            <a:chExt cx="6644640" cy="1468755"/>
          </a:xfrm>
        </p:grpSpPr>
        <p:sp>
          <p:nvSpPr>
            <p:cNvPr id="7" name="Text 2"/>
            <p:cNvSpPr/>
            <p:nvPr/>
          </p:nvSpPr>
          <p:spPr>
            <a:xfrm>
              <a:off x="2209800" y="3495675"/>
              <a:ext cx="6644640" cy="645795"/>
            </a:xfrm>
            <a:prstGeom prst="rect">
              <a:avLst/>
            </a:prstGeom>
            <a:noFill/>
            <a:ln/>
          </p:spPr>
          <p:txBody>
            <a:bodyPr wrap="square" lIns="0" tIns="0" rIns="0" bIns="0" rtlCol="0" anchor="t"/>
            <a:lstStyle/>
            <a:p>
              <a:pPr algn="l" indent="0" marL="0">
                <a:buNone/>
              </a:pPr>
              <a:r>
                <a:rPr lang="en-US" sz="3600" u="none" dirty="0">
                  <a:solidFill>
                    <a:srgbClr val="0E0E0E"/>
                  </a:solidFill>
                  <a:latin typeface="Squada One" pitchFamily="34" charset="0"/>
                  <a:ea typeface="Squada One" pitchFamily="34" charset="-122"/>
                  <a:cs typeface="Squada One" pitchFamily="34" charset="-120"/>
                </a:rPr>
                <a:t>An mobile app</a:t>
              </a:r>
              <a:endParaRPr lang="en-US" sz="3600" dirty="0"/>
            </a:p>
          </p:txBody>
        </p:sp>
        <p:sp>
          <p:nvSpPr>
            <p:cNvPr id="8" name="Text 3"/>
            <p:cNvSpPr/>
            <p:nvPr/>
          </p:nvSpPr>
          <p:spPr>
            <a:xfrm>
              <a:off x="2209800" y="4133850"/>
              <a:ext cx="6614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An app designed for exploring and experiencing the enchanting realm of fantasy</a:t>
              </a:r>
              <a:endParaRPr lang="en-US" sz="2400" dirty="0"/>
            </a:p>
          </p:txBody>
        </p:sp>
      </p:grpSp>
      <p:sp>
        <p:nvSpPr>
          <p:cNvPr id="9" name="Text 4"/>
          <p:cNvSpPr/>
          <p:nvPr/>
        </p:nvSpPr>
        <p:spPr>
          <a:xfrm>
            <a:off x="2209800" y="5743575"/>
            <a:ext cx="6776085" cy="25260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Live your fantasy dreams</a:t>
            </a:r>
            <a:endParaRPr lang="en-US" sz="2400" dirty="0"/>
          </a:p>
        </p:txBody>
      </p:sp>
      <p:grpSp>
        <p:nvGrpSpPr>
          <p:cNvPr id="11658" name="Group"/>
          <p:cNvGrpSpPr/>
          <p:nvPr/>
        </p:nvGrpSpPr>
        <p:grpSpPr>
          <a:xfrm>
            <a:off x="2171700" y="1390650"/>
            <a:ext cx="7086600" cy="1304925"/>
            <a:chOff x="2171700" y="1390650"/>
            <a:chExt cx="7086600" cy="1304925"/>
          </a:xfrm>
        </p:grpSpPr>
        <p:sp>
          <p:nvSpPr>
            <p:cNvPr id="10" name="Shape 5"/>
            <p:cNvSpPr/>
            <p:nvPr/>
          </p:nvSpPr>
          <p:spPr>
            <a:xfrm>
              <a:off x="2171700" y="1390650"/>
              <a:ext cx="7086600" cy="1266825"/>
            </a:xfrm>
            <a:prstGeom prst="rect">
              <a:avLst/>
            </a:prstGeom>
            <a:solidFill>
              <a:srgbClr val="025649"/>
            </a:solidFill>
            <a:ln/>
          </p:spPr>
        </p:sp>
        <p:sp>
          <p:nvSpPr>
            <p:cNvPr id="11" name="Text 6"/>
            <p:cNvSpPr/>
            <p:nvPr/>
          </p:nvSpPr>
          <p:spPr>
            <a:xfrm>
              <a:off x="2743200" y="1619250"/>
              <a:ext cx="6210300"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The Future of Fantasy</a:t>
              </a:r>
              <a:endParaRPr lang="en-US" sz="6000" dirty="0"/>
            </a:p>
          </p:txBody>
        </p:sp>
      </p:grpSp>
      <p:pic>
        <p:nvPicPr>
          <p:cNvPr id="12" name="Image 3" descr="preencoded.png">    </p:cNvPr>
          <p:cNvPicPr>
            <a:picLocks noChangeAspect="1"/>
          </p:cNvPicPr>
          <p:nvPr/>
        </p:nvPicPr>
        <p:blipFill>
          <a:blip r:embed="rId4"/>
          <a:stretch>
            <a:fillRect/>
          </a:stretch>
        </p:blipFill>
        <p:spPr>
          <a:xfrm>
            <a:off x="11591925" y="771525"/>
            <a:ext cx="4105275" cy="8886825"/>
          </a:xfrm>
          <a:prstGeom prst="rect">
            <a:avLst/>
          </a:prstGeom>
        </p:spPr>
      </p:pic>
      <p:pic>
        <p:nvPicPr>
          <p:cNvPr id="13" name="Image 4" descr="preencoded.png">    </p:cNvPr>
          <p:cNvPicPr>
            <a:picLocks noChangeAspect="1"/>
          </p:cNvPicPr>
          <p:nvPr/>
        </p:nvPicPr>
        <p:blipFill>
          <a:blip r:embed="rId5"/>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38100"/>
            <a:ext cx="18288000" cy="10287000"/>
          </a:xfrm>
          <a:prstGeom prst="rect">
            <a:avLst/>
          </a:prstGeom>
          <a:solidFill>
            <a:srgbClr val="DDE383"/>
          </a:solidFill>
          <a:ln/>
        </p:spPr>
      </p:sp>
      <p:pic>
        <p:nvPicPr>
          <p:cNvPr id="3" name="Image 0" descr="preencoded.png">    </p:cNvPr>
          <p:cNvPicPr>
            <a:picLocks noChangeAspect="1"/>
          </p:cNvPicPr>
          <p:nvPr/>
        </p:nvPicPr>
        <p:blipFill>
          <a:blip r:embed="rId1"/>
          <a:stretch>
            <a:fillRect/>
          </a:stretch>
        </p:blipFill>
        <p:spPr>
          <a:xfrm>
            <a:off x="8010525" y="-2752725"/>
            <a:ext cx="12696825" cy="12334875"/>
          </a:xfrm>
          <a:prstGeom prst="rect">
            <a:avLst/>
          </a:prstGeom>
        </p:spPr>
      </p:pic>
      <p:pic>
        <p:nvPicPr>
          <p:cNvPr id="4" name="Image 1" descr="preencoded.png">    </p:cNvPr>
          <p:cNvPicPr>
            <a:picLocks noChangeAspect="1"/>
          </p:cNvPicPr>
          <p:nvPr/>
        </p:nvPicPr>
        <p:blipFill>
          <a:blip r:embed="rId2"/>
          <a:stretch>
            <a:fillRect/>
          </a:stretch>
        </p:blipFill>
        <p:spPr>
          <a:xfrm>
            <a:off x="-8124825" y="3762375"/>
            <a:ext cx="12696825" cy="12334875"/>
          </a:xfrm>
          <a:prstGeom prst="rect">
            <a:avLst/>
          </a:prstGeom>
        </p:spPr>
      </p:pic>
      <p:grpSp>
        <p:nvGrpSpPr>
          <p:cNvPr id="38311"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55029" name="Group"/>
          <p:cNvGrpSpPr/>
          <p:nvPr/>
        </p:nvGrpSpPr>
        <p:grpSpPr>
          <a:xfrm>
            <a:off x="657225" y="6276975"/>
            <a:ext cx="4377690" cy="1468755"/>
            <a:chOff x="657225" y="6276975"/>
            <a:chExt cx="4377690" cy="1468755"/>
          </a:xfrm>
        </p:grpSpPr>
        <p:sp>
          <p:nvSpPr>
            <p:cNvPr id="7" name="Text 2"/>
            <p:cNvSpPr/>
            <p:nvPr/>
          </p:nvSpPr>
          <p:spPr>
            <a:xfrm>
              <a:off x="657225" y="6276975"/>
              <a:ext cx="4377690" cy="645795"/>
            </a:xfrm>
            <a:prstGeom prst="rect">
              <a:avLst/>
            </a:prstGeom>
            <a:noFill/>
            <a:ln/>
          </p:spPr>
          <p:txBody>
            <a:bodyPr wrap="square" lIns="0" tIns="0" rIns="0" bIns="0" rtlCol="0" anchor="t"/>
            <a:lstStyle/>
            <a:p>
              <a:pPr algn="l" indent="0" marL="0">
                <a:buNone/>
              </a:pPr>
              <a:r>
                <a:rPr lang="en-US" sz="3600" u="none" dirty="0">
                  <a:solidFill>
                    <a:srgbClr val="0E0E0E"/>
                  </a:solidFill>
                  <a:latin typeface="Squada One" pitchFamily="34" charset="0"/>
                  <a:ea typeface="Squada One" pitchFamily="34" charset="-122"/>
                  <a:cs typeface="Squada One" pitchFamily="34" charset="-120"/>
                </a:rPr>
                <a:t>A web application</a:t>
              </a:r>
              <a:endParaRPr lang="en-US" sz="3600" dirty="0"/>
            </a:p>
          </p:txBody>
        </p:sp>
        <p:sp>
          <p:nvSpPr>
            <p:cNvPr id="8" name="Text 3"/>
            <p:cNvSpPr/>
            <p:nvPr/>
          </p:nvSpPr>
          <p:spPr>
            <a:xfrm>
              <a:off x="657225" y="6915150"/>
              <a:ext cx="43472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web application designed for discovering the world of fantasy</a:t>
              </a:r>
              <a:endParaRPr lang="en-US" sz="2400" dirty="0"/>
            </a:p>
          </p:txBody>
        </p:sp>
      </p:grpSp>
      <p:grpSp>
        <p:nvGrpSpPr>
          <p:cNvPr id="93834" name="Group"/>
          <p:cNvGrpSpPr/>
          <p:nvPr/>
        </p:nvGrpSpPr>
        <p:grpSpPr>
          <a:xfrm>
            <a:off x="619125" y="923925"/>
            <a:ext cx="4819650" cy="3733800"/>
            <a:chOff x="619125" y="923925"/>
            <a:chExt cx="4819650" cy="3733800"/>
          </a:xfrm>
        </p:grpSpPr>
        <p:sp>
          <p:nvSpPr>
            <p:cNvPr id="9" name="Shape 4"/>
            <p:cNvSpPr/>
            <p:nvPr/>
          </p:nvSpPr>
          <p:spPr>
            <a:xfrm>
              <a:off x="619125" y="923925"/>
              <a:ext cx="4819650" cy="3695700"/>
            </a:xfrm>
            <a:prstGeom prst="rect">
              <a:avLst/>
            </a:prstGeom>
            <a:solidFill>
              <a:srgbClr val="025649"/>
            </a:solidFill>
            <a:ln/>
          </p:spPr>
        </p:sp>
        <p:sp>
          <p:nvSpPr>
            <p:cNvPr id="10" name="Text 5"/>
            <p:cNvSpPr/>
            <p:nvPr/>
          </p:nvSpPr>
          <p:spPr>
            <a:xfrm>
              <a:off x="1190625" y="1152525"/>
              <a:ext cx="3943350" cy="3505200"/>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A Gateway to</a:t>
              </a:r>
              <a:endParaRPr lang="en-US" sz="6000" dirty="0"/>
            </a:p>
            <a:p>
              <a:pPr algn="l" indent="0" marL="0">
                <a:buNone/>
              </a:pPr>
              <a:r>
                <a:rPr lang="en-US" sz="6000" u="none" dirty="0">
                  <a:solidFill>
                    <a:srgbClr val="FFFFFF"/>
                  </a:solidFill>
                  <a:latin typeface="Squada One" pitchFamily="34" charset="0"/>
                  <a:ea typeface="Squada One" pitchFamily="34" charset="-122"/>
                  <a:cs typeface="Squada One" pitchFamily="34" charset="-120"/>
                </a:rPr>
                <a:t>a World of </a:t>
              </a:r>
              <a:endParaRPr lang="en-US" sz="6000" dirty="0"/>
            </a:p>
            <a:p>
              <a:pPr algn="l" indent="0" marL="0">
                <a:buNone/>
              </a:pPr>
              <a:r>
                <a:rPr lang="en-US" sz="6000" u="none" dirty="0">
                  <a:solidFill>
                    <a:srgbClr val="FFFFFF"/>
                  </a:solidFill>
                  <a:latin typeface="Squada One" pitchFamily="34" charset="0"/>
                  <a:ea typeface="Squada One" pitchFamily="34" charset="-122"/>
                  <a:cs typeface="Squada One" pitchFamily="34" charset="-120"/>
                </a:rPr>
                <a:t>Fantasy and </a:t>
              </a:r>
              <a:endParaRPr lang="en-US" sz="6000" dirty="0"/>
            </a:p>
            <a:p>
              <a:pPr algn="l" indent="0" marL="0">
                <a:buNone/>
              </a:pPr>
              <a:r>
                <a:rPr lang="en-US" sz="6000" u="none" dirty="0">
                  <a:solidFill>
                    <a:srgbClr val="FFFFFF"/>
                  </a:solidFill>
                  <a:latin typeface="Squada One" pitchFamily="34" charset="0"/>
                  <a:ea typeface="Squada One" pitchFamily="34" charset="-122"/>
                  <a:cs typeface="Squada One" pitchFamily="34" charset="-120"/>
                </a:rPr>
                <a:t>Wonder</a:t>
              </a:r>
              <a:endParaRPr lang="en-US" sz="6000" dirty="0"/>
            </a:p>
          </p:txBody>
        </p:sp>
      </p:grpSp>
      <p:sp>
        <p:nvSpPr>
          <p:cNvPr id="11" name="Text 6"/>
          <p:cNvSpPr/>
          <p:nvPr/>
        </p:nvSpPr>
        <p:spPr>
          <a:xfrm>
            <a:off x="13592175" y="3533775"/>
            <a:ext cx="3994785" cy="41833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Uncover hidden treasures and secret treasures</a:t>
            </a:r>
            <a:endParaRPr lang="en-US" sz="2400" dirty="0"/>
          </a:p>
        </p:txBody>
      </p:sp>
      <p:grpSp>
        <p:nvGrpSpPr>
          <p:cNvPr id="97181" name="Group"/>
          <p:cNvGrpSpPr/>
          <p:nvPr/>
        </p:nvGrpSpPr>
        <p:grpSpPr>
          <a:xfrm>
            <a:off x="6610350" y="561975"/>
            <a:ext cx="6429375" cy="9248775"/>
            <a:chOff x="6610350" y="561975"/>
            <a:chExt cx="6429375" cy="9248775"/>
          </a:xfrm>
        </p:grpSpPr>
        <p:pic>
          <p:nvPicPr>
            <p:cNvPr id="12" name="Image 3" descr="preencoded.png">    </p:cNvPr>
            <p:cNvPicPr>
              <a:picLocks noChangeAspect="1"/>
            </p:cNvPicPr>
            <p:nvPr/>
          </p:nvPicPr>
          <p:blipFill>
            <a:blip r:embed="rId4"/>
            <a:stretch>
              <a:fillRect/>
            </a:stretch>
          </p:blipFill>
          <p:spPr>
            <a:xfrm>
              <a:off x="6610350" y="561975"/>
              <a:ext cx="6429375" cy="9248775"/>
            </a:xfrm>
            <a:prstGeom prst="rect">
              <a:avLst/>
            </a:prstGeom>
          </p:spPr>
        </p:pic>
        <p:pic>
          <p:nvPicPr>
            <p:cNvPr id="13" name="Image 4" descr="preencoded.png">    </p:cNvPr>
            <p:cNvPicPr>
              <a:picLocks noChangeAspect="1"/>
            </p:cNvPicPr>
            <p:nvPr/>
          </p:nvPicPr>
          <p:blipFill>
            <a:blip r:embed="rId5"/>
            <a:stretch>
              <a:fillRect/>
            </a:stretch>
          </p:blipFill>
          <p:spPr>
            <a:xfrm>
              <a:off x="69818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1F1F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55855"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99687" name="Group"/>
          <p:cNvGrpSpPr/>
          <p:nvPr/>
        </p:nvGrpSpPr>
        <p:grpSpPr>
          <a:xfrm>
            <a:off x="11096625" y="523875"/>
            <a:ext cx="5562600" cy="1304925"/>
            <a:chOff x="11096625" y="523875"/>
            <a:chExt cx="5562600" cy="1304925"/>
          </a:xfrm>
        </p:grpSpPr>
        <p:sp>
          <p:nvSpPr>
            <p:cNvPr id="5" name="Shape 1"/>
            <p:cNvSpPr/>
            <p:nvPr/>
          </p:nvSpPr>
          <p:spPr>
            <a:xfrm>
              <a:off x="11096625" y="523875"/>
              <a:ext cx="5562600" cy="1266825"/>
            </a:xfrm>
            <a:prstGeom prst="rect">
              <a:avLst/>
            </a:prstGeom>
            <a:solidFill>
              <a:srgbClr val="025649"/>
            </a:solidFill>
            <a:ln/>
          </p:spPr>
        </p:sp>
        <p:sp>
          <p:nvSpPr>
            <p:cNvPr id="6" name="Text 2"/>
            <p:cNvSpPr/>
            <p:nvPr/>
          </p:nvSpPr>
          <p:spPr>
            <a:xfrm>
              <a:off x="11668125" y="752475"/>
              <a:ext cx="4686300"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A Magic Picture</a:t>
              </a:r>
              <a:endParaRPr lang="en-US" sz="600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C5FD"/>
          </a:solidFill>
          <a:ln/>
        </p:spPr>
      </p:sp>
      <p:pic>
        <p:nvPicPr>
          <p:cNvPr id="3" name="Image 0" descr="preencoded.png">    </p:cNvPr>
          <p:cNvPicPr>
            <a:picLocks noChangeAspect="1"/>
          </p:cNvPicPr>
          <p:nvPr/>
        </p:nvPicPr>
        <p:blipFill>
          <a:blip r:embed="rId1"/>
          <a:stretch>
            <a:fillRect/>
          </a:stretch>
        </p:blipFill>
        <p:spPr>
          <a:xfrm>
            <a:off x="-4010025" y="-3048000"/>
            <a:ext cx="10248900" cy="9686926"/>
          </a:xfrm>
          <a:prstGeom prst="rect">
            <a:avLst/>
          </a:prstGeom>
        </p:spPr>
      </p:pic>
      <p:pic>
        <p:nvPicPr>
          <p:cNvPr id="4" name="Image 1" descr="preencoded.png">    </p:cNvPr>
          <p:cNvPicPr>
            <a:picLocks noChangeAspect="1"/>
          </p:cNvPicPr>
          <p:nvPr/>
        </p:nvPicPr>
        <p:blipFill>
          <a:blip r:embed="rId2"/>
          <a:stretch>
            <a:fillRect/>
          </a:stretch>
        </p:blipFill>
        <p:spPr>
          <a:xfrm rot="3575066">
            <a:off x="9050622" y="5205176"/>
            <a:ext cx="14468476" cy="13677900"/>
          </a:xfrm>
          <a:prstGeom prst="rect">
            <a:avLst/>
          </a:prstGeom>
        </p:spPr>
      </p:pic>
      <p:grpSp>
        <p:nvGrpSpPr>
          <p:cNvPr id="58127"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pic>
        <p:nvPicPr>
          <p:cNvPr id="7" name="Image 3" descr="preencoded.png">    </p:cNvPr>
          <p:cNvPicPr>
            <a:picLocks noChangeAspect="1"/>
          </p:cNvPicPr>
          <p:nvPr/>
        </p:nvPicPr>
        <p:blipFill>
          <a:blip r:embed="rId4"/>
          <a:stretch>
            <a:fillRect/>
          </a:stretch>
        </p:blipFill>
        <p:spPr>
          <a:xfrm>
            <a:off x="381000" y="2933700"/>
            <a:ext cx="10858500" cy="5895975"/>
          </a:xfrm>
          <a:prstGeom prst="rect">
            <a:avLst/>
          </a:prstGeom>
        </p:spPr>
      </p:pic>
      <p:grpSp>
        <p:nvGrpSpPr>
          <p:cNvPr id="82990" name="Group"/>
          <p:cNvGrpSpPr/>
          <p:nvPr/>
        </p:nvGrpSpPr>
        <p:grpSpPr>
          <a:xfrm>
            <a:off x="4910138" y="781050"/>
            <a:ext cx="8458200" cy="1304925"/>
            <a:chOff x="4910138" y="781050"/>
            <a:chExt cx="8458200" cy="1304925"/>
          </a:xfrm>
        </p:grpSpPr>
        <p:sp>
          <p:nvSpPr>
            <p:cNvPr id="8" name="Shape 2"/>
            <p:cNvSpPr/>
            <p:nvPr/>
          </p:nvSpPr>
          <p:spPr>
            <a:xfrm>
              <a:off x="4910138" y="781050"/>
              <a:ext cx="8458200" cy="1266825"/>
            </a:xfrm>
            <a:prstGeom prst="rect">
              <a:avLst/>
            </a:prstGeom>
            <a:solidFill>
              <a:srgbClr val="025649"/>
            </a:solidFill>
            <a:ln/>
          </p:spPr>
        </p:sp>
        <p:sp>
          <p:nvSpPr>
            <p:cNvPr id="9" name="Text 3"/>
            <p:cNvSpPr/>
            <p:nvPr/>
          </p:nvSpPr>
          <p:spPr>
            <a:xfrm>
              <a:off x="5481638" y="1009650"/>
              <a:ext cx="7581900"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Fantasy Realm at a Glance</a:t>
              </a:r>
              <a:endParaRPr lang="en-US" sz="6000" dirty="0"/>
            </a:p>
          </p:txBody>
        </p:sp>
      </p:grpSp>
      <p:grpSp>
        <p:nvGrpSpPr>
          <p:cNvPr id="50956" name="Group"/>
          <p:cNvGrpSpPr/>
          <p:nvPr/>
        </p:nvGrpSpPr>
        <p:grpSpPr>
          <a:xfrm>
            <a:off x="12087225" y="2819400"/>
            <a:ext cx="5292090" cy="1392555"/>
            <a:chOff x="12087225" y="2819400"/>
            <a:chExt cx="5292090" cy="1392555"/>
          </a:xfrm>
        </p:grpSpPr>
        <p:sp>
          <p:nvSpPr>
            <p:cNvPr id="10" name="Text 4"/>
            <p:cNvSpPr/>
            <p:nvPr/>
          </p:nvSpPr>
          <p:spPr>
            <a:xfrm>
              <a:off x="12087225" y="2819400"/>
              <a:ext cx="5292090" cy="645795"/>
            </a:xfrm>
            <a:prstGeom prst="rect">
              <a:avLst/>
            </a:prstGeom>
            <a:noFill/>
            <a:ln/>
          </p:spPr>
          <p:txBody>
            <a:bodyPr wrap="square" lIns="0" tIns="0" rIns="0" bIns="0" rtlCol="0" anchor="t"/>
            <a:lstStyle/>
            <a:p>
              <a:pPr algn="l" indent="0" marL="0">
                <a:buNone/>
              </a:pPr>
              <a:r>
                <a:rPr lang="en-US" sz="3600" u="none" dirty="0">
                  <a:solidFill>
                    <a:srgbClr val="0E0E0E"/>
                  </a:solidFill>
                  <a:latin typeface="Squada One" pitchFamily="34" charset="0"/>
                  <a:ea typeface="Squada One" pitchFamily="34" charset="-122"/>
                  <a:cs typeface="Squada One" pitchFamily="34" charset="-120"/>
                </a:rPr>
                <a:t>The Forest</a:t>
              </a:r>
              <a:endParaRPr lang="en-US" sz="3600" dirty="0"/>
            </a:p>
          </p:txBody>
        </p:sp>
        <p:sp>
          <p:nvSpPr>
            <p:cNvPr id="11" name="Text 5"/>
            <p:cNvSpPr/>
            <p:nvPr/>
          </p:nvSpPr>
          <p:spPr>
            <a:xfrm>
              <a:off x="12087225" y="3381375"/>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magical forest filled with animals and enchanted creatures.</a:t>
              </a:r>
              <a:endParaRPr lang="en-US" sz="2400" dirty="0"/>
            </a:p>
          </p:txBody>
        </p:sp>
      </p:grpSp>
      <p:grpSp>
        <p:nvGrpSpPr>
          <p:cNvPr id="97684" name="Group"/>
          <p:cNvGrpSpPr/>
          <p:nvPr/>
        </p:nvGrpSpPr>
        <p:grpSpPr>
          <a:xfrm>
            <a:off x="12087225" y="5195888"/>
            <a:ext cx="5292090" cy="1392555"/>
            <a:chOff x="12087225" y="5195888"/>
            <a:chExt cx="5292090" cy="1392555"/>
          </a:xfrm>
        </p:grpSpPr>
        <p:sp>
          <p:nvSpPr>
            <p:cNvPr id="12" name="Text 6"/>
            <p:cNvSpPr/>
            <p:nvPr/>
          </p:nvSpPr>
          <p:spPr>
            <a:xfrm>
              <a:off x="12087225" y="5195888"/>
              <a:ext cx="5292090" cy="645795"/>
            </a:xfrm>
            <a:prstGeom prst="rect">
              <a:avLst/>
            </a:prstGeom>
            <a:noFill/>
            <a:ln/>
          </p:spPr>
          <p:txBody>
            <a:bodyPr wrap="square" lIns="0" tIns="0" rIns="0" bIns="0" rtlCol="0" anchor="t"/>
            <a:lstStyle/>
            <a:p>
              <a:pPr algn="l" indent="0" marL="0">
                <a:buNone/>
              </a:pPr>
              <a:r>
                <a:rPr lang="en-US" sz="3600" u="none" dirty="0">
                  <a:solidFill>
                    <a:srgbClr val="0E0E0E"/>
                  </a:solidFill>
                  <a:latin typeface="Squada One" pitchFamily="34" charset="0"/>
                  <a:ea typeface="Squada One" pitchFamily="34" charset="-122"/>
                  <a:cs typeface="Squada One" pitchFamily="34" charset="-120"/>
                </a:rPr>
                <a:t>The Caves</a:t>
              </a:r>
              <a:endParaRPr lang="en-US" sz="3600" dirty="0"/>
            </a:p>
          </p:txBody>
        </p:sp>
        <p:sp>
          <p:nvSpPr>
            <p:cNvPr id="13" name="Text 7"/>
            <p:cNvSpPr/>
            <p:nvPr/>
          </p:nvSpPr>
          <p:spPr>
            <a:xfrm>
              <a:off x="12087225" y="5757863"/>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network of underground caves filled with gems and crystals.</a:t>
              </a:r>
              <a:endParaRPr lang="en-US" sz="2400" dirty="0"/>
            </a:p>
          </p:txBody>
        </p:sp>
      </p:grpSp>
      <p:grpSp>
        <p:nvGrpSpPr>
          <p:cNvPr id="27030" name="Group"/>
          <p:cNvGrpSpPr/>
          <p:nvPr/>
        </p:nvGrpSpPr>
        <p:grpSpPr>
          <a:xfrm>
            <a:off x="12087225" y="7567612"/>
            <a:ext cx="5292090" cy="1392556"/>
            <a:chOff x="12087225" y="7567612"/>
            <a:chExt cx="5292090" cy="1392556"/>
          </a:xfrm>
        </p:grpSpPr>
        <p:sp>
          <p:nvSpPr>
            <p:cNvPr id="14" name="Text 8"/>
            <p:cNvSpPr/>
            <p:nvPr/>
          </p:nvSpPr>
          <p:spPr>
            <a:xfrm>
              <a:off x="12087225" y="7567612"/>
              <a:ext cx="5292090" cy="645795"/>
            </a:xfrm>
            <a:prstGeom prst="rect">
              <a:avLst/>
            </a:prstGeom>
            <a:noFill/>
            <a:ln/>
          </p:spPr>
          <p:txBody>
            <a:bodyPr wrap="square" lIns="0" tIns="0" rIns="0" bIns="0" rtlCol="0" anchor="t"/>
            <a:lstStyle/>
            <a:p>
              <a:pPr algn="l" indent="0" marL="0">
                <a:buNone/>
              </a:pPr>
              <a:r>
                <a:rPr lang="en-US" sz="3600" u="none" dirty="0">
                  <a:solidFill>
                    <a:srgbClr val="0E0E0E"/>
                  </a:solidFill>
                  <a:latin typeface="Squada One" pitchFamily="34" charset="0"/>
                  <a:ea typeface="Squada One" pitchFamily="34" charset="-122"/>
                  <a:cs typeface="Squada One" pitchFamily="34" charset="-120"/>
                </a:rPr>
                <a:t>The Lair</a:t>
              </a:r>
              <a:endParaRPr lang="en-US" sz="3600" dirty="0"/>
            </a:p>
          </p:txBody>
        </p:sp>
        <p:sp>
          <p:nvSpPr>
            <p:cNvPr id="15" name="Text 9"/>
            <p:cNvSpPr/>
            <p:nvPr/>
          </p:nvSpPr>
          <p:spPr>
            <a:xfrm>
              <a:off x="12087225" y="8129588"/>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dangerous and mysterious place where dragons reside.</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38100"/>
            <a:ext cx="18288000" cy="10287000"/>
          </a:xfrm>
          <a:prstGeom prst="rect">
            <a:avLst/>
          </a:prstGeom>
          <a:solidFill>
            <a:srgbClr val="DDE383"/>
          </a:solidFill>
          <a:ln/>
        </p:spPr>
      </p:sp>
      <p:pic>
        <p:nvPicPr>
          <p:cNvPr id="3" name="Image 0" descr="preencoded.png">    </p:cNvPr>
          <p:cNvPicPr>
            <a:picLocks noChangeAspect="1"/>
          </p:cNvPicPr>
          <p:nvPr/>
        </p:nvPicPr>
        <p:blipFill>
          <a:blip r:embed="rId1"/>
          <a:stretch>
            <a:fillRect/>
          </a:stretch>
        </p:blipFill>
        <p:spPr>
          <a:xfrm>
            <a:off x="8010525" y="-2752725"/>
            <a:ext cx="12696825" cy="12334875"/>
          </a:xfrm>
          <a:prstGeom prst="rect">
            <a:avLst/>
          </a:prstGeom>
        </p:spPr>
      </p:pic>
      <p:pic>
        <p:nvPicPr>
          <p:cNvPr id="4" name="Image 1" descr="preencoded.png">    </p:cNvPr>
          <p:cNvPicPr>
            <a:picLocks noChangeAspect="1"/>
          </p:cNvPicPr>
          <p:nvPr/>
        </p:nvPicPr>
        <p:blipFill>
          <a:blip r:embed="rId2"/>
          <a:stretch>
            <a:fillRect/>
          </a:stretch>
        </p:blipFill>
        <p:spPr>
          <a:xfrm>
            <a:off x="-8124825" y="3762375"/>
            <a:ext cx="12696825" cy="12334875"/>
          </a:xfrm>
          <a:prstGeom prst="rect">
            <a:avLst/>
          </a:prstGeom>
        </p:spPr>
      </p:pic>
      <p:grpSp>
        <p:nvGrpSpPr>
          <p:cNvPr id="43943"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31350" name="Group"/>
          <p:cNvGrpSpPr/>
          <p:nvPr/>
        </p:nvGrpSpPr>
        <p:grpSpPr>
          <a:xfrm>
            <a:off x="1181100" y="523875"/>
            <a:ext cx="4610100" cy="1304925"/>
            <a:chOff x="1181100" y="523875"/>
            <a:chExt cx="4610100" cy="1304925"/>
          </a:xfrm>
        </p:grpSpPr>
        <p:sp>
          <p:nvSpPr>
            <p:cNvPr id="7" name="Shape 2"/>
            <p:cNvSpPr/>
            <p:nvPr/>
          </p:nvSpPr>
          <p:spPr>
            <a:xfrm>
              <a:off x="1181100" y="523875"/>
              <a:ext cx="4610100" cy="1266825"/>
            </a:xfrm>
            <a:prstGeom prst="rect">
              <a:avLst/>
            </a:prstGeom>
            <a:solidFill>
              <a:srgbClr val="025649"/>
            </a:solidFill>
            <a:ln/>
          </p:spPr>
        </p:sp>
        <p:sp>
          <p:nvSpPr>
            <p:cNvPr id="8" name="Text 3"/>
            <p:cNvSpPr/>
            <p:nvPr/>
          </p:nvSpPr>
          <p:spPr>
            <a:xfrm>
              <a:off x="1752600" y="752475"/>
              <a:ext cx="3733800"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The Timeline</a:t>
              </a:r>
              <a:endParaRPr lang="en-US" sz="6000" dirty="0"/>
            </a:p>
          </p:txBody>
        </p:sp>
      </p:grpSp>
      <p:grpSp>
        <p:nvGrpSpPr>
          <p:cNvPr id="93585" name="Group"/>
          <p:cNvGrpSpPr/>
          <p:nvPr/>
        </p:nvGrpSpPr>
        <p:grpSpPr>
          <a:xfrm>
            <a:off x="1181100" y="2238375"/>
            <a:ext cx="15925800" cy="6353175"/>
            <a:chOff x="1181100" y="2238375"/>
            <a:chExt cx="15925800" cy="6353175"/>
          </a:xfrm>
        </p:grpSpPr>
        <p:sp>
          <p:nvSpPr>
            <p:cNvPr id="9" name="Shape 4"/>
            <p:cNvSpPr/>
            <p:nvPr/>
          </p:nvSpPr>
          <p:spPr>
            <a:xfrm rot="5348179">
              <a:off x="2123967" y="5414963"/>
              <a:ext cx="1895690" cy="0"/>
            </a:xfrm>
            <a:prstGeom prst="line">
              <a:avLst/>
            </a:prstGeom>
            <a:noFill/>
            <a:ln w="28575">
              <a:solidFill>
                <a:srgbClr val="668085"/>
              </a:solidFill>
              <a:prstDash val="solid"/>
            </a:ln>
          </p:spPr>
        </p:sp>
        <p:sp>
          <p:nvSpPr>
            <p:cNvPr id="10" name="Shape 5"/>
            <p:cNvSpPr/>
            <p:nvPr/>
          </p:nvSpPr>
          <p:spPr>
            <a:xfrm rot="5348179">
              <a:off x="6162567" y="5414963"/>
              <a:ext cx="1895690" cy="0"/>
            </a:xfrm>
            <a:prstGeom prst="line">
              <a:avLst/>
            </a:prstGeom>
            <a:noFill/>
            <a:ln w="28575">
              <a:solidFill>
                <a:srgbClr val="668085"/>
              </a:solidFill>
              <a:prstDash val="solid"/>
            </a:ln>
          </p:spPr>
        </p:sp>
        <p:sp>
          <p:nvSpPr>
            <p:cNvPr id="11" name="Shape 6"/>
            <p:cNvSpPr/>
            <p:nvPr/>
          </p:nvSpPr>
          <p:spPr>
            <a:xfrm rot="5348179">
              <a:off x="10201167" y="5414963"/>
              <a:ext cx="1895690" cy="0"/>
            </a:xfrm>
            <a:prstGeom prst="line">
              <a:avLst/>
            </a:prstGeom>
            <a:noFill/>
            <a:ln w="28575">
              <a:solidFill>
                <a:srgbClr val="668085"/>
              </a:solidFill>
              <a:prstDash val="solid"/>
            </a:ln>
          </p:spPr>
        </p:sp>
        <p:sp>
          <p:nvSpPr>
            <p:cNvPr id="12" name="Shape 7"/>
            <p:cNvSpPr/>
            <p:nvPr/>
          </p:nvSpPr>
          <p:spPr>
            <a:xfrm rot="5348179">
              <a:off x="14239767" y="5414963"/>
              <a:ext cx="1895690" cy="0"/>
            </a:xfrm>
            <a:prstGeom prst="line">
              <a:avLst/>
            </a:prstGeom>
            <a:noFill/>
            <a:ln w="28575">
              <a:solidFill>
                <a:srgbClr val="668085"/>
              </a:solidFill>
              <a:prstDash val="solid"/>
            </a:ln>
          </p:spPr>
        </p:sp>
        <p:sp>
          <p:nvSpPr>
            <p:cNvPr id="13" name="Shape 8"/>
            <p:cNvSpPr/>
            <p:nvPr/>
          </p:nvSpPr>
          <p:spPr>
            <a:xfrm>
              <a:off x="1181100" y="4838700"/>
              <a:ext cx="3810000" cy="1143000"/>
            </a:xfrm>
            <a:prstGeom prst="rect">
              <a:avLst/>
            </a:prstGeom>
            <a:solidFill>
              <a:srgbClr val="FFFFFF"/>
            </a:solidFill>
            <a:ln w="38100">
              <a:solidFill>
                <a:srgbClr val="272727"/>
              </a:solidFill>
              <a:prstDash val="solid"/>
            </a:ln>
          </p:spPr>
        </p:sp>
        <p:sp>
          <p:nvSpPr>
            <p:cNvPr id="14" name="Shape 9"/>
            <p:cNvSpPr/>
            <p:nvPr/>
          </p:nvSpPr>
          <p:spPr>
            <a:xfrm rot="427501">
              <a:off x="4990210" y="5395913"/>
              <a:ext cx="230379" cy="0"/>
            </a:xfrm>
            <a:prstGeom prst="line">
              <a:avLst/>
            </a:prstGeom>
            <a:noFill/>
            <a:ln w="28575">
              <a:solidFill>
                <a:srgbClr val="668085"/>
              </a:solidFill>
              <a:prstDash val="solid"/>
            </a:ln>
          </p:spPr>
        </p:sp>
        <p:sp>
          <p:nvSpPr>
            <p:cNvPr id="15" name="Shape 10"/>
            <p:cNvSpPr/>
            <p:nvPr/>
          </p:nvSpPr>
          <p:spPr>
            <a:xfrm>
              <a:off x="5219700" y="4838700"/>
              <a:ext cx="3810000" cy="1143000"/>
            </a:xfrm>
            <a:prstGeom prst="rect">
              <a:avLst/>
            </a:prstGeom>
            <a:solidFill>
              <a:srgbClr val="FFFFFF"/>
            </a:solidFill>
            <a:ln w="38100">
              <a:solidFill>
                <a:srgbClr val="272727"/>
              </a:solidFill>
              <a:prstDash val="solid"/>
            </a:ln>
          </p:spPr>
        </p:sp>
        <p:sp>
          <p:nvSpPr>
            <p:cNvPr id="16" name="Shape 11"/>
            <p:cNvSpPr/>
            <p:nvPr/>
          </p:nvSpPr>
          <p:spPr>
            <a:xfrm rot="427501">
              <a:off x="9028810" y="5395913"/>
              <a:ext cx="230379" cy="0"/>
            </a:xfrm>
            <a:prstGeom prst="line">
              <a:avLst/>
            </a:prstGeom>
            <a:noFill/>
            <a:ln w="28575">
              <a:solidFill>
                <a:srgbClr val="668085"/>
              </a:solidFill>
              <a:prstDash val="solid"/>
            </a:ln>
          </p:spPr>
        </p:sp>
        <p:sp>
          <p:nvSpPr>
            <p:cNvPr id="17" name="Shape 12"/>
            <p:cNvSpPr/>
            <p:nvPr/>
          </p:nvSpPr>
          <p:spPr>
            <a:xfrm>
              <a:off x="9258300" y="4838700"/>
              <a:ext cx="3810000" cy="1143000"/>
            </a:xfrm>
            <a:prstGeom prst="rect">
              <a:avLst/>
            </a:prstGeom>
            <a:solidFill>
              <a:srgbClr val="FFFFFF"/>
            </a:solidFill>
            <a:ln w="38100">
              <a:solidFill>
                <a:srgbClr val="272727"/>
              </a:solidFill>
              <a:prstDash val="solid"/>
            </a:ln>
          </p:spPr>
        </p:sp>
        <p:sp>
          <p:nvSpPr>
            <p:cNvPr id="18" name="Shape 13"/>
            <p:cNvSpPr/>
            <p:nvPr/>
          </p:nvSpPr>
          <p:spPr>
            <a:xfrm rot="427501">
              <a:off x="13067410" y="5395913"/>
              <a:ext cx="230379" cy="0"/>
            </a:xfrm>
            <a:prstGeom prst="line">
              <a:avLst/>
            </a:prstGeom>
            <a:noFill/>
            <a:ln w="28575">
              <a:solidFill>
                <a:srgbClr val="668085"/>
              </a:solidFill>
              <a:prstDash val="solid"/>
            </a:ln>
          </p:spPr>
        </p:sp>
        <p:sp>
          <p:nvSpPr>
            <p:cNvPr id="19" name="Shape 14"/>
            <p:cNvSpPr/>
            <p:nvPr/>
          </p:nvSpPr>
          <p:spPr>
            <a:xfrm>
              <a:off x="13296900" y="4838700"/>
              <a:ext cx="3810000" cy="1143000"/>
            </a:xfrm>
            <a:prstGeom prst="rect">
              <a:avLst/>
            </a:prstGeom>
            <a:solidFill>
              <a:srgbClr val="FFFFFF"/>
            </a:solidFill>
            <a:ln w="38100">
              <a:solidFill>
                <a:srgbClr val="272727"/>
              </a:solidFill>
              <a:prstDash val="solid"/>
            </a:ln>
          </p:spPr>
        </p:sp>
        <p:pic>
          <p:nvPicPr>
            <p:cNvPr id="20" name="Image 3" descr="preencoded.png">    </p:cNvPr>
            <p:cNvPicPr>
              <a:picLocks noChangeAspect="1"/>
            </p:cNvPicPr>
            <p:nvPr/>
          </p:nvPicPr>
          <p:blipFill>
            <a:blip r:embed="rId4"/>
            <a:stretch>
              <a:fillRect/>
            </a:stretch>
          </p:blipFill>
          <p:spPr>
            <a:xfrm>
              <a:off x="2638425" y="3371850"/>
              <a:ext cx="895350" cy="819150"/>
            </a:xfrm>
            <a:prstGeom prst="rect">
              <a:avLst/>
            </a:prstGeom>
          </p:spPr>
        </p:pic>
        <p:pic>
          <p:nvPicPr>
            <p:cNvPr id="21" name="Image 4" descr="preencoded.png">    </p:cNvPr>
            <p:cNvPicPr>
              <a:picLocks noChangeAspect="1"/>
            </p:cNvPicPr>
            <p:nvPr/>
          </p:nvPicPr>
          <p:blipFill>
            <a:blip r:embed="rId5"/>
            <a:stretch>
              <a:fillRect/>
            </a:stretch>
          </p:blipFill>
          <p:spPr>
            <a:xfrm>
              <a:off x="6705601" y="6685955"/>
              <a:ext cx="837875" cy="715565"/>
            </a:xfrm>
            <a:prstGeom prst="rect">
              <a:avLst/>
            </a:prstGeom>
          </p:spPr>
        </p:pic>
        <p:pic>
          <p:nvPicPr>
            <p:cNvPr id="22" name="Image 5" descr="preencoded.png">    </p:cNvPr>
            <p:cNvPicPr>
              <a:picLocks noChangeAspect="1"/>
            </p:cNvPicPr>
            <p:nvPr/>
          </p:nvPicPr>
          <p:blipFill>
            <a:blip r:embed="rId6"/>
            <a:stretch>
              <a:fillRect/>
            </a:stretch>
          </p:blipFill>
          <p:spPr>
            <a:xfrm>
              <a:off x="10734675" y="3352819"/>
              <a:ext cx="857250" cy="857250"/>
            </a:xfrm>
            <a:prstGeom prst="rect">
              <a:avLst/>
            </a:prstGeom>
          </p:spPr>
        </p:pic>
        <p:pic>
          <p:nvPicPr>
            <p:cNvPr id="23" name="Image 6" descr="preencoded.png">    </p:cNvPr>
            <p:cNvPicPr>
              <a:picLocks noChangeAspect="1"/>
            </p:cNvPicPr>
            <p:nvPr/>
          </p:nvPicPr>
          <p:blipFill>
            <a:blip r:embed="rId7"/>
            <a:stretch>
              <a:fillRect/>
            </a:stretch>
          </p:blipFill>
          <p:spPr>
            <a:xfrm>
              <a:off x="14716122" y="6553219"/>
              <a:ext cx="971557" cy="947737"/>
            </a:xfrm>
            <a:prstGeom prst="rect">
              <a:avLst/>
            </a:prstGeom>
          </p:spPr>
        </p:pic>
        <p:sp>
          <p:nvSpPr>
            <p:cNvPr id="24" name="Shape 15"/>
            <p:cNvSpPr/>
            <p:nvPr/>
          </p:nvSpPr>
          <p:spPr>
            <a:xfrm>
              <a:off x="1181100" y="6486525"/>
              <a:ext cx="3810000" cy="2105025"/>
            </a:xfrm>
            <a:prstGeom prst="rect">
              <a:avLst/>
            </a:prstGeom>
            <a:solidFill>
              <a:srgbClr val="025649"/>
            </a:solidFill>
            <a:ln/>
          </p:spPr>
        </p:sp>
        <p:sp>
          <p:nvSpPr>
            <p:cNvPr id="25" name="Shape 16"/>
            <p:cNvSpPr/>
            <p:nvPr/>
          </p:nvSpPr>
          <p:spPr>
            <a:xfrm>
              <a:off x="5219700" y="2238375"/>
              <a:ext cx="3810000" cy="2105025"/>
            </a:xfrm>
            <a:prstGeom prst="rect">
              <a:avLst/>
            </a:prstGeom>
            <a:solidFill>
              <a:srgbClr val="025649"/>
            </a:solidFill>
            <a:ln/>
          </p:spPr>
        </p:sp>
        <p:sp>
          <p:nvSpPr>
            <p:cNvPr id="26" name="Shape 17"/>
            <p:cNvSpPr/>
            <p:nvPr/>
          </p:nvSpPr>
          <p:spPr>
            <a:xfrm>
              <a:off x="9258300" y="6486525"/>
              <a:ext cx="3810000" cy="2105025"/>
            </a:xfrm>
            <a:prstGeom prst="rect">
              <a:avLst/>
            </a:prstGeom>
            <a:solidFill>
              <a:srgbClr val="025649"/>
            </a:solidFill>
            <a:ln/>
          </p:spPr>
        </p:sp>
        <p:sp>
          <p:nvSpPr>
            <p:cNvPr id="27" name="Shape 18"/>
            <p:cNvSpPr/>
            <p:nvPr/>
          </p:nvSpPr>
          <p:spPr>
            <a:xfrm>
              <a:off x="13296900" y="2238375"/>
              <a:ext cx="3810000" cy="2105025"/>
            </a:xfrm>
            <a:prstGeom prst="rect">
              <a:avLst/>
            </a:prstGeom>
            <a:solidFill>
              <a:srgbClr val="025649"/>
            </a:solidFill>
            <a:ln/>
          </p:spPr>
        </p:sp>
        <p:sp>
          <p:nvSpPr>
            <p:cNvPr id="28" name="Text 19"/>
            <p:cNvSpPr/>
            <p:nvPr/>
          </p:nvSpPr>
          <p:spPr>
            <a:xfrm>
              <a:off x="2406015" y="5087303"/>
              <a:ext cx="1360170" cy="645795"/>
            </a:xfrm>
            <a:prstGeom prst="rect">
              <a:avLst/>
            </a:prstGeom>
            <a:noFill/>
            <a:ln/>
          </p:spPr>
          <p:txBody>
            <a:bodyPr wrap="square" lIns="0" tIns="0" rIns="0" bIns="0" rtlCol="0" anchor="t"/>
            <a:lstStyle/>
            <a:p>
              <a:pPr algn="l" indent="0" marL="0">
                <a:buNone/>
              </a:pPr>
              <a:r>
                <a:rPr lang="en-US" sz="3600" u="none" dirty="0">
                  <a:solidFill>
                    <a:srgbClr val="000000"/>
                  </a:solidFill>
                  <a:latin typeface="Squada One" pitchFamily="34" charset="0"/>
                  <a:ea typeface="Squada One" pitchFamily="34" charset="-122"/>
                  <a:cs typeface="Squada One" pitchFamily="34" charset="-120"/>
                </a:rPr>
                <a:t>Eclipse</a:t>
              </a:r>
              <a:endParaRPr lang="en-US" sz="3600" dirty="0"/>
            </a:p>
          </p:txBody>
        </p:sp>
        <p:sp>
          <p:nvSpPr>
            <p:cNvPr id="29" name="Text 20"/>
            <p:cNvSpPr/>
            <p:nvPr/>
          </p:nvSpPr>
          <p:spPr>
            <a:xfrm>
              <a:off x="6568440" y="5087303"/>
              <a:ext cx="1112520" cy="645795"/>
            </a:xfrm>
            <a:prstGeom prst="rect">
              <a:avLst/>
            </a:prstGeom>
            <a:noFill/>
            <a:ln/>
          </p:spPr>
          <p:txBody>
            <a:bodyPr wrap="square" lIns="0" tIns="0" rIns="0" bIns="0" rtlCol="0" anchor="t"/>
            <a:lstStyle/>
            <a:p>
              <a:pPr algn="l" indent="0" marL="0">
                <a:buNone/>
              </a:pPr>
              <a:r>
                <a:rPr lang="en-US" sz="3600" u="none" dirty="0">
                  <a:solidFill>
                    <a:srgbClr val="000000"/>
                  </a:solidFill>
                  <a:latin typeface="Squada One" pitchFamily="34" charset="0"/>
                  <a:ea typeface="Squada One" pitchFamily="34" charset="-122"/>
                  <a:cs typeface="Squada One" pitchFamily="34" charset="-120"/>
                </a:rPr>
                <a:t>Quest</a:t>
              </a:r>
              <a:endParaRPr lang="en-US" sz="3600" dirty="0"/>
            </a:p>
          </p:txBody>
        </p:sp>
        <p:sp>
          <p:nvSpPr>
            <p:cNvPr id="30" name="Text 21"/>
            <p:cNvSpPr/>
            <p:nvPr/>
          </p:nvSpPr>
          <p:spPr>
            <a:xfrm>
              <a:off x="10149840" y="5087303"/>
              <a:ext cx="2026920" cy="645795"/>
            </a:xfrm>
            <a:prstGeom prst="rect">
              <a:avLst/>
            </a:prstGeom>
            <a:noFill/>
            <a:ln/>
          </p:spPr>
          <p:txBody>
            <a:bodyPr wrap="square" lIns="0" tIns="0" rIns="0" bIns="0" rtlCol="0" anchor="t"/>
            <a:lstStyle/>
            <a:p>
              <a:pPr algn="l" indent="0" marL="0">
                <a:buNone/>
              </a:pPr>
              <a:r>
                <a:rPr lang="en-US" sz="3600" u="none" dirty="0">
                  <a:solidFill>
                    <a:srgbClr val="000000"/>
                  </a:solidFill>
                  <a:latin typeface="Squada One" pitchFamily="34" charset="0"/>
                  <a:ea typeface="Squada One" pitchFamily="34" charset="-122"/>
                  <a:cs typeface="Squada One" pitchFamily="34" charset="-120"/>
                </a:rPr>
                <a:t>Foundation</a:t>
              </a:r>
              <a:endParaRPr lang="en-US" sz="3600" dirty="0"/>
            </a:p>
          </p:txBody>
        </p:sp>
        <p:sp>
          <p:nvSpPr>
            <p:cNvPr id="31" name="Text 22"/>
            <p:cNvSpPr/>
            <p:nvPr/>
          </p:nvSpPr>
          <p:spPr>
            <a:xfrm>
              <a:off x="13845540" y="5087303"/>
              <a:ext cx="2712720" cy="645795"/>
            </a:xfrm>
            <a:prstGeom prst="rect">
              <a:avLst/>
            </a:prstGeom>
            <a:noFill/>
            <a:ln/>
          </p:spPr>
          <p:txBody>
            <a:bodyPr wrap="square" lIns="0" tIns="0" rIns="0" bIns="0" rtlCol="0" anchor="t"/>
            <a:lstStyle/>
            <a:p>
              <a:pPr algn="l" indent="0" marL="0">
                <a:buNone/>
              </a:pPr>
              <a:r>
                <a:rPr lang="en-US" sz="3600" u="none" dirty="0">
                  <a:solidFill>
                    <a:srgbClr val="000000"/>
                  </a:solidFill>
                  <a:latin typeface="Squada One" pitchFamily="34" charset="0"/>
                  <a:ea typeface="Squada One" pitchFamily="34" charset="-122"/>
                  <a:cs typeface="Squada One" pitchFamily="34" charset="-120"/>
                </a:rPr>
                <a:t>Transformation</a:t>
              </a:r>
              <a:endParaRPr lang="en-US" sz="3600" dirty="0"/>
            </a:p>
          </p:txBody>
        </p:sp>
        <p:sp>
          <p:nvSpPr>
            <p:cNvPr id="32" name="Text 23"/>
            <p:cNvSpPr/>
            <p:nvPr/>
          </p:nvSpPr>
          <p:spPr>
            <a:xfrm>
              <a:off x="1440180" y="6715125"/>
              <a:ext cx="3291840" cy="645795"/>
            </a:xfrm>
            <a:prstGeom prst="rect">
              <a:avLst/>
            </a:prstGeom>
            <a:noFill/>
            <a:ln/>
          </p:spPr>
          <p:txBody>
            <a:bodyPr wrap="square" lIns="0" tIns="0" rIns="0" bIns="0" rtlCol="0" anchor="t"/>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April</a:t>
              </a:r>
              <a:endParaRPr lang="en-US" sz="3600" dirty="0"/>
            </a:p>
          </p:txBody>
        </p:sp>
        <p:sp>
          <p:nvSpPr>
            <p:cNvPr id="33" name="Text 24"/>
            <p:cNvSpPr/>
            <p:nvPr/>
          </p:nvSpPr>
          <p:spPr>
            <a:xfrm>
              <a:off x="1455420" y="7277100"/>
              <a:ext cx="3261360"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Eclipse, quest for artifact, volcano disaster</a:t>
              </a:r>
              <a:endParaRPr lang="en-US" sz="2400" dirty="0"/>
            </a:p>
          </p:txBody>
        </p:sp>
        <p:sp>
          <p:nvSpPr>
            <p:cNvPr id="34" name="Text 25"/>
            <p:cNvSpPr/>
            <p:nvPr/>
          </p:nvSpPr>
          <p:spPr>
            <a:xfrm>
              <a:off x="5478780" y="2466975"/>
              <a:ext cx="3291840" cy="645795"/>
            </a:xfrm>
            <a:prstGeom prst="rect">
              <a:avLst/>
            </a:prstGeom>
            <a:noFill/>
            <a:ln/>
          </p:spPr>
          <p:txBody>
            <a:bodyPr wrap="square" lIns="0" tIns="0" rIns="0" bIns="0" rtlCol="0" anchor="t"/>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May</a:t>
              </a:r>
              <a:endParaRPr lang="en-US" sz="3600" dirty="0"/>
            </a:p>
          </p:txBody>
        </p:sp>
        <p:sp>
          <p:nvSpPr>
            <p:cNvPr id="35" name="Text 26"/>
            <p:cNvSpPr/>
            <p:nvPr/>
          </p:nvSpPr>
          <p:spPr>
            <a:xfrm>
              <a:off x="5494020" y="3028950"/>
              <a:ext cx="3261360"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Shimmering City, conquest, Unicorn Crystal</a:t>
              </a:r>
              <a:endParaRPr lang="en-US" sz="2400" dirty="0"/>
            </a:p>
          </p:txBody>
        </p:sp>
        <p:sp>
          <p:nvSpPr>
            <p:cNvPr id="36" name="Text 27"/>
            <p:cNvSpPr/>
            <p:nvPr/>
          </p:nvSpPr>
          <p:spPr>
            <a:xfrm>
              <a:off x="9517380" y="6715125"/>
              <a:ext cx="3291840" cy="645795"/>
            </a:xfrm>
            <a:prstGeom prst="rect">
              <a:avLst/>
            </a:prstGeom>
            <a:noFill/>
            <a:ln/>
          </p:spPr>
          <p:txBody>
            <a:bodyPr wrap="square" lIns="0" tIns="0" rIns="0" bIns="0" rtlCol="0" anchor="t"/>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June</a:t>
              </a:r>
              <a:endParaRPr lang="en-US" sz="3600" dirty="0"/>
            </a:p>
          </p:txBody>
        </p:sp>
        <p:sp>
          <p:nvSpPr>
            <p:cNvPr id="37" name="Text 28"/>
            <p:cNvSpPr/>
            <p:nvPr/>
          </p:nvSpPr>
          <p:spPr>
            <a:xfrm>
              <a:off x="9532620" y="7277100"/>
              <a:ext cx="3261360"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War, curse from artifact, magic discovery</a:t>
              </a:r>
              <a:endParaRPr lang="en-US" sz="2400" dirty="0"/>
            </a:p>
          </p:txBody>
        </p:sp>
        <p:sp>
          <p:nvSpPr>
            <p:cNvPr id="38" name="Text 29"/>
            <p:cNvSpPr/>
            <p:nvPr/>
          </p:nvSpPr>
          <p:spPr>
            <a:xfrm>
              <a:off x="13555980" y="2466975"/>
              <a:ext cx="3291840" cy="645795"/>
            </a:xfrm>
            <a:prstGeom prst="rect">
              <a:avLst/>
            </a:prstGeom>
            <a:noFill/>
            <a:ln/>
          </p:spPr>
          <p:txBody>
            <a:bodyPr wrap="square" lIns="0" tIns="0" rIns="0" bIns="0" rtlCol="0" anchor="t"/>
            <a:lstStyle/>
            <a:p>
              <a:pPr algn="ctr" indent="0" marL="0">
                <a:buNone/>
              </a:pPr>
              <a:r>
                <a:rPr lang="en-US" sz="3600" u="none" dirty="0">
                  <a:solidFill>
                    <a:srgbClr val="FFFFFF"/>
                  </a:solidFill>
                  <a:latin typeface="Squada One" pitchFamily="34" charset="0"/>
                  <a:ea typeface="Squada One" pitchFamily="34" charset="-122"/>
                  <a:cs typeface="Squada One" pitchFamily="34" charset="-120"/>
                </a:rPr>
                <a:t>July</a:t>
              </a:r>
              <a:endParaRPr lang="en-US" sz="3600" dirty="0"/>
            </a:p>
          </p:txBody>
        </p:sp>
        <p:sp>
          <p:nvSpPr>
            <p:cNvPr id="39" name="Text 30"/>
            <p:cNvSpPr/>
            <p:nvPr/>
          </p:nvSpPr>
          <p:spPr>
            <a:xfrm>
              <a:off x="13571220" y="3028950"/>
              <a:ext cx="3261360"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Kingdom invaded, betrayal, brave hero's festival</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EFE7"/>
          </a:solidFill>
          <a:ln/>
        </p:spPr>
      </p:sp>
      <p:pic>
        <p:nvPicPr>
          <p:cNvPr id="3" name="Image 0" descr="preencoded.png">    </p:cNvPr>
          <p:cNvPicPr>
            <a:picLocks noChangeAspect="1"/>
          </p:cNvPicPr>
          <p:nvPr/>
        </p:nvPicPr>
        <p:blipFill>
          <a:blip r:embed="rId1"/>
          <a:stretch>
            <a:fillRect/>
          </a:stretch>
        </p:blipFill>
        <p:spPr>
          <a:xfrm>
            <a:off x="-8753475" y="-1362075"/>
            <a:ext cx="14439900" cy="14839950"/>
          </a:xfrm>
          <a:prstGeom prst="rect">
            <a:avLst/>
          </a:prstGeom>
        </p:spPr>
      </p:pic>
      <p:pic>
        <p:nvPicPr>
          <p:cNvPr id="4" name="Image 1" descr="preencoded.png">    </p:cNvPr>
          <p:cNvPicPr>
            <a:picLocks noChangeAspect="1"/>
          </p:cNvPicPr>
          <p:nvPr/>
        </p:nvPicPr>
        <p:blipFill>
          <a:blip r:embed="rId2"/>
          <a:stretch>
            <a:fillRect/>
          </a:stretch>
        </p:blipFill>
        <p:spPr>
          <a:xfrm>
            <a:off x="14611350" y="-1057275"/>
            <a:ext cx="14439900" cy="14839950"/>
          </a:xfrm>
          <a:prstGeom prst="rect">
            <a:avLst/>
          </a:prstGeom>
        </p:spPr>
      </p:pic>
      <p:grpSp>
        <p:nvGrpSpPr>
          <p:cNvPr id="45863"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13735" name="Group"/>
          <p:cNvGrpSpPr/>
          <p:nvPr/>
        </p:nvGrpSpPr>
        <p:grpSpPr>
          <a:xfrm>
            <a:off x="7291388" y="995363"/>
            <a:ext cx="3705225" cy="1304925"/>
            <a:chOff x="7291388" y="995363"/>
            <a:chExt cx="3705225" cy="1304925"/>
          </a:xfrm>
        </p:grpSpPr>
        <p:sp>
          <p:nvSpPr>
            <p:cNvPr id="7" name="Shape 2"/>
            <p:cNvSpPr/>
            <p:nvPr/>
          </p:nvSpPr>
          <p:spPr>
            <a:xfrm>
              <a:off x="7291388" y="995363"/>
              <a:ext cx="3705225" cy="1266825"/>
            </a:xfrm>
            <a:prstGeom prst="rect">
              <a:avLst/>
            </a:prstGeom>
            <a:solidFill>
              <a:srgbClr val="025649"/>
            </a:solidFill>
            <a:ln/>
          </p:spPr>
        </p:sp>
        <p:sp>
          <p:nvSpPr>
            <p:cNvPr id="8" name="Text 3"/>
            <p:cNvSpPr/>
            <p:nvPr/>
          </p:nvSpPr>
          <p:spPr>
            <a:xfrm>
              <a:off x="7862887" y="1223963"/>
              <a:ext cx="2828925"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Our Team</a:t>
              </a:r>
              <a:endParaRPr lang="en-US" sz="6000" dirty="0"/>
            </a:p>
          </p:txBody>
        </p:sp>
      </p:grpSp>
      <p:grpSp>
        <p:nvGrpSpPr>
          <p:cNvPr id="62664" name="Group"/>
          <p:cNvGrpSpPr/>
          <p:nvPr/>
        </p:nvGrpSpPr>
        <p:grpSpPr>
          <a:xfrm>
            <a:off x="1552575" y="3014663"/>
            <a:ext cx="4572000" cy="4572000"/>
            <a:chOff x="1552575" y="3014663"/>
            <a:chExt cx="4572000" cy="4572000"/>
          </a:xfrm>
        </p:grpSpPr>
        <p:pic>
          <p:nvPicPr>
            <p:cNvPr id="9" name="Image 3" descr="preencoded.png">    </p:cNvPr>
            <p:cNvPicPr>
              <a:picLocks noChangeAspect="1"/>
            </p:cNvPicPr>
            <p:nvPr/>
          </p:nvPicPr>
          <p:blipFill>
            <a:blip r:embed="rId4"/>
            <a:stretch>
              <a:fillRect/>
            </a:stretch>
          </p:blipFill>
          <p:spPr>
            <a:xfrm>
              <a:off x="1552575" y="3014663"/>
              <a:ext cx="4572000" cy="4572000"/>
            </a:xfrm>
            <a:prstGeom prst="rect">
              <a:avLst/>
            </a:prstGeom>
          </p:spPr>
        </p:pic>
        <p:grpSp>
          <p:nvGrpSpPr>
            <p:cNvPr id="85694" name="Group"/>
            <p:cNvGrpSpPr/>
            <p:nvPr/>
          </p:nvGrpSpPr>
          <p:grpSpPr>
            <a:xfrm>
              <a:off x="1506855" y="7739063"/>
              <a:ext cx="4663440" cy="1068705"/>
              <a:chOff x="1506855" y="7739063"/>
              <a:chExt cx="4663440" cy="1068705"/>
            </a:xfrm>
          </p:grpSpPr>
          <p:sp>
            <p:nvSpPr>
              <p:cNvPr id="10" name="Text 4"/>
              <p:cNvSpPr/>
              <p:nvPr/>
            </p:nvSpPr>
            <p:spPr>
              <a:xfrm>
                <a:off x="1506855" y="7739063"/>
                <a:ext cx="4663440" cy="645795"/>
              </a:xfrm>
              <a:prstGeom prst="rect">
                <a:avLst/>
              </a:prstGeom>
              <a:noFill/>
              <a:ln/>
            </p:spPr>
            <p:txBody>
              <a:bodyPr wrap="square" lIns="0" tIns="0" rIns="0" bIns="0" rtlCol="0" anchor="t"/>
              <a:lstStyle/>
              <a:p>
                <a:pPr algn="ctr" indent="0" marL="0">
                  <a:buNone/>
                </a:pPr>
                <a:r>
                  <a:rPr lang="en-US" sz="3600" u="none" dirty="0">
                    <a:solidFill>
                      <a:srgbClr val="0E0E0E"/>
                    </a:solidFill>
                    <a:latin typeface="Squada One" pitchFamily="34" charset="0"/>
                    <a:ea typeface="Squada One" pitchFamily="34" charset="-122"/>
                    <a:cs typeface="Squada One" pitchFamily="34" charset="-120"/>
                  </a:rPr>
                  <a:t>Eldruin</a:t>
                </a:r>
                <a:endParaRPr lang="en-US" sz="3600" dirty="0"/>
              </a:p>
            </p:txBody>
          </p:sp>
          <p:sp>
            <p:nvSpPr>
              <p:cNvPr id="11" name="Text 5"/>
              <p:cNvSpPr/>
              <p:nvPr/>
            </p:nvSpPr>
            <p:spPr>
              <a:xfrm>
                <a:off x="1522095" y="8339138"/>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Fire Mage</a:t>
                </a:r>
                <a:endParaRPr lang="en-US" sz="2400" dirty="0"/>
              </a:p>
            </p:txBody>
          </p:sp>
        </p:grpSp>
      </p:grpSp>
      <p:grpSp>
        <p:nvGrpSpPr>
          <p:cNvPr id="37140" name="Group"/>
          <p:cNvGrpSpPr/>
          <p:nvPr/>
        </p:nvGrpSpPr>
        <p:grpSpPr>
          <a:xfrm>
            <a:off x="6858000" y="3014663"/>
            <a:ext cx="4572000" cy="4572000"/>
            <a:chOff x="6858000" y="3014663"/>
            <a:chExt cx="4572000" cy="4572000"/>
          </a:xfrm>
        </p:grpSpPr>
        <p:pic>
          <p:nvPicPr>
            <p:cNvPr id="12" name="Image 4" descr="preencoded.png">    </p:cNvPr>
            <p:cNvPicPr>
              <a:picLocks noChangeAspect="1"/>
            </p:cNvPicPr>
            <p:nvPr/>
          </p:nvPicPr>
          <p:blipFill>
            <a:blip r:embed="rId5"/>
            <a:stretch>
              <a:fillRect/>
            </a:stretch>
          </p:blipFill>
          <p:spPr>
            <a:xfrm>
              <a:off x="6858000" y="3014663"/>
              <a:ext cx="4572000" cy="4572000"/>
            </a:xfrm>
            <a:prstGeom prst="rect">
              <a:avLst/>
            </a:prstGeom>
          </p:spPr>
        </p:pic>
        <p:grpSp>
          <p:nvGrpSpPr>
            <p:cNvPr id="24412" name="Group"/>
            <p:cNvGrpSpPr/>
            <p:nvPr/>
          </p:nvGrpSpPr>
          <p:grpSpPr>
            <a:xfrm>
              <a:off x="6812280" y="7739063"/>
              <a:ext cx="4663440" cy="1068705"/>
              <a:chOff x="6812280" y="7739063"/>
              <a:chExt cx="4663440" cy="1068705"/>
            </a:xfrm>
          </p:grpSpPr>
          <p:sp>
            <p:nvSpPr>
              <p:cNvPr id="13" name="Text 6"/>
              <p:cNvSpPr/>
              <p:nvPr/>
            </p:nvSpPr>
            <p:spPr>
              <a:xfrm>
                <a:off x="6812280" y="7739063"/>
                <a:ext cx="4663440" cy="645795"/>
              </a:xfrm>
              <a:prstGeom prst="rect">
                <a:avLst/>
              </a:prstGeom>
              <a:noFill/>
              <a:ln/>
            </p:spPr>
            <p:txBody>
              <a:bodyPr wrap="square" lIns="0" tIns="0" rIns="0" bIns="0" rtlCol="0" anchor="t"/>
              <a:lstStyle/>
              <a:p>
                <a:pPr algn="ctr" indent="0" marL="0">
                  <a:buNone/>
                </a:pPr>
                <a:r>
                  <a:rPr lang="en-US" sz="3600" u="none" dirty="0">
                    <a:solidFill>
                      <a:srgbClr val="0E0E0E"/>
                    </a:solidFill>
                    <a:latin typeface="Squada One" pitchFamily="34" charset="0"/>
                    <a:ea typeface="Squada One" pitchFamily="34" charset="-122"/>
                    <a:cs typeface="Squada One" pitchFamily="34" charset="-120"/>
                  </a:rPr>
                  <a:t>Elementalen</a:t>
                </a:r>
                <a:endParaRPr lang="en-US" sz="3600" dirty="0"/>
              </a:p>
            </p:txBody>
          </p:sp>
          <p:sp>
            <p:nvSpPr>
              <p:cNvPr id="14" name="Text 7"/>
              <p:cNvSpPr/>
              <p:nvPr/>
            </p:nvSpPr>
            <p:spPr>
              <a:xfrm>
                <a:off x="6827520" y="8339138"/>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Guardian</a:t>
                </a:r>
                <a:endParaRPr lang="en-US" sz="2400" dirty="0"/>
              </a:p>
            </p:txBody>
          </p:sp>
        </p:grpSp>
      </p:grpSp>
      <p:grpSp>
        <p:nvGrpSpPr>
          <p:cNvPr id="70777" name="Group"/>
          <p:cNvGrpSpPr/>
          <p:nvPr/>
        </p:nvGrpSpPr>
        <p:grpSpPr>
          <a:xfrm>
            <a:off x="12163425" y="3014663"/>
            <a:ext cx="4572000" cy="4572000"/>
            <a:chOff x="12163425" y="3014663"/>
            <a:chExt cx="4572000" cy="4572000"/>
          </a:xfrm>
        </p:grpSpPr>
        <p:pic>
          <p:nvPicPr>
            <p:cNvPr id="15" name="Image 5" descr="preencoded.png">    </p:cNvPr>
            <p:cNvPicPr>
              <a:picLocks noChangeAspect="1"/>
            </p:cNvPicPr>
            <p:nvPr/>
          </p:nvPicPr>
          <p:blipFill>
            <a:blip r:embed="rId6"/>
            <a:stretch>
              <a:fillRect/>
            </a:stretch>
          </p:blipFill>
          <p:spPr>
            <a:xfrm>
              <a:off x="12163425" y="3014663"/>
              <a:ext cx="4572000" cy="4572000"/>
            </a:xfrm>
            <a:prstGeom prst="rect">
              <a:avLst/>
            </a:prstGeom>
          </p:spPr>
        </p:pic>
        <p:grpSp>
          <p:nvGrpSpPr>
            <p:cNvPr id="27217" name="Group"/>
            <p:cNvGrpSpPr/>
            <p:nvPr/>
          </p:nvGrpSpPr>
          <p:grpSpPr>
            <a:xfrm>
              <a:off x="12117705" y="7739063"/>
              <a:ext cx="4663440" cy="1068705"/>
              <a:chOff x="12117705" y="7739063"/>
              <a:chExt cx="4663440" cy="1068705"/>
            </a:xfrm>
          </p:grpSpPr>
          <p:sp>
            <p:nvSpPr>
              <p:cNvPr id="16" name="Text 8"/>
              <p:cNvSpPr/>
              <p:nvPr/>
            </p:nvSpPr>
            <p:spPr>
              <a:xfrm>
                <a:off x="12117705" y="7739063"/>
                <a:ext cx="4663440" cy="645795"/>
              </a:xfrm>
              <a:prstGeom prst="rect">
                <a:avLst/>
              </a:prstGeom>
              <a:noFill/>
              <a:ln/>
            </p:spPr>
            <p:txBody>
              <a:bodyPr wrap="square" lIns="0" tIns="0" rIns="0" bIns="0" rtlCol="0" anchor="t"/>
              <a:lstStyle/>
              <a:p>
                <a:pPr algn="ctr" indent="0" marL="0">
                  <a:buNone/>
                </a:pPr>
                <a:r>
                  <a:rPr lang="en-US" sz="3600" u="none" dirty="0">
                    <a:solidFill>
                      <a:srgbClr val="0E0E0E"/>
                    </a:solidFill>
                    <a:latin typeface="Squada One" pitchFamily="34" charset="0"/>
                    <a:ea typeface="Squada One" pitchFamily="34" charset="-122"/>
                    <a:cs typeface="Squada One" pitchFamily="34" charset="-120"/>
                  </a:rPr>
                  <a:t>Lunaria</a:t>
                </a:r>
                <a:endParaRPr lang="en-US" sz="3600" dirty="0"/>
              </a:p>
            </p:txBody>
          </p:sp>
          <p:sp>
            <p:nvSpPr>
              <p:cNvPr id="17" name="Text 9"/>
              <p:cNvSpPr/>
              <p:nvPr/>
            </p:nvSpPr>
            <p:spPr>
              <a:xfrm>
                <a:off x="12132945" y="8339138"/>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Moon Priestess</a:t>
                </a:r>
                <a:endParaRPr lang="en-US" sz="2400" dirty="0"/>
              </a:p>
            </p:txBody>
          </p:sp>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FC5FD"/>
          </a:solidFill>
          <a:ln/>
        </p:spPr>
      </p:sp>
      <p:pic>
        <p:nvPicPr>
          <p:cNvPr id="3" name="Image 0" descr="preencoded.png">    </p:cNvPr>
          <p:cNvPicPr>
            <a:picLocks noChangeAspect="1"/>
          </p:cNvPicPr>
          <p:nvPr/>
        </p:nvPicPr>
        <p:blipFill>
          <a:blip r:embed="rId1"/>
          <a:stretch>
            <a:fillRect/>
          </a:stretch>
        </p:blipFill>
        <p:spPr>
          <a:xfrm>
            <a:off x="-4010025" y="-3048000"/>
            <a:ext cx="10248900" cy="9686926"/>
          </a:xfrm>
          <a:prstGeom prst="rect">
            <a:avLst/>
          </a:prstGeom>
        </p:spPr>
      </p:pic>
      <p:pic>
        <p:nvPicPr>
          <p:cNvPr id="4" name="Image 1" descr="preencoded.png">    </p:cNvPr>
          <p:cNvPicPr>
            <a:picLocks noChangeAspect="1"/>
          </p:cNvPicPr>
          <p:nvPr/>
        </p:nvPicPr>
        <p:blipFill>
          <a:blip r:embed="rId2"/>
          <a:stretch>
            <a:fillRect/>
          </a:stretch>
        </p:blipFill>
        <p:spPr>
          <a:xfrm rot="3575066">
            <a:off x="9050622" y="5205176"/>
            <a:ext cx="14468476" cy="13677900"/>
          </a:xfrm>
          <a:prstGeom prst="rect">
            <a:avLst/>
          </a:prstGeom>
        </p:spPr>
      </p:pic>
      <p:grpSp>
        <p:nvGrpSpPr>
          <p:cNvPr id="79671"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pic>
        <p:nvPicPr>
          <p:cNvPr id="7" name="Image 3" descr="preencoded.png">    </p:cNvPr>
          <p:cNvPicPr>
            <a:picLocks noChangeAspect="1"/>
          </p:cNvPicPr>
          <p:nvPr/>
        </p:nvPicPr>
        <p:blipFill>
          <a:blip r:embed="rId4"/>
          <a:stretch>
            <a:fillRect/>
          </a:stretch>
        </p:blipFill>
        <p:spPr>
          <a:xfrm>
            <a:off x="371475" y="1876425"/>
            <a:ext cx="8067675" cy="7991475"/>
          </a:xfrm>
          <a:prstGeom prst="rect">
            <a:avLst/>
          </a:prstGeom>
        </p:spPr>
      </p:pic>
      <p:grpSp>
        <p:nvGrpSpPr>
          <p:cNvPr id="51316" name="Group"/>
          <p:cNvGrpSpPr/>
          <p:nvPr/>
        </p:nvGrpSpPr>
        <p:grpSpPr>
          <a:xfrm>
            <a:off x="8443913" y="2305050"/>
            <a:ext cx="1666875" cy="1076325"/>
            <a:chOff x="8443913" y="2305050"/>
            <a:chExt cx="1666875" cy="1076325"/>
          </a:xfrm>
        </p:grpSpPr>
        <p:sp>
          <p:nvSpPr>
            <p:cNvPr id="8" name="Text 2"/>
            <p:cNvSpPr/>
            <p:nvPr/>
          </p:nvSpPr>
          <p:spPr>
            <a:xfrm>
              <a:off x="8443913" y="2305050"/>
              <a:ext cx="1666875" cy="1076325"/>
            </a:xfrm>
            <a:prstGeom prst="rect">
              <a:avLst/>
            </a:prstGeom>
            <a:noFill/>
            <a:ln/>
          </p:spPr>
          <p:txBody>
            <a:bodyPr wrap="square" lIns="0" tIns="0" rIns="0" bIns="0" rtlCol="0" anchor="t"/>
            <a:lstStyle/>
            <a:p>
              <a:pPr algn="l" indent="0" marL="0">
                <a:buNone/>
              </a:pPr>
              <a:r>
                <a:rPr lang="en-US" sz="6000" u="none" dirty="0">
                  <a:solidFill>
                    <a:srgbClr val="000000"/>
                  </a:solidFill>
                  <a:latin typeface="Squada One" pitchFamily="34" charset="0"/>
                  <a:ea typeface="Squada One" pitchFamily="34" charset="-122"/>
                  <a:cs typeface="Squada One" pitchFamily="34" charset="-120"/>
                </a:rPr>
                <a:t>2023</a:t>
              </a:r>
              <a:endParaRPr lang="en-US" sz="6000" dirty="0"/>
            </a:p>
          </p:txBody>
        </p:sp>
      </p:grpSp>
      <p:grpSp>
        <p:nvGrpSpPr>
          <p:cNvPr id="33368" name="Group"/>
          <p:cNvGrpSpPr/>
          <p:nvPr/>
        </p:nvGrpSpPr>
        <p:grpSpPr>
          <a:xfrm>
            <a:off x="8548520" y="3724275"/>
            <a:ext cx="1219535" cy="0"/>
            <a:chOff x="8548520" y="3724275"/>
            <a:chExt cx="1219535" cy="0"/>
          </a:xfrm>
        </p:grpSpPr>
        <p:sp>
          <p:nvSpPr>
            <p:cNvPr id="9" name="Shape 3"/>
            <p:cNvSpPr/>
            <p:nvPr/>
          </p:nvSpPr>
          <p:spPr>
            <a:xfrm rot="16200000">
              <a:off x="8548520" y="3724275"/>
              <a:ext cx="1219535" cy="0"/>
            </a:xfrm>
            <a:prstGeom prst="line">
              <a:avLst/>
            </a:prstGeom>
            <a:noFill/>
            <a:ln w="28575">
              <a:solidFill>
                <a:srgbClr val="668085"/>
              </a:solidFill>
              <a:prstDash val="solid"/>
            </a:ln>
          </p:spPr>
        </p:sp>
      </p:grpSp>
      <p:grpSp>
        <p:nvGrpSpPr>
          <p:cNvPr id="66930" name="Group"/>
          <p:cNvGrpSpPr/>
          <p:nvPr/>
        </p:nvGrpSpPr>
        <p:grpSpPr>
          <a:xfrm>
            <a:off x="8439150" y="4333875"/>
            <a:ext cx="1676400" cy="1076325"/>
            <a:chOff x="8439150" y="4333875"/>
            <a:chExt cx="1676400" cy="1076325"/>
          </a:xfrm>
        </p:grpSpPr>
        <p:sp>
          <p:nvSpPr>
            <p:cNvPr id="10" name="Text 4"/>
            <p:cNvSpPr/>
            <p:nvPr/>
          </p:nvSpPr>
          <p:spPr>
            <a:xfrm>
              <a:off x="8439150" y="4333875"/>
              <a:ext cx="1676400" cy="1076325"/>
            </a:xfrm>
            <a:prstGeom prst="rect">
              <a:avLst/>
            </a:prstGeom>
            <a:noFill/>
            <a:ln/>
          </p:spPr>
          <p:txBody>
            <a:bodyPr wrap="square" lIns="0" tIns="0" rIns="0" bIns="0" rtlCol="0" anchor="t"/>
            <a:lstStyle/>
            <a:p>
              <a:pPr algn="l" indent="0" marL="0">
                <a:buNone/>
              </a:pPr>
              <a:r>
                <a:rPr lang="en-US" sz="6000" u="none" dirty="0">
                  <a:solidFill>
                    <a:srgbClr val="000000"/>
                  </a:solidFill>
                  <a:latin typeface="Squada One" pitchFamily="34" charset="0"/>
                  <a:ea typeface="Squada One" pitchFamily="34" charset="-122"/>
                  <a:cs typeface="Squada One" pitchFamily="34" charset="-120"/>
                </a:rPr>
                <a:t>2024</a:t>
              </a:r>
              <a:endParaRPr lang="en-US" sz="6000" dirty="0"/>
            </a:p>
          </p:txBody>
        </p:sp>
      </p:grpSp>
      <p:grpSp>
        <p:nvGrpSpPr>
          <p:cNvPr id="71166" name="Group"/>
          <p:cNvGrpSpPr/>
          <p:nvPr/>
        </p:nvGrpSpPr>
        <p:grpSpPr>
          <a:xfrm>
            <a:off x="8548520" y="5753100"/>
            <a:ext cx="1219535" cy="0"/>
            <a:chOff x="8548520" y="5753100"/>
            <a:chExt cx="1219535" cy="0"/>
          </a:xfrm>
        </p:grpSpPr>
        <p:sp>
          <p:nvSpPr>
            <p:cNvPr id="11" name="Shape 5"/>
            <p:cNvSpPr/>
            <p:nvPr/>
          </p:nvSpPr>
          <p:spPr>
            <a:xfrm rot="16200000">
              <a:off x="8548520" y="5753100"/>
              <a:ext cx="1219535" cy="0"/>
            </a:xfrm>
            <a:prstGeom prst="line">
              <a:avLst/>
            </a:prstGeom>
            <a:noFill/>
            <a:ln w="28575">
              <a:solidFill>
                <a:srgbClr val="668085"/>
              </a:solidFill>
              <a:prstDash val="solid"/>
            </a:ln>
          </p:spPr>
        </p:sp>
      </p:grpSp>
      <p:grpSp>
        <p:nvGrpSpPr>
          <p:cNvPr id="47608" name="Group"/>
          <p:cNvGrpSpPr/>
          <p:nvPr/>
        </p:nvGrpSpPr>
        <p:grpSpPr>
          <a:xfrm>
            <a:off x="8439150" y="6362700"/>
            <a:ext cx="1676400" cy="1076325"/>
            <a:chOff x="8439150" y="6362700"/>
            <a:chExt cx="1676400" cy="1076325"/>
          </a:xfrm>
        </p:grpSpPr>
        <p:sp>
          <p:nvSpPr>
            <p:cNvPr id="12" name="Text 6"/>
            <p:cNvSpPr/>
            <p:nvPr/>
          </p:nvSpPr>
          <p:spPr>
            <a:xfrm>
              <a:off x="8439150" y="6362700"/>
              <a:ext cx="1676400" cy="1076325"/>
            </a:xfrm>
            <a:prstGeom prst="rect">
              <a:avLst/>
            </a:prstGeom>
            <a:noFill/>
            <a:ln/>
          </p:spPr>
          <p:txBody>
            <a:bodyPr wrap="square" lIns="0" tIns="0" rIns="0" bIns="0" rtlCol="0" anchor="t"/>
            <a:lstStyle/>
            <a:p>
              <a:pPr algn="l" indent="0" marL="0">
                <a:buNone/>
              </a:pPr>
              <a:r>
                <a:rPr lang="en-US" sz="6000" u="none" dirty="0">
                  <a:solidFill>
                    <a:srgbClr val="000000"/>
                  </a:solidFill>
                  <a:latin typeface="Squada One" pitchFamily="34" charset="0"/>
                  <a:ea typeface="Squada One" pitchFamily="34" charset="-122"/>
                  <a:cs typeface="Squada One" pitchFamily="34" charset="-120"/>
                </a:rPr>
                <a:t>2025</a:t>
              </a:r>
              <a:endParaRPr lang="en-US" sz="6000" dirty="0"/>
            </a:p>
          </p:txBody>
        </p:sp>
      </p:grpSp>
      <p:grpSp>
        <p:nvGrpSpPr>
          <p:cNvPr id="72271" name="Group"/>
          <p:cNvGrpSpPr/>
          <p:nvPr/>
        </p:nvGrpSpPr>
        <p:grpSpPr>
          <a:xfrm>
            <a:off x="8548520" y="7781925"/>
            <a:ext cx="1219535" cy="0"/>
            <a:chOff x="8548520" y="7781925"/>
            <a:chExt cx="1219535" cy="0"/>
          </a:xfrm>
        </p:grpSpPr>
        <p:sp>
          <p:nvSpPr>
            <p:cNvPr id="13" name="Shape 7"/>
            <p:cNvSpPr/>
            <p:nvPr/>
          </p:nvSpPr>
          <p:spPr>
            <a:xfrm rot="16200000">
              <a:off x="8548520" y="7781925"/>
              <a:ext cx="1219535" cy="0"/>
            </a:xfrm>
            <a:prstGeom prst="line">
              <a:avLst/>
            </a:prstGeom>
            <a:noFill/>
            <a:ln w="28575">
              <a:solidFill>
                <a:srgbClr val="668085"/>
              </a:solidFill>
              <a:prstDash val="solid"/>
            </a:ln>
          </p:spPr>
        </p:sp>
      </p:grpSp>
      <p:grpSp>
        <p:nvGrpSpPr>
          <p:cNvPr id="88979" name="Group"/>
          <p:cNvGrpSpPr/>
          <p:nvPr/>
        </p:nvGrpSpPr>
        <p:grpSpPr>
          <a:xfrm>
            <a:off x="8439150" y="8391525"/>
            <a:ext cx="1676400" cy="1076325"/>
            <a:chOff x="8439150" y="8391525"/>
            <a:chExt cx="1676400" cy="1076325"/>
          </a:xfrm>
        </p:grpSpPr>
        <p:sp>
          <p:nvSpPr>
            <p:cNvPr id="14" name="Text 8"/>
            <p:cNvSpPr/>
            <p:nvPr/>
          </p:nvSpPr>
          <p:spPr>
            <a:xfrm>
              <a:off x="8439150" y="8391525"/>
              <a:ext cx="1676400" cy="1076325"/>
            </a:xfrm>
            <a:prstGeom prst="rect">
              <a:avLst/>
            </a:prstGeom>
            <a:noFill/>
            <a:ln/>
          </p:spPr>
          <p:txBody>
            <a:bodyPr wrap="square" lIns="0" tIns="0" rIns="0" bIns="0" rtlCol="0" anchor="t"/>
            <a:lstStyle/>
            <a:p>
              <a:pPr algn="l" indent="0" marL="0">
                <a:buNone/>
              </a:pPr>
              <a:r>
                <a:rPr lang="en-US" sz="6000" u="none" dirty="0">
                  <a:solidFill>
                    <a:srgbClr val="000000"/>
                  </a:solidFill>
                  <a:latin typeface="Squada One" pitchFamily="34" charset="0"/>
                  <a:ea typeface="Squada One" pitchFamily="34" charset="-122"/>
                  <a:cs typeface="Squada One" pitchFamily="34" charset="-120"/>
                </a:rPr>
                <a:t>2026</a:t>
              </a:r>
              <a:endParaRPr lang="en-US" sz="6000" dirty="0"/>
            </a:p>
          </p:txBody>
        </p:sp>
      </p:grpSp>
      <p:sp>
        <p:nvSpPr>
          <p:cNvPr id="15" name="Text 9"/>
          <p:cNvSpPr/>
          <p:nvPr/>
        </p:nvSpPr>
        <p:spPr>
          <a:xfrm>
            <a:off x="9534525" y="3267075"/>
            <a:ext cx="75571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Forbidden Forest: A place of mystery and wonder, where mystical creatures roam and flora flourishes.</a:t>
            </a:r>
            <a:endParaRPr lang="en-US" sz="2400" dirty="0"/>
          </a:p>
        </p:txBody>
      </p:sp>
      <p:sp>
        <p:nvSpPr>
          <p:cNvPr id="16" name="Text 10"/>
          <p:cNvSpPr/>
          <p:nvPr/>
        </p:nvSpPr>
        <p:spPr>
          <a:xfrm>
            <a:off x="9534525" y="5362575"/>
            <a:ext cx="75571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Crystal Caves: A network of glittering caves filled with precious gems and minerals, guarded by fierce beasts.</a:t>
            </a:r>
            <a:endParaRPr lang="en-US" sz="2400" dirty="0"/>
          </a:p>
        </p:txBody>
      </p:sp>
      <p:sp>
        <p:nvSpPr>
          <p:cNvPr id="17" name="Text 11"/>
          <p:cNvSpPr/>
          <p:nvPr/>
        </p:nvSpPr>
        <p:spPr>
          <a:xfrm>
            <a:off x="9534525" y="7458075"/>
            <a:ext cx="75571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Enchanted Garden: A place of pure beauty and tranquility, where the colors of the flowers are vibrant.</a:t>
            </a:r>
            <a:endParaRPr lang="en-US" sz="2400" dirty="0"/>
          </a:p>
        </p:txBody>
      </p:sp>
      <p:grpSp>
        <p:nvGrpSpPr>
          <p:cNvPr id="13858" name="Group"/>
          <p:cNvGrpSpPr/>
          <p:nvPr/>
        </p:nvGrpSpPr>
        <p:grpSpPr>
          <a:xfrm>
            <a:off x="12020550" y="361950"/>
            <a:ext cx="4591050" cy="1304925"/>
            <a:chOff x="12020550" y="361950"/>
            <a:chExt cx="4591050" cy="1304925"/>
          </a:xfrm>
        </p:grpSpPr>
        <p:sp>
          <p:nvSpPr>
            <p:cNvPr id="18" name="Shape 12"/>
            <p:cNvSpPr/>
            <p:nvPr/>
          </p:nvSpPr>
          <p:spPr>
            <a:xfrm>
              <a:off x="12020550" y="361950"/>
              <a:ext cx="4591050" cy="1266825"/>
            </a:xfrm>
            <a:prstGeom prst="rect">
              <a:avLst/>
            </a:prstGeom>
            <a:solidFill>
              <a:srgbClr val="025649"/>
            </a:solidFill>
            <a:ln/>
          </p:spPr>
        </p:sp>
        <p:sp>
          <p:nvSpPr>
            <p:cNvPr id="19" name="Text 13"/>
            <p:cNvSpPr/>
            <p:nvPr/>
          </p:nvSpPr>
          <p:spPr>
            <a:xfrm>
              <a:off x="12592050" y="590550"/>
              <a:ext cx="3714750"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The Mystery</a:t>
              </a:r>
              <a:endParaRPr lang="en-US" sz="6000" dirty="0"/>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38100"/>
            <a:ext cx="18288000" cy="10287000"/>
          </a:xfrm>
          <a:prstGeom prst="rect">
            <a:avLst/>
          </a:prstGeom>
          <a:solidFill>
            <a:srgbClr val="DDE383"/>
          </a:solidFill>
          <a:ln/>
        </p:spPr>
      </p:sp>
      <p:pic>
        <p:nvPicPr>
          <p:cNvPr id="3" name="Image 0" descr="preencoded.png">    </p:cNvPr>
          <p:cNvPicPr>
            <a:picLocks noChangeAspect="1"/>
          </p:cNvPicPr>
          <p:nvPr/>
        </p:nvPicPr>
        <p:blipFill>
          <a:blip r:embed="rId1"/>
          <a:stretch>
            <a:fillRect/>
          </a:stretch>
        </p:blipFill>
        <p:spPr>
          <a:xfrm>
            <a:off x="8010525" y="-2752725"/>
            <a:ext cx="12696825" cy="12334875"/>
          </a:xfrm>
          <a:prstGeom prst="rect">
            <a:avLst/>
          </a:prstGeom>
        </p:spPr>
      </p:pic>
      <p:pic>
        <p:nvPicPr>
          <p:cNvPr id="4" name="Image 1" descr="preencoded.png">    </p:cNvPr>
          <p:cNvPicPr>
            <a:picLocks noChangeAspect="1"/>
          </p:cNvPicPr>
          <p:nvPr/>
        </p:nvPicPr>
        <p:blipFill>
          <a:blip r:embed="rId2"/>
          <a:stretch>
            <a:fillRect/>
          </a:stretch>
        </p:blipFill>
        <p:spPr>
          <a:xfrm>
            <a:off x="-8124825" y="3762375"/>
            <a:ext cx="12696825" cy="12334875"/>
          </a:xfrm>
          <a:prstGeom prst="rect">
            <a:avLst/>
          </a:prstGeom>
        </p:spPr>
      </p:pic>
      <p:grpSp>
        <p:nvGrpSpPr>
          <p:cNvPr id="47372"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sp>
        <p:nvSpPr>
          <p:cNvPr id="7" name="Text 2"/>
          <p:cNvSpPr/>
          <p:nvPr/>
        </p:nvSpPr>
        <p:spPr>
          <a:xfrm>
            <a:off x="5810250" y="9601200"/>
            <a:ext cx="585978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To download more editable chart, </a:t>
            </a:r>
            <a:pPr algn="l" indent="0" marL="0">
              <a:buNone/>
            </a:pPr>
            <a:r>
              <a:rPr lang="en-US" sz="2400" u="sng" dirty="0">
                <a:solidFill>
                  <a:srgbClr val="0E0E0E"/>
                </a:solidFill>
                <a:uFill>
                  <a:solidFill>
                    <a:srgbClr val="FFFFFF"/>
                  </a:solidFill>
                </a:uFill>
                <a:latin typeface="Lato" pitchFamily="34" charset="0"/>
                <a:ea typeface="Lato" pitchFamily="34" charset="-122"/>
                <a:cs typeface="Lato" pitchFamily="34" charset="-120"/>
                <a:hlinkClick r:id="rId4"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grpSp>
        <p:nvGrpSpPr>
          <p:cNvPr id="76176" name="Group"/>
          <p:cNvGrpSpPr/>
          <p:nvPr/>
        </p:nvGrpSpPr>
        <p:grpSpPr>
          <a:xfrm>
            <a:off x="6238875" y="476250"/>
            <a:ext cx="5810250" cy="1304925"/>
            <a:chOff x="6238875" y="476250"/>
            <a:chExt cx="5810250" cy="1304925"/>
          </a:xfrm>
        </p:grpSpPr>
        <p:sp>
          <p:nvSpPr>
            <p:cNvPr id="8" name="Shape 3"/>
            <p:cNvSpPr/>
            <p:nvPr/>
          </p:nvSpPr>
          <p:spPr>
            <a:xfrm>
              <a:off x="6238875" y="476250"/>
              <a:ext cx="5810250" cy="1266825"/>
            </a:xfrm>
            <a:prstGeom prst="rect">
              <a:avLst/>
            </a:prstGeom>
            <a:solidFill>
              <a:srgbClr val="025649"/>
            </a:solidFill>
            <a:ln/>
          </p:spPr>
        </p:sp>
        <p:sp>
          <p:nvSpPr>
            <p:cNvPr id="9" name="Text 4"/>
            <p:cNvSpPr/>
            <p:nvPr/>
          </p:nvSpPr>
          <p:spPr>
            <a:xfrm>
              <a:off x="6810375" y="704850"/>
              <a:ext cx="4933950" cy="1076325"/>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The Organization</a:t>
              </a:r>
              <a:endParaRPr lang="en-US" sz="6000" dirty="0"/>
            </a:p>
          </p:txBody>
        </p:sp>
      </p:grpSp>
      <p:grpSp>
        <p:nvGrpSpPr>
          <p:cNvPr id="95174" name="Group"/>
          <p:cNvGrpSpPr/>
          <p:nvPr/>
        </p:nvGrpSpPr>
        <p:grpSpPr>
          <a:xfrm>
            <a:off x="590550" y="2514600"/>
            <a:ext cx="17373600" cy="6457950"/>
            <a:chOff x="590550" y="2514600"/>
            <a:chExt cx="17373600" cy="6457950"/>
          </a:xfrm>
        </p:grpSpPr>
        <p:sp>
          <p:nvSpPr>
            <p:cNvPr id="10" name="Shape 5"/>
            <p:cNvSpPr/>
            <p:nvPr/>
          </p:nvSpPr>
          <p:spPr>
            <a:xfrm>
              <a:off x="7629525" y="2514600"/>
              <a:ext cx="4114800" cy="1143000"/>
            </a:xfrm>
            <a:prstGeom prst="roundRect">
              <a:avLst>
                <a:gd name="adj" fmla="val 80000"/>
              </a:avLst>
            </a:prstGeom>
            <a:solidFill>
              <a:srgbClr val="025649"/>
            </a:solidFill>
            <a:ln/>
          </p:spPr>
        </p:sp>
        <p:pic>
          <p:nvPicPr>
            <p:cNvPr id="11" name="Image 3" descr="preencoded.png">    </p:cNvPr>
            <p:cNvPicPr>
              <a:picLocks noChangeAspect="1"/>
            </p:cNvPicPr>
            <p:nvPr/>
          </p:nvPicPr>
          <p:blipFill>
            <a:blip r:embed="rId5"/>
            <a:stretch>
              <a:fillRect/>
            </a:stretch>
          </p:blipFill>
          <p:spPr>
            <a:xfrm>
              <a:off x="7858125" y="2667000"/>
              <a:ext cx="838200" cy="838200"/>
            </a:xfrm>
            <a:prstGeom prst="rect">
              <a:avLst/>
            </a:prstGeom>
          </p:spPr>
        </p:pic>
        <p:sp>
          <p:nvSpPr>
            <p:cNvPr id="12" name="Shape 6"/>
            <p:cNvSpPr/>
            <p:nvPr/>
          </p:nvSpPr>
          <p:spPr>
            <a:xfrm>
              <a:off x="590550" y="4286250"/>
              <a:ext cx="4114800" cy="1143000"/>
            </a:xfrm>
            <a:prstGeom prst="roundRect">
              <a:avLst>
                <a:gd name="adj" fmla="val 80000"/>
              </a:avLst>
            </a:prstGeom>
            <a:solidFill>
              <a:srgbClr val="025649"/>
            </a:solidFill>
            <a:ln/>
          </p:spPr>
        </p:sp>
        <p:pic>
          <p:nvPicPr>
            <p:cNvPr id="13" name="Image 4" descr="preencoded.png">    </p:cNvPr>
            <p:cNvPicPr>
              <a:picLocks noChangeAspect="1"/>
            </p:cNvPicPr>
            <p:nvPr/>
          </p:nvPicPr>
          <p:blipFill>
            <a:blip r:embed="rId6"/>
            <a:stretch>
              <a:fillRect/>
            </a:stretch>
          </p:blipFill>
          <p:spPr>
            <a:xfrm>
              <a:off x="819150" y="4438650"/>
              <a:ext cx="838200" cy="838200"/>
            </a:xfrm>
            <a:prstGeom prst="rect">
              <a:avLst/>
            </a:prstGeom>
          </p:spPr>
        </p:pic>
        <p:sp>
          <p:nvSpPr>
            <p:cNvPr id="14" name="Shape 7"/>
            <p:cNvSpPr/>
            <p:nvPr/>
          </p:nvSpPr>
          <p:spPr>
            <a:xfrm>
              <a:off x="2876550" y="6038850"/>
              <a:ext cx="4114800" cy="1143000"/>
            </a:xfrm>
            <a:prstGeom prst="roundRect">
              <a:avLst>
                <a:gd name="adj" fmla="val 80000"/>
              </a:avLst>
            </a:prstGeom>
            <a:solidFill>
              <a:srgbClr val="025649"/>
            </a:solidFill>
            <a:ln/>
          </p:spPr>
        </p:sp>
        <p:pic>
          <p:nvPicPr>
            <p:cNvPr id="15" name="Image 5" descr="preencoded.png">    </p:cNvPr>
            <p:cNvPicPr>
              <a:picLocks noChangeAspect="1"/>
            </p:cNvPicPr>
            <p:nvPr/>
          </p:nvPicPr>
          <p:blipFill>
            <a:blip r:embed="rId7"/>
            <a:stretch>
              <a:fillRect/>
            </a:stretch>
          </p:blipFill>
          <p:spPr>
            <a:xfrm>
              <a:off x="3105150" y="6191250"/>
              <a:ext cx="838200" cy="838200"/>
            </a:xfrm>
            <a:prstGeom prst="rect">
              <a:avLst/>
            </a:prstGeom>
          </p:spPr>
        </p:pic>
        <p:sp>
          <p:nvSpPr>
            <p:cNvPr id="16" name="Shape 8"/>
            <p:cNvSpPr/>
            <p:nvPr/>
          </p:nvSpPr>
          <p:spPr>
            <a:xfrm>
              <a:off x="2876550" y="7829550"/>
              <a:ext cx="4114800" cy="1143000"/>
            </a:xfrm>
            <a:prstGeom prst="roundRect">
              <a:avLst>
                <a:gd name="adj" fmla="val 80000"/>
              </a:avLst>
            </a:prstGeom>
            <a:solidFill>
              <a:srgbClr val="025649"/>
            </a:solidFill>
            <a:ln/>
          </p:spPr>
        </p:sp>
        <p:pic>
          <p:nvPicPr>
            <p:cNvPr id="17" name="Image 6" descr="preencoded.png">    </p:cNvPr>
            <p:cNvPicPr>
              <a:picLocks noChangeAspect="1"/>
            </p:cNvPicPr>
            <p:nvPr/>
          </p:nvPicPr>
          <p:blipFill>
            <a:blip r:embed="rId8"/>
            <a:stretch>
              <a:fillRect/>
            </a:stretch>
          </p:blipFill>
          <p:spPr>
            <a:xfrm>
              <a:off x="3105150" y="7981950"/>
              <a:ext cx="838200" cy="838200"/>
            </a:xfrm>
            <a:prstGeom prst="rect">
              <a:avLst/>
            </a:prstGeom>
          </p:spPr>
        </p:pic>
        <p:sp>
          <p:nvSpPr>
            <p:cNvPr id="18" name="Shape 9"/>
            <p:cNvSpPr/>
            <p:nvPr/>
          </p:nvSpPr>
          <p:spPr>
            <a:xfrm>
              <a:off x="11506200" y="6057900"/>
              <a:ext cx="4114800" cy="1143000"/>
            </a:xfrm>
            <a:prstGeom prst="roundRect">
              <a:avLst>
                <a:gd name="adj" fmla="val 80000"/>
              </a:avLst>
            </a:prstGeom>
            <a:solidFill>
              <a:srgbClr val="025649"/>
            </a:solidFill>
            <a:ln/>
          </p:spPr>
        </p:sp>
        <p:pic>
          <p:nvPicPr>
            <p:cNvPr id="19" name="Image 7" descr="preencoded.png">    </p:cNvPr>
            <p:cNvPicPr>
              <a:picLocks noChangeAspect="1"/>
            </p:cNvPicPr>
            <p:nvPr/>
          </p:nvPicPr>
          <p:blipFill>
            <a:blip r:embed="rId9"/>
            <a:stretch>
              <a:fillRect/>
            </a:stretch>
          </p:blipFill>
          <p:spPr>
            <a:xfrm>
              <a:off x="11734800" y="6210300"/>
              <a:ext cx="838200" cy="838200"/>
            </a:xfrm>
            <a:prstGeom prst="rect">
              <a:avLst/>
            </a:prstGeom>
          </p:spPr>
        </p:pic>
        <p:sp>
          <p:nvSpPr>
            <p:cNvPr id="20" name="Shape 10"/>
            <p:cNvSpPr/>
            <p:nvPr/>
          </p:nvSpPr>
          <p:spPr>
            <a:xfrm>
              <a:off x="11506200" y="7829550"/>
              <a:ext cx="4114800" cy="1143000"/>
            </a:xfrm>
            <a:prstGeom prst="roundRect">
              <a:avLst>
                <a:gd name="adj" fmla="val 80000"/>
              </a:avLst>
            </a:prstGeom>
            <a:solidFill>
              <a:srgbClr val="025649"/>
            </a:solidFill>
            <a:ln/>
          </p:spPr>
        </p:sp>
        <p:pic>
          <p:nvPicPr>
            <p:cNvPr id="21" name="Image 8" descr="preencoded.png">    </p:cNvPr>
            <p:cNvPicPr>
              <a:picLocks noChangeAspect="1"/>
            </p:cNvPicPr>
            <p:nvPr/>
          </p:nvPicPr>
          <p:blipFill>
            <a:blip r:embed="rId10"/>
            <a:stretch>
              <a:fillRect/>
            </a:stretch>
          </p:blipFill>
          <p:spPr>
            <a:xfrm>
              <a:off x="11734800" y="7981950"/>
              <a:ext cx="838200" cy="838200"/>
            </a:xfrm>
            <a:prstGeom prst="rect">
              <a:avLst/>
            </a:prstGeom>
          </p:spPr>
        </p:pic>
        <p:sp>
          <p:nvSpPr>
            <p:cNvPr id="22" name="Shape 11"/>
            <p:cNvSpPr/>
            <p:nvPr/>
          </p:nvSpPr>
          <p:spPr>
            <a:xfrm>
              <a:off x="5010150" y="4286250"/>
              <a:ext cx="4114800" cy="1143000"/>
            </a:xfrm>
            <a:prstGeom prst="roundRect">
              <a:avLst>
                <a:gd name="adj" fmla="val 80000"/>
              </a:avLst>
            </a:prstGeom>
            <a:solidFill>
              <a:srgbClr val="025649"/>
            </a:solidFill>
            <a:ln/>
          </p:spPr>
        </p:sp>
        <p:pic>
          <p:nvPicPr>
            <p:cNvPr id="23" name="Image 9" descr="preencoded.png">    </p:cNvPr>
            <p:cNvPicPr>
              <a:picLocks noChangeAspect="1"/>
            </p:cNvPicPr>
            <p:nvPr/>
          </p:nvPicPr>
          <p:blipFill>
            <a:blip r:embed="rId11"/>
            <a:stretch>
              <a:fillRect/>
            </a:stretch>
          </p:blipFill>
          <p:spPr>
            <a:xfrm>
              <a:off x="5238750" y="4438650"/>
              <a:ext cx="838200" cy="838200"/>
            </a:xfrm>
            <a:prstGeom prst="rect">
              <a:avLst/>
            </a:prstGeom>
          </p:spPr>
        </p:pic>
        <p:sp>
          <p:nvSpPr>
            <p:cNvPr id="24" name="Shape 12"/>
            <p:cNvSpPr/>
            <p:nvPr/>
          </p:nvSpPr>
          <p:spPr>
            <a:xfrm>
              <a:off x="13849350" y="4286250"/>
              <a:ext cx="4114800" cy="1143000"/>
            </a:xfrm>
            <a:prstGeom prst="roundRect">
              <a:avLst>
                <a:gd name="adj" fmla="val 80000"/>
              </a:avLst>
            </a:prstGeom>
            <a:solidFill>
              <a:srgbClr val="025649"/>
            </a:solidFill>
            <a:ln/>
          </p:spPr>
        </p:sp>
        <p:pic>
          <p:nvPicPr>
            <p:cNvPr id="25" name="Image 10" descr="preencoded.png">    </p:cNvPr>
            <p:cNvPicPr>
              <a:picLocks noChangeAspect="1"/>
            </p:cNvPicPr>
            <p:nvPr/>
          </p:nvPicPr>
          <p:blipFill>
            <a:blip r:embed="rId12"/>
            <a:stretch>
              <a:fillRect/>
            </a:stretch>
          </p:blipFill>
          <p:spPr>
            <a:xfrm>
              <a:off x="14077950" y="4438650"/>
              <a:ext cx="838200" cy="838200"/>
            </a:xfrm>
            <a:prstGeom prst="rect">
              <a:avLst/>
            </a:prstGeom>
          </p:spPr>
        </p:pic>
        <p:sp>
          <p:nvSpPr>
            <p:cNvPr id="26" name="Shape 13"/>
            <p:cNvSpPr/>
            <p:nvPr/>
          </p:nvSpPr>
          <p:spPr>
            <a:xfrm>
              <a:off x="9429750" y="4286250"/>
              <a:ext cx="4114800" cy="1143000"/>
            </a:xfrm>
            <a:prstGeom prst="roundRect">
              <a:avLst>
                <a:gd name="adj" fmla="val 80000"/>
              </a:avLst>
            </a:prstGeom>
            <a:solidFill>
              <a:srgbClr val="025649"/>
            </a:solidFill>
            <a:ln/>
          </p:spPr>
        </p:sp>
        <p:pic>
          <p:nvPicPr>
            <p:cNvPr id="27" name="Image 11" descr="preencoded.png">    </p:cNvPr>
            <p:cNvPicPr>
              <a:picLocks noChangeAspect="1"/>
            </p:cNvPicPr>
            <p:nvPr/>
          </p:nvPicPr>
          <p:blipFill>
            <a:blip r:embed="rId13"/>
            <a:stretch>
              <a:fillRect/>
            </a:stretch>
          </p:blipFill>
          <p:spPr>
            <a:xfrm>
              <a:off x="9658350" y="4438650"/>
              <a:ext cx="838200" cy="838200"/>
            </a:xfrm>
            <a:prstGeom prst="rect">
              <a:avLst/>
            </a:prstGeom>
          </p:spPr>
        </p:pic>
        <p:sp>
          <p:nvSpPr>
            <p:cNvPr id="28" name="Shape 14"/>
            <p:cNvSpPr/>
            <p:nvPr/>
          </p:nvSpPr>
          <p:spPr>
            <a:xfrm rot="2470">
              <a:off x="2514598" y="3976687"/>
              <a:ext cx="13258803" cy="0"/>
            </a:xfrm>
            <a:prstGeom prst="line">
              <a:avLst/>
            </a:prstGeom>
            <a:noFill/>
            <a:ln w="9525">
              <a:solidFill>
                <a:srgbClr val="4D4D4D"/>
              </a:solidFill>
              <a:prstDash val="solid"/>
            </a:ln>
          </p:spPr>
        </p:sp>
        <p:sp>
          <p:nvSpPr>
            <p:cNvPr id="29" name="Shape 15"/>
            <p:cNvSpPr/>
            <p:nvPr/>
          </p:nvSpPr>
          <p:spPr>
            <a:xfrm rot="5292605">
              <a:off x="9605888" y="3829050"/>
              <a:ext cx="304949" cy="0"/>
            </a:xfrm>
            <a:prstGeom prst="line">
              <a:avLst/>
            </a:prstGeom>
            <a:noFill/>
            <a:ln w="9525">
              <a:solidFill>
                <a:srgbClr val="4D4D4D"/>
              </a:solidFill>
              <a:prstDash val="solid"/>
            </a:ln>
          </p:spPr>
        </p:sp>
        <p:sp>
          <p:nvSpPr>
            <p:cNvPr id="30" name="Shape 16"/>
            <p:cNvSpPr/>
            <p:nvPr/>
          </p:nvSpPr>
          <p:spPr>
            <a:xfrm rot="5295858">
              <a:off x="2362128" y="4138613"/>
              <a:ext cx="314469" cy="0"/>
            </a:xfrm>
            <a:prstGeom prst="line">
              <a:avLst/>
            </a:prstGeom>
            <a:noFill/>
            <a:ln w="9525">
              <a:solidFill>
                <a:srgbClr val="4D4D4D"/>
              </a:solidFill>
              <a:prstDash val="solid"/>
            </a:ln>
          </p:spPr>
        </p:sp>
        <p:sp>
          <p:nvSpPr>
            <p:cNvPr id="31" name="Shape 17"/>
            <p:cNvSpPr/>
            <p:nvPr/>
          </p:nvSpPr>
          <p:spPr>
            <a:xfrm rot="5295858">
              <a:off x="6981753" y="4138613"/>
              <a:ext cx="314469" cy="0"/>
            </a:xfrm>
            <a:prstGeom prst="line">
              <a:avLst/>
            </a:prstGeom>
            <a:noFill/>
            <a:ln w="9525">
              <a:solidFill>
                <a:srgbClr val="4D4D4D"/>
              </a:solidFill>
              <a:prstDash val="solid"/>
            </a:ln>
          </p:spPr>
        </p:sp>
        <p:sp>
          <p:nvSpPr>
            <p:cNvPr id="32" name="Shape 18"/>
            <p:cNvSpPr/>
            <p:nvPr/>
          </p:nvSpPr>
          <p:spPr>
            <a:xfrm rot="5295858">
              <a:off x="11401353" y="4138613"/>
              <a:ext cx="314469" cy="0"/>
            </a:xfrm>
            <a:prstGeom prst="line">
              <a:avLst/>
            </a:prstGeom>
            <a:noFill/>
            <a:ln w="9525">
              <a:solidFill>
                <a:srgbClr val="4D4D4D"/>
              </a:solidFill>
              <a:prstDash val="solid"/>
            </a:ln>
          </p:spPr>
        </p:sp>
        <p:sp>
          <p:nvSpPr>
            <p:cNvPr id="33" name="Shape 19"/>
            <p:cNvSpPr/>
            <p:nvPr/>
          </p:nvSpPr>
          <p:spPr>
            <a:xfrm rot="5295858">
              <a:off x="15611403" y="4138613"/>
              <a:ext cx="314469" cy="0"/>
            </a:xfrm>
            <a:prstGeom prst="line">
              <a:avLst/>
            </a:prstGeom>
            <a:noFill/>
            <a:ln w="9525">
              <a:solidFill>
                <a:srgbClr val="4D4D4D"/>
              </a:solidFill>
              <a:prstDash val="solid"/>
            </a:ln>
          </p:spPr>
        </p:sp>
        <p:sp>
          <p:nvSpPr>
            <p:cNvPr id="34" name="Shape 20"/>
            <p:cNvSpPr/>
            <p:nvPr/>
          </p:nvSpPr>
          <p:spPr>
            <a:xfrm rot="5389519">
              <a:off x="5576880" y="6905625"/>
              <a:ext cx="3124215" cy="0"/>
            </a:xfrm>
            <a:prstGeom prst="line">
              <a:avLst/>
            </a:prstGeom>
            <a:noFill/>
            <a:ln w="9525">
              <a:solidFill>
                <a:srgbClr val="4D4D4D"/>
              </a:solidFill>
              <a:prstDash val="solid"/>
            </a:ln>
          </p:spPr>
        </p:sp>
        <p:sp>
          <p:nvSpPr>
            <p:cNvPr id="35" name="Shape 21"/>
            <p:cNvSpPr/>
            <p:nvPr/>
          </p:nvSpPr>
          <p:spPr>
            <a:xfrm rot="214580">
              <a:off x="6991201" y="6615113"/>
              <a:ext cx="152697" cy="0"/>
            </a:xfrm>
            <a:prstGeom prst="line">
              <a:avLst/>
            </a:prstGeom>
            <a:noFill/>
            <a:ln w="9525">
              <a:solidFill>
                <a:srgbClr val="4D4D4D"/>
              </a:solidFill>
              <a:prstDash val="solid"/>
            </a:ln>
          </p:spPr>
        </p:sp>
        <p:sp>
          <p:nvSpPr>
            <p:cNvPr id="36" name="Shape 22"/>
            <p:cNvSpPr/>
            <p:nvPr/>
          </p:nvSpPr>
          <p:spPr>
            <a:xfrm rot="214580">
              <a:off x="15620851" y="6615113"/>
              <a:ext cx="152697" cy="0"/>
            </a:xfrm>
            <a:prstGeom prst="line">
              <a:avLst/>
            </a:prstGeom>
            <a:noFill/>
            <a:ln w="9525">
              <a:solidFill>
                <a:srgbClr val="4D4D4D"/>
              </a:solidFill>
              <a:prstDash val="solid"/>
            </a:ln>
          </p:spPr>
        </p:sp>
        <p:sp>
          <p:nvSpPr>
            <p:cNvPr id="37" name="Shape 23"/>
            <p:cNvSpPr/>
            <p:nvPr/>
          </p:nvSpPr>
          <p:spPr>
            <a:xfrm rot="214580">
              <a:off x="6991201" y="8462963"/>
              <a:ext cx="152697" cy="0"/>
            </a:xfrm>
            <a:prstGeom prst="line">
              <a:avLst/>
            </a:prstGeom>
            <a:noFill/>
            <a:ln w="9525">
              <a:solidFill>
                <a:srgbClr val="4D4D4D"/>
              </a:solidFill>
              <a:prstDash val="solid"/>
            </a:ln>
          </p:spPr>
        </p:sp>
        <p:sp>
          <p:nvSpPr>
            <p:cNvPr id="38" name="Shape 24"/>
            <p:cNvSpPr/>
            <p:nvPr/>
          </p:nvSpPr>
          <p:spPr>
            <a:xfrm rot="214580">
              <a:off x="15620851" y="8462963"/>
              <a:ext cx="152697" cy="0"/>
            </a:xfrm>
            <a:prstGeom prst="line">
              <a:avLst/>
            </a:prstGeom>
            <a:noFill/>
            <a:ln w="9525">
              <a:solidFill>
                <a:srgbClr val="4D4D4D"/>
              </a:solidFill>
              <a:prstDash val="solid"/>
            </a:ln>
          </p:spPr>
        </p:sp>
        <p:sp>
          <p:nvSpPr>
            <p:cNvPr id="39" name="Shape 25"/>
            <p:cNvSpPr/>
            <p:nvPr/>
          </p:nvSpPr>
          <p:spPr>
            <a:xfrm rot="5389155">
              <a:off x="14258917" y="6958013"/>
              <a:ext cx="3019440" cy="0"/>
            </a:xfrm>
            <a:prstGeom prst="line">
              <a:avLst/>
            </a:prstGeom>
            <a:noFill/>
            <a:ln w="9525">
              <a:solidFill>
                <a:srgbClr val="4D4D4D"/>
              </a:solidFill>
              <a:prstDash val="solid"/>
            </a:ln>
          </p:spPr>
        </p:sp>
        <p:sp>
          <p:nvSpPr>
            <p:cNvPr id="40" name="Text 26"/>
            <p:cNvSpPr/>
            <p:nvPr/>
          </p:nvSpPr>
          <p:spPr>
            <a:xfrm>
              <a:off x="8848725" y="2686050"/>
              <a:ext cx="2735580" cy="481965"/>
            </a:xfrm>
            <a:prstGeom prst="rect">
              <a:avLst/>
            </a:prstGeom>
            <a:noFill/>
            <a:ln/>
          </p:spPr>
          <p:txBody>
            <a:bodyPr wrap="square" lIns="0" tIns="0" rIns="0" bIns="0" rtlCol="0" anchor="t"/>
            <a:lstStyle/>
            <a:p>
              <a:pPr algn="l" indent="0" marL="0">
                <a:buNone/>
              </a:pPr>
              <a:r>
                <a:rPr lang="en-US" sz="2700" u="none" dirty="0">
                  <a:solidFill>
                    <a:srgbClr val="FFFFFF"/>
                  </a:solidFill>
                  <a:latin typeface="Squada One" pitchFamily="34" charset="0"/>
                  <a:ea typeface="Squada One" pitchFamily="34" charset="-122"/>
                  <a:cs typeface="Squada One" pitchFamily="34" charset="-120"/>
                </a:rPr>
                <a:t>Chloe Ng</a:t>
              </a:r>
              <a:endParaRPr lang="en-US" sz="2700" dirty="0"/>
            </a:p>
          </p:txBody>
        </p:sp>
        <p:sp>
          <p:nvSpPr>
            <p:cNvPr id="41" name="Text 27"/>
            <p:cNvSpPr/>
            <p:nvPr/>
          </p:nvSpPr>
          <p:spPr>
            <a:xfrm>
              <a:off x="8848725" y="312420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Mage</a:t>
              </a:r>
              <a:endParaRPr lang="en-US" sz="2400" dirty="0"/>
            </a:p>
          </p:txBody>
        </p:sp>
        <p:sp>
          <p:nvSpPr>
            <p:cNvPr id="42" name="Text 28"/>
            <p:cNvSpPr/>
            <p:nvPr/>
          </p:nvSpPr>
          <p:spPr>
            <a:xfrm>
              <a:off x="1809750" y="4457700"/>
              <a:ext cx="2735580" cy="481965"/>
            </a:xfrm>
            <a:prstGeom prst="rect">
              <a:avLst/>
            </a:prstGeom>
            <a:noFill/>
            <a:ln/>
          </p:spPr>
          <p:txBody>
            <a:bodyPr wrap="square" lIns="0" tIns="0" rIns="0" bIns="0" rtlCol="0" anchor="t"/>
            <a:lstStyle/>
            <a:p>
              <a:pPr algn="l" indent="0" marL="0">
                <a:buNone/>
              </a:pPr>
              <a:r>
                <a:rPr lang="en-US" sz="2700" u="none" dirty="0">
                  <a:solidFill>
                    <a:srgbClr val="FFFFFF"/>
                  </a:solidFill>
                  <a:latin typeface="Squada One" pitchFamily="34" charset="0"/>
                  <a:ea typeface="Squada One" pitchFamily="34" charset="-122"/>
                  <a:cs typeface="Squada One" pitchFamily="34" charset="-120"/>
                </a:rPr>
                <a:t>Valtorin</a:t>
              </a:r>
              <a:endParaRPr lang="en-US" sz="2700" dirty="0"/>
            </a:p>
          </p:txBody>
        </p:sp>
        <p:sp>
          <p:nvSpPr>
            <p:cNvPr id="43" name="Text 29"/>
            <p:cNvSpPr/>
            <p:nvPr/>
          </p:nvSpPr>
          <p:spPr>
            <a:xfrm>
              <a:off x="1809750" y="489585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Assassin</a:t>
              </a:r>
              <a:endParaRPr lang="en-US" sz="2400" dirty="0"/>
            </a:p>
          </p:txBody>
        </p:sp>
        <p:sp>
          <p:nvSpPr>
            <p:cNvPr id="44" name="Text 30"/>
            <p:cNvSpPr/>
            <p:nvPr/>
          </p:nvSpPr>
          <p:spPr>
            <a:xfrm>
              <a:off x="4095750" y="6210300"/>
              <a:ext cx="2735580" cy="481965"/>
            </a:xfrm>
            <a:prstGeom prst="rect">
              <a:avLst/>
            </a:prstGeom>
            <a:noFill/>
            <a:ln/>
          </p:spPr>
          <p:txBody>
            <a:bodyPr wrap="square" lIns="0" tIns="0" rIns="0" bIns="0" rtlCol="0" anchor="t"/>
            <a:lstStyle/>
            <a:p>
              <a:pPr algn="l" indent="0" marL="0">
                <a:buNone/>
              </a:pPr>
              <a:r>
                <a:rPr lang="en-US" sz="2700" u="none" dirty="0">
                  <a:solidFill>
                    <a:srgbClr val="FFFFFF"/>
                  </a:solidFill>
                  <a:latin typeface="Squada One" pitchFamily="34" charset="0"/>
                  <a:ea typeface="Squada One" pitchFamily="34" charset="-122"/>
                  <a:cs typeface="Squada One" pitchFamily="34" charset="-120"/>
                </a:rPr>
                <a:t>Lucian</a:t>
              </a:r>
              <a:endParaRPr lang="en-US" sz="2700" dirty="0"/>
            </a:p>
          </p:txBody>
        </p:sp>
        <p:sp>
          <p:nvSpPr>
            <p:cNvPr id="45" name="Text 31"/>
            <p:cNvSpPr/>
            <p:nvPr/>
          </p:nvSpPr>
          <p:spPr>
            <a:xfrm>
              <a:off x="4095750" y="664845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Conjurer</a:t>
              </a:r>
              <a:endParaRPr lang="en-US" sz="2400" dirty="0"/>
            </a:p>
          </p:txBody>
        </p:sp>
        <p:sp>
          <p:nvSpPr>
            <p:cNvPr id="46" name="Text 32"/>
            <p:cNvSpPr/>
            <p:nvPr/>
          </p:nvSpPr>
          <p:spPr>
            <a:xfrm>
              <a:off x="4095750" y="8001000"/>
              <a:ext cx="2735580" cy="481965"/>
            </a:xfrm>
            <a:prstGeom prst="rect">
              <a:avLst/>
            </a:prstGeom>
            <a:noFill/>
            <a:ln/>
          </p:spPr>
          <p:txBody>
            <a:bodyPr wrap="square" lIns="0" tIns="0" rIns="0" bIns="0" rtlCol="0" anchor="t"/>
            <a:lstStyle/>
            <a:p>
              <a:pPr algn="l" indent="0" marL="0">
                <a:buNone/>
              </a:pPr>
              <a:r>
                <a:rPr lang="en-US" sz="2700" u="none" dirty="0">
                  <a:solidFill>
                    <a:srgbClr val="FFFFFF"/>
                  </a:solidFill>
                  <a:latin typeface="Squada One" pitchFamily="34" charset="0"/>
                  <a:ea typeface="Squada One" pitchFamily="34" charset="-122"/>
                  <a:cs typeface="Squada One" pitchFamily="34" charset="-120"/>
                </a:rPr>
                <a:t>Cedric</a:t>
              </a:r>
              <a:endParaRPr lang="en-US" sz="2700" dirty="0"/>
            </a:p>
          </p:txBody>
        </p:sp>
        <p:sp>
          <p:nvSpPr>
            <p:cNvPr id="47" name="Text 33"/>
            <p:cNvSpPr/>
            <p:nvPr/>
          </p:nvSpPr>
          <p:spPr>
            <a:xfrm>
              <a:off x="4095750" y="843915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Timekeeper</a:t>
              </a:r>
              <a:endParaRPr lang="en-US" sz="2400" dirty="0"/>
            </a:p>
          </p:txBody>
        </p:sp>
        <p:sp>
          <p:nvSpPr>
            <p:cNvPr id="48" name="Text 34"/>
            <p:cNvSpPr/>
            <p:nvPr/>
          </p:nvSpPr>
          <p:spPr>
            <a:xfrm>
              <a:off x="12725400" y="6229350"/>
              <a:ext cx="2735580" cy="481965"/>
            </a:xfrm>
            <a:prstGeom prst="rect">
              <a:avLst/>
            </a:prstGeom>
            <a:noFill/>
            <a:ln/>
          </p:spPr>
          <p:txBody>
            <a:bodyPr wrap="square" lIns="0" tIns="0" rIns="0" bIns="0" rtlCol="0" anchor="t"/>
            <a:lstStyle/>
            <a:p>
              <a:pPr algn="l" indent="0" marL="0">
                <a:buNone/>
              </a:pPr>
              <a:r>
                <a:rPr lang="en-US" sz="2700" u="none" dirty="0">
                  <a:solidFill>
                    <a:srgbClr val="FFFFFF"/>
                  </a:solidFill>
                  <a:latin typeface="Squada One" pitchFamily="34" charset="0"/>
                  <a:ea typeface="Squada One" pitchFamily="34" charset="-122"/>
                  <a:cs typeface="Squada One" pitchFamily="34" charset="-120"/>
                </a:rPr>
                <a:t>Elvina</a:t>
              </a:r>
              <a:endParaRPr lang="en-US" sz="2700" dirty="0"/>
            </a:p>
          </p:txBody>
        </p:sp>
        <p:sp>
          <p:nvSpPr>
            <p:cNvPr id="49" name="Text 35"/>
            <p:cNvSpPr/>
            <p:nvPr/>
          </p:nvSpPr>
          <p:spPr>
            <a:xfrm>
              <a:off x="12725400" y="666750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Oracle</a:t>
              </a:r>
              <a:endParaRPr lang="en-US" sz="2400" dirty="0"/>
            </a:p>
          </p:txBody>
        </p:sp>
        <p:sp>
          <p:nvSpPr>
            <p:cNvPr id="50" name="Text 36"/>
            <p:cNvSpPr/>
            <p:nvPr/>
          </p:nvSpPr>
          <p:spPr>
            <a:xfrm>
              <a:off x="12725400" y="8001000"/>
              <a:ext cx="2735580" cy="481965"/>
            </a:xfrm>
            <a:prstGeom prst="rect">
              <a:avLst/>
            </a:prstGeom>
            <a:noFill/>
            <a:ln/>
          </p:spPr>
          <p:txBody>
            <a:bodyPr wrap="square" lIns="0" tIns="0" rIns="0" bIns="0" rtlCol="0" anchor="t"/>
            <a:lstStyle/>
            <a:p>
              <a:pPr algn="l" indent="0" marL="0">
                <a:buNone/>
              </a:pPr>
              <a:r>
                <a:rPr lang="en-US" sz="2700" u="none" dirty="0">
                  <a:solidFill>
                    <a:srgbClr val="FFFFFF"/>
                  </a:solidFill>
                  <a:latin typeface="Squada One" pitchFamily="34" charset="0"/>
                  <a:ea typeface="Squada One" pitchFamily="34" charset="-122"/>
                  <a:cs typeface="Squada One" pitchFamily="34" charset="-120"/>
                </a:rPr>
                <a:t>Seraphina</a:t>
              </a:r>
              <a:endParaRPr lang="en-US" sz="2700" dirty="0"/>
            </a:p>
          </p:txBody>
        </p:sp>
        <p:sp>
          <p:nvSpPr>
            <p:cNvPr id="51" name="Text 37"/>
            <p:cNvSpPr/>
            <p:nvPr/>
          </p:nvSpPr>
          <p:spPr>
            <a:xfrm>
              <a:off x="12725400" y="843915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Lightbringer</a:t>
              </a:r>
              <a:endParaRPr lang="en-US" sz="2400" dirty="0"/>
            </a:p>
          </p:txBody>
        </p:sp>
        <p:sp>
          <p:nvSpPr>
            <p:cNvPr id="52" name="Text 38"/>
            <p:cNvSpPr/>
            <p:nvPr/>
          </p:nvSpPr>
          <p:spPr>
            <a:xfrm>
              <a:off x="6229350" y="4457700"/>
              <a:ext cx="2735580" cy="481965"/>
            </a:xfrm>
            <a:prstGeom prst="rect">
              <a:avLst/>
            </a:prstGeom>
            <a:noFill/>
            <a:ln/>
          </p:spPr>
          <p:txBody>
            <a:bodyPr wrap="square" lIns="0" tIns="0" rIns="0" bIns="0" rtlCol="0" anchor="t"/>
            <a:lstStyle/>
            <a:p>
              <a:pPr algn="l" indent="0" marL="0">
                <a:buNone/>
              </a:pPr>
              <a:r>
                <a:rPr lang="en-US" sz="2700" u="none" dirty="0">
                  <a:solidFill>
                    <a:srgbClr val="FFFFFF"/>
                  </a:solidFill>
                  <a:latin typeface="Squada One" pitchFamily="34" charset="0"/>
                  <a:ea typeface="Squada One" pitchFamily="34" charset="-122"/>
                  <a:cs typeface="Squada One" pitchFamily="34" charset="-120"/>
                </a:rPr>
                <a:t>Aurielle</a:t>
              </a:r>
              <a:endParaRPr lang="en-US" sz="2700" dirty="0"/>
            </a:p>
          </p:txBody>
        </p:sp>
        <p:sp>
          <p:nvSpPr>
            <p:cNvPr id="53" name="Text 39"/>
            <p:cNvSpPr/>
            <p:nvPr/>
          </p:nvSpPr>
          <p:spPr>
            <a:xfrm>
              <a:off x="6229350" y="489585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Priestess</a:t>
              </a:r>
              <a:endParaRPr lang="en-US" sz="2400" dirty="0"/>
            </a:p>
          </p:txBody>
        </p:sp>
        <p:sp>
          <p:nvSpPr>
            <p:cNvPr id="54" name="Text 40"/>
            <p:cNvSpPr/>
            <p:nvPr/>
          </p:nvSpPr>
          <p:spPr>
            <a:xfrm>
              <a:off x="15068550" y="4457700"/>
              <a:ext cx="2735580" cy="481965"/>
            </a:xfrm>
            <a:prstGeom prst="rect">
              <a:avLst/>
            </a:prstGeom>
            <a:noFill/>
            <a:ln/>
          </p:spPr>
          <p:txBody>
            <a:bodyPr wrap="square" lIns="0" tIns="0" rIns="0" bIns="0" rtlCol="0" anchor="t"/>
            <a:lstStyle/>
            <a:p>
              <a:pPr algn="l" indent="0" marL="0">
                <a:buNone/>
              </a:pPr>
              <a:r>
                <a:rPr lang="en-US" sz="2700" u="none" dirty="0">
                  <a:solidFill>
                    <a:srgbClr val="FFFFFF"/>
                  </a:solidFill>
                  <a:latin typeface="Squada One" pitchFamily="34" charset="0"/>
                  <a:ea typeface="Squada One" pitchFamily="34" charset="-122"/>
                  <a:cs typeface="Squada One" pitchFamily="34" charset="-120"/>
                </a:rPr>
                <a:t>Dariana</a:t>
              </a:r>
              <a:endParaRPr lang="en-US" sz="2700" dirty="0"/>
            </a:p>
          </p:txBody>
        </p:sp>
        <p:sp>
          <p:nvSpPr>
            <p:cNvPr id="55" name="Text 41"/>
            <p:cNvSpPr/>
            <p:nvPr/>
          </p:nvSpPr>
          <p:spPr>
            <a:xfrm>
              <a:off x="15068550" y="489585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Shaman</a:t>
              </a:r>
              <a:endParaRPr lang="en-US" sz="2400" dirty="0"/>
            </a:p>
          </p:txBody>
        </p:sp>
        <p:sp>
          <p:nvSpPr>
            <p:cNvPr id="56" name="Text 42"/>
            <p:cNvSpPr/>
            <p:nvPr/>
          </p:nvSpPr>
          <p:spPr>
            <a:xfrm>
              <a:off x="10648950" y="4457700"/>
              <a:ext cx="2735580" cy="481965"/>
            </a:xfrm>
            <a:prstGeom prst="rect">
              <a:avLst/>
            </a:prstGeom>
            <a:noFill/>
            <a:ln/>
          </p:spPr>
          <p:txBody>
            <a:bodyPr wrap="square" lIns="0" tIns="0" rIns="0" bIns="0" rtlCol="0" anchor="t"/>
            <a:lstStyle/>
            <a:p>
              <a:pPr algn="l" indent="0" marL="0">
                <a:buNone/>
              </a:pPr>
              <a:r>
                <a:rPr lang="en-US" sz="2700" u="none" dirty="0">
                  <a:solidFill>
                    <a:srgbClr val="FFFFFF"/>
                  </a:solidFill>
                  <a:latin typeface="Squada One" pitchFamily="34" charset="0"/>
                  <a:ea typeface="Squada One" pitchFamily="34" charset="-122"/>
                  <a:cs typeface="Squada One" pitchFamily="34" charset="-120"/>
                </a:rPr>
                <a:t>Theronis</a:t>
              </a:r>
              <a:endParaRPr lang="en-US" sz="2700" dirty="0"/>
            </a:p>
          </p:txBody>
        </p:sp>
        <p:sp>
          <p:nvSpPr>
            <p:cNvPr id="57" name="Text 43"/>
            <p:cNvSpPr/>
            <p:nvPr/>
          </p:nvSpPr>
          <p:spPr>
            <a:xfrm>
              <a:off x="10648950" y="4895850"/>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Warrior</a:t>
              </a:r>
              <a:endParaRPr lang="en-US" sz="2400" dirty="0"/>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1F1F1"/>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ADD6EE"/>
          </a:solidFill>
          <a:ln/>
        </p:spPr>
      </p:sp>
      <p:pic>
        <p:nvPicPr>
          <p:cNvPr id="3" name="Image 0" descr="preencoded.png">    </p:cNvPr>
          <p:cNvPicPr>
            <a:picLocks noChangeAspect="1"/>
          </p:cNvPicPr>
          <p:nvPr/>
        </p:nvPicPr>
        <p:blipFill>
          <a:blip r:embed="rId1"/>
          <a:stretch>
            <a:fillRect/>
          </a:stretch>
        </p:blipFill>
        <p:spPr>
          <a:xfrm rot="1800000">
            <a:off x="5181600" y="1209667"/>
            <a:ext cx="14239875" cy="11220450"/>
          </a:xfrm>
          <a:prstGeom prst="rect">
            <a:avLst/>
          </a:prstGeom>
        </p:spPr>
      </p:pic>
      <p:grpSp>
        <p:nvGrpSpPr>
          <p:cNvPr id="45453"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68085"/>
                  </a:solidFill>
                  <a:latin typeface="Inter" pitchFamily="34" charset="0"/>
                  <a:ea typeface="Inter" pitchFamily="34" charset="-122"/>
                  <a:cs typeface="Inter" pitchFamily="34" charset="-120"/>
                </a:rPr>
                <a:t>EaTemp</a:t>
              </a:r>
              <a:endParaRPr lang="en-US" sz="2710" dirty="0"/>
            </a:p>
          </p:txBody>
        </p:sp>
      </p:grpSp>
      <p:grpSp>
        <p:nvGrpSpPr>
          <p:cNvPr id="81138" name="Group"/>
          <p:cNvGrpSpPr/>
          <p:nvPr/>
        </p:nvGrpSpPr>
        <p:grpSpPr>
          <a:xfrm>
            <a:off x="985838" y="1895475"/>
            <a:ext cx="5981700" cy="2114550"/>
            <a:chOff x="985838" y="1895475"/>
            <a:chExt cx="5981700" cy="2114550"/>
          </a:xfrm>
        </p:grpSpPr>
        <p:sp>
          <p:nvSpPr>
            <p:cNvPr id="6" name="Shape 2"/>
            <p:cNvSpPr/>
            <p:nvPr/>
          </p:nvSpPr>
          <p:spPr>
            <a:xfrm>
              <a:off x="985838" y="1895475"/>
              <a:ext cx="5981700" cy="2076450"/>
            </a:xfrm>
            <a:prstGeom prst="rect">
              <a:avLst/>
            </a:prstGeom>
            <a:solidFill>
              <a:srgbClr val="025649"/>
            </a:solidFill>
            <a:ln/>
          </p:spPr>
        </p:sp>
        <p:sp>
          <p:nvSpPr>
            <p:cNvPr id="7" name="Text 3"/>
            <p:cNvSpPr/>
            <p:nvPr/>
          </p:nvSpPr>
          <p:spPr>
            <a:xfrm>
              <a:off x="1557338" y="2124075"/>
              <a:ext cx="5105400" cy="1885950"/>
            </a:xfrm>
            <a:prstGeom prst="rect">
              <a:avLst/>
            </a:prstGeom>
            <a:noFill/>
            <a:ln/>
          </p:spPr>
          <p:txBody>
            <a:bodyPr wrap="square" lIns="0" tIns="0" rIns="0" bIns="0" rtlCol="0" anchor="t"/>
            <a:lstStyle/>
            <a:p>
              <a:pPr algn="l" indent="0" marL="0">
                <a:buNone/>
              </a:pPr>
              <a:r>
                <a:rPr lang="en-US" sz="6000" u="none" dirty="0">
                  <a:solidFill>
                    <a:srgbClr val="FFFFFF"/>
                  </a:solidFill>
                  <a:latin typeface="Squada One" pitchFamily="34" charset="0"/>
                  <a:ea typeface="Squada One" pitchFamily="34" charset="-122"/>
                  <a:cs typeface="Squada One" pitchFamily="34" charset="-120"/>
                </a:rPr>
                <a:t>Thank you for</a:t>
              </a:r>
              <a:endParaRPr lang="en-US" sz="6000" dirty="0"/>
            </a:p>
            <a:p>
              <a:pPr algn="l" indent="0" marL="0">
                <a:buNone/>
              </a:pPr>
              <a:r>
                <a:rPr lang="en-US" sz="6000" u="none" dirty="0">
                  <a:solidFill>
                    <a:srgbClr val="FFFFFF"/>
                  </a:solidFill>
                  <a:latin typeface="Squada One" pitchFamily="34" charset="0"/>
                  <a:ea typeface="Squada One" pitchFamily="34" charset="-122"/>
                  <a:cs typeface="Squada One" pitchFamily="34" charset="-120"/>
                </a:rPr>
                <a:t>choosing EaTemp</a:t>
              </a:r>
              <a:endParaRPr lang="en-US" sz="6000" dirty="0"/>
            </a:p>
          </p:txBody>
        </p:sp>
      </p:grpSp>
      <p:sp>
        <p:nvSpPr>
          <p:cNvPr id="8" name="Text 4"/>
          <p:cNvSpPr/>
          <p:nvPr/>
        </p:nvSpPr>
        <p:spPr>
          <a:xfrm>
            <a:off x="981075" y="4714875"/>
            <a:ext cx="7185660" cy="37833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No, you don't have to credit us.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And you can support us by sharing our site, EaTemp.com, with others.</a:t>
            </a:r>
            <a:endParaRPr lang="en-US" sz="2400" dirty="0"/>
          </a:p>
        </p:txBody>
      </p:sp>
      <p:sp>
        <p:nvSpPr>
          <p:cNvPr id="9" name="Text 5"/>
          <p:cNvSpPr/>
          <p:nvPr/>
        </p:nvSpPr>
        <p:spPr>
          <a:xfrm rot="16200000">
            <a:off x="16259175" y="5808345"/>
            <a:ext cx="334518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Credit | Image: </a:t>
            </a:r>
            <a:pPr algn="l" indent="0" marL="0">
              <a:buNone/>
            </a:pPr>
            <a:r>
              <a:rPr lang="en-US" sz="2400" u="sng" dirty="0">
                <a:solidFill>
                  <a:srgbClr val="0E0E0E"/>
                </a:solidFill>
                <a:uFill>
                  <a:solidFill>
                    <a:srgbClr val="FFFFFF"/>
                  </a:solidFill>
                </a:uFill>
                <a:latin typeface="Lato" pitchFamily="34" charset="0"/>
                <a:ea typeface="Lato" pitchFamily="34" charset="-122"/>
                <a:cs typeface="Lato" pitchFamily="34" charset="-120"/>
                <a:hlinkClick r:id="rId3"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2400" u="none" dirty="0">
                <a:solidFill>
                  <a:srgbClr val="0E0E0E"/>
                </a:solidFill>
                <a:latin typeface="Lato" pitchFamily="34" charset="0"/>
                <a:ea typeface="Lato" pitchFamily="34" charset="-122"/>
                <a:cs typeface="Lato" pitchFamily="34" charset="-120"/>
              </a:rPr>
              <a:t> </a:t>
            </a:r>
            <a:endParaRPr lang="en-US" sz="2400" dirty="0"/>
          </a:p>
        </p:txBody>
      </p:sp>
      <p:pic>
        <p:nvPicPr>
          <p:cNvPr id="10" name="Image 2" descr="preencoded.png">    </p:cNvPr>
          <p:cNvPicPr>
            <a:picLocks noChangeAspect="1"/>
          </p:cNvPicPr>
          <p:nvPr/>
        </p:nvPicPr>
        <p:blipFill>
          <a:blip r:embed="rId4"/>
          <a:stretch>
            <a:fillRect/>
          </a:stretch>
        </p:blipFill>
        <p:spPr>
          <a:xfrm>
            <a:off x="7705725" y="1057275"/>
            <a:ext cx="9248775" cy="81724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2026-09-25T17:51:29Z</dcterms:created>
  <dcterms:modified xsi:type="dcterms:W3CDTF">2026-09-25T17:51:29Z</dcterms:modified>
</cp:coreProperties>
</file>