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0" roundtripDataSignature="AMtx7mg5/d2tDdiJ6p7XOdwYwSRtXqFI+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customschemas.google.com/relationships/presentationmetadata" Target="metadata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layout with centered title and subtitle placeholders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6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"/>
          <p:cNvSpPr txBox="1"/>
          <p:nvPr>
            <p:ph type="ctrTitle"/>
          </p:nvPr>
        </p:nvSpPr>
        <p:spPr>
          <a:xfrm>
            <a:off x="755650" y="0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"/>
          <p:cNvSpPr txBox="1"/>
          <p:nvPr>
            <p:ph type="title"/>
          </p:nvPr>
        </p:nvSpPr>
        <p:spPr>
          <a:xfrm>
            <a:off x="468312" y="1254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3" name="Google Shape;33;p2"/>
          <p:cNvSpPr txBox="1"/>
          <p:nvPr>
            <p:ph idx="1" type="body"/>
          </p:nvPr>
        </p:nvSpPr>
        <p:spPr>
          <a:xfrm>
            <a:off x="179387" y="1600200"/>
            <a:ext cx="8785225" cy="5068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 txBox="1"/>
          <p:nvPr>
            <p:ph type="title"/>
          </p:nvPr>
        </p:nvSpPr>
        <p:spPr>
          <a:xfrm>
            <a:off x="468312" y="1254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9" name="Google Shape;39;p3"/>
          <p:cNvSpPr txBox="1"/>
          <p:nvPr>
            <p:ph idx="1" type="body"/>
          </p:nvPr>
        </p:nvSpPr>
        <p:spPr>
          <a:xfrm>
            <a:off x="179387" y="1600200"/>
            <a:ext cx="8785225" cy="5068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"/>
          <p:cNvSpPr txBox="1"/>
          <p:nvPr>
            <p:ph type="title"/>
          </p:nvPr>
        </p:nvSpPr>
        <p:spPr>
          <a:xfrm>
            <a:off x="468312" y="1254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b="0" i="0" lang="en-US" sz="4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45" name="Google Shape;45;p4"/>
          <p:cNvSpPr txBox="1"/>
          <p:nvPr>
            <p:ph idx="1" type="body"/>
          </p:nvPr>
        </p:nvSpPr>
        <p:spPr>
          <a:xfrm>
            <a:off x="179387" y="1600200"/>
            <a:ext cx="8785225" cy="5068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iseño predeterminado">
  <a:themeElements>
    <a:clrScheme name="Diseño predeterminado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2009-09-22T20:21:09Z</dcterms:created>
  <dc:creator>Mariajose</dc:creator>
</cp:coreProperties>
</file>