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1587C-C7B8-B40D-4355-57C2B9C86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236F354-89CA-23B2-B2AE-ECED5B6322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236F354-89CA-23B2-B2AE-ECED5B632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8BF2A7-F0E1-3FD0-63CB-59820407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7605EF2-4281-26F7-391A-DA78BD09F126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254DBA5-E976-FD38-F2F1-E0B75922AB23}"/>
              </a:ext>
            </a:extLst>
          </p:cNvPr>
          <p:cNvSpPr txBox="1">
            <a:spLocks/>
          </p:cNvSpPr>
          <p:nvPr/>
        </p:nvSpPr>
        <p:spPr>
          <a:xfrm>
            <a:off x="884694" y="1447558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0F91F3-863A-8CE1-80B0-C0FF3F7B0000}"/>
              </a:ext>
            </a:extLst>
          </p:cNvPr>
          <p:cNvSpPr txBox="1">
            <a:spLocks/>
          </p:cNvSpPr>
          <p:nvPr/>
        </p:nvSpPr>
        <p:spPr>
          <a:xfrm>
            <a:off x="884694" y="2417600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5099166-8BCB-78E2-230C-C1F01C0E8859}"/>
              </a:ext>
            </a:extLst>
          </p:cNvPr>
          <p:cNvSpPr txBox="1">
            <a:spLocks/>
          </p:cNvSpPr>
          <p:nvPr/>
        </p:nvSpPr>
        <p:spPr>
          <a:xfrm>
            <a:off x="884694" y="3387641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4C2C973-7E29-EBEA-1F81-B12B05A54E0E}"/>
              </a:ext>
            </a:extLst>
          </p:cNvPr>
          <p:cNvSpPr txBox="1">
            <a:spLocks/>
          </p:cNvSpPr>
          <p:nvPr/>
        </p:nvSpPr>
        <p:spPr>
          <a:xfrm>
            <a:off x="884694" y="4357683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30EA4D-95E6-0DB6-3BAB-B57C62FC84B7}"/>
              </a:ext>
            </a:extLst>
          </p:cNvPr>
          <p:cNvSpPr txBox="1">
            <a:spLocks/>
          </p:cNvSpPr>
          <p:nvPr/>
        </p:nvSpPr>
        <p:spPr>
          <a:xfrm>
            <a:off x="884694" y="5327722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8BE80E1A-C048-13BA-E4CC-CCC1896EC892}"/>
              </a:ext>
            </a:extLst>
          </p:cNvPr>
          <p:cNvSpPr txBox="1">
            <a:spLocks/>
          </p:cNvSpPr>
          <p:nvPr/>
        </p:nvSpPr>
        <p:spPr>
          <a:xfrm>
            <a:off x="4529657" y="980757"/>
            <a:ext cx="208898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Tahoma" pitchFamily="34" charset="0"/>
                <a:cs typeface="Tahoma" pitchFamily="34" charset="0"/>
              </a:rPr>
              <a:t>Past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7EB8918-C52F-8BBD-131D-07A90D89A1FA}"/>
              </a:ext>
            </a:extLst>
          </p:cNvPr>
          <p:cNvCxnSpPr/>
          <p:nvPr/>
        </p:nvCxnSpPr>
        <p:spPr>
          <a:xfrm>
            <a:off x="4529657" y="1282563"/>
            <a:ext cx="20899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8">
            <a:extLst>
              <a:ext uri="{FF2B5EF4-FFF2-40B4-BE49-F238E27FC236}">
                <a16:creationId xmlns:a16="http://schemas.microsoft.com/office/drawing/2014/main" id="{337209F4-150C-5FB4-1DD6-A771C57FF961}"/>
              </a:ext>
            </a:extLst>
          </p:cNvPr>
          <p:cNvGrpSpPr/>
          <p:nvPr/>
        </p:nvGrpSpPr>
        <p:grpSpPr>
          <a:xfrm>
            <a:off x="6873018" y="980757"/>
            <a:ext cx="2089958" cy="301806"/>
            <a:chOff x="4394557" y="1537636"/>
            <a:chExt cx="1188000" cy="247343"/>
          </a:xfrm>
        </p:grpSpPr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E7FB4317-48F4-A6B0-9210-4426BFEE05D5}"/>
                </a:ext>
              </a:extLst>
            </p:cNvPr>
            <p:cNvSpPr txBox="1">
              <a:spLocks/>
            </p:cNvSpPr>
            <p:nvPr/>
          </p:nvSpPr>
          <p:spPr>
            <a:xfrm>
              <a:off x="4395108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895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Tahoma" pitchFamily="34" charset="0"/>
                  <a:cs typeface="Tahoma" pitchFamily="34" charset="0"/>
                </a:rPr>
                <a:t>Present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D836233-B072-1066-295A-CEA952AA1983}"/>
                </a:ext>
              </a:extLst>
            </p:cNvPr>
            <p:cNvCxnSpPr/>
            <p:nvPr/>
          </p:nvCxnSpPr>
          <p:spPr>
            <a:xfrm>
              <a:off x="4394557" y="1784979"/>
              <a:ext cx="11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984C286F-9922-3600-09C7-FA845A65DA55}"/>
              </a:ext>
            </a:extLst>
          </p:cNvPr>
          <p:cNvGrpSpPr/>
          <p:nvPr/>
        </p:nvGrpSpPr>
        <p:grpSpPr>
          <a:xfrm>
            <a:off x="9217348" y="980757"/>
            <a:ext cx="2089958" cy="301806"/>
            <a:chOff x="5727150" y="1537636"/>
            <a:chExt cx="1188000" cy="247343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CE01F941-7B3F-4B02-8DD7-3CD9FAFA5F55}"/>
                </a:ext>
              </a:extLst>
            </p:cNvPr>
            <p:cNvSpPr txBox="1">
              <a:spLocks/>
            </p:cNvSpPr>
            <p:nvPr/>
          </p:nvSpPr>
          <p:spPr>
            <a:xfrm>
              <a:off x="5727701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895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Tahoma" pitchFamily="34" charset="0"/>
                  <a:cs typeface="Tahoma" pitchFamily="34" charset="0"/>
                </a:rPr>
                <a:t>Future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BB992B9-B736-E3A8-5499-467A41FA095A}"/>
                </a:ext>
              </a:extLst>
            </p:cNvPr>
            <p:cNvCxnSpPr/>
            <p:nvPr/>
          </p:nvCxnSpPr>
          <p:spPr>
            <a:xfrm>
              <a:off x="5727150" y="1784979"/>
              <a:ext cx="11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1C1451-5BBC-4EEE-8EA5-12B01EC98288}"/>
              </a:ext>
            </a:extLst>
          </p:cNvPr>
          <p:cNvCxnSpPr/>
          <p:nvPr/>
        </p:nvCxnSpPr>
        <p:spPr>
          <a:xfrm>
            <a:off x="4529657" y="2299938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EDABC7-B491-4E79-8FA0-7EE9DB6B2043}"/>
              </a:ext>
            </a:extLst>
          </p:cNvPr>
          <p:cNvCxnSpPr/>
          <p:nvPr/>
        </p:nvCxnSpPr>
        <p:spPr>
          <a:xfrm>
            <a:off x="4529657" y="3269979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9FE2E0-336E-7AD1-4C9A-C518CE16DD10}"/>
              </a:ext>
            </a:extLst>
          </p:cNvPr>
          <p:cNvCxnSpPr/>
          <p:nvPr/>
        </p:nvCxnSpPr>
        <p:spPr>
          <a:xfrm>
            <a:off x="4529657" y="4240021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7D8C7E-DB7A-229C-2E5C-FD380DE22E3C}"/>
              </a:ext>
            </a:extLst>
          </p:cNvPr>
          <p:cNvCxnSpPr/>
          <p:nvPr/>
        </p:nvCxnSpPr>
        <p:spPr>
          <a:xfrm>
            <a:off x="4529657" y="5210063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8C1C6258-155E-3E3D-55F5-87BAD0C76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1948" y="2699862"/>
            <a:ext cx="245377" cy="170193"/>
          </a:xfrm>
          <a:prstGeom prst="rect">
            <a:avLst/>
          </a:prstGeom>
          <a:noFill/>
        </p:spPr>
      </p:pic>
      <p:pic>
        <p:nvPicPr>
          <p:cNvPr id="27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2C103691-71FD-233C-6AC8-151FAE5C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1948" y="3669904"/>
            <a:ext cx="245377" cy="170193"/>
          </a:xfrm>
          <a:prstGeom prst="rect">
            <a:avLst/>
          </a:prstGeom>
          <a:noFill/>
        </p:spPr>
      </p:pic>
      <p:pic>
        <p:nvPicPr>
          <p:cNvPr id="28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3F8FD846-BBB4-14C0-181A-46838F45E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95308" y="3669904"/>
            <a:ext cx="245377" cy="170193"/>
          </a:xfrm>
          <a:prstGeom prst="rect">
            <a:avLst/>
          </a:prstGeom>
          <a:noFill/>
        </p:spPr>
      </p:pic>
      <p:pic>
        <p:nvPicPr>
          <p:cNvPr id="29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0C8A7247-FB34-6D7A-4FD1-9D429E0DC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95308" y="5609985"/>
            <a:ext cx="245377" cy="170193"/>
          </a:xfrm>
          <a:prstGeom prst="rect">
            <a:avLst/>
          </a:prstGeom>
          <a:noFill/>
        </p:spPr>
      </p:pic>
      <p:pic>
        <p:nvPicPr>
          <p:cNvPr id="30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62A26AA0-5790-0E91-E756-839AEB707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39638" y="5609985"/>
            <a:ext cx="245377" cy="170193"/>
          </a:xfrm>
          <a:prstGeom prst="rect">
            <a:avLst/>
          </a:prstGeom>
          <a:noFill/>
        </p:spPr>
      </p:pic>
      <p:pic>
        <p:nvPicPr>
          <p:cNvPr id="31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A03F3965-E78F-C137-DD03-7FCD47AF6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39638" y="1729821"/>
            <a:ext cx="245377" cy="170193"/>
          </a:xfrm>
          <a:prstGeom prst="rect">
            <a:avLst/>
          </a:prstGeom>
          <a:noFill/>
        </p:spPr>
      </p:pic>
      <p:sp>
        <p:nvSpPr>
          <p:cNvPr id="3" name="Shape5_20220929_150341">
            <a:extLst>
              <a:ext uri="{FF2B5EF4-FFF2-40B4-BE49-F238E27FC236}">
                <a16:creationId xmlns:a16="http://schemas.microsoft.com/office/drawing/2014/main" id="{34DC03C5-5D24-ED33-0CB9-3A4D407C01F3}"/>
              </a:ext>
            </a:extLst>
          </p:cNvPr>
          <p:cNvSpPr/>
          <p:nvPr/>
        </p:nvSpPr>
        <p:spPr>
          <a:xfrm>
            <a:off x="5451948" y="1720517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8" name="Shape5_20220929_150341">
            <a:extLst>
              <a:ext uri="{FF2B5EF4-FFF2-40B4-BE49-F238E27FC236}">
                <a16:creationId xmlns:a16="http://schemas.microsoft.com/office/drawing/2014/main" id="{EB221A67-1FC2-86EA-E730-90FE0C3B9258}"/>
              </a:ext>
            </a:extLst>
          </p:cNvPr>
          <p:cNvSpPr/>
          <p:nvPr/>
        </p:nvSpPr>
        <p:spPr>
          <a:xfrm>
            <a:off x="7768107" y="1705774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9" name="Shape5_20220929_150341">
            <a:extLst>
              <a:ext uri="{FF2B5EF4-FFF2-40B4-BE49-F238E27FC236}">
                <a16:creationId xmlns:a16="http://schemas.microsoft.com/office/drawing/2014/main" id="{EA830555-D2DD-579F-07E5-7A213D515AB7}"/>
              </a:ext>
            </a:extLst>
          </p:cNvPr>
          <p:cNvSpPr/>
          <p:nvPr/>
        </p:nvSpPr>
        <p:spPr>
          <a:xfrm>
            <a:off x="7768107" y="2687838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0" name="Shape5_20220929_150341">
            <a:extLst>
              <a:ext uri="{FF2B5EF4-FFF2-40B4-BE49-F238E27FC236}">
                <a16:creationId xmlns:a16="http://schemas.microsoft.com/office/drawing/2014/main" id="{C14E618D-4F5C-D9A6-9E1E-1257B38208CD}"/>
              </a:ext>
            </a:extLst>
          </p:cNvPr>
          <p:cNvSpPr/>
          <p:nvPr/>
        </p:nvSpPr>
        <p:spPr>
          <a:xfrm>
            <a:off x="10139638" y="2687838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1" name="Shape5_20220929_150341">
            <a:extLst>
              <a:ext uri="{FF2B5EF4-FFF2-40B4-BE49-F238E27FC236}">
                <a16:creationId xmlns:a16="http://schemas.microsoft.com/office/drawing/2014/main" id="{DE7D8F50-E288-28BD-A069-F5FB2065403A}"/>
              </a:ext>
            </a:extLst>
          </p:cNvPr>
          <p:cNvSpPr/>
          <p:nvPr/>
        </p:nvSpPr>
        <p:spPr>
          <a:xfrm>
            <a:off x="10108414" y="3648553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2" name="Shape5_20220929_150341">
            <a:extLst>
              <a:ext uri="{FF2B5EF4-FFF2-40B4-BE49-F238E27FC236}">
                <a16:creationId xmlns:a16="http://schemas.microsoft.com/office/drawing/2014/main" id="{900055AC-B0C5-7BE1-DC89-F781A6D6B66D}"/>
              </a:ext>
            </a:extLst>
          </p:cNvPr>
          <p:cNvSpPr/>
          <p:nvPr/>
        </p:nvSpPr>
        <p:spPr>
          <a:xfrm>
            <a:off x="5484142" y="4576106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3" name="Shape5_20220929_150341">
            <a:extLst>
              <a:ext uri="{FF2B5EF4-FFF2-40B4-BE49-F238E27FC236}">
                <a16:creationId xmlns:a16="http://schemas.microsoft.com/office/drawing/2014/main" id="{07E6D31E-881C-1EB8-72AF-BFF3315A3F49}"/>
              </a:ext>
            </a:extLst>
          </p:cNvPr>
          <p:cNvSpPr/>
          <p:nvPr/>
        </p:nvSpPr>
        <p:spPr>
          <a:xfrm>
            <a:off x="7796279" y="4576106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4" name="Shape5_20220929_150341">
            <a:extLst>
              <a:ext uri="{FF2B5EF4-FFF2-40B4-BE49-F238E27FC236}">
                <a16:creationId xmlns:a16="http://schemas.microsoft.com/office/drawing/2014/main" id="{B49C3987-1E69-61B4-79DD-832CC21F52B1}"/>
              </a:ext>
            </a:extLst>
          </p:cNvPr>
          <p:cNvSpPr/>
          <p:nvPr/>
        </p:nvSpPr>
        <p:spPr>
          <a:xfrm>
            <a:off x="10112648" y="4573805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5" name="Shape5_20220929_150341">
            <a:extLst>
              <a:ext uri="{FF2B5EF4-FFF2-40B4-BE49-F238E27FC236}">
                <a16:creationId xmlns:a16="http://schemas.microsoft.com/office/drawing/2014/main" id="{1B8554B4-65B9-1069-27F7-95AA41F17623}"/>
              </a:ext>
            </a:extLst>
          </p:cNvPr>
          <p:cNvSpPr/>
          <p:nvPr/>
        </p:nvSpPr>
        <p:spPr>
          <a:xfrm>
            <a:off x="5489787" y="5597961"/>
            <a:ext cx="244406" cy="194240"/>
          </a:xfrm>
          <a:custGeom>
            <a:avLst/>
            <a:gdLst/>
            <a:ahLst/>
            <a:cxnLst/>
            <a:rect l="l" t="t" r="r" b="b"/>
            <a:pathLst>
              <a:path w="141664" h="163196" extrusionOk="0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spcFirstLastPara="1" wrap="square" lIns="85284" tIns="42642" rIns="85284" bIns="42642" anchor="ctr" anchorCtr="0">
            <a:noAutofit/>
          </a:bodyPr>
          <a:lstStyle/>
          <a:p>
            <a:endParaRPr sz="1307" dirty="0">
              <a:solidFill>
                <a:schemeClr val="dk1"/>
              </a:solidFill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8327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9667</TotalTime>
  <Words>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Tahoma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707</cp:revision>
  <dcterms:created xsi:type="dcterms:W3CDTF">2021-03-31T02:49:57Z</dcterms:created>
  <dcterms:modified xsi:type="dcterms:W3CDTF">2025-10-15T02:47:41Z</dcterms:modified>
  <cp:category/>
</cp:coreProperties>
</file>