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hCStbzH2iYAh7LU1YPepmcrwT6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6" name="Google Shape;9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8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291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593975" y="3001962"/>
            <a:ext cx="3965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389062" y="3611562"/>
            <a:ext cx="6351587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Finding New Members</a:t>
            </a:r>
            <a:b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for Your Club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685800" y="2438400"/>
            <a:ext cx="77724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i="0" lang="en-US" sz="24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Let us share the benefits </a:t>
            </a:r>
            <a:br>
              <a:rPr b="1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we have gained for </a:t>
            </a:r>
            <a:br>
              <a:rPr b="1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4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ourselves with others.</a:t>
            </a:r>
            <a:endParaRPr/>
          </a:p>
          <a:p>
            <a:pPr indent="-342900" lvl="0" marL="342900" rtl="0" algn="ctr">
              <a:lnSpc>
                <a:spcPct val="120000"/>
              </a:lnSpc>
              <a:spcBef>
                <a:spcPts val="2440"/>
              </a:spcBef>
              <a:spcAft>
                <a:spcPts val="0"/>
              </a:spcAft>
              <a:buSzPts val="3200"/>
              <a:buNone/>
            </a:pPr>
            <a:r>
              <a:rPr b="1" i="0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– Dr. Ralph C. Smedley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Finding New Members</a:t>
            </a:r>
            <a:b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for Your Club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idx="1" type="body"/>
          </p:nvPr>
        </p:nvSpPr>
        <p:spPr>
          <a:xfrm>
            <a:off x="609600" y="1981200"/>
            <a:ext cx="82296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Talk to friends, relatives, and co-workers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Wear a Toastmasters membership pin 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every day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Display the </a:t>
            </a:r>
            <a:r>
              <a:rPr b="0" i="1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Toastmaster 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magazine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Distribute promotional brochures and fliers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 a Speechcraft workshop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 an account on a social networking website</a:t>
            </a:r>
            <a:endParaRPr/>
          </a:p>
        </p:txBody>
      </p:sp>
      <p:sp>
        <p:nvSpPr>
          <p:cNvPr id="76" name="Google Shape;76;p3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7" name="Google Shape;77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Recruit New Members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idx="1" type="body"/>
          </p:nvPr>
        </p:nvSpPr>
        <p:spPr>
          <a:xfrm>
            <a:off x="990600" y="1981200"/>
            <a:ext cx="80772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Greet guests at the door as they arrive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Sit with a guest during the meeting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 with the guest after the meeting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Invite the guest to join members for any after-meeting socializing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the guest to visit again</a:t>
            </a:r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5" name="Google Shape;85;p4"/>
          <p:cNvSpPr txBox="1"/>
          <p:nvPr>
            <p:ph type="title"/>
          </p:nvPr>
        </p:nvSpPr>
        <p:spPr>
          <a:xfrm>
            <a:off x="685800" y="8382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Treat Guests Properly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2" name="Google Shape;92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Keep it Personal</a:t>
            </a:r>
            <a:endParaRPr/>
          </a:p>
        </p:txBody>
      </p:sp>
      <p:sp>
        <p:nvSpPr>
          <p:cNvPr id="93" name="Google Shape;93;p5"/>
          <p:cNvSpPr txBox="1"/>
          <p:nvPr/>
        </p:nvSpPr>
        <p:spPr>
          <a:xfrm>
            <a:off x="1371600" y="2438400"/>
            <a:ext cx="64770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Always keep the club’s membership efforts personal, helpful, and friendly.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idx="1" type="body"/>
          </p:nvPr>
        </p:nvSpPr>
        <p:spPr>
          <a:xfrm>
            <a:off x="533400" y="20574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</a:pPr>
            <a:r>
              <a:rPr b="1" i="1" lang="en-US" sz="45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 guest never forgets </a:t>
            </a:r>
            <a:br>
              <a:rPr b="1" i="1" lang="en-US" sz="45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45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host who had </a:t>
            </a:r>
            <a:br>
              <a:rPr b="1" i="1" lang="en-US" sz="45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45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treated him kindly.</a:t>
            </a:r>
            <a:br>
              <a:rPr b="1" i="1" lang="en-US" sz="45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5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– Homer</a:t>
            </a:r>
            <a:endParaRPr/>
          </a:p>
        </p:txBody>
      </p:sp>
      <p:sp>
        <p:nvSpPr>
          <p:cNvPr id="100" name="Google Shape;100;p6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1" name="Google Shape;101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Keep it Personal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Custom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2011-03-16T21:36:17Z</dcterms:created>
  <dc:creator>Corey Smith</dc:creator>
</cp:coreProperties>
</file>