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0287000" cx="18288000"/>
  <p:notesSz cx="10287000" cy="18288000"/>
  <p:embeddedFontLst>
    <p:embeddedFont>
      <p:font typeface="Inter"/>
      <p:regular r:id="rId29"/>
      <p:bold r:id="rId30"/>
      <p:italic r:id="rId31"/>
      <p:boldItalic r:id="rId32"/>
    </p:embeddedFont>
    <p:embeddedFont>
      <p:font typeface="Poppins"/>
      <p:regular r:id="rId33"/>
      <p:bold r:id="rId34"/>
      <p:italic r:id="rId35"/>
      <p:boldItalic r:id="rId36"/>
    </p:embeddedFont>
    <p:embeddedFont>
      <p:font typeface="Lato"/>
      <p:regular r:id="rId37"/>
      <p:bold r:id="rId38"/>
      <p:italic r:id="rId39"/>
      <p:boldItalic r:id="rId40"/>
    </p:embeddedFont>
    <p:embeddedFont>
      <p:font typeface="Bebas Neue"/>
      <p:regular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gGqNI0g59ddj3/oE6MOeOwdE+wv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BebasNeue-regular.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italic.fntdata"/><Relationship Id="rId30" Type="http://schemas.openxmlformats.org/officeDocument/2006/relationships/font" Target="fonts/Inter-bold.fntdata"/><Relationship Id="rId11" Type="http://schemas.openxmlformats.org/officeDocument/2006/relationships/slide" Target="slides/slide7.xml"/><Relationship Id="rId33" Type="http://schemas.openxmlformats.org/officeDocument/2006/relationships/font" Target="fonts/Poppins-regular.fntdata"/><Relationship Id="rId10" Type="http://schemas.openxmlformats.org/officeDocument/2006/relationships/slide" Target="slides/slide6.xml"/><Relationship Id="rId32" Type="http://schemas.openxmlformats.org/officeDocument/2006/relationships/font" Target="fonts/Inter-boldItalic.fntdata"/><Relationship Id="rId13" Type="http://schemas.openxmlformats.org/officeDocument/2006/relationships/slide" Target="slides/slide9.xml"/><Relationship Id="rId35" Type="http://schemas.openxmlformats.org/officeDocument/2006/relationships/font" Target="fonts/Poppins-italic.fntdata"/><Relationship Id="rId12" Type="http://schemas.openxmlformats.org/officeDocument/2006/relationships/slide" Target="slides/slide8.xml"/><Relationship Id="rId34" Type="http://schemas.openxmlformats.org/officeDocument/2006/relationships/font" Target="fonts/Poppins-bold.fntdata"/><Relationship Id="rId15" Type="http://schemas.openxmlformats.org/officeDocument/2006/relationships/slide" Target="slides/slide11.xml"/><Relationship Id="rId37" Type="http://schemas.openxmlformats.org/officeDocument/2006/relationships/font" Target="fonts/Lato-regular.fntdata"/><Relationship Id="rId14" Type="http://schemas.openxmlformats.org/officeDocument/2006/relationships/slide" Target="slides/slide10.xml"/><Relationship Id="rId36" Type="http://schemas.openxmlformats.org/officeDocument/2006/relationships/font" Target="fonts/Poppins-boldItalic.fntdata"/><Relationship Id="rId17" Type="http://schemas.openxmlformats.org/officeDocument/2006/relationships/slide" Target="slides/slide13.xml"/><Relationship Id="rId39" Type="http://schemas.openxmlformats.org/officeDocument/2006/relationships/font" Target="fonts/Lato-italic.fntdata"/><Relationship Id="rId16" Type="http://schemas.openxmlformats.org/officeDocument/2006/relationships/slide" Target="slides/slide12.xml"/><Relationship Id="rId38" Type="http://schemas.openxmlformats.org/officeDocument/2006/relationships/font" Target="fonts/Lato-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f71040850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f71040850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f71040850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f710408506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3f710408506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3f710408506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f710408506_0_2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3f710408506_0_2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g3f710408506_0_2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f710408506_0_2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g3f710408506_0_2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g3f710408506_0_2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f710408506_0_2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g3f710408506_0_2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g3f710408506_0_2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f710408506_0_2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g3f710408506_0_2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g3f710408506_0_2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f710408506_0_3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g3f710408506_0_3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g3f710408506_0_3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f710408506_0_3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g3f710408506_0_3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g3f710408506_0_3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710408506_0_3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g3f710408506_0_3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g3f710408506_0_3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f710408506_0_3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g3f710408506_0_3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g3f710408506_0_3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f710408506_0_3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3f710408506_0_3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g3f710408506_0_3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f710408506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f710408506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f710408506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f710408506_0_3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3f710408506_0_3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3f710408506_0_3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f710408506_0_4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3f710408506_0_4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3f710408506_0_4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f710408506_0_4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g3f710408506_0_4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g3f710408506_0_4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f710408506_0_4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3f710408506_0_4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g3f710408506_0_4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3f710408506_0_5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1" name="Google Shape;611;g3f710408506_0_5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2" name="Google Shape;612;g3f710408506_0_5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3f710408506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3f710408506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3f710408506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f710408506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g3f710408506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g3f710408506_0_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f710408506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g3f710408506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g3f710408506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f710408506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3f710408506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3f710408506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710408506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g3f710408506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g3f710408506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f710408506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3f710408506_0_1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3f710408506_0_1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f710408506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3f710408506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3f710408506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1" Type="http://schemas.openxmlformats.org/officeDocument/2006/relationships/image" Target="../media/image55.png"/><Relationship Id="rId10" Type="http://schemas.openxmlformats.org/officeDocument/2006/relationships/image" Target="../media/image65.png"/><Relationship Id="rId13" Type="http://schemas.openxmlformats.org/officeDocument/2006/relationships/image" Target="../media/image69.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58.png"/><Relationship Id="rId15" Type="http://schemas.openxmlformats.org/officeDocument/2006/relationships/image" Target="../media/image72.png"/><Relationship Id="rId14" Type="http://schemas.openxmlformats.org/officeDocument/2006/relationships/image" Target="../media/image64.png"/><Relationship Id="rId5" Type="http://schemas.openxmlformats.org/officeDocument/2006/relationships/image" Target="../media/image48.png"/><Relationship Id="rId6" Type="http://schemas.openxmlformats.org/officeDocument/2006/relationships/image" Target="../media/image46.png"/><Relationship Id="rId7" Type="http://schemas.openxmlformats.org/officeDocument/2006/relationships/image" Target="../media/image54.png"/><Relationship Id="rId8" Type="http://schemas.openxmlformats.org/officeDocument/2006/relationships/image" Target="../media/image5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71.png"/><Relationship Id="rId6" Type="http://schemas.openxmlformats.org/officeDocument/2006/relationships/image" Target="../media/image7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78.png"/><Relationship Id="rId6" Type="http://schemas.openxmlformats.org/officeDocument/2006/relationships/image" Target="../media/image8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93.png"/><Relationship Id="rId6" Type="http://schemas.openxmlformats.org/officeDocument/2006/relationships/image" Target="../media/image8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1.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8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88.png"/><Relationship Id="rId6" Type="http://schemas.openxmlformats.org/officeDocument/2006/relationships/image" Target="../media/image90.png"/><Relationship Id="rId7" Type="http://schemas.openxmlformats.org/officeDocument/2006/relationships/image" Target="../media/image8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98.png"/><Relationship Id="rId6" Type="http://schemas.openxmlformats.org/officeDocument/2006/relationships/image" Target="../media/image94.png"/><Relationship Id="rId7" Type="http://schemas.openxmlformats.org/officeDocument/2006/relationships/image" Target="../media/image97.png"/><Relationship Id="rId8" Type="http://schemas.openxmlformats.org/officeDocument/2006/relationships/image" Target="../media/image10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107.png"/><Relationship Id="rId5" Type="http://schemas.openxmlformats.org/officeDocument/2006/relationships/image" Target="../media/image105.png"/><Relationship Id="rId6" Type="http://schemas.openxmlformats.org/officeDocument/2006/relationships/image" Target="../media/image101.png"/><Relationship Id="rId7" Type="http://schemas.openxmlformats.org/officeDocument/2006/relationships/image" Target="../media/image99.png"/><Relationship Id="rId8" Type="http://schemas.openxmlformats.org/officeDocument/2006/relationships/image" Target="../media/image102.png"/></Relationships>
</file>

<file path=ppt/slides/_rels/slide23.xml.rels><?xml version="1.0" encoding="UTF-8" standalone="yes"?><Relationships xmlns="http://schemas.openxmlformats.org/package/2006/relationships"><Relationship Id="rId11" Type="http://schemas.openxmlformats.org/officeDocument/2006/relationships/image" Target="../media/image117.png"/><Relationship Id="rId10" Type="http://schemas.openxmlformats.org/officeDocument/2006/relationships/image" Target="../media/image112.png"/><Relationship Id="rId13" Type="http://schemas.openxmlformats.org/officeDocument/2006/relationships/image" Target="../media/image119.png"/><Relationship Id="rId12"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1.png"/><Relationship Id="rId9" Type="http://schemas.openxmlformats.org/officeDocument/2006/relationships/image" Target="../media/image113.png"/><Relationship Id="rId15" Type="http://schemas.openxmlformats.org/officeDocument/2006/relationships/image" Target="../media/image115.png"/><Relationship Id="rId14" Type="http://schemas.openxmlformats.org/officeDocument/2006/relationships/image" Target="../media/image116.png"/><Relationship Id="rId16" Type="http://schemas.openxmlformats.org/officeDocument/2006/relationships/hyperlink" Target="https://eatemp.com/powerpoint-org-chart-template/" TargetMode="External"/><Relationship Id="rId5" Type="http://schemas.openxmlformats.org/officeDocument/2006/relationships/image" Target="../media/image106.png"/><Relationship Id="rId6" Type="http://schemas.openxmlformats.org/officeDocument/2006/relationships/image" Target="../media/image108.png"/><Relationship Id="rId7" Type="http://schemas.openxmlformats.org/officeDocument/2006/relationships/image" Target="../media/image109.png"/><Relationship Id="rId8" Type="http://schemas.openxmlformats.org/officeDocument/2006/relationships/image" Target="../media/image1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8.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1.png"/><Relationship Id="rId6" Type="http://schemas.openxmlformats.org/officeDocument/2006/relationships/image" Target="../media/image12.png"/><Relationship Id="rId7"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44.png"/><Relationship Id="rId7"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35.png"/><Relationship Id="rId6" Type="http://schemas.openxmlformats.org/officeDocument/2006/relationships/image" Target="../media/image34.png"/><Relationship Id="rId7"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15" name="Shape 15"/>
        <p:cNvGrpSpPr/>
        <p:nvPr/>
      </p:nvGrpSpPr>
      <p:grpSpPr>
        <a:xfrm>
          <a:off x="0" y="0"/>
          <a:ext cx="0" cy="0"/>
          <a:chOff x="0" y="0"/>
          <a:chExt cx="0" cy="0"/>
        </a:xfrm>
      </p:grpSpPr>
      <p:pic>
        <p:nvPicPr>
          <p:cNvPr descr="preencoded.png" id="16" name="Google Shape;16;g3f710408506_0_0"/>
          <p:cNvPicPr preferRelativeResize="0"/>
          <p:nvPr/>
        </p:nvPicPr>
        <p:blipFill rotWithShape="1">
          <a:blip r:embed="rId3">
            <a:alphaModFix/>
          </a:blip>
          <a:srcRect b="0" l="0" r="0" t="0"/>
          <a:stretch/>
        </p:blipFill>
        <p:spPr>
          <a:xfrm rot="5400000">
            <a:off x="2286000" y="-3571874"/>
            <a:ext cx="13106400" cy="16954500"/>
          </a:xfrm>
          <a:prstGeom prst="rect">
            <a:avLst/>
          </a:prstGeom>
          <a:noFill/>
          <a:ln>
            <a:noFill/>
          </a:ln>
        </p:spPr>
      </p:pic>
      <p:sp>
        <p:nvSpPr>
          <p:cNvPr id="17" name="Google Shape;17;g3f710408506_0_0"/>
          <p:cNvSpPr/>
          <p:nvPr/>
        </p:nvSpPr>
        <p:spPr>
          <a:xfrm>
            <a:off x="7267575" y="2300288"/>
            <a:ext cx="10096500" cy="4429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ADEDE"/>
              </a:buClr>
              <a:buSzPts val="22500"/>
              <a:buFont typeface="Bebas Neue"/>
              <a:buNone/>
            </a:pPr>
            <a:r>
              <a:rPr b="0" i="0" lang="en-US" sz="22500" u="none" cap="none" strike="noStrike">
                <a:solidFill>
                  <a:srgbClr val="EADEDE"/>
                </a:solidFill>
                <a:latin typeface="Bebas Neue"/>
                <a:ea typeface="Bebas Neue"/>
                <a:cs typeface="Bebas Neue"/>
                <a:sym typeface="Bebas Neue"/>
              </a:rPr>
              <a:t>Detective</a:t>
            </a:r>
            <a:endParaRPr b="0" i="0" sz="22500" u="none" cap="none" strike="noStrike">
              <a:solidFill>
                <a:schemeClr val="dk1"/>
              </a:solidFill>
              <a:latin typeface="Calibri"/>
              <a:ea typeface="Calibri"/>
              <a:cs typeface="Calibri"/>
              <a:sym typeface="Calibri"/>
            </a:endParaRPr>
          </a:p>
        </p:txBody>
      </p:sp>
      <p:grpSp>
        <p:nvGrpSpPr>
          <p:cNvPr id="18" name="Google Shape;18;g3f710408506_0_0"/>
          <p:cNvGrpSpPr/>
          <p:nvPr/>
        </p:nvGrpSpPr>
        <p:grpSpPr>
          <a:xfrm>
            <a:off x="17640300" y="7994925"/>
            <a:ext cx="596549" cy="2063476"/>
            <a:chOff x="17640300" y="7994925"/>
            <a:chExt cx="596549" cy="2063476"/>
          </a:xfrm>
        </p:grpSpPr>
        <p:pic>
          <p:nvPicPr>
            <p:cNvPr descr="preencoded.png" id="19" name="Google Shape;19;g3f710408506_0_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0" name="Google Shape;20;g3f710408506_0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1" name="Google Shape;21;g3f710408506_0_0"/>
          <p:cNvSpPr/>
          <p:nvPr/>
        </p:nvSpPr>
        <p:spPr>
          <a:xfrm>
            <a:off x="7145655" y="5562600"/>
            <a:ext cx="9218400" cy="2042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66347"/>
              </a:buClr>
              <a:buSzPts val="4800"/>
              <a:buFont typeface="Poppins SemiBold"/>
              <a:buNone/>
            </a:pPr>
            <a:r>
              <a:rPr b="0" i="0" lang="en-US" sz="4800" u="none" cap="none" strike="noStrike">
                <a:solidFill>
                  <a:srgbClr val="C66347"/>
                </a:solidFill>
                <a:latin typeface="Poppins SemiBold"/>
                <a:ea typeface="Poppins SemiBold"/>
                <a:cs typeface="Poppins SemiBold"/>
                <a:sym typeface="Poppins SemiBold"/>
              </a:rPr>
              <a:t>Free Presentation Template by EaTemp</a:t>
            </a:r>
            <a:endParaRPr b="0" i="0" sz="4800" u="none" cap="none" strike="noStrike">
              <a:solidFill>
                <a:schemeClr val="dk1"/>
              </a:solidFill>
              <a:latin typeface="Calibri"/>
              <a:ea typeface="Calibri"/>
              <a:cs typeface="Calibri"/>
              <a:sym typeface="Calibri"/>
            </a:endParaRPr>
          </a:p>
        </p:txBody>
      </p:sp>
      <p:pic>
        <p:nvPicPr>
          <p:cNvPr id="22" name="Google Shape;22;g3f710408506_0_0" title="d4_nobg.png"/>
          <p:cNvPicPr preferRelativeResize="0"/>
          <p:nvPr/>
        </p:nvPicPr>
        <p:blipFill>
          <a:blip r:embed="rId5">
            <a:alphaModFix/>
          </a:blip>
          <a:stretch>
            <a:fillRect/>
          </a:stretch>
        </p:blipFill>
        <p:spPr>
          <a:xfrm>
            <a:off x="150100" y="448300"/>
            <a:ext cx="7782573" cy="9838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189" name="Shape 189"/>
        <p:cNvGrpSpPr/>
        <p:nvPr/>
      </p:nvGrpSpPr>
      <p:grpSpPr>
        <a:xfrm>
          <a:off x="0" y="0"/>
          <a:ext cx="0" cy="0"/>
          <a:chOff x="0" y="0"/>
          <a:chExt cx="0" cy="0"/>
        </a:xfrm>
      </p:grpSpPr>
      <p:pic>
        <p:nvPicPr>
          <p:cNvPr descr="preencoded.png" id="190" name="Google Shape;190;g3f710408506_0_165"/>
          <p:cNvPicPr preferRelativeResize="0"/>
          <p:nvPr/>
        </p:nvPicPr>
        <p:blipFill rotWithShape="1">
          <a:blip r:embed="rId3">
            <a:alphaModFix/>
          </a:blip>
          <a:srcRect b="0" l="0" r="0" t="0"/>
          <a:stretch/>
        </p:blipFill>
        <p:spPr>
          <a:xfrm>
            <a:off x="428625" y="-3419475"/>
            <a:ext cx="16240134" cy="14595371"/>
          </a:xfrm>
          <a:prstGeom prst="rect">
            <a:avLst/>
          </a:prstGeom>
          <a:noFill/>
          <a:ln>
            <a:noFill/>
          </a:ln>
        </p:spPr>
      </p:pic>
      <p:grpSp>
        <p:nvGrpSpPr>
          <p:cNvPr id="191" name="Google Shape;191;g3f710408506_0_165"/>
          <p:cNvGrpSpPr/>
          <p:nvPr/>
        </p:nvGrpSpPr>
        <p:grpSpPr>
          <a:xfrm>
            <a:off x="17640300" y="7994925"/>
            <a:ext cx="596549" cy="2063476"/>
            <a:chOff x="17640300" y="7994925"/>
            <a:chExt cx="596549" cy="2063476"/>
          </a:xfrm>
        </p:grpSpPr>
        <p:pic>
          <p:nvPicPr>
            <p:cNvPr descr="preencoded.png" id="192" name="Google Shape;192;g3f710408506_0_16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93" name="Google Shape;193;g3f710408506_0_16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94" name="Google Shape;194;g3f710408506_0_165"/>
          <p:cNvGrpSpPr/>
          <p:nvPr/>
        </p:nvGrpSpPr>
        <p:grpSpPr>
          <a:xfrm>
            <a:off x="1314450" y="1009650"/>
            <a:ext cx="4229100" cy="4286250"/>
            <a:chOff x="1314450" y="1009650"/>
            <a:chExt cx="4229100" cy="4286250"/>
          </a:xfrm>
        </p:grpSpPr>
        <p:sp>
          <p:nvSpPr>
            <p:cNvPr id="195" name="Google Shape;195;g3f710408506_0_165"/>
            <p:cNvSpPr/>
            <p:nvPr/>
          </p:nvSpPr>
          <p:spPr>
            <a:xfrm>
              <a:off x="1314450" y="1009650"/>
              <a:ext cx="4229100" cy="4229100"/>
            </a:xfrm>
            <a:prstGeom prst="ellipse">
              <a:avLst/>
            </a:prstGeom>
            <a:solidFill>
              <a:srgbClr val="510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3f710408506_0_165"/>
            <p:cNvSpPr/>
            <p:nvPr/>
          </p:nvSpPr>
          <p:spPr>
            <a:xfrm>
              <a:off x="3000375" y="1752600"/>
              <a:ext cx="165750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ebas Neue"/>
                <a:buNone/>
              </a:pPr>
              <a:r>
                <a:rPr b="0" i="0" lang="en-US" sz="18000" u="none" cap="none" strike="noStrike">
                  <a:solidFill>
                    <a:srgbClr val="FFFFFF"/>
                  </a:solidFill>
                  <a:latin typeface="Bebas Neue"/>
                  <a:ea typeface="Bebas Neue"/>
                  <a:cs typeface="Bebas Neue"/>
                  <a:sym typeface="Bebas Neue"/>
                </a:rPr>
                <a:t>S</a:t>
              </a:r>
              <a:endParaRPr b="0" i="0" sz="18000" u="none" cap="none" strike="noStrike">
                <a:solidFill>
                  <a:schemeClr val="dk1"/>
                </a:solidFill>
                <a:latin typeface="Calibri"/>
                <a:ea typeface="Calibri"/>
                <a:cs typeface="Calibri"/>
                <a:sym typeface="Calibri"/>
              </a:endParaRPr>
            </a:p>
          </p:txBody>
        </p:sp>
      </p:grpSp>
      <p:grpSp>
        <p:nvGrpSpPr>
          <p:cNvPr id="197" name="Google Shape;197;g3f710408506_0_165"/>
          <p:cNvGrpSpPr/>
          <p:nvPr/>
        </p:nvGrpSpPr>
        <p:grpSpPr>
          <a:xfrm>
            <a:off x="1714500" y="5905500"/>
            <a:ext cx="3497700" cy="1583175"/>
            <a:chOff x="1714500" y="5905500"/>
            <a:chExt cx="3497700" cy="1583175"/>
          </a:xfrm>
        </p:grpSpPr>
        <p:sp>
          <p:nvSpPr>
            <p:cNvPr id="198" name="Google Shape;198;g3f710408506_0_165"/>
            <p:cNvSpPr/>
            <p:nvPr/>
          </p:nvSpPr>
          <p:spPr>
            <a:xfrm>
              <a:off x="1714500" y="5905500"/>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Eclipse</a:t>
              </a:r>
              <a:endParaRPr b="0" i="0" sz="2700" u="none" cap="none" strike="noStrike">
                <a:solidFill>
                  <a:schemeClr val="dk1"/>
                </a:solidFill>
                <a:latin typeface="Calibri"/>
                <a:ea typeface="Calibri"/>
                <a:cs typeface="Calibri"/>
                <a:sym typeface="Calibri"/>
              </a:endParaRPr>
            </a:p>
          </p:txBody>
        </p:sp>
        <p:sp>
          <p:nvSpPr>
            <p:cNvPr id="199" name="Google Shape;199;g3f710408506_0_165"/>
            <p:cNvSpPr/>
            <p:nvPr/>
          </p:nvSpPr>
          <p:spPr>
            <a:xfrm>
              <a:off x="1714500" y="6467475"/>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grpSp>
        <p:nvGrpSpPr>
          <p:cNvPr id="200" name="Google Shape;200;g3f710408506_0_165"/>
          <p:cNvGrpSpPr/>
          <p:nvPr/>
        </p:nvGrpSpPr>
        <p:grpSpPr>
          <a:xfrm>
            <a:off x="1714500" y="7686675"/>
            <a:ext cx="3497700" cy="1583175"/>
            <a:chOff x="1714500" y="7686675"/>
            <a:chExt cx="3497700" cy="1583175"/>
          </a:xfrm>
        </p:grpSpPr>
        <p:sp>
          <p:nvSpPr>
            <p:cNvPr id="201" name="Google Shape;201;g3f710408506_0_165"/>
            <p:cNvSpPr/>
            <p:nvPr/>
          </p:nvSpPr>
          <p:spPr>
            <a:xfrm>
              <a:off x="1714500" y="7686675"/>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Quest</a:t>
              </a:r>
              <a:endParaRPr b="0" i="0" sz="2700" u="none" cap="none" strike="noStrike">
                <a:solidFill>
                  <a:schemeClr val="dk1"/>
                </a:solidFill>
                <a:latin typeface="Calibri"/>
                <a:ea typeface="Calibri"/>
                <a:cs typeface="Calibri"/>
                <a:sym typeface="Calibri"/>
              </a:endParaRPr>
            </a:p>
          </p:txBody>
        </p:sp>
        <p:sp>
          <p:nvSpPr>
            <p:cNvPr id="202" name="Google Shape;202;g3f710408506_0_165"/>
            <p:cNvSpPr/>
            <p:nvPr/>
          </p:nvSpPr>
          <p:spPr>
            <a:xfrm>
              <a:off x="1714500" y="8248650"/>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Adventurers seek immortal artifact.</a:t>
              </a:r>
              <a:endParaRPr b="0" i="0" sz="2400" u="none" cap="none" strike="noStrike">
                <a:solidFill>
                  <a:schemeClr val="dk1"/>
                </a:solidFill>
                <a:latin typeface="Calibri"/>
                <a:ea typeface="Calibri"/>
                <a:cs typeface="Calibri"/>
                <a:sym typeface="Calibri"/>
              </a:endParaRPr>
            </a:p>
          </p:txBody>
        </p:sp>
      </p:grpSp>
      <p:grpSp>
        <p:nvGrpSpPr>
          <p:cNvPr id="203" name="Google Shape;203;g3f710408506_0_165"/>
          <p:cNvGrpSpPr/>
          <p:nvPr/>
        </p:nvGrpSpPr>
        <p:grpSpPr>
          <a:xfrm>
            <a:off x="5124450" y="1009650"/>
            <a:ext cx="4229100" cy="4286250"/>
            <a:chOff x="5124450" y="1009650"/>
            <a:chExt cx="4229100" cy="4286250"/>
          </a:xfrm>
        </p:grpSpPr>
        <p:sp>
          <p:nvSpPr>
            <p:cNvPr id="204" name="Google Shape;204;g3f710408506_0_165"/>
            <p:cNvSpPr/>
            <p:nvPr/>
          </p:nvSpPr>
          <p:spPr>
            <a:xfrm>
              <a:off x="5124450" y="1009650"/>
              <a:ext cx="4229100" cy="4229100"/>
            </a:xfrm>
            <a:prstGeom prst="ellipse">
              <a:avLst/>
            </a:prstGeom>
            <a:solidFill>
              <a:srgbClr val="DA3E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f710408506_0_165"/>
            <p:cNvSpPr/>
            <p:nvPr/>
          </p:nvSpPr>
          <p:spPr>
            <a:xfrm>
              <a:off x="6600825" y="1752600"/>
              <a:ext cx="207660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ebas Neue"/>
                <a:buNone/>
              </a:pPr>
              <a:r>
                <a:rPr b="0" i="0" lang="en-US" sz="18000" u="none" cap="none" strike="noStrike">
                  <a:solidFill>
                    <a:srgbClr val="FFFFFF"/>
                  </a:solidFill>
                  <a:latin typeface="Bebas Neue"/>
                  <a:ea typeface="Bebas Neue"/>
                  <a:cs typeface="Bebas Neue"/>
                  <a:sym typeface="Bebas Neue"/>
                </a:rPr>
                <a:t>W</a:t>
              </a:r>
              <a:endParaRPr b="0" i="0" sz="18000" u="none" cap="none" strike="noStrike">
                <a:solidFill>
                  <a:schemeClr val="dk1"/>
                </a:solidFill>
                <a:latin typeface="Calibri"/>
                <a:ea typeface="Calibri"/>
                <a:cs typeface="Calibri"/>
                <a:sym typeface="Calibri"/>
              </a:endParaRPr>
            </a:p>
          </p:txBody>
        </p:sp>
      </p:grpSp>
      <p:grpSp>
        <p:nvGrpSpPr>
          <p:cNvPr id="206" name="Google Shape;206;g3f710408506_0_165"/>
          <p:cNvGrpSpPr/>
          <p:nvPr/>
        </p:nvGrpSpPr>
        <p:grpSpPr>
          <a:xfrm>
            <a:off x="5524500" y="5905500"/>
            <a:ext cx="3497700" cy="1583175"/>
            <a:chOff x="5524500" y="5905500"/>
            <a:chExt cx="3497700" cy="1583175"/>
          </a:xfrm>
        </p:grpSpPr>
        <p:sp>
          <p:nvSpPr>
            <p:cNvPr id="207" name="Google Shape;207;g3f710408506_0_165"/>
            <p:cNvSpPr/>
            <p:nvPr/>
          </p:nvSpPr>
          <p:spPr>
            <a:xfrm>
              <a:off x="5524500" y="5905500"/>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Obtain</a:t>
              </a:r>
              <a:endParaRPr b="0" i="0" sz="2700" u="none" cap="none" strike="noStrike">
                <a:solidFill>
                  <a:schemeClr val="dk1"/>
                </a:solidFill>
                <a:latin typeface="Calibri"/>
                <a:ea typeface="Calibri"/>
                <a:cs typeface="Calibri"/>
                <a:sym typeface="Calibri"/>
              </a:endParaRPr>
            </a:p>
          </p:txBody>
        </p:sp>
        <p:sp>
          <p:nvSpPr>
            <p:cNvPr id="208" name="Google Shape;208;g3f710408506_0_165"/>
            <p:cNvSpPr/>
            <p:nvPr/>
          </p:nvSpPr>
          <p:spPr>
            <a:xfrm>
              <a:off x="5524500" y="6467475"/>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Humans acquire Crystal </a:t>
              </a:r>
              <a:endParaRPr b="0" i="0" sz="2400" u="none" cap="none" strike="noStrike">
                <a:solidFill>
                  <a:schemeClr val="dk1"/>
                </a:solidFill>
                <a:latin typeface="Calibri"/>
                <a:ea typeface="Calibri"/>
                <a:cs typeface="Calibri"/>
                <a:sym typeface="Calibri"/>
              </a:endParaRPr>
            </a:p>
          </p:txBody>
        </p:sp>
      </p:grpSp>
      <p:grpSp>
        <p:nvGrpSpPr>
          <p:cNvPr id="209" name="Google Shape;209;g3f710408506_0_165"/>
          <p:cNvGrpSpPr/>
          <p:nvPr/>
        </p:nvGrpSpPr>
        <p:grpSpPr>
          <a:xfrm>
            <a:off x="5524500" y="7686675"/>
            <a:ext cx="3497700" cy="1583175"/>
            <a:chOff x="5524500" y="7686675"/>
            <a:chExt cx="3497700" cy="1583175"/>
          </a:xfrm>
        </p:grpSpPr>
        <p:sp>
          <p:nvSpPr>
            <p:cNvPr id="210" name="Google Shape;210;g3f710408506_0_165"/>
            <p:cNvSpPr/>
            <p:nvPr/>
          </p:nvSpPr>
          <p:spPr>
            <a:xfrm>
              <a:off x="5524500" y="7686675"/>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Foundation</a:t>
              </a:r>
              <a:endParaRPr b="0" i="0" sz="2700" u="none" cap="none" strike="noStrike">
                <a:solidFill>
                  <a:schemeClr val="dk1"/>
                </a:solidFill>
                <a:latin typeface="Calibri"/>
                <a:ea typeface="Calibri"/>
                <a:cs typeface="Calibri"/>
                <a:sym typeface="Calibri"/>
              </a:endParaRPr>
            </a:p>
          </p:txBody>
        </p:sp>
        <p:sp>
          <p:nvSpPr>
            <p:cNvPr id="211" name="Google Shape;211;g3f710408506_0_165"/>
            <p:cNvSpPr/>
            <p:nvPr/>
          </p:nvSpPr>
          <p:spPr>
            <a:xfrm>
              <a:off x="5524500" y="8248650"/>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Shimmering City established</a:t>
              </a:r>
              <a:endParaRPr b="0" i="0" sz="2400" u="none" cap="none" strike="noStrike">
                <a:solidFill>
                  <a:schemeClr val="dk1"/>
                </a:solidFill>
                <a:latin typeface="Calibri"/>
                <a:ea typeface="Calibri"/>
                <a:cs typeface="Calibri"/>
                <a:sym typeface="Calibri"/>
              </a:endParaRPr>
            </a:p>
          </p:txBody>
        </p:sp>
      </p:grpSp>
      <p:grpSp>
        <p:nvGrpSpPr>
          <p:cNvPr id="212" name="Google Shape;212;g3f710408506_0_165"/>
          <p:cNvGrpSpPr/>
          <p:nvPr/>
        </p:nvGrpSpPr>
        <p:grpSpPr>
          <a:xfrm>
            <a:off x="8934450" y="1009650"/>
            <a:ext cx="4229100" cy="4286250"/>
            <a:chOff x="8934450" y="1009650"/>
            <a:chExt cx="4229100" cy="4286250"/>
          </a:xfrm>
        </p:grpSpPr>
        <p:sp>
          <p:nvSpPr>
            <p:cNvPr id="213" name="Google Shape;213;g3f710408506_0_165"/>
            <p:cNvSpPr/>
            <p:nvPr/>
          </p:nvSpPr>
          <p:spPr>
            <a:xfrm>
              <a:off x="8934450" y="1009650"/>
              <a:ext cx="4229100" cy="4229100"/>
            </a:xfrm>
            <a:prstGeom prst="ellipse">
              <a:avLst/>
            </a:prstGeom>
            <a:solidFill>
              <a:srgbClr val="510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f710408506_0_165"/>
            <p:cNvSpPr/>
            <p:nvPr/>
          </p:nvSpPr>
          <p:spPr>
            <a:xfrm>
              <a:off x="10587038" y="1752600"/>
              <a:ext cx="172410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ebas Neue"/>
                <a:buNone/>
              </a:pPr>
              <a:r>
                <a:rPr b="0" i="0" lang="en-US" sz="18000" u="none" cap="none" strike="noStrike">
                  <a:solidFill>
                    <a:srgbClr val="FFFFFF"/>
                  </a:solidFill>
                  <a:latin typeface="Bebas Neue"/>
                  <a:ea typeface="Bebas Neue"/>
                  <a:cs typeface="Bebas Neue"/>
                  <a:sym typeface="Bebas Neue"/>
                </a:rPr>
                <a:t>O</a:t>
              </a:r>
              <a:endParaRPr b="0" i="0" sz="18000" u="none" cap="none" strike="noStrike">
                <a:solidFill>
                  <a:schemeClr val="dk1"/>
                </a:solidFill>
                <a:latin typeface="Calibri"/>
                <a:ea typeface="Calibri"/>
                <a:cs typeface="Calibri"/>
                <a:sym typeface="Calibri"/>
              </a:endParaRPr>
            </a:p>
          </p:txBody>
        </p:sp>
      </p:grpSp>
      <p:grpSp>
        <p:nvGrpSpPr>
          <p:cNvPr id="215" name="Google Shape;215;g3f710408506_0_165"/>
          <p:cNvGrpSpPr/>
          <p:nvPr/>
        </p:nvGrpSpPr>
        <p:grpSpPr>
          <a:xfrm>
            <a:off x="9334500" y="5905500"/>
            <a:ext cx="3497700" cy="1583175"/>
            <a:chOff x="9334500" y="5905500"/>
            <a:chExt cx="3497700" cy="1583175"/>
          </a:xfrm>
        </p:grpSpPr>
        <p:sp>
          <p:nvSpPr>
            <p:cNvPr id="216" name="Google Shape;216;g3f710408506_0_165"/>
            <p:cNvSpPr/>
            <p:nvPr/>
          </p:nvSpPr>
          <p:spPr>
            <a:xfrm>
              <a:off x="9334500" y="5905500"/>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War</a:t>
              </a:r>
              <a:endParaRPr b="0" i="0" sz="2700" u="none" cap="none" strike="noStrike">
                <a:solidFill>
                  <a:schemeClr val="dk1"/>
                </a:solidFill>
                <a:latin typeface="Calibri"/>
                <a:ea typeface="Calibri"/>
                <a:cs typeface="Calibri"/>
                <a:sym typeface="Calibri"/>
              </a:endParaRPr>
            </a:p>
          </p:txBody>
        </p:sp>
        <p:sp>
          <p:nvSpPr>
            <p:cNvPr id="217" name="Google Shape;217;g3f710408506_0_165"/>
            <p:cNvSpPr/>
            <p:nvPr/>
          </p:nvSpPr>
          <p:spPr>
            <a:xfrm>
              <a:off x="9334500" y="6467475"/>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Kingdoms clash in conflict.</a:t>
              </a:r>
              <a:endParaRPr b="0" i="0" sz="2400" u="none" cap="none" strike="noStrike">
                <a:solidFill>
                  <a:schemeClr val="dk1"/>
                </a:solidFill>
                <a:latin typeface="Calibri"/>
                <a:ea typeface="Calibri"/>
                <a:cs typeface="Calibri"/>
                <a:sym typeface="Calibri"/>
              </a:endParaRPr>
            </a:p>
          </p:txBody>
        </p:sp>
      </p:grpSp>
      <p:grpSp>
        <p:nvGrpSpPr>
          <p:cNvPr id="218" name="Google Shape;218;g3f710408506_0_165"/>
          <p:cNvGrpSpPr/>
          <p:nvPr/>
        </p:nvGrpSpPr>
        <p:grpSpPr>
          <a:xfrm>
            <a:off x="9334500" y="7686675"/>
            <a:ext cx="3497700" cy="1583175"/>
            <a:chOff x="9334500" y="7686675"/>
            <a:chExt cx="3497700" cy="1583175"/>
          </a:xfrm>
        </p:grpSpPr>
        <p:sp>
          <p:nvSpPr>
            <p:cNvPr id="219" name="Google Shape;219;g3f710408506_0_165"/>
            <p:cNvSpPr/>
            <p:nvPr/>
          </p:nvSpPr>
          <p:spPr>
            <a:xfrm>
              <a:off x="9334500" y="7686675"/>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Transformation</a:t>
              </a:r>
              <a:endParaRPr b="0" i="0" sz="2700" u="none" cap="none" strike="noStrike">
                <a:solidFill>
                  <a:schemeClr val="dk1"/>
                </a:solidFill>
                <a:latin typeface="Calibri"/>
                <a:ea typeface="Calibri"/>
                <a:cs typeface="Calibri"/>
                <a:sym typeface="Calibri"/>
              </a:endParaRPr>
            </a:p>
          </p:txBody>
        </p:sp>
        <p:sp>
          <p:nvSpPr>
            <p:cNvPr id="220" name="Google Shape;220;g3f710408506_0_165"/>
            <p:cNvSpPr/>
            <p:nvPr/>
          </p:nvSpPr>
          <p:spPr>
            <a:xfrm>
              <a:off x="9334500" y="8248650"/>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Peasant discovers magical powers.</a:t>
              </a:r>
              <a:endParaRPr b="0" i="0" sz="2400" u="none" cap="none" strike="noStrike">
                <a:solidFill>
                  <a:schemeClr val="dk1"/>
                </a:solidFill>
                <a:latin typeface="Calibri"/>
                <a:ea typeface="Calibri"/>
                <a:cs typeface="Calibri"/>
                <a:sym typeface="Calibri"/>
              </a:endParaRPr>
            </a:p>
          </p:txBody>
        </p:sp>
      </p:grpSp>
      <p:grpSp>
        <p:nvGrpSpPr>
          <p:cNvPr id="221" name="Google Shape;221;g3f710408506_0_165"/>
          <p:cNvGrpSpPr/>
          <p:nvPr/>
        </p:nvGrpSpPr>
        <p:grpSpPr>
          <a:xfrm>
            <a:off x="12744450" y="1009650"/>
            <a:ext cx="4229100" cy="4286250"/>
            <a:chOff x="12744450" y="1009650"/>
            <a:chExt cx="4229100" cy="4286250"/>
          </a:xfrm>
        </p:grpSpPr>
        <p:sp>
          <p:nvSpPr>
            <p:cNvPr id="222" name="Google Shape;222;g3f710408506_0_165"/>
            <p:cNvSpPr/>
            <p:nvPr/>
          </p:nvSpPr>
          <p:spPr>
            <a:xfrm>
              <a:off x="12744450" y="1009650"/>
              <a:ext cx="4229100" cy="4229100"/>
            </a:xfrm>
            <a:prstGeom prst="ellipse">
              <a:avLst/>
            </a:prstGeom>
            <a:solidFill>
              <a:srgbClr val="DA3E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f710408506_0_165"/>
            <p:cNvSpPr/>
            <p:nvPr/>
          </p:nvSpPr>
          <p:spPr>
            <a:xfrm>
              <a:off x="14439900" y="1752600"/>
              <a:ext cx="163830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ebas Neue"/>
                <a:buNone/>
              </a:pPr>
              <a:r>
                <a:rPr b="0" i="0" lang="en-US" sz="18000" u="none" cap="none" strike="noStrike">
                  <a:solidFill>
                    <a:srgbClr val="FFFFFF"/>
                  </a:solidFill>
                  <a:latin typeface="Bebas Neue"/>
                  <a:ea typeface="Bebas Neue"/>
                  <a:cs typeface="Bebas Neue"/>
                  <a:sym typeface="Bebas Neue"/>
                </a:rPr>
                <a:t>T</a:t>
              </a:r>
              <a:endParaRPr b="0" i="0" sz="18000" u="none" cap="none" strike="noStrike">
                <a:solidFill>
                  <a:schemeClr val="dk1"/>
                </a:solidFill>
                <a:latin typeface="Calibri"/>
                <a:ea typeface="Calibri"/>
                <a:cs typeface="Calibri"/>
                <a:sym typeface="Calibri"/>
              </a:endParaRPr>
            </a:p>
          </p:txBody>
        </p:sp>
      </p:grpSp>
      <p:grpSp>
        <p:nvGrpSpPr>
          <p:cNvPr id="224" name="Google Shape;224;g3f710408506_0_165"/>
          <p:cNvGrpSpPr/>
          <p:nvPr/>
        </p:nvGrpSpPr>
        <p:grpSpPr>
          <a:xfrm>
            <a:off x="13144500" y="5905500"/>
            <a:ext cx="3497700" cy="1583175"/>
            <a:chOff x="13144500" y="5905500"/>
            <a:chExt cx="3497700" cy="1583175"/>
          </a:xfrm>
        </p:grpSpPr>
        <p:sp>
          <p:nvSpPr>
            <p:cNvPr id="225" name="Google Shape;225;g3f710408506_0_165"/>
            <p:cNvSpPr/>
            <p:nvPr/>
          </p:nvSpPr>
          <p:spPr>
            <a:xfrm>
              <a:off x="13144500" y="5905500"/>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Invasion</a:t>
              </a:r>
              <a:endParaRPr b="0" i="0" sz="2700" u="none" cap="none" strike="noStrike">
                <a:solidFill>
                  <a:schemeClr val="dk1"/>
                </a:solidFill>
                <a:latin typeface="Calibri"/>
                <a:ea typeface="Calibri"/>
                <a:cs typeface="Calibri"/>
                <a:sym typeface="Calibri"/>
              </a:endParaRPr>
            </a:p>
          </p:txBody>
        </p:sp>
        <p:sp>
          <p:nvSpPr>
            <p:cNvPr id="226" name="Google Shape;226;g3f710408506_0_165"/>
            <p:cNvSpPr/>
            <p:nvPr/>
          </p:nvSpPr>
          <p:spPr>
            <a:xfrm>
              <a:off x="13144500" y="6467475"/>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Kingdom attacked by monsters.</a:t>
              </a:r>
              <a:endParaRPr b="0" i="0" sz="2400" u="none" cap="none" strike="noStrike">
                <a:solidFill>
                  <a:schemeClr val="dk1"/>
                </a:solidFill>
                <a:latin typeface="Calibri"/>
                <a:ea typeface="Calibri"/>
                <a:cs typeface="Calibri"/>
                <a:sym typeface="Calibri"/>
              </a:endParaRPr>
            </a:p>
          </p:txBody>
        </p:sp>
      </p:grpSp>
      <p:grpSp>
        <p:nvGrpSpPr>
          <p:cNvPr id="227" name="Google Shape;227;g3f710408506_0_165"/>
          <p:cNvGrpSpPr/>
          <p:nvPr/>
        </p:nvGrpSpPr>
        <p:grpSpPr>
          <a:xfrm>
            <a:off x="13144500" y="7686675"/>
            <a:ext cx="3497700" cy="1583175"/>
            <a:chOff x="13144500" y="7686675"/>
            <a:chExt cx="3497700" cy="1583175"/>
          </a:xfrm>
        </p:grpSpPr>
        <p:sp>
          <p:nvSpPr>
            <p:cNvPr id="228" name="Google Shape;228;g3f710408506_0_165"/>
            <p:cNvSpPr/>
            <p:nvPr/>
          </p:nvSpPr>
          <p:spPr>
            <a:xfrm>
              <a:off x="13144500" y="7686675"/>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Betrayal</a:t>
              </a:r>
              <a:endParaRPr b="0" i="0" sz="2700" u="none" cap="none" strike="noStrike">
                <a:solidFill>
                  <a:schemeClr val="dk1"/>
                </a:solidFill>
                <a:latin typeface="Calibri"/>
                <a:ea typeface="Calibri"/>
                <a:cs typeface="Calibri"/>
                <a:sym typeface="Calibri"/>
              </a:endParaRPr>
            </a:p>
          </p:txBody>
        </p:sp>
        <p:sp>
          <p:nvSpPr>
            <p:cNvPr id="229" name="Google Shape;229;g3f710408506_0_165"/>
            <p:cNvSpPr/>
            <p:nvPr/>
          </p:nvSpPr>
          <p:spPr>
            <a:xfrm>
              <a:off x="13144500" y="8248650"/>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Queen's advisor revealed as spy.</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234" name="Shape 234"/>
        <p:cNvGrpSpPr/>
        <p:nvPr/>
      </p:nvGrpSpPr>
      <p:grpSpPr>
        <a:xfrm>
          <a:off x="0" y="0"/>
          <a:ext cx="0" cy="0"/>
          <a:chOff x="0" y="0"/>
          <a:chExt cx="0" cy="0"/>
        </a:xfrm>
      </p:grpSpPr>
      <p:pic>
        <p:nvPicPr>
          <p:cNvPr descr="preencoded.png" id="235" name="Google Shape;235;g3f710408506_0_209"/>
          <p:cNvPicPr preferRelativeResize="0"/>
          <p:nvPr/>
        </p:nvPicPr>
        <p:blipFill rotWithShape="1">
          <a:blip r:embed="rId3">
            <a:alphaModFix/>
          </a:blip>
          <a:srcRect b="0" l="0" r="0" t="0"/>
          <a:stretch/>
        </p:blipFill>
        <p:spPr>
          <a:xfrm rot="5400000">
            <a:off x="2286000" y="-3571875"/>
            <a:ext cx="13106400" cy="16954500"/>
          </a:xfrm>
          <a:prstGeom prst="rect">
            <a:avLst/>
          </a:prstGeom>
          <a:noFill/>
          <a:ln>
            <a:noFill/>
          </a:ln>
        </p:spPr>
      </p:pic>
      <p:grpSp>
        <p:nvGrpSpPr>
          <p:cNvPr id="236" name="Google Shape;236;g3f710408506_0_209"/>
          <p:cNvGrpSpPr/>
          <p:nvPr/>
        </p:nvGrpSpPr>
        <p:grpSpPr>
          <a:xfrm>
            <a:off x="17640300" y="7994925"/>
            <a:ext cx="596549" cy="2063476"/>
            <a:chOff x="17640300" y="7994925"/>
            <a:chExt cx="596549" cy="2063476"/>
          </a:xfrm>
        </p:grpSpPr>
        <p:pic>
          <p:nvPicPr>
            <p:cNvPr descr="preencoded.png" id="237" name="Google Shape;237;g3f710408506_0_20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38" name="Google Shape;238;g3f710408506_0_20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39" name="Google Shape;239;g3f710408506_0_209"/>
          <p:cNvSpPr/>
          <p:nvPr/>
        </p:nvSpPr>
        <p:spPr>
          <a:xfrm>
            <a:off x="10410825" y="1962150"/>
            <a:ext cx="79152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Some Data</a:t>
            </a:r>
            <a:endParaRPr b="0" i="0" sz="6000" u="none" cap="none" strike="noStrike">
              <a:solidFill>
                <a:schemeClr val="dk1"/>
              </a:solidFill>
              <a:latin typeface="Calibri"/>
              <a:ea typeface="Calibri"/>
              <a:cs typeface="Calibri"/>
              <a:sym typeface="Calibri"/>
            </a:endParaRPr>
          </a:p>
        </p:txBody>
      </p:sp>
      <p:sp>
        <p:nvSpPr>
          <p:cNvPr id="240" name="Google Shape;240;g3f710408506_0_209"/>
          <p:cNvSpPr/>
          <p:nvPr/>
        </p:nvSpPr>
        <p:spPr>
          <a:xfrm>
            <a:off x="10296525" y="4138613"/>
            <a:ext cx="13335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75%</a:t>
            </a:r>
            <a:endParaRPr b="0" i="0" sz="6000" u="none" cap="none" strike="noStrike">
              <a:solidFill>
                <a:schemeClr val="dk1"/>
              </a:solidFill>
              <a:latin typeface="Calibri"/>
              <a:ea typeface="Calibri"/>
              <a:cs typeface="Calibri"/>
              <a:sym typeface="Calibri"/>
            </a:endParaRPr>
          </a:p>
        </p:txBody>
      </p:sp>
      <p:grpSp>
        <p:nvGrpSpPr>
          <p:cNvPr id="241" name="Google Shape;241;g3f710408506_0_209"/>
          <p:cNvGrpSpPr/>
          <p:nvPr/>
        </p:nvGrpSpPr>
        <p:grpSpPr>
          <a:xfrm>
            <a:off x="11515725" y="4124325"/>
            <a:ext cx="5278800" cy="1049775"/>
            <a:chOff x="11515725" y="4124325"/>
            <a:chExt cx="5278800" cy="1049775"/>
          </a:xfrm>
        </p:grpSpPr>
        <p:sp>
          <p:nvSpPr>
            <p:cNvPr id="242" name="Google Shape;242;g3f710408506_0_209"/>
            <p:cNvSpPr/>
            <p:nvPr/>
          </p:nvSpPr>
          <p:spPr>
            <a:xfrm>
              <a:off x="11515725" y="4124325"/>
              <a:ext cx="52788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Enchanted Creatures</a:t>
              </a:r>
              <a:endParaRPr b="0" i="0" sz="2700" u="none" cap="none" strike="noStrike">
                <a:solidFill>
                  <a:schemeClr val="dk1"/>
                </a:solidFill>
                <a:latin typeface="Calibri"/>
                <a:ea typeface="Calibri"/>
                <a:cs typeface="Calibri"/>
                <a:sym typeface="Calibri"/>
              </a:endParaRPr>
            </a:p>
          </p:txBody>
        </p:sp>
        <p:sp>
          <p:nvSpPr>
            <p:cNvPr id="243" name="Google Shape;243;g3f710408506_0_209"/>
            <p:cNvSpPr/>
            <p:nvPr/>
          </p:nvSpPr>
          <p:spPr>
            <a:xfrm>
              <a:off x="11515725" y="4610100"/>
              <a:ext cx="5271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244" name="Google Shape;244;g3f710408506_0_209"/>
          <p:cNvSpPr/>
          <p:nvPr/>
        </p:nvSpPr>
        <p:spPr>
          <a:xfrm>
            <a:off x="10296525" y="5538788"/>
            <a:ext cx="13335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60%</a:t>
            </a:r>
            <a:endParaRPr b="0" i="0" sz="6000" u="none" cap="none" strike="noStrike">
              <a:solidFill>
                <a:schemeClr val="dk1"/>
              </a:solidFill>
              <a:latin typeface="Calibri"/>
              <a:ea typeface="Calibri"/>
              <a:cs typeface="Calibri"/>
              <a:sym typeface="Calibri"/>
            </a:endParaRPr>
          </a:p>
        </p:txBody>
      </p:sp>
      <p:grpSp>
        <p:nvGrpSpPr>
          <p:cNvPr id="245" name="Google Shape;245;g3f710408506_0_209"/>
          <p:cNvGrpSpPr/>
          <p:nvPr/>
        </p:nvGrpSpPr>
        <p:grpSpPr>
          <a:xfrm>
            <a:off x="11515725" y="5524500"/>
            <a:ext cx="5278800" cy="1049775"/>
            <a:chOff x="11515725" y="5524500"/>
            <a:chExt cx="5278800" cy="1049775"/>
          </a:xfrm>
        </p:grpSpPr>
        <p:sp>
          <p:nvSpPr>
            <p:cNvPr id="246" name="Google Shape;246;g3f710408506_0_209"/>
            <p:cNvSpPr/>
            <p:nvPr/>
          </p:nvSpPr>
          <p:spPr>
            <a:xfrm>
              <a:off x="11515725" y="5524500"/>
              <a:ext cx="52788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Magic-Wielding Individuals</a:t>
              </a:r>
              <a:endParaRPr b="0" i="0" sz="2700" u="none" cap="none" strike="noStrike">
                <a:solidFill>
                  <a:schemeClr val="dk1"/>
                </a:solidFill>
                <a:latin typeface="Calibri"/>
                <a:ea typeface="Calibri"/>
                <a:cs typeface="Calibri"/>
                <a:sym typeface="Calibri"/>
              </a:endParaRPr>
            </a:p>
          </p:txBody>
        </p:sp>
        <p:sp>
          <p:nvSpPr>
            <p:cNvPr id="247" name="Google Shape;247;g3f710408506_0_209"/>
            <p:cNvSpPr/>
            <p:nvPr/>
          </p:nvSpPr>
          <p:spPr>
            <a:xfrm>
              <a:off x="11515725" y="6010275"/>
              <a:ext cx="5271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practice the art of illusions.</a:t>
              </a:r>
              <a:endParaRPr b="0" i="0" sz="2400" u="none" cap="none" strike="noStrike">
                <a:solidFill>
                  <a:schemeClr val="dk1"/>
                </a:solidFill>
                <a:latin typeface="Calibri"/>
                <a:ea typeface="Calibri"/>
                <a:cs typeface="Calibri"/>
                <a:sym typeface="Calibri"/>
              </a:endParaRPr>
            </a:p>
          </p:txBody>
        </p:sp>
      </p:grpSp>
      <p:sp>
        <p:nvSpPr>
          <p:cNvPr id="248" name="Google Shape;248;g3f710408506_0_209"/>
          <p:cNvSpPr/>
          <p:nvPr/>
        </p:nvSpPr>
        <p:spPr>
          <a:xfrm>
            <a:off x="10296525" y="7167563"/>
            <a:ext cx="13335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90%</a:t>
            </a:r>
            <a:endParaRPr b="0" i="0" sz="6000" u="none" cap="none" strike="noStrike">
              <a:solidFill>
                <a:schemeClr val="dk1"/>
              </a:solidFill>
              <a:latin typeface="Calibri"/>
              <a:ea typeface="Calibri"/>
              <a:cs typeface="Calibri"/>
              <a:sym typeface="Calibri"/>
            </a:endParaRPr>
          </a:p>
        </p:txBody>
      </p:sp>
      <p:grpSp>
        <p:nvGrpSpPr>
          <p:cNvPr id="249" name="Google Shape;249;g3f710408506_0_209"/>
          <p:cNvGrpSpPr/>
          <p:nvPr/>
        </p:nvGrpSpPr>
        <p:grpSpPr>
          <a:xfrm>
            <a:off x="11515725" y="6924675"/>
            <a:ext cx="5278800" cy="1506975"/>
            <a:chOff x="11515725" y="6924675"/>
            <a:chExt cx="5278800" cy="1506975"/>
          </a:xfrm>
        </p:grpSpPr>
        <p:sp>
          <p:nvSpPr>
            <p:cNvPr id="250" name="Google Shape;250;g3f710408506_0_209"/>
            <p:cNvSpPr/>
            <p:nvPr/>
          </p:nvSpPr>
          <p:spPr>
            <a:xfrm>
              <a:off x="11515725" y="6924675"/>
              <a:ext cx="52788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Spells Cast</a:t>
              </a:r>
              <a:endParaRPr b="0" i="0" sz="2700" u="none" cap="none" strike="noStrike">
                <a:solidFill>
                  <a:schemeClr val="dk1"/>
                </a:solidFill>
                <a:latin typeface="Calibri"/>
                <a:ea typeface="Calibri"/>
                <a:cs typeface="Calibri"/>
                <a:sym typeface="Calibri"/>
              </a:endParaRPr>
            </a:p>
          </p:txBody>
        </p:sp>
        <p:sp>
          <p:nvSpPr>
            <p:cNvPr id="251" name="Google Shape;251;g3f710408506_0_209"/>
            <p:cNvSpPr/>
            <p:nvPr/>
          </p:nvSpPr>
          <p:spPr>
            <a:xfrm>
              <a:off x="11515725" y="7410450"/>
              <a:ext cx="52710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are dark magic, foretelling danger.</a:t>
              </a:r>
              <a:endParaRPr b="0" i="0" sz="2400" u="none" cap="none" strike="noStrike">
                <a:solidFill>
                  <a:schemeClr val="dk1"/>
                </a:solidFill>
                <a:latin typeface="Calibri"/>
                <a:ea typeface="Calibri"/>
                <a:cs typeface="Calibri"/>
                <a:sym typeface="Calibri"/>
              </a:endParaRPr>
            </a:p>
          </p:txBody>
        </p:sp>
      </p:grpSp>
      <p:pic>
        <p:nvPicPr>
          <p:cNvPr descr="preencoded.png" id="252" name="Google Shape;252;g3f710408506_0_209"/>
          <p:cNvPicPr preferRelativeResize="0"/>
          <p:nvPr/>
        </p:nvPicPr>
        <p:blipFill rotWithShape="1">
          <a:blip r:embed="rId5">
            <a:alphaModFix/>
          </a:blip>
          <a:srcRect b="0" l="0" r="0" t="0"/>
          <a:stretch/>
        </p:blipFill>
        <p:spPr>
          <a:xfrm>
            <a:off x="1076325" y="2809875"/>
            <a:ext cx="8772525" cy="4676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257" name="Shape 257"/>
        <p:cNvGrpSpPr/>
        <p:nvPr/>
      </p:nvGrpSpPr>
      <p:grpSpPr>
        <a:xfrm>
          <a:off x="0" y="0"/>
          <a:ext cx="0" cy="0"/>
          <a:chOff x="0" y="0"/>
          <a:chExt cx="0" cy="0"/>
        </a:xfrm>
      </p:grpSpPr>
      <p:pic>
        <p:nvPicPr>
          <p:cNvPr descr="preencoded.png" id="258" name="Google Shape;258;g3f710408506_0_231"/>
          <p:cNvPicPr preferRelativeResize="0"/>
          <p:nvPr/>
        </p:nvPicPr>
        <p:blipFill rotWithShape="1">
          <a:blip r:embed="rId3">
            <a:alphaModFix/>
          </a:blip>
          <a:srcRect b="0" l="0" r="0" t="0"/>
          <a:stretch/>
        </p:blipFill>
        <p:spPr>
          <a:xfrm>
            <a:off x="0" y="-1695449"/>
            <a:ext cx="17840325" cy="15011400"/>
          </a:xfrm>
          <a:prstGeom prst="rect">
            <a:avLst/>
          </a:prstGeom>
          <a:noFill/>
          <a:ln>
            <a:noFill/>
          </a:ln>
        </p:spPr>
      </p:pic>
      <p:grpSp>
        <p:nvGrpSpPr>
          <p:cNvPr id="259" name="Google Shape;259;g3f710408506_0_231"/>
          <p:cNvGrpSpPr/>
          <p:nvPr/>
        </p:nvGrpSpPr>
        <p:grpSpPr>
          <a:xfrm>
            <a:off x="17640300" y="7994925"/>
            <a:ext cx="596549" cy="2063476"/>
            <a:chOff x="17640300" y="7994925"/>
            <a:chExt cx="596549" cy="2063476"/>
          </a:xfrm>
        </p:grpSpPr>
        <p:pic>
          <p:nvPicPr>
            <p:cNvPr descr="preencoded.png" id="260" name="Google Shape;260;g3f710408506_0_231"/>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61" name="Google Shape;261;g3f710408506_0_23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62" name="Google Shape;262;g3f710408506_0_231"/>
          <p:cNvGrpSpPr/>
          <p:nvPr/>
        </p:nvGrpSpPr>
        <p:grpSpPr>
          <a:xfrm>
            <a:off x="3177540" y="2628900"/>
            <a:ext cx="11942400" cy="5136000"/>
            <a:chOff x="3177540" y="2628900"/>
            <a:chExt cx="11942400" cy="5136000"/>
          </a:xfrm>
        </p:grpSpPr>
        <p:grpSp>
          <p:nvGrpSpPr>
            <p:cNvPr id="263" name="Google Shape;263;g3f710408506_0_231"/>
            <p:cNvGrpSpPr/>
            <p:nvPr/>
          </p:nvGrpSpPr>
          <p:grpSpPr>
            <a:xfrm>
              <a:off x="3177540" y="2628900"/>
              <a:ext cx="11942400" cy="4023300"/>
              <a:chOff x="3177540" y="2628900"/>
              <a:chExt cx="11942400" cy="4023300"/>
            </a:xfrm>
          </p:grpSpPr>
          <p:sp>
            <p:nvSpPr>
              <p:cNvPr id="264" name="Google Shape;264;g3f710408506_0_231"/>
              <p:cNvSpPr/>
              <p:nvPr/>
            </p:nvSpPr>
            <p:spPr>
              <a:xfrm>
                <a:off x="5786438" y="2628900"/>
                <a:ext cx="6724800" cy="354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ADEDE"/>
                  </a:buClr>
                  <a:buSzPts val="18000"/>
                  <a:buFont typeface="Bebas Neue"/>
                  <a:buNone/>
                </a:pPr>
                <a:r>
                  <a:rPr b="0" i="0" lang="en-US" sz="18000" u="none" cap="none" strike="noStrike">
                    <a:solidFill>
                      <a:srgbClr val="EADEDE"/>
                    </a:solidFill>
                    <a:latin typeface="Bebas Neue"/>
                    <a:ea typeface="Bebas Neue"/>
                    <a:cs typeface="Bebas Neue"/>
                    <a:sym typeface="Bebas Neue"/>
                  </a:rPr>
                  <a:t>234,567</a:t>
                </a:r>
                <a:endParaRPr b="0" i="0" sz="18000" u="none" cap="none" strike="noStrike">
                  <a:solidFill>
                    <a:schemeClr val="dk1"/>
                  </a:solidFill>
                  <a:latin typeface="Calibri"/>
                  <a:ea typeface="Calibri"/>
                  <a:cs typeface="Calibri"/>
                  <a:sym typeface="Calibri"/>
                </a:endParaRPr>
              </a:p>
            </p:txBody>
          </p:sp>
          <p:sp>
            <p:nvSpPr>
              <p:cNvPr id="265" name="Google Shape;265;g3f710408506_0_231"/>
              <p:cNvSpPr/>
              <p:nvPr/>
            </p:nvSpPr>
            <p:spPr>
              <a:xfrm>
                <a:off x="3177540" y="5524500"/>
                <a:ext cx="11942400" cy="112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SemiBold"/>
                  <a:buNone/>
                </a:pPr>
                <a:r>
                  <a:rPr b="0" i="0" lang="en-US" sz="4800" u="none" cap="none" strike="noStrike">
                    <a:solidFill>
                      <a:srgbClr val="FFFFFF"/>
                    </a:solidFill>
                    <a:latin typeface="Poppins SemiBold"/>
                    <a:ea typeface="Poppins SemiBold"/>
                    <a:cs typeface="Poppins SemiBold"/>
                    <a:sym typeface="Poppins SemiBold"/>
                  </a:rPr>
                  <a:t>Unicorn Sightings</a:t>
                </a:r>
                <a:endParaRPr b="0" i="0" sz="4800" u="none" cap="none" strike="noStrike">
                  <a:solidFill>
                    <a:schemeClr val="dk1"/>
                  </a:solidFill>
                  <a:latin typeface="Calibri"/>
                  <a:ea typeface="Calibri"/>
                  <a:cs typeface="Calibri"/>
                  <a:sym typeface="Calibri"/>
                </a:endParaRPr>
              </a:p>
            </p:txBody>
          </p:sp>
        </p:grpSp>
        <p:sp>
          <p:nvSpPr>
            <p:cNvPr id="266" name="Google Shape;266;g3f710408506_0_231"/>
            <p:cNvSpPr/>
            <p:nvPr/>
          </p:nvSpPr>
          <p:spPr>
            <a:xfrm>
              <a:off x="5641658" y="6743700"/>
              <a:ext cx="70143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271" name="Shape 271"/>
        <p:cNvGrpSpPr/>
        <p:nvPr/>
      </p:nvGrpSpPr>
      <p:grpSpPr>
        <a:xfrm>
          <a:off x="0" y="0"/>
          <a:ext cx="0" cy="0"/>
          <a:chOff x="0" y="0"/>
          <a:chExt cx="0" cy="0"/>
        </a:xfrm>
      </p:grpSpPr>
      <p:pic>
        <p:nvPicPr>
          <p:cNvPr descr="preencoded.png" id="272" name="Google Shape;272;g3f710408506_0_244"/>
          <p:cNvPicPr preferRelativeResize="0"/>
          <p:nvPr/>
        </p:nvPicPr>
        <p:blipFill rotWithShape="1">
          <a:blip r:embed="rId3">
            <a:alphaModFix/>
          </a:blip>
          <a:srcRect b="0" l="0" r="0" t="0"/>
          <a:stretch/>
        </p:blipFill>
        <p:spPr>
          <a:xfrm>
            <a:off x="676274" y="-1552575"/>
            <a:ext cx="16935450" cy="13401675"/>
          </a:xfrm>
          <a:prstGeom prst="rect">
            <a:avLst/>
          </a:prstGeom>
          <a:noFill/>
          <a:ln>
            <a:noFill/>
          </a:ln>
        </p:spPr>
      </p:pic>
      <p:grpSp>
        <p:nvGrpSpPr>
          <p:cNvPr id="273" name="Google Shape;273;g3f710408506_0_244"/>
          <p:cNvGrpSpPr/>
          <p:nvPr/>
        </p:nvGrpSpPr>
        <p:grpSpPr>
          <a:xfrm>
            <a:off x="17640300" y="7994925"/>
            <a:ext cx="596549" cy="2063476"/>
            <a:chOff x="17640300" y="7994925"/>
            <a:chExt cx="596549" cy="2063476"/>
          </a:xfrm>
        </p:grpSpPr>
        <p:pic>
          <p:nvPicPr>
            <p:cNvPr descr="preencoded.png" id="274" name="Google Shape;274;g3f710408506_0_24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75" name="Google Shape;275;g3f710408506_0_24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76" name="Google Shape;276;g3f710408506_0_244"/>
          <p:cNvSpPr/>
          <p:nvPr/>
        </p:nvSpPr>
        <p:spPr>
          <a:xfrm>
            <a:off x="4276725" y="2790825"/>
            <a:ext cx="42558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9600"/>
              <a:buFont typeface="Bebas Neue"/>
              <a:buNone/>
            </a:pPr>
            <a:r>
              <a:rPr b="0" i="0" lang="en-US" sz="9600" u="none" cap="none" strike="noStrike">
                <a:solidFill>
                  <a:srgbClr val="EADEDE"/>
                </a:solidFill>
                <a:latin typeface="Bebas Neue"/>
                <a:ea typeface="Bebas Neue"/>
                <a:cs typeface="Bebas Neue"/>
                <a:sym typeface="Bebas Neue"/>
              </a:rPr>
              <a:t>233 Coins</a:t>
            </a:r>
            <a:endParaRPr b="0" i="0" sz="9600" u="none" cap="none" strike="noStrike">
              <a:solidFill>
                <a:schemeClr val="dk1"/>
              </a:solidFill>
              <a:latin typeface="Calibri"/>
              <a:ea typeface="Calibri"/>
              <a:cs typeface="Calibri"/>
              <a:sym typeface="Calibri"/>
            </a:endParaRPr>
          </a:p>
        </p:txBody>
      </p:sp>
      <p:sp>
        <p:nvSpPr>
          <p:cNvPr id="277" name="Google Shape;277;g3f710408506_0_244"/>
          <p:cNvSpPr/>
          <p:nvPr/>
        </p:nvSpPr>
        <p:spPr>
          <a:xfrm>
            <a:off x="3208020" y="4257675"/>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Treasure Found</a:t>
            </a:r>
            <a:endParaRPr b="0" i="0" sz="2400" u="none" cap="none" strike="noStrike">
              <a:solidFill>
                <a:schemeClr val="dk1"/>
              </a:solidFill>
              <a:latin typeface="Calibri"/>
              <a:ea typeface="Calibri"/>
              <a:cs typeface="Calibri"/>
              <a:sym typeface="Calibri"/>
            </a:endParaRPr>
          </a:p>
        </p:txBody>
      </p:sp>
      <p:sp>
        <p:nvSpPr>
          <p:cNvPr id="278" name="Google Shape;278;g3f710408506_0_244"/>
          <p:cNvSpPr/>
          <p:nvPr/>
        </p:nvSpPr>
        <p:spPr>
          <a:xfrm>
            <a:off x="4143375" y="5581650"/>
            <a:ext cx="45225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9600"/>
              <a:buFont typeface="Bebas Neue"/>
              <a:buNone/>
            </a:pPr>
            <a:r>
              <a:rPr b="0" i="0" lang="en-US" sz="9600" u="none" cap="none" strike="noStrike">
                <a:solidFill>
                  <a:srgbClr val="EADEDE"/>
                </a:solidFill>
                <a:latin typeface="Bebas Neue"/>
                <a:ea typeface="Bebas Neue"/>
                <a:cs typeface="Bebas Neue"/>
                <a:sym typeface="Bebas Neue"/>
              </a:rPr>
              <a:t>456 Hours</a:t>
            </a:r>
            <a:endParaRPr b="0" i="0" sz="9600" u="none" cap="none" strike="noStrike">
              <a:solidFill>
                <a:schemeClr val="dk1"/>
              </a:solidFill>
              <a:latin typeface="Calibri"/>
              <a:ea typeface="Calibri"/>
              <a:cs typeface="Calibri"/>
              <a:sym typeface="Calibri"/>
            </a:endParaRPr>
          </a:p>
        </p:txBody>
      </p:sp>
      <p:sp>
        <p:nvSpPr>
          <p:cNvPr id="279" name="Google Shape;279;g3f710408506_0_244"/>
          <p:cNvSpPr/>
          <p:nvPr/>
        </p:nvSpPr>
        <p:spPr>
          <a:xfrm>
            <a:off x="3208020" y="7048500"/>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Duration of Spell Casting</a:t>
            </a:r>
            <a:endParaRPr b="0" i="0" sz="2400" u="none" cap="none" strike="noStrike">
              <a:solidFill>
                <a:schemeClr val="dk1"/>
              </a:solidFill>
              <a:latin typeface="Calibri"/>
              <a:ea typeface="Calibri"/>
              <a:cs typeface="Calibri"/>
              <a:sym typeface="Calibri"/>
            </a:endParaRPr>
          </a:p>
        </p:txBody>
      </p:sp>
      <p:sp>
        <p:nvSpPr>
          <p:cNvPr id="280" name="Google Shape;280;g3f710408506_0_244"/>
          <p:cNvSpPr/>
          <p:nvPr/>
        </p:nvSpPr>
        <p:spPr>
          <a:xfrm>
            <a:off x="11249025" y="2790825"/>
            <a:ext cx="21222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9600"/>
              <a:buFont typeface="Bebas Neue"/>
              <a:buNone/>
            </a:pPr>
            <a:r>
              <a:rPr b="0" i="0" lang="en-US" sz="9600" u="none" cap="none" strike="noStrike">
                <a:solidFill>
                  <a:srgbClr val="EADEDE"/>
                </a:solidFill>
                <a:latin typeface="Bebas Neue"/>
                <a:ea typeface="Bebas Neue"/>
                <a:cs typeface="Bebas Neue"/>
                <a:sym typeface="Bebas Neue"/>
              </a:rPr>
              <a:t>85%</a:t>
            </a:r>
            <a:endParaRPr b="0" i="0" sz="9600" u="none" cap="none" strike="noStrike">
              <a:solidFill>
                <a:schemeClr val="dk1"/>
              </a:solidFill>
              <a:latin typeface="Calibri"/>
              <a:ea typeface="Calibri"/>
              <a:cs typeface="Calibri"/>
              <a:sym typeface="Calibri"/>
            </a:endParaRPr>
          </a:p>
        </p:txBody>
      </p:sp>
      <p:sp>
        <p:nvSpPr>
          <p:cNvPr id="281" name="Google Shape;281;g3f710408506_0_244"/>
          <p:cNvSpPr/>
          <p:nvPr/>
        </p:nvSpPr>
        <p:spPr>
          <a:xfrm>
            <a:off x="9113520" y="4257675"/>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Wished Granted</a:t>
            </a:r>
            <a:endParaRPr b="0" i="0" sz="2400" u="none" cap="none" strike="noStrike">
              <a:solidFill>
                <a:schemeClr val="dk1"/>
              </a:solidFill>
              <a:latin typeface="Calibri"/>
              <a:ea typeface="Calibri"/>
              <a:cs typeface="Calibri"/>
              <a:sym typeface="Calibri"/>
            </a:endParaRPr>
          </a:p>
        </p:txBody>
      </p:sp>
      <p:sp>
        <p:nvSpPr>
          <p:cNvPr id="282" name="Google Shape;282;g3f710408506_0_244"/>
          <p:cNvSpPr/>
          <p:nvPr/>
        </p:nvSpPr>
        <p:spPr>
          <a:xfrm>
            <a:off x="10682288" y="5581650"/>
            <a:ext cx="32556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9600"/>
              <a:buFont typeface="Bebas Neue"/>
              <a:buNone/>
            </a:pPr>
            <a:r>
              <a:rPr b="0" i="0" lang="en-US" sz="9600" u="none" cap="none" strike="noStrike">
                <a:solidFill>
                  <a:srgbClr val="EADEDE"/>
                </a:solidFill>
                <a:latin typeface="Bebas Neue"/>
                <a:ea typeface="Bebas Neue"/>
                <a:cs typeface="Bebas Neue"/>
                <a:sym typeface="Bebas Neue"/>
              </a:rPr>
              <a:t>544 Km</a:t>
            </a:r>
            <a:endParaRPr b="0" i="0" sz="9600" u="none" cap="none" strike="noStrike">
              <a:solidFill>
                <a:schemeClr val="dk1"/>
              </a:solidFill>
              <a:latin typeface="Calibri"/>
              <a:ea typeface="Calibri"/>
              <a:cs typeface="Calibri"/>
              <a:sym typeface="Calibri"/>
            </a:endParaRPr>
          </a:p>
        </p:txBody>
      </p:sp>
      <p:sp>
        <p:nvSpPr>
          <p:cNvPr id="283" name="Google Shape;283;g3f710408506_0_244"/>
          <p:cNvSpPr/>
          <p:nvPr/>
        </p:nvSpPr>
        <p:spPr>
          <a:xfrm>
            <a:off x="9113520" y="7048500"/>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288" name="Shape 288"/>
        <p:cNvGrpSpPr/>
        <p:nvPr/>
      </p:nvGrpSpPr>
      <p:grpSpPr>
        <a:xfrm>
          <a:off x="0" y="0"/>
          <a:ext cx="0" cy="0"/>
          <a:chOff x="0" y="0"/>
          <a:chExt cx="0" cy="0"/>
        </a:xfrm>
      </p:grpSpPr>
      <p:pic>
        <p:nvPicPr>
          <p:cNvPr descr="preencoded.png" id="289" name="Google Shape;289;g3f710408506_0_260"/>
          <p:cNvPicPr preferRelativeResize="0"/>
          <p:nvPr/>
        </p:nvPicPr>
        <p:blipFill rotWithShape="1">
          <a:blip r:embed="rId3">
            <a:alphaModFix/>
          </a:blip>
          <a:srcRect b="0" l="0" r="0" t="0"/>
          <a:stretch/>
        </p:blipFill>
        <p:spPr>
          <a:xfrm rot="5400000">
            <a:off x="2286000" y="-3571875"/>
            <a:ext cx="13106400" cy="16954500"/>
          </a:xfrm>
          <a:prstGeom prst="rect">
            <a:avLst/>
          </a:prstGeom>
          <a:noFill/>
          <a:ln>
            <a:noFill/>
          </a:ln>
        </p:spPr>
      </p:pic>
      <p:grpSp>
        <p:nvGrpSpPr>
          <p:cNvPr id="290" name="Google Shape;290;g3f710408506_0_260"/>
          <p:cNvGrpSpPr/>
          <p:nvPr/>
        </p:nvGrpSpPr>
        <p:grpSpPr>
          <a:xfrm>
            <a:off x="17640300" y="7994925"/>
            <a:ext cx="596549" cy="2063476"/>
            <a:chOff x="17640300" y="7994925"/>
            <a:chExt cx="596549" cy="2063476"/>
          </a:xfrm>
        </p:grpSpPr>
        <p:pic>
          <p:nvPicPr>
            <p:cNvPr descr="preencoded.png" id="291" name="Google Shape;291;g3f710408506_0_26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92" name="Google Shape;292;g3f710408506_0_26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93" name="Google Shape;293;g3f710408506_0_260"/>
          <p:cNvSpPr/>
          <p:nvPr/>
        </p:nvSpPr>
        <p:spPr>
          <a:xfrm>
            <a:off x="5181600" y="1276350"/>
            <a:ext cx="7915200"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Some Graph</a:t>
            </a:r>
            <a:endParaRPr b="0" i="0" sz="6000" u="none" cap="none" strike="noStrike">
              <a:solidFill>
                <a:schemeClr val="dk1"/>
              </a:solidFill>
              <a:latin typeface="Calibri"/>
              <a:ea typeface="Calibri"/>
              <a:cs typeface="Calibri"/>
              <a:sym typeface="Calibri"/>
            </a:endParaRPr>
          </a:p>
        </p:txBody>
      </p:sp>
      <p:grpSp>
        <p:nvGrpSpPr>
          <p:cNvPr id="294" name="Google Shape;294;g3f710408506_0_260"/>
          <p:cNvGrpSpPr/>
          <p:nvPr/>
        </p:nvGrpSpPr>
        <p:grpSpPr>
          <a:xfrm>
            <a:off x="2038350" y="2824588"/>
            <a:ext cx="6709939" cy="4712767"/>
            <a:chOff x="2038350" y="2824588"/>
            <a:chExt cx="6709939" cy="4712767"/>
          </a:xfrm>
        </p:grpSpPr>
        <p:pic>
          <p:nvPicPr>
            <p:cNvPr descr="preencoded.png" id="295" name="Google Shape;295;g3f710408506_0_260"/>
            <p:cNvPicPr preferRelativeResize="0"/>
            <p:nvPr/>
          </p:nvPicPr>
          <p:blipFill rotWithShape="1">
            <a:blip r:embed="rId5">
              <a:alphaModFix/>
            </a:blip>
            <a:srcRect b="0" l="0" r="0" t="0"/>
            <a:stretch/>
          </p:blipFill>
          <p:spPr>
            <a:xfrm>
              <a:off x="2530372" y="2824588"/>
              <a:ext cx="6217917" cy="4133250"/>
            </a:xfrm>
            <a:prstGeom prst="rect">
              <a:avLst/>
            </a:prstGeom>
            <a:noFill/>
            <a:ln>
              <a:noFill/>
            </a:ln>
          </p:spPr>
        </p:pic>
        <p:pic>
          <p:nvPicPr>
            <p:cNvPr descr="preencoded.png" id="296" name="Google Shape;296;g3f710408506_0_260"/>
            <p:cNvPicPr preferRelativeResize="0"/>
            <p:nvPr/>
          </p:nvPicPr>
          <p:blipFill rotWithShape="1">
            <a:blip r:embed="rId6">
              <a:alphaModFix/>
            </a:blip>
            <a:srcRect b="0" l="0" r="0" t="0"/>
            <a:stretch/>
          </p:blipFill>
          <p:spPr>
            <a:xfrm>
              <a:off x="3384152" y="3139083"/>
              <a:ext cx="8673" cy="3943830"/>
            </a:xfrm>
            <a:prstGeom prst="rect">
              <a:avLst/>
            </a:prstGeom>
            <a:noFill/>
            <a:ln>
              <a:noFill/>
            </a:ln>
          </p:spPr>
        </p:pic>
        <p:pic>
          <p:nvPicPr>
            <p:cNvPr descr="preencoded.png" id="297" name="Google Shape;297;g3f710408506_0_260"/>
            <p:cNvPicPr preferRelativeResize="0"/>
            <p:nvPr/>
          </p:nvPicPr>
          <p:blipFill rotWithShape="1">
            <a:blip r:embed="rId6">
              <a:alphaModFix/>
            </a:blip>
            <a:srcRect b="0" l="0" r="0" t="0"/>
            <a:stretch/>
          </p:blipFill>
          <p:spPr>
            <a:xfrm>
              <a:off x="4237930" y="3139083"/>
              <a:ext cx="8673" cy="3943830"/>
            </a:xfrm>
            <a:prstGeom prst="rect">
              <a:avLst/>
            </a:prstGeom>
            <a:noFill/>
            <a:ln>
              <a:noFill/>
            </a:ln>
          </p:spPr>
        </p:pic>
        <p:pic>
          <p:nvPicPr>
            <p:cNvPr descr="preencoded.png" id="298" name="Google Shape;298;g3f710408506_0_260"/>
            <p:cNvPicPr preferRelativeResize="0"/>
            <p:nvPr/>
          </p:nvPicPr>
          <p:blipFill rotWithShape="1">
            <a:blip r:embed="rId6">
              <a:alphaModFix/>
            </a:blip>
            <a:srcRect b="0" l="0" r="0" t="0"/>
            <a:stretch/>
          </p:blipFill>
          <p:spPr>
            <a:xfrm>
              <a:off x="5091711" y="3139083"/>
              <a:ext cx="8673" cy="3943830"/>
            </a:xfrm>
            <a:prstGeom prst="rect">
              <a:avLst/>
            </a:prstGeom>
            <a:noFill/>
            <a:ln>
              <a:noFill/>
            </a:ln>
          </p:spPr>
        </p:pic>
        <p:pic>
          <p:nvPicPr>
            <p:cNvPr descr="preencoded.png" id="299" name="Google Shape;299;g3f710408506_0_260"/>
            <p:cNvPicPr preferRelativeResize="0"/>
            <p:nvPr/>
          </p:nvPicPr>
          <p:blipFill rotWithShape="1">
            <a:blip r:embed="rId6">
              <a:alphaModFix/>
            </a:blip>
            <a:srcRect b="0" l="0" r="0" t="0"/>
            <a:stretch/>
          </p:blipFill>
          <p:spPr>
            <a:xfrm>
              <a:off x="5945489" y="3139083"/>
              <a:ext cx="8673" cy="3943830"/>
            </a:xfrm>
            <a:prstGeom prst="rect">
              <a:avLst/>
            </a:prstGeom>
            <a:noFill/>
            <a:ln>
              <a:noFill/>
            </a:ln>
          </p:spPr>
        </p:pic>
        <p:pic>
          <p:nvPicPr>
            <p:cNvPr descr="preencoded.png" id="300" name="Google Shape;300;g3f710408506_0_260"/>
            <p:cNvPicPr preferRelativeResize="0"/>
            <p:nvPr/>
          </p:nvPicPr>
          <p:blipFill rotWithShape="1">
            <a:blip r:embed="rId6">
              <a:alphaModFix/>
            </a:blip>
            <a:srcRect b="0" l="0" r="0" t="0"/>
            <a:stretch/>
          </p:blipFill>
          <p:spPr>
            <a:xfrm>
              <a:off x="6799271" y="3139083"/>
              <a:ext cx="8673" cy="3943830"/>
            </a:xfrm>
            <a:prstGeom prst="rect">
              <a:avLst/>
            </a:prstGeom>
            <a:noFill/>
            <a:ln>
              <a:noFill/>
            </a:ln>
          </p:spPr>
        </p:pic>
        <p:pic>
          <p:nvPicPr>
            <p:cNvPr descr="preencoded.png" id="301" name="Google Shape;301;g3f710408506_0_260"/>
            <p:cNvPicPr preferRelativeResize="0"/>
            <p:nvPr/>
          </p:nvPicPr>
          <p:blipFill rotWithShape="1">
            <a:blip r:embed="rId6">
              <a:alphaModFix/>
            </a:blip>
            <a:srcRect b="0" l="0" r="0" t="0"/>
            <a:stretch/>
          </p:blipFill>
          <p:spPr>
            <a:xfrm>
              <a:off x="7653049" y="3139083"/>
              <a:ext cx="8673" cy="3943830"/>
            </a:xfrm>
            <a:prstGeom prst="rect">
              <a:avLst/>
            </a:prstGeom>
            <a:noFill/>
            <a:ln>
              <a:noFill/>
            </a:ln>
          </p:spPr>
        </p:pic>
        <p:pic>
          <p:nvPicPr>
            <p:cNvPr descr="preencoded.png" id="302" name="Google Shape;302;g3f710408506_0_260"/>
            <p:cNvPicPr preferRelativeResize="0"/>
            <p:nvPr/>
          </p:nvPicPr>
          <p:blipFill rotWithShape="1">
            <a:blip r:embed="rId6">
              <a:alphaModFix/>
            </a:blip>
            <a:srcRect b="0" l="0" r="0" t="0"/>
            <a:stretch/>
          </p:blipFill>
          <p:spPr>
            <a:xfrm>
              <a:off x="8506828" y="3139083"/>
              <a:ext cx="8673" cy="3943830"/>
            </a:xfrm>
            <a:prstGeom prst="rect">
              <a:avLst/>
            </a:prstGeom>
            <a:noFill/>
            <a:ln>
              <a:noFill/>
            </a:ln>
          </p:spPr>
        </p:pic>
        <p:pic>
          <p:nvPicPr>
            <p:cNvPr descr="preencoded.png" id="303" name="Google Shape;303;g3f710408506_0_260"/>
            <p:cNvPicPr preferRelativeResize="0"/>
            <p:nvPr/>
          </p:nvPicPr>
          <p:blipFill rotWithShape="1">
            <a:blip r:embed="rId7">
              <a:alphaModFix/>
            </a:blip>
            <a:srcRect b="0" l="0" r="0" t="0"/>
            <a:stretch/>
          </p:blipFill>
          <p:spPr>
            <a:xfrm>
              <a:off x="2516122" y="4106724"/>
              <a:ext cx="6036870" cy="1780186"/>
            </a:xfrm>
            <a:prstGeom prst="rect">
              <a:avLst/>
            </a:prstGeom>
            <a:noFill/>
            <a:ln>
              <a:noFill/>
            </a:ln>
          </p:spPr>
        </p:pic>
        <p:pic>
          <p:nvPicPr>
            <p:cNvPr descr="preencoded.png" id="304" name="Google Shape;304;g3f710408506_0_260"/>
            <p:cNvPicPr preferRelativeResize="0"/>
            <p:nvPr/>
          </p:nvPicPr>
          <p:blipFill rotWithShape="1">
            <a:blip r:embed="rId8">
              <a:alphaModFix/>
            </a:blip>
            <a:srcRect b="0" l="0" r="0" t="0"/>
            <a:stretch/>
          </p:blipFill>
          <p:spPr>
            <a:xfrm>
              <a:off x="2526404" y="4773581"/>
              <a:ext cx="6032267" cy="1701393"/>
            </a:xfrm>
            <a:prstGeom prst="rect">
              <a:avLst/>
            </a:prstGeom>
            <a:noFill/>
            <a:ln>
              <a:noFill/>
            </a:ln>
          </p:spPr>
        </p:pic>
        <p:pic>
          <p:nvPicPr>
            <p:cNvPr descr="preencoded.png" id="305" name="Google Shape;305;g3f710408506_0_260"/>
            <p:cNvPicPr preferRelativeResize="0"/>
            <p:nvPr/>
          </p:nvPicPr>
          <p:blipFill rotWithShape="1">
            <a:blip r:embed="rId9">
              <a:alphaModFix/>
            </a:blip>
            <a:srcRect b="0" l="0" r="0" t="0"/>
            <a:stretch/>
          </p:blipFill>
          <p:spPr>
            <a:xfrm>
              <a:off x="3330897" y="4541732"/>
              <a:ext cx="115179" cy="115178"/>
            </a:xfrm>
            <a:prstGeom prst="rect">
              <a:avLst/>
            </a:prstGeom>
            <a:noFill/>
            <a:ln>
              <a:noFill/>
            </a:ln>
          </p:spPr>
        </p:pic>
        <p:pic>
          <p:nvPicPr>
            <p:cNvPr descr="preencoded.png" id="306" name="Google Shape;306;g3f710408506_0_260"/>
            <p:cNvPicPr preferRelativeResize="0"/>
            <p:nvPr/>
          </p:nvPicPr>
          <p:blipFill rotWithShape="1">
            <a:blip r:embed="rId10">
              <a:alphaModFix/>
            </a:blip>
            <a:srcRect b="0" l="0" r="0" t="0"/>
            <a:stretch/>
          </p:blipFill>
          <p:spPr>
            <a:xfrm>
              <a:off x="3330897" y="5235848"/>
              <a:ext cx="115179" cy="115179"/>
            </a:xfrm>
            <a:prstGeom prst="rect">
              <a:avLst/>
            </a:prstGeom>
            <a:noFill/>
            <a:ln>
              <a:noFill/>
            </a:ln>
          </p:spPr>
        </p:pic>
        <p:pic>
          <p:nvPicPr>
            <p:cNvPr descr="preencoded.png" id="307" name="Google Shape;307;g3f710408506_0_260"/>
            <p:cNvPicPr preferRelativeResize="0"/>
            <p:nvPr/>
          </p:nvPicPr>
          <p:blipFill rotWithShape="1">
            <a:blip r:embed="rId9">
              <a:alphaModFix/>
            </a:blip>
            <a:srcRect b="0" l="0" r="0" t="0"/>
            <a:stretch/>
          </p:blipFill>
          <p:spPr>
            <a:xfrm>
              <a:off x="4184677" y="4238458"/>
              <a:ext cx="115179" cy="115179"/>
            </a:xfrm>
            <a:prstGeom prst="rect">
              <a:avLst/>
            </a:prstGeom>
            <a:noFill/>
            <a:ln>
              <a:noFill/>
            </a:ln>
          </p:spPr>
        </p:pic>
        <p:pic>
          <p:nvPicPr>
            <p:cNvPr descr="preencoded.png" id="308" name="Google Shape;308;g3f710408506_0_260"/>
            <p:cNvPicPr preferRelativeResize="0"/>
            <p:nvPr/>
          </p:nvPicPr>
          <p:blipFill rotWithShape="1">
            <a:blip r:embed="rId11">
              <a:alphaModFix/>
            </a:blip>
            <a:srcRect b="0" l="0" r="0" t="0"/>
            <a:stretch/>
          </p:blipFill>
          <p:spPr>
            <a:xfrm>
              <a:off x="4184677" y="5561633"/>
              <a:ext cx="115179" cy="115179"/>
            </a:xfrm>
            <a:prstGeom prst="rect">
              <a:avLst/>
            </a:prstGeom>
            <a:noFill/>
            <a:ln>
              <a:noFill/>
            </a:ln>
          </p:spPr>
        </p:pic>
        <p:pic>
          <p:nvPicPr>
            <p:cNvPr descr="preencoded.png" id="309" name="Google Shape;309;g3f710408506_0_260"/>
            <p:cNvPicPr preferRelativeResize="0"/>
            <p:nvPr/>
          </p:nvPicPr>
          <p:blipFill rotWithShape="1">
            <a:blip r:embed="rId12">
              <a:alphaModFix/>
            </a:blip>
            <a:srcRect b="0" l="0" r="0" t="0"/>
            <a:stretch/>
          </p:blipFill>
          <p:spPr>
            <a:xfrm>
              <a:off x="5038458" y="5799609"/>
              <a:ext cx="115179" cy="115179"/>
            </a:xfrm>
            <a:prstGeom prst="rect">
              <a:avLst/>
            </a:prstGeom>
            <a:noFill/>
            <a:ln>
              <a:noFill/>
            </a:ln>
          </p:spPr>
        </p:pic>
        <p:pic>
          <p:nvPicPr>
            <p:cNvPr descr="preencoded.png" id="310" name="Google Shape;310;g3f710408506_0_260"/>
            <p:cNvPicPr preferRelativeResize="0"/>
            <p:nvPr/>
          </p:nvPicPr>
          <p:blipFill rotWithShape="1">
            <a:blip r:embed="rId12">
              <a:alphaModFix/>
            </a:blip>
            <a:srcRect b="0" l="0" r="0" t="0"/>
            <a:stretch/>
          </p:blipFill>
          <p:spPr>
            <a:xfrm>
              <a:off x="5038458" y="4733869"/>
              <a:ext cx="115179" cy="115179"/>
            </a:xfrm>
            <a:prstGeom prst="rect">
              <a:avLst/>
            </a:prstGeom>
            <a:noFill/>
            <a:ln>
              <a:noFill/>
            </a:ln>
          </p:spPr>
        </p:pic>
        <p:pic>
          <p:nvPicPr>
            <p:cNvPr descr="preencoded.png" id="311" name="Google Shape;311;g3f710408506_0_260"/>
            <p:cNvPicPr preferRelativeResize="0"/>
            <p:nvPr/>
          </p:nvPicPr>
          <p:blipFill rotWithShape="1">
            <a:blip r:embed="rId9">
              <a:alphaModFix/>
            </a:blip>
            <a:srcRect b="0" l="0" r="0" t="0"/>
            <a:stretch/>
          </p:blipFill>
          <p:spPr>
            <a:xfrm>
              <a:off x="5895705" y="5049924"/>
              <a:ext cx="115179" cy="115179"/>
            </a:xfrm>
            <a:prstGeom prst="rect">
              <a:avLst/>
            </a:prstGeom>
            <a:noFill/>
            <a:ln>
              <a:noFill/>
            </a:ln>
          </p:spPr>
        </p:pic>
        <p:pic>
          <p:nvPicPr>
            <p:cNvPr descr="preencoded.png" id="312" name="Google Shape;312;g3f710408506_0_260"/>
            <p:cNvPicPr preferRelativeResize="0"/>
            <p:nvPr/>
          </p:nvPicPr>
          <p:blipFill rotWithShape="1">
            <a:blip r:embed="rId9">
              <a:alphaModFix/>
            </a:blip>
            <a:srcRect b="0" l="0" r="0" t="0"/>
            <a:stretch/>
          </p:blipFill>
          <p:spPr>
            <a:xfrm>
              <a:off x="5895705" y="4815483"/>
              <a:ext cx="115179" cy="115179"/>
            </a:xfrm>
            <a:prstGeom prst="rect">
              <a:avLst/>
            </a:prstGeom>
            <a:noFill/>
            <a:ln>
              <a:noFill/>
            </a:ln>
          </p:spPr>
        </p:pic>
        <p:pic>
          <p:nvPicPr>
            <p:cNvPr descr="preencoded.png" id="313" name="Google Shape;313;g3f710408506_0_260"/>
            <p:cNvPicPr preferRelativeResize="0"/>
            <p:nvPr/>
          </p:nvPicPr>
          <p:blipFill rotWithShape="1">
            <a:blip r:embed="rId9">
              <a:alphaModFix/>
            </a:blip>
            <a:srcRect b="0" l="0" r="0" t="0"/>
            <a:stretch/>
          </p:blipFill>
          <p:spPr>
            <a:xfrm>
              <a:off x="6746016" y="5750682"/>
              <a:ext cx="115179" cy="115178"/>
            </a:xfrm>
            <a:prstGeom prst="rect">
              <a:avLst/>
            </a:prstGeom>
            <a:noFill/>
            <a:ln>
              <a:noFill/>
            </a:ln>
          </p:spPr>
        </p:pic>
        <p:pic>
          <p:nvPicPr>
            <p:cNvPr descr="preencoded.png" id="314" name="Google Shape;314;g3f710408506_0_260"/>
            <p:cNvPicPr preferRelativeResize="0"/>
            <p:nvPr/>
          </p:nvPicPr>
          <p:blipFill rotWithShape="1">
            <a:blip r:embed="rId10">
              <a:alphaModFix/>
            </a:blip>
            <a:srcRect b="0" l="0" r="0" t="0"/>
            <a:stretch/>
          </p:blipFill>
          <p:spPr>
            <a:xfrm>
              <a:off x="6746016" y="5307657"/>
              <a:ext cx="115179" cy="115178"/>
            </a:xfrm>
            <a:prstGeom prst="rect">
              <a:avLst/>
            </a:prstGeom>
            <a:noFill/>
            <a:ln>
              <a:noFill/>
            </a:ln>
          </p:spPr>
        </p:pic>
        <p:pic>
          <p:nvPicPr>
            <p:cNvPr descr="preencoded.png" id="315" name="Google Shape;315;g3f710408506_0_260"/>
            <p:cNvPicPr preferRelativeResize="0"/>
            <p:nvPr/>
          </p:nvPicPr>
          <p:blipFill rotWithShape="1">
            <a:blip r:embed="rId9">
              <a:alphaModFix/>
            </a:blip>
            <a:srcRect b="0" l="0" r="0" t="0"/>
            <a:stretch/>
          </p:blipFill>
          <p:spPr>
            <a:xfrm>
              <a:off x="7603266" y="5229337"/>
              <a:ext cx="115179" cy="115179"/>
            </a:xfrm>
            <a:prstGeom prst="rect">
              <a:avLst/>
            </a:prstGeom>
            <a:noFill/>
            <a:ln>
              <a:noFill/>
            </a:ln>
          </p:spPr>
        </p:pic>
        <p:pic>
          <p:nvPicPr>
            <p:cNvPr descr="preencoded.png" id="316" name="Google Shape;316;g3f710408506_0_260"/>
            <p:cNvPicPr preferRelativeResize="0"/>
            <p:nvPr/>
          </p:nvPicPr>
          <p:blipFill rotWithShape="1">
            <a:blip r:embed="rId10">
              <a:alphaModFix/>
            </a:blip>
            <a:srcRect b="0" l="0" r="0" t="0"/>
            <a:stretch/>
          </p:blipFill>
          <p:spPr>
            <a:xfrm>
              <a:off x="7603266" y="4929578"/>
              <a:ext cx="115179" cy="115179"/>
            </a:xfrm>
            <a:prstGeom prst="rect">
              <a:avLst/>
            </a:prstGeom>
            <a:noFill/>
            <a:ln>
              <a:noFill/>
            </a:ln>
          </p:spPr>
        </p:pic>
        <p:sp>
          <p:nvSpPr>
            <p:cNvPr id="317" name="Google Shape;317;g3f710408506_0_260"/>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366"/>
                <a:buFont typeface="Lato"/>
                <a:buNone/>
              </a:pPr>
              <a:r>
                <a:rPr b="0" i="0" lang="en-US" sz="1366" u="none" cap="none" strike="noStrike">
                  <a:solidFill>
                    <a:srgbClr val="DA3E26"/>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18" name="Google Shape;318;g3f710408506_0_260"/>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639"/>
                <a:buFont typeface="Lato"/>
                <a:buNone/>
              </a:pPr>
              <a:r>
                <a:rPr b="0" i="0" lang="en-US" sz="1639" u="none" cap="none" strike="noStrike">
                  <a:solidFill>
                    <a:srgbClr val="DA3E26"/>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19" name="Google Shape;319;g3f710408506_0_260"/>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639"/>
                <a:buFont typeface="Lato"/>
                <a:buNone/>
              </a:pPr>
              <a:r>
                <a:rPr b="0" i="0" lang="en-US" sz="1639" u="none" cap="none" strike="noStrike">
                  <a:solidFill>
                    <a:srgbClr val="DA3E26"/>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20" name="Google Shape;320;g3f710408506_0_260"/>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639"/>
                <a:buFont typeface="Lato"/>
                <a:buNone/>
              </a:pPr>
              <a:r>
                <a:rPr b="0" i="0" lang="en-US" sz="1639" u="none" cap="none" strike="noStrike">
                  <a:solidFill>
                    <a:srgbClr val="DA3E26"/>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21" name="Google Shape;321;g3f710408506_0_260"/>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639"/>
                <a:buFont typeface="Lato"/>
                <a:buNone/>
              </a:pPr>
              <a:r>
                <a:rPr b="0" i="0" lang="en-US" sz="1639" u="none" cap="none" strike="noStrike">
                  <a:solidFill>
                    <a:srgbClr val="DA3E26"/>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22" name="Google Shape;322;g3f710408506_0_260"/>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639"/>
                <a:buFont typeface="Lato"/>
                <a:buNone/>
              </a:pPr>
              <a:r>
                <a:rPr b="0" i="0" lang="en-US" sz="1639" u="none" cap="none" strike="noStrike">
                  <a:solidFill>
                    <a:srgbClr val="DA3E26"/>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23" name="Google Shape;323;g3f710408506_0_260"/>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639"/>
                <a:buFont typeface="Lato"/>
                <a:buNone/>
              </a:pPr>
              <a:r>
                <a:rPr b="0" i="0" lang="en-US" sz="1639" u="none" cap="none" strike="noStrike">
                  <a:solidFill>
                    <a:srgbClr val="DA3E26"/>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24" name="Google Shape;324;g3f710408506_0_260"/>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639"/>
                <a:buFont typeface="Lato"/>
                <a:buNone/>
              </a:pPr>
              <a:r>
                <a:rPr b="0" i="0" lang="en-US" sz="1639" u="none" cap="none" strike="noStrike">
                  <a:solidFill>
                    <a:srgbClr val="DA3E26"/>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25" name="Google Shape;325;g3f710408506_0_260"/>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639"/>
                <a:buFont typeface="Lato"/>
                <a:buNone/>
              </a:pPr>
              <a:r>
                <a:rPr b="0" i="0" lang="en-US" sz="1639" u="none" cap="none" strike="noStrike">
                  <a:solidFill>
                    <a:srgbClr val="DA3E26"/>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26" name="Google Shape;326;g3f710408506_0_260"/>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366"/>
                <a:buFont typeface="Lato"/>
                <a:buNone/>
              </a:pPr>
              <a:r>
                <a:rPr b="0" i="0" lang="en-US" sz="1366" u="none" cap="none" strike="noStrike">
                  <a:solidFill>
                    <a:srgbClr val="DA3E26"/>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27" name="Google Shape;327;g3f710408506_0_260"/>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366"/>
                <a:buFont typeface="Lato"/>
                <a:buNone/>
              </a:pPr>
              <a:r>
                <a:rPr b="0" i="0" lang="en-US" sz="1366" u="none" cap="none" strike="noStrike">
                  <a:solidFill>
                    <a:srgbClr val="DA3E26"/>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28" name="Google Shape;328;g3f710408506_0_260"/>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366"/>
                <a:buFont typeface="Lato"/>
                <a:buNone/>
              </a:pPr>
              <a:r>
                <a:rPr b="0" i="0" lang="en-US" sz="1366" u="none" cap="none" strike="noStrike">
                  <a:solidFill>
                    <a:srgbClr val="DA3E26"/>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29" name="Google Shape;329;g3f710408506_0_260"/>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366"/>
                <a:buFont typeface="Lato"/>
                <a:buNone/>
              </a:pPr>
              <a:r>
                <a:rPr b="0" i="0" lang="en-US" sz="1366" u="none" cap="none" strike="noStrike">
                  <a:solidFill>
                    <a:srgbClr val="DA3E26"/>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30" name="Google Shape;330;g3f710408506_0_260"/>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366"/>
                <a:buFont typeface="Lato"/>
                <a:buNone/>
              </a:pPr>
              <a:r>
                <a:rPr b="0" i="0" lang="en-US" sz="1366" u="none" cap="none" strike="noStrike">
                  <a:solidFill>
                    <a:srgbClr val="DA3E26"/>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31" name="Google Shape;331;g3f710408506_0_260"/>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366"/>
                <a:buFont typeface="Lato"/>
                <a:buNone/>
              </a:pPr>
              <a:r>
                <a:rPr b="0" i="0" lang="en-US" sz="1366" u="none" cap="none" strike="noStrike">
                  <a:solidFill>
                    <a:srgbClr val="DA3E26"/>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32" name="Google Shape;332;g3f710408506_0_260"/>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366"/>
                <a:buFont typeface="Lato"/>
                <a:buNone/>
              </a:pPr>
              <a:r>
                <a:rPr b="0" i="0" lang="en-US" sz="1366" u="none" cap="none" strike="noStrike">
                  <a:solidFill>
                    <a:srgbClr val="DA3E26"/>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33" name="Google Shape;333;g3f710408506_0_260"/>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366"/>
                <a:buFont typeface="Lato"/>
                <a:buNone/>
              </a:pPr>
              <a:r>
                <a:rPr b="0" i="0" lang="en-US" sz="1366" u="none" cap="none" strike="noStrike">
                  <a:solidFill>
                    <a:srgbClr val="DA3E26"/>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34" name="Google Shape;334;g3f710408506_0_260"/>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366"/>
                <a:buFont typeface="Lato"/>
                <a:buNone/>
              </a:pPr>
              <a:r>
                <a:rPr b="0" i="0" lang="en-US" sz="1366" u="none" cap="none" strike="noStrike">
                  <a:solidFill>
                    <a:srgbClr val="DA3E26"/>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35" name="Google Shape;335;g3f710408506_0_260"/>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1366"/>
                <a:buFont typeface="Lato"/>
                <a:buNone/>
              </a:pPr>
              <a:r>
                <a:rPr b="0" i="0" lang="en-US" sz="1366" u="none" cap="none" strike="noStrike">
                  <a:solidFill>
                    <a:srgbClr val="DA3E26"/>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36" name="Google Shape;336;g3f710408506_0_260"/>
          <p:cNvGrpSpPr/>
          <p:nvPr/>
        </p:nvGrpSpPr>
        <p:grpSpPr>
          <a:xfrm>
            <a:off x="10801350" y="3143250"/>
            <a:ext cx="4181476" cy="4181456"/>
            <a:chOff x="10801350" y="3143250"/>
            <a:chExt cx="4181476" cy="4181456"/>
          </a:xfrm>
        </p:grpSpPr>
        <p:pic>
          <p:nvPicPr>
            <p:cNvPr descr="preencoded.png" id="337" name="Google Shape;337;g3f710408506_0_260"/>
            <p:cNvPicPr preferRelativeResize="0"/>
            <p:nvPr/>
          </p:nvPicPr>
          <p:blipFill rotWithShape="1">
            <a:blip r:embed="rId13">
              <a:alphaModFix/>
            </a:blip>
            <a:srcRect b="0" l="0" r="0" t="0"/>
            <a:stretch/>
          </p:blipFill>
          <p:spPr>
            <a:xfrm>
              <a:off x="12892088" y="3143250"/>
              <a:ext cx="2090738" cy="3569103"/>
            </a:xfrm>
            <a:prstGeom prst="rect">
              <a:avLst/>
            </a:prstGeom>
            <a:noFill/>
            <a:ln>
              <a:noFill/>
            </a:ln>
          </p:spPr>
        </p:pic>
        <p:pic>
          <p:nvPicPr>
            <p:cNvPr descr="preencoded.png" id="338" name="Google Shape;338;g3f710408506_0_260"/>
            <p:cNvPicPr preferRelativeResize="0"/>
            <p:nvPr/>
          </p:nvPicPr>
          <p:blipFill rotWithShape="1">
            <a:blip r:embed="rId14">
              <a:alphaModFix/>
            </a:blip>
            <a:srcRect b="0" l="0" r="0" t="0"/>
            <a:stretch/>
          </p:blipFill>
          <p:spPr>
            <a:xfrm>
              <a:off x="11413713" y="6268845"/>
              <a:ext cx="2956750" cy="1055861"/>
            </a:xfrm>
            <a:prstGeom prst="rect">
              <a:avLst/>
            </a:prstGeom>
            <a:noFill/>
            <a:ln>
              <a:noFill/>
            </a:ln>
          </p:spPr>
        </p:pic>
        <p:pic>
          <p:nvPicPr>
            <p:cNvPr descr="preencoded.png" id="339" name="Google Shape;339;g3f710408506_0_260"/>
            <p:cNvPicPr preferRelativeResize="0"/>
            <p:nvPr/>
          </p:nvPicPr>
          <p:blipFill rotWithShape="1">
            <a:blip r:embed="rId15">
              <a:alphaModFix/>
            </a:blip>
            <a:srcRect b="0" l="0" r="0" t="0"/>
            <a:stretch/>
          </p:blipFill>
          <p:spPr>
            <a:xfrm>
              <a:off x="10801350" y="3143250"/>
              <a:ext cx="2090738" cy="3569103"/>
            </a:xfrm>
            <a:prstGeom prst="rect">
              <a:avLst/>
            </a:prstGeom>
            <a:noFill/>
            <a:ln>
              <a:noFill/>
            </a:ln>
          </p:spPr>
        </p:pic>
        <p:sp>
          <p:nvSpPr>
            <p:cNvPr id="340" name="Google Shape;340;g3f710408506_0_260"/>
            <p:cNvSpPr/>
            <p:nvPr/>
          </p:nvSpPr>
          <p:spPr>
            <a:xfrm>
              <a:off x="12392025" y="4729163"/>
              <a:ext cx="11697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34.574</a:t>
              </a:r>
              <a:endParaRPr b="0" i="0" sz="3600" u="none" cap="none" strike="noStrike">
                <a:solidFill>
                  <a:schemeClr val="dk1"/>
                </a:solidFill>
                <a:latin typeface="Calibri"/>
                <a:ea typeface="Calibri"/>
                <a:cs typeface="Calibri"/>
                <a:sym typeface="Calibri"/>
              </a:endParaRPr>
            </a:p>
          </p:txBody>
        </p:sp>
        <p:sp>
          <p:nvSpPr>
            <p:cNvPr id="341" name="Google Shape;341;g3f710408506_0_260"/>
            <p:cNvSpPr/>
            <p:nvPr/>
          </p:nvSpPr>
          <p:spPr>
            <a:xfrm>
              <a:off x="12520613" y="5281613"/>
              <a:ext cx="859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Total</a:t>
              </a:r>
              <a:endParaRPr b="0" i="0" sz="2400" u="none" cap="none" strike="noStrike">
                <a:solidFill>
                  <a:schemeClr val="dk1"/>
                </a:solidFill>
                <a:latin typeface="Calibri"/>
                <a:ea typeface="Calibri"/>
                <a:cs typeface="Calibri"/>
                <a:sym typeface="Calibri"/>
              </a:endParaRPr>
            </a:p>
          </p:txBody>
        </p:sp>
      </p:grpSp>
      <p:grpSp>
        <p:nvGrpSpPr>
          <p:cNvPr id="342" name="Google Shape;342;g3f710408506_0_260"/>
          <p:cNvGrpSpPr/>
          <p:nvPr/>
        </p:nvGrpSpPr>
        <p:grpSpPr>
          <a:xfrm>
            <a:off x="9898380" y="7886700"/>
            <a:ext cx="5997000" cy="1649850"/>
            <a:chOff x="9898380" y="7886700"/>
            <a:chExt cx="5997000" cy="1649850"/>
          </a:xfrm>
        </p:grpSpPr>
        <p:sp>
          <p:nvSpPr>
            <p:cNvPr id="343" name="Google Shape;343;g3f710408506_0_260"/>
            <p:cNvSpPr/>
            <p:nvPr/>
          </p:nvSpPr>
          <p:spPr>
            <a:xfrm>
              <a:off x="9898380" y="7886700"/>
              <a:ext cx="59970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Treasure Found</a:t>
              </a:r>
              <a:endParaRPr b="0" i="0" sz="3600" u="none" cap="none" strike="noStrike">
                <a:solidFill>
                  <a:schemeClr val="dk1"/>
                </a:solidFill>
                <a:latin typeface="Calibri"/>
                <a:ea typeface="Calibri"/>
                <a:cs typeface="Calibri"/>
                <a:sym typeface="Calibri"/>
              </a:endParaRPr>
            </a:p>
          </p:txBody>
        </p:sp>
        <p:sp>
          <p:nvSpPr>
            <p:cNvPr id="344" name="Google Shape;344;g3f710408506_0_260"/>
            <p:cNvSpPr/>
            <p:nvPr/>
          </p:nvSpPr>
          <p:spPr>
            <a:xfrm>
              <a:off x="9913620" y="8515350"/>
              <a:ext cx="59664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345" name="Google Shape;345;g3f710408506_0_260"/>
          <p:cNvGrpSpPr/>
          <p:nvPr/>
        </p:nvGrpSpPr>
        <p:grpSpPr>
          <a:xfrm>
            <a:off x="2392680" y="7886700"/>
            <a:ext cx="5997000" cy="1649850"/>
            <a:chOff x="2392680" y="7886700"/>
            <a:chExt cx="5997000" cy="1649850"/>
          </a:xfrm>
        </p:grpSpPr>
        <p:sp>
          <p:nvSpPr>
            <p:cNvPr id="346" name="Google Shape;346;g3f710408506_0_260"/>
            <p:cNvSpPr/>
            <p:nvPr/>
          </p:nvSpPr>
          <p:spPr>
            <a:xfrm>
              <a:off x="2392680" y="7886700"/>
              <a:ext cx="59970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Spellcasting Progress</a:t>
              </a:r>
              <a:endParaRPr b="0" i="0" sz="3600" u="none" cap="none" strike="noStrike">
                <a:solidFill>
                  <a:schemeClr val="dk1"/>
                </a:solidFill>
                <a:latin typeface="Calibri"/>
                <a:ea typeface="Calibri"/>
                <a:cs typeface="Calibri"/>
                <a:sym typeface="Calibri"/>
              </a:endParaRPr>
            </a:p>
          </p:txBody>
        </p:sp>
        <p:sp>
          <p:nvSpPr>
            <p:cNvPr id="347" name="Google Shape;347;g3f710408506_0_260"/>
            <p:cNvSpPr/>
            <p:nvPr/>
          </p:nvSpPr>
          <p:spPr>
            <a:xfrm>
              <a:off x="2407920" y="8515350"/>
              <a:ext cx="59664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352" name="Shape 352"/>
        <p:cNvGrpSpPr/>
        <p:nvPr/>
      </p:nvGrpSpPr>
      <p:grpSpPr>
        <a:xfrm>
          <a:off x="0" y="0"/>
          <a:ext cx="0" cy="0"/>
          <a:chOff x="0" y="0"/>
          <a:chExt cx="0" cy="0"/>
        </a:xfrm>
      </p:grpSpPr>
      <p:pic>
        <p:nvPicPr>
          <p:cNvPr descr="preencoded.png" id="353" name="Google Shape;353;g3f710408506_0_323"/>
          <p:cNvPicPr preferRelativeResize="0"/>
          <p:nvPr/>
        </p:nvPicPr>
        <p:blipFill rotWithShape="1">
          <a:blip r:embed="rId3">
            <a:alphaModFix/>
          </a:blip>
          <a:srcRect b="0" l="0" r="0" t="0"/>
          <a:stretch/>
        </p:blipFill>
        <p:spPr>
          <a:xfrm>
            <a:off x="0" y="-1695449"/>
            <a:ext cx="17840325" cy="15011400"/>
          </a:xfrm>
          <a:prstGeom prst="rect">
            <a:avLst/>
          </a:prstGeom>
          <a:noFill/>
          <a:ln>
            <a:noFill/>
          </a:ln>
        </p:spPr>
      </p:pic>
      <p:grpSp>
        <p:nvGrpSpPr>
          <p:cNvPr id="354" name="Google Shape;354;g3f710408506_0_323"/>
          <p:cNvGrpSpPr/>
          <p:nvPr/>
        </p:nvGrpSpPr>
        <p:grpSpPr>
          <a:xfrm>
            <a:off x="17640300" y="7994925"/>
            <a:ext cx="596549" cy="2063476"/>
            <a:chOff x="17640300" y="7994925"/>
            <a:chExt cx="596549" cy="2063476"/>
          </a:xfrm>
        </p:grpSpPr>
        <p:pic>
          <p:nvPicPr>
            <p:cNvPr descr="preencoded.png" id="355" name="Google Shape;355;g3f710408506_0_32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56" name="Google Shape;356;g3f710408506_0_32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57" name="Google Shape;357;g3f710408506_0_323"/>
          <p:cNvGrpSpPr/>
          <p:nvPr/>
        </p:nvGrpSpPr>
        <p:grpSpPr>
          <a:xfrm>
            <a:off x="11601450" y="4886325"/>
            <a:ext cx="3625200" cy="2640450"/>
            <a:chOff x="11601450" y="4886325"/>
            <a:chExt cx="3625200" cy="2640450"/>
          </a:xfrm>
        </p:grpSpPr>
        <p:sp>
          <p:nvSpPr>
            <p:cNvPr id="358" name="Google Shape;358;g3f710408506_0_323"/>
            <p:cNvSpPr/>
            <p:nvPr/>
          </p:nvSpPr>
          <p:spPr>
            <a:xfrm>
              <a:off x="11601450" y="4886325"/>
              <a:ext cx="36252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A web application</a:t>
              </a:r>
              <a:endParaRPr b="0" i="0" sz="3600" u="none" cap="none" strike="noStrike">
                <a:solidFill>
                  <a:schemeClr val="dk1"/>
                </a:solidFill>
                <a:latin typeface="Calibri"/>
                <a:ea typeface="Calibri"/>
                <a:cs typeface="Calibri"/>
                <a:sym typeface="Calibri"/>
              </a:endParaRPr>
            </a:p>
          </p:txBody>
        </p:sp>
        <p:sp>
          <p:nvSpPr>
            <p:cNvPr id="359" name="Google Shape;359;g3f710408506_0_323"/>
            <p:cNvSpPr/>
            <p:nvPr/>
          </p:nvSpPr>
          <p:spPr>
            <a:xfrm>
              <a:off x="11601450" y="5591175"/>
              <a:ext cx="35946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360" name="Google Shape;360;g3f710408506_0_323"/>
          <p:cNvPicPr preferRelativeResize="0"/>
          <p:nvPr/>
        </p:nvPicPr>
        <p:blipFill rotWithShape="1">
          <a:blip r:embed="rId5">
            <a:alphaModFix/>
          </a:blip>
          <a:srcRect b="0" l="0" r="0" t="0"/>
          <a:stretch/>
        </p:blipFill>
        <p:spPr>
          <a:xfrm>
            <a:off x="952500" y="3086100"/>
            <a:ext cx="10325100" cy="6124575"/>
          </a:xfrm>
          <a:prstGeom prst="rect">
            <a:avLst/>
          </a:prstGeom>
          <a:noFill/>
          <a:ln>
            <a:noFill/>
          </a:ln>
        </p:spPr>
      </p:pic>
      <p:pic>
        <p:nvPicPr>
          <p:cNvPr descr="preencoded.png" id="361" name="Google Shape;361;g3f710408506_0_323"/>
          <p:cNvPicPr preferRelativeResize="0"/>
          <p:nvPr/>
        </p:nvPicPr>
        <p:blipFill rotWithShape="1">
          <a:blip r:embed="rId6">
            <a:alphaModFix/>
          </a:blip>
          <a:srcRect b="0" l="0" r="0" t="0"/>
          <a:stretch/>
        </p:blipFill>
        <p:spPr>
          <a:xfrm>
            <a:off x="2400300" y="3343275"/>
            <a:ext cx="7419975" cy="4867275"/>
          </a:xfrm>
          <a:prstGeom prst="rect">
            <a:avLst/>
          </a:prstGeom>
          <a:noFill/>
          <a:ln>
            <a:noFill/>
          </a:ln>
        </p:spPr>
      </p:pic>
      <p:sp>
        <p:nvSpPr>
          <p:cNvPr id="362" name="Google Shape;362;g3f710408506_0_323"/>
          <p:cNvSpPr/>
          <p:nvPr/>
        </p:nvSpPr>
        <p:spPr>
          <a:xfrm>
            <a:off x="2400300" y="1314450"/>
            <a:ext cx="79152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367" name="Shape 367"/>
        <p:cNvGrpSpPr/>
        <p:nvPr/>
      </p:nvGrpSpPr>
      <p:grpSpPr>
        <a:xfrm>
          <a:off x="0" y="0"/>
          <a:ext cx="0" cy="0"/>
          <a:chOff x="0" y="0"/>
          <a:chExt cx="0" cy="0"/>
        </a:xfrm>
      </p:grpSpPr>
      <p:pic>
        <p:nvPicPr>
          <p:cNvPr descr="preencoded.png" id="368" name="Google Shape;368;g3f710408506_0_337"/>
          <p:cNvPicPr preferRelativeResize="0"/>
          <p:nvPr/>
        </p:nvPicPr>
        <p:blipFill rotWithShape="1">
          <a:blip r:embed="rId3">
            <a:alphaModFix/>
          </a:blip>
          <a:srcRect b="0" l="0" r="0" t="0"/>
          <a:stretch/>
        </p:blipFill>
        <p:spPr>
          <a:xfrm>
            <a:off x="676274" y="-1552575"/>
            <a:ext cx="16935450" cy="13401675"/>
          </a:xfrm>
          <a:prstGeom prst="rect">
            <a:avLst/>
          </a:prstGeom>
          <a:noFill/>
          <a:ln>
            <a:noFill/>
          </a:ln>
        </p:spPr>
      </p:pic>
      <p:grpSp>
        <p:nvGrpSpPr>
          <p:cNvPr id="369" name="Google Shape;369;g3f710408506_0_337"/>
          <p:cNvGrpSpPr/>
          <p:nvPr/>
        </p:nvGrpSpPr>
        <p:grpSpPr>
          <a:xfrm>
            <a:off x="17640300" y="7994925"/>
            <a:ext cx="596549" cy="2063476"/>
            <a:chOff x="17640300" y="7994925"/>
            <a:chExt cx="596549" cy="2063476"/>
          </a:xfrm>
        </p:grpSpPr>
        <p:pic>
          <p:nvPicPr>
            <p:cNvPr descr="preencoded.png" id="370" name="Google Shape;370;g3f710408506_0_337"/>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71" name="Google Shape;371;g3f710408506_0_33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72" name="Google Shape;372;g3f710408506_0_337"/>
          <p:cNvGrpSpPr/>
          <p:nvPr/>
        </p:nvGrpSpPr>
        <p:grpSpPr>
          <a:xfrm>
            <a:off x="8867775" y="2933700"/>
            <a:ext cx="6644700" cy="2183250"/>
            <a:chOff x="8867775" y="2933700"/>
            <a:chExt cx="6644700" cy="2183250"/>
          </a:xfrm>
        </p:grpSpPr>
        <p:sp>
          <p:nvSpPr>
            <p:cNvPr id="373" name="Google Shape;373;g3f710408506_0_337"/>
            <p:cNvSpPr/>
            <p:nvPr/>
          </p:nvSpPr>
          <p:spPr>
            <a:xfrm>
              <a:off x="8867775" y="2933700"/>
              <a:ext cx="66447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An mobile app</a:t>
              </a:r>
              <a:endParaRPr b="0" i="0" sz="3600" u="none" cap="none" strike="noStrike">
                <a:solidFill>
                  <a:schemeClr val="dk1"/>
                </a:solidFill>
                <a:latin typeface="Calibri"/>
                <a:ea typeface="Calibri"/>
                <a:cs typeface="Calibri"/>
                <a:sym typeface="Calibri"/>
              </a:endParaRPr>
            </a:p>
          </p:txBody>
        </p:sp>
        <p:sp>
          <p:nvSpPr>
            <p:cNvPr id="374" name="Google Shape;374;g3f710408506_0_337"/>
            <p:cNvSpPr/>
            <p:nvPr/>
          </p:nvSpPr>
          <p:spPr>
            <a:xfrm>
              <a:off x="8867775" y="3638550"/>
              <a:ext cx="66141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375" name="Google Shape;375;g3f710408506_0_337"/>
          <p:cNvSpPr/>
          <p:nvPr/>
        </p:nvSpPr>
        <p:spPr>
          <a:xfrm>
            <a:off x="8867775" y="5895975"/>
            <a:ext cx="6776100" cy="30024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Live your fantasy dreams</a:t>
            </a:r>
            <a:endParaRPr b="0" i="0" sz="2400" u="none" cap="none" strike="noStrike">
              <a:solidFill>
                <a:schemeClr val="dk1"/>
              </a:solidFill>
              <a:latin typeface="Calibri"/>
              <a:ea typeface="Calibri"/>
              <a:cs typeface="Calibri"/>
              <a:sym typeface="Calibri"/>
            </a:endParaRPr>
          </a:p>
        </p:txBody>
      </p:sp>
      <p:sp>
        <p:nvSpPr>
          <p:cNvPr id="376" name="Google Shape;376;g3f710408506_0_337"/>
          <p:cNvSpPr/>
          <p:nvPr/>
        </p:nvSpPr>
        <p:spPr>
          <a:xfrm>
            <a:off x="8867775" y="1133475"/>
            <a:ext cx="95727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377" name="Google Shape;377;g3f710408506_0_337"/>
          <p:cNvPicPr preferRelativeResize="0"/>
          <p:nvPr/>
        </p:nvPicPr>
        <p:blipFill rotWithShape="1">
          <a:blip r:embed="rId5">
            <a:alphaModFix/>
          </a:blip>
          <a:srcRect b="0" l="0" r="0" t="0"/>
          <a:stretch/>
        </p:blipFill>
        <p:spPr>
          <a:xfrm>
            <a:off x="3352800" y="771525"/>
            <a:ext cx="4105275" cy="8886825"/>
          </a:xfrm>
          <a:prstGeom prst="rect">
            <a:avLst/>
          </a:prstGeom>
          <a:noFill/>
          <a:ln>
            <a:noFill/>
          </a:ln>
        </p:spPr>
      </p:pic>
      <p:pic>
        <p:nvPicPr>
          <p:cNvPr descr="preencoded.png" id="378" name="Google Shape;378;g3f710408506_0_337"/>
          <p:cNvPicPr preferRelativeResize="0"/>
          <p:nvPr/>
        </p:nvPicPr>
        <p:blipFill rotWithShape="1">
          <a:blip r:embed="rId6">
            <a:alphaModFix/>
          </a:blip>
          <a:srcRect b="0" l="0" r="0" t="0"/>
          <a:stretch/>
        </p:blipFill>
        <p:spPr>
          <a:xfrm>
            <a:off x="3495675" y="1323975"/>
            <a:ext cx="3829050" cy="809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383" name="Shape 383"/>
        <p:cNvGrpSpPr/>
        <p:nvPr/>
      </p:nvGrpSpPr>
      <p:grpSpPr>
        <a:xfrm>
          <a:off x="0" y="0"/>
          <a:ext cx="0" cy="0"/>
          <a:chOff x="0" y="0"/>
          <a:chExt cx="0" cy="0"/>
        </a:xfrm>
      </p:grpSpPr>
      <p:pic>
        <p:nvPicPr>
          <p:cNvPr descr="preencoded.png" id="384" name="Google Shape;384;g3f710408506_0_352"/>
          <p:cNvPicPr preferRelativeResize="0"/>
          <p:nvPr/>
        </p:nvPicPr>
        <p:blipFill rotWithShape="1">
          <a:blip r:embed="rId3">
            <a:alphaModFix/>
          </a:blip>
          <a:srcRect b="0" l="0" r="0" t="0"/>
          <a:stretch/>
        </p:blipFill>
        <p:spPr>
          <a:xfrm>
            <a:off x="428625" y="-3419475"/>
            <a:ext cx="16240134" cy="14595371"/>
          </a:xfrm>
          <a:prstGeom prst="rect">
            <a:avLst/>
          </a:prstGeom>
          <a:noFill/>
          <a:ln>
            <a:noFill/>
          </a:ln>
        </p:spPr>
      </p:pic>
      <p:grpSp>
        <p:nvGrpSpPr>
          <p:cNvPr id="385" name="Google Shape;385;g3f710408506_0_352"/>
          <p:cNvGrpSpPr/>
          <p:nvPr/>
        </p:nvGrpSpPr>
        <p:grpSpPr>
          <a:xfrm>
            <a:off x="17640300" y="108225"/>
            <a:ext cx="596549" cy="2063475"/>
            <a:chOff x="17640300" y="108225"/>
            <a:chExt cx="596549" cy="2063475"/>
          </a:xfrm>
        </p:grpSpPr>
        <p:pic>
          <p:nvPicPr>
            <p:cNvPr descr="preencoded.png" id="386" name="Google Shape;386;g3f710408506_0_352"/>
            <p:cNvPicPr preferRelativeResize="0"/>
            <p:nvPr/>
          </p:nvPicPr>
          <p:blipFill rotWithShape="1">
            <a:blip r:embed="rId4">
              <a:alphaModFix/>
            </a:blip>
            <a:srcRect b="0" l="0" r="0" t="0"/>
            <a:stretch/>
          </p:blipFill>
          <p:spPr>
            <a:xfrm>
              <a:off x="17640300" y="1638300"/>
              <a:ext cx="533400" cy="533400"/>
            </a:xfrm>
            <a:prstGeom prst="rect">
              <a:avLst/>
            </a:prstGeom>
            <a:noFill/>
            <a:ln>
              <a:noFill/>
            </a:ln>
          </p:spPr>
        </p:pic>
        <p:sp>
          <p:nvSpPr>
            <p:cNvPr id="387" name="Google Shape;387;g3f710408506_0_352"/>
            <p:cNvSpPr/>
            <p:nvPr/>
          </p:nvSpPr>
          <p:spPr>
            <a:xfrm rot="-5400000">
              <a:off x="17235450" y="5702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88" name="Google Shape;388;g3f710408506_0_352"/>
          <p:cNvGrpSpPr/>
          <p:nvPr/>
        </p:nvGrpSpPr>
        <p:grpSpPr>
          <a:xfrm>
            <a:off x="1295400" y="6076950"/>
            <a:ext cx="4377600" cy="2183250"/>
            <a:chOff x="1295400" y="6076950"/>
            <a:chExt cx="4377600" cy="2183250"/>
          </a:xfrm>
        </p:grpSpPr>
        <p:sp>
          <p:nvSpPr>
            <p:cNvPr id="389" name="Google Shape;389;g3f710408506_0_352"/>
            <p:cNvSpPr/>
            <p:nvPr/>
          </p:nvSpPr>
          <p:spPr>
            <a:xfrm>
              <a:off x="1295400" y="6076950"/>
              <a:ext cx="4377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A web application</a:t>
              </a:r>
              <a:endParaRPr b="0" i="0" sz="3600" u="none" cap="none" strike="noStrike">
                <a:solidFill>
                  <a:schemeClr val="dk1"/>
                </a:solidFill>
                <a:latin typeface="Calibri"/>
                <a:ea typeface="Calibri"/>
                <a:cs typeface="Calibri"/>
                <a:sym typeface="Calibri"/>
              </a:endParaRPr>
            </a:p>
          </p:txBody>
        </p:sp>
        <p:sp>
          <p:nvSpPr>
            <p:cNvPr id="390" name="Google Shape;390;g3f710408506_0_352"/>
            <p:cNvSpPr/>
            <p:nvPr/>
          </p:nvSpPr>
          <p:spPr>
            <a:xfrm>
              <a:off x="1295400" y="6781800"/>
              <a:ext cx="43473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391" name="Google Shape;391;g3f710408506_0_352"/>
          <p:cNvSpPr/>
          <p:nvPr/>
        </p:nvSpPr>
        <p:spPr>
          <a:xfrm>
            <a:off x="1295400" y="1362075"/>
            <a:ext cx="5153100" cy="300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392" name="Google Shape;392;g3f710408506_0_352"/>
          <p:cNvSpPr/>
          <p:nvPr/>
        </p:nvSpPr>
        <p:spPr>
          <a:xfrm>
            <a:off x="12496800" y="3086100"/>
            <a:ext cx="5204400" cy="42216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Uncover hidden treasures and secret treasures</a:t>
            </a:r>
            <a:endParaRPr b="0" i="0" sz="2400" u="none" cap="none" strike="noStrike">
              <a:solidFill>
                <a:schemeClr val="dk1"/>
              </a:solidFill>
              <a:latin typeface="Calibri"/>
              <a:ea typeface="Calibri"/>
              <a:cs typeface="Calibri"/>
              <a:sym typeface="Calibri"/>
            </a:endParaRPr>
          </a:p>
        </p:txBody>
      </p:sp>
      <p:grpSp>
        <p:nvGrpSpPr>
          <p:cNvPr id="393" name="Google Shape;393;g3f710408506_0_352"/>
          <p:cNvGrpSpPr/>
          <p:nvPr/>
        </p:nvGrpSpPr>
        <p:grpSpPr>
          <a:xfrm>
            <a:off x="5924550" y="561975"/>
            <a:ext cx="6429375" cy="9248775"/>
            <a:chOff x="5924550" y="561975"/>
            <a:chExt cx="6429375" cy="9248775"/>
          </a:xfrm>
        </p:grpSpPr>
        <p:pic>
          <p:nvPicPr>
            <p:cNvPr descr="preencoded.png" id="394" name="Google Shape;394;g3f710408506_0_352"/>
            <p:cNvPicPr preferRelativeResize="0"/>
            <p:nvPr/>
          </p:nvPicPr>
          <p:blipFill rotWithShape="1">
            <a:blip r:embed="rId5">
              <a:alphaModFix/>
            </a:blip>
            <a:srcRect b="0" l="0" r="0" t="0"/>
            <a:stretch/>
          </p:blipFill>
          <p:spPr>
            <a:xfrm>
              <a:off x="5924550" y="561975"/>
              <a:ext cx="6429375" cy="9248775"/>
            </a:xfrm>
            <a:prstGeom prst="rect">
              <a:avLst/>
            </a:prstGeom>
            <a:noFill/>
            <a:ln>
              <a:noFill/>
            </a:ln>
          </p:spPr>
        </p:pic>
        <p:pic>
          <p:nvPicPr>
            <p:cNvPr descr="preencoded.png" id="395" name="Google Shape;395;g3f710408506_0_352"/>
            <p:cNvPicPr preferRelativeResize="0"/>
            <p:nvPr/>
          </p:nvPicPr>
          <p:blipFill rotWithShape="1">
            <a:blip r:embed="rId6">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400" name="Shape 400"/>
        <p:cNvGrpSpPr/>
        <p:nvPr/>
      </p:nvGrpSpPr>
      <p:grpSpPr>
        <a:xfrm>
          <a:off x="0" y="0"/>
          <a:ext cx="0" cy="0"/>
          <a:chOff x="0" y="0"/>
          <a:chExt cx="0" cy="0"/>
        </a:xfrm>
      </p:grpSpPr>
      <p:pic>
        <p:nvPicPr>
          <p:cNvPr descr="preencoded.png" id="401" name="Google Shape;401;g3f710408506_0_368"/>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02" name="Google Shape;402;g3f710408506_0_368"/>
          <p:cNvGrpSpPr/>
          <p:nvPr/>
        </p:nvGrpSpPr>
        <p:grpSpPr>
          <a:xfrm>
            <a:off x="17640300" y="7994925"/>
            <a:ext cx="596549" cy="2063476"/>
            <a:chOff x="17640300" y="7994925"/>
            <a:chExt cx="596549" cy="2063476"/>
          </a:xfrm>
        </p:grpSpPr>
        <p:pic>
          <p:nvPicPr>
            <p:cNvPr descr="preencoded.png" id="403" name="Google Shape;403;g3f710408506_0_36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04" name="Google Shape;404;g3f710408506_0_36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05" name="Google Shape;405;g3f710408506_0_368"/>
          <p:cNvSpPr/>
          <p:nvPr/>
        </p:nvSpPr>
        <p:spPr>
          <a:xfrm>
            <a:off x="11868150" y="523875"/>
            <a:ext cx="5496000" cy="118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410" name="Shape 410"/>
        <p:cNvGrpSpPr/>
        <p:nvPr/>
      </p:nvGrpSpPr>
      <p:grpSpPr>
        <a:xfrm>
          <a:off x="0" y="0"/>
          <a:ext cx="0" cy="0"/>
          <a:chOff x="0" y="0"/>
          <a:chExt cx="0" cy="0"/>
        </a:xfrm>
      </p:grpSpPr>
      <p:pic>
        <p:nvPicPr>
          <p:cNvPr descr="preencoded.png" id="411" name="Google Shape;411;g3f710408506_0_377"/>
          <p:cNvPicPr preferRelativeResize="0"/>
          <p:nvPr/>
        </p:nvPicPr>
        <p:blipFill rotWithShape="1">
          <a:blip r:embed="rId3">
            <a:alphaModFix/>
          </a:blip>
          <a:srcRect b="0" l="0" r="0" t="0"/>
          <a:stretch/>
        </p:blipFill>
        <p:spPr>
          <a:xfrm>
            <a:off x="676274" y="-1552575"/>
            <a:ext cx="16935450" cy="13401675"/>
          </a:xfrm>
          <a:prstGeom prst="rect">
            <a:avLst/>
          </a:prstGeom>
          <a:noFill/>
          <a:ln>
            <a:noFill/>
          </a:ln>
        </p:spPr>
      </p:pic>
      <p:grpSp>
        <p:nvGrpSpPr>
          <p:cNvPr id="412" name="Google Shape;412;g3f710408506_0_377"/>
          <p:cNvGrpSpPr/>
          <p:nvPr/>
        </p:nvGrpSpPr>
        <p:grpSpPr>
          <a:xfrm>
            <a:off x="16116300" y="9639300"/>
            <a:ext cx="2063475" cy="596550"/>
            <a:chOff x="16116300" y="9639300"/>
            <a:chExt cx="2063475" cy="596550"/>
          </a:xfrm>
        </p:grpSpPr>
        <p:pic>
          <p:nvPicPr>
            <p:cNvPr descr="preencoded.png" id="413" name="Google Shape;413;g3f710408506_0_377"/>
            <p:cNvPicPr preferRelativeResize="0"/>
            <p:nvPr/>
          </p:nvPicPr>
          <p:blipFill rotWithShape="1">
            <a:blip r:embed="rId4">
              <a:alphaModFix/>
            </a:blip>
            <a:srcRect b="0" l="0" r="0" t="0"/>
            <a:stretch/>
          </p:blipFill>
          <p:spPr>
            <a:xfrm>
              <a:off x="16116300" y="9639300"/>
              <a:ext cx="533400" cy="533400"/>
            </a:xfrm>
            <a:prstGeom prst="rect">
              <a:avLst/>
            </a:prstGeom>
            <a:noFill/>
            <a:ln>
              <a:noFill/>
            </a:ln>
          </p:spPr>
        </p:pic>
        <p:sp>
          <p:nvSpPr>
            <p:cNvPr id="414" name="Google Shape;414;g3f710408506_0_377"/>
            <p:cNvSpPr/>
            <p:nvPr/>
          </p:nvSpPr>
          <p:spPr>
            <a:xfrm>
              <a:off x="16716375" y="9696450"/>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15" name="Google Shape;415;g3f710408506_0_377"/>
          <p:cNvPicPr preferRelativeResize="0"/>
          <p:nvPr/>
        </p:nvPicPr>
        <p:blipFill rotWithShape="1">
          <a:blip r:embed="rId5">
            <a:alphaModFix/>
          </a:blip>
          <a:srcRect b="0" l="0" r="0" t="0"/>
          <a:stretch/>
        </p:blipFill>
        <p:spPr>
          <a:xfrm>
            <a:off x="6248400" y="2543175"/>
            <a:ext cx="10858500" cy="5895975"/>
          </a:xfrm>
          <a:prstGeom prst="rect">
            <a:avLst/>
          </a:prstGeom>
          <a:noFill/>
          <a:ln>
            <a:noFill/>
          </a:ln>
        </p:spPr>
      </p:pic>
      <p:sp>
        <p:nvSpPr>
          <p:cNvPr id="416" name="Google Shape;416;g3f710408506_0_377"/>
          <p:cNvSpPr/>
          <p:nvPr/>
        </p:nvSpPr>
        <p:spPr>
          <a:xfrm>
            <a:off x="3819525" y="895350"/>
            <a:ext cx="10658400"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Fantasy Realm at a Glance</a:t>
            </a:r>
            <a:endParaRPr b="0" i="0" sz="6000" u="none" cap="none" strike="noStrike">
              <a:solidFill>
                <a:schemeClr val="dk1"/>
              </a:solidFill>
              <a:latin typeface="Calibri"/>
              <a:ea typeface="Calibri"/>
              <a:cs typeface="Calibri"/>
              <a:sym typeface="Calibri"/>
            </a:endParaRPr>
          </a:p>
        </p:txBody>
      </p:sp>
      <p:grpSp>
        <p:nvGrpSpPr>
          <p:cNvPr id="417" name="Google Shape;417;g3f710408506_0_377"/>
          <p:cNvGrpSpPr/>
          <p:nvPr/>
        </p:nvGrpSpPr>
        <p:grpSpPr>
          <a:xfrm>
            <a:off x="1466850" y="3352800"/>
            <a:ext cx="4425300" cy="1649850"/>
            <a:chOff x="1466850" y="3352800"/>
            <a:chExt cx="4425300" cy="1649850"/>
          </a:xfrm>
        </p:grpSpPr>
        <p:sp>
          <p:nvSpPr>
            <p:cNvPr id="418" name="Google Shape;418;g3f710408506_0_377"/>
            <p:cNvSpPr/>
            <p:nvPr/>
          </p:nvSpPr>
          <p:spPr>
            <a:xfrm>
              <a:off x="1466850" y="3352800"/>
              <a:ext cx="44253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 Forest</a:t>
              </a:r>
              <a:endParaRPr b="0" i="0" sz="3600" u="none" cap="none" strike="noStrike">
                <a:solidFill>
                  <a:schemeClr val="dk1"/>
                </a:solidFill>
                <a:latin typeface="Calibri"/>
                <a:ea typeface="Calibri"/>
                <a:cs typeface="Calibri"/>
                <a:sym typeface="Calibri"/>
              </a:endParaRPr>
            </a:p>
          </p:txBody>
        </p:sp>
        <p:sp>
          <p:nvSpPr>
            <p:cNvPr id="419" name="Google Shape;419;g3f710408506_0_377"/>
            <p:cNvSpPr/>
            <p:nvPr/>
          </p:nvSpPr>
          <p:spPr>
            <a:xfrm>
              <a:off x="1466850" y="3981450"/>
              <a:ext cx="4394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magical forest filled with animals and creatures.</a:t>
              </a:r>
              <a:endParaRPr b="0" i="0" sz="2400" u="none" cap="none" strike="noStrike">
                <a:solidFill>
                  <a:schemeClr val="dk1"/>
                </a:solidFill>
                <a:latin typeface="Calibri"/>
                <a:ea typeface="Calibri"/>
                <a:cs typeface="Calibri"/>
                <a:sym typeface="Calibri"/>
              </a:endParaRPr>
            </a:p>
          </p:txBody>
        </p:sp>
      </p:grpSp>
      <p:grpSp>
        <p:nvGrpSpPr>
          <p:cNvPr id="420" name="Google Shape;420;g3f710408506_0_377"/>
          <p:cNvGrpSpPr/>
          <p:nvPr/>
        </p:nvGrpSpPr>
        <p:grpSpPr>
          <a:xfrm>
            <a:off x="1466850" y="5372100"/>
            <a:ext cx="4425300" cy="1649850"/>
            <a:chOff x="1466850" y="5372100"/>
            <a:chExt cx="4425300" cy="1649850"/>
          </a:xfrm>
        </p:grpSpPr>
        <p:sp>
          <p:nvSpPr>
            <p:cNvPr id="421" name="Google Shape;421;g3f710408506_0_377"/>
            <p:cNvSpPr/>
            <p:nvPr/>
          </p:nvSpPr>
          <p:spPr>
            <a:xfrm>
              <a:off x="1466850" y="5372100"/>
              <a:ext cx="44253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 Caves</a:t>
              </a:r>
              <a:endParaRPr b="0" i="0" sz="3600" u="none" cap="none" strike="noStrike">
                <a:solidFill>
                  <a:schemeClr val="dk1"/>
                </a:solidFill>
                <a:latin typeface="Calibri"/>
                <a:ea typeface="Calibri"/>
                <a:cs typeface="Calibri"/>
                <a:sym typeface="Calibri"/>
              </a:endParaRPr>
            </a:p>
          </p:txBody>
        </p:sp>
        <p:sp>
          <p:nvSpPr>
            <p:cNvPr id="422" name="Google Shape;422;g3f710408506_0_377"/>
            <p:cNvSpPr/>
            <p:nvPr/>
          </p:nvSpPr>
          <p:spPr>
            <a:xfrm>
              <a:off x="1466850" y="6000750"/>
              <a:ext cx="4394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network of underground caves filled with crystals.</a:t>
              </a:r>
              <a:endParaRPr b="0" i="0" sz="2400" u="none" cap="none" strike="noStrike">
                <a:solidFill>
                  <a:schemeClr val="dk1"/>
                </a:solidFill>
                <a:latin typeface="Calibri"/>
                <a:ea typeface="Calibri"/>
                <a:cs typeface="Calibri"/>
                <a:sym typeface="Calibri"/>
              </a:endParaRPr>
            </a:p>
          </p:txBody>
        </p:sp>
      </p:grpSp>
      <p:grpSp>
        <p:nvGrpSpPr>
          <p:cNvPr id="423" name="Google Shape;423;g3f710408506_0_377"/>
          <p:cNvGrpSpPr/>
          <p:nvPr/>
        </p:nvGrpSpPr>
        <p:grpSpPr>
          <a:xfrm>
            <a:off x="1466850" y="7391400"/>
            <a:ext cx="4425300" cy="1649850"/>
            <a:chOff x="1466850" y="7391400"/>
            <a:chExt cx="4425300" cy="1649850"/>
          </a:xfrm>
        </p:grpSpPr>
        <p:sp>
          <p:nvSpPr>
            <p:cNvPr id="424" name="Google Shape;424;g3f710408506_0_377"/>
            <p:cNvSpPr/>
            <p:nvPr/>
          </p:nvSpPr>
          <p:spPr>
            <a:xfrm>
              <a:off x="1466850" y="7391400"/>
              <a:ext cx="44253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 Lair</a:t>
              </a:r>
              <a:endParaRPr b="0" i="0" sz="3600" u="none" cap="none" strike="noStrike">
                <a:solidFill>
                  <a:schemeClr val="dk1"/>
                </a:solidFill>
                <a:latin typeface="Calibri"/>
                <a:ea typeface="Calibri"/>
                <a:cs typeface="Calibri"/>
                <a:sym typeface="Calibri"/>
              </a:endParaRPr>
            </a:p>
          </p:txBody>
        </p:sp>
        <p:sp>
          <p:nvSpPr>
            <p:cNvPr id="425" name="Google Shape;425;g3f710408506_0_377"/>
            <p:cNvSpPr/>
            <p:nvPr/>
          </p:nvSpPr>
          <p:spPr>
            <a:xfrm>
              <a:off x="1466850" y="8020050"/>
              <a:ext cx="4394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dangerous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27" name="Shape 27"/>
        <p:cNvGrpSpPr/>
        <p:nvPr/>
      </p:nvGrpSpPr>
      <p:grpSpPr>
        <a:xfrm>
          <a:off x="0" y="0"/>
          <a:ext cx="0" cy="0"/>
          <a:chOff x="0" y="0"/>
          <a:chExt cx="0" cy="0"/>
        </a:xfrm>
      </p:grpSpPr>
      <p:pic>
        <p:nvPicPr>
          <p:cNvPr descr="preencoded.png" id="28" name="Google Shape;28;g3f710408506_0_11"/>
          <p:cNvPicPr preferRelativeResize="0"/>
          <p:nvPr/>
        </p:nvPicPr>
        <p:blipFill rotWithShape="1">
          <a:blip r:embed="rId3">
            <a:alphaModFix/>
          </a:blip>
          <a:srcRect b="0" l="0" r="0" t="0"/>
          <a:stretch/>
        </p:blipFill>
        <p:spPr>
          <a:xfrm>
            <a:off x="0" y="-1695449"/>
            <a:ext cx="17840325" cy="15011400"/>
          </a:xfrm>
          <a:prstGeom prst="rect">
            <a:avLst/>
          </a:prstGeom>
          <a:noFill/>
          <a:ln>
            <a:noFill/>
          </a:ln>
        </p:spPr>
      </p:pic>
      <p:grpSp>
        <p:nvGrpSpPr>
          <p:cNvPr id="29" name="Google Shape;29;g3f710408506_0_11"/>
          <p:cNvGrpSpPr/>
          <p:nvPr/>
        </p:nvGrpSpPr>
        <p:grpSpPr>
          <a:xfrm>
            <a:off x="17640300" y="7994925"/>
            <a:ext cx="596549" cy="2063476"/>
            <a:chOff x="17640300" y="7994925"/>
            <a:chExt cx="596549" cy="2063476"/>
          </a:xfrm>
        </p:grpSpPr>
        <p:pic>
          <p:nvPicPr>
            <p:cNvPr descr="preencoded.png" id="30" name="Google Shape;30;g3f710408506_0_11"/>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1" name="Google Shape;31;g3f710408506_0_1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2" name="Google Shape;32;g3f710408506_0_11"/>
          <p:cNvSpPr/>
          <p:nvPr/>
        </p:nvSpPr>
        <p:spPr>
          <a:xfrm>
            <a:off x="958215" y="7886700"/>
            <a:ext cx="4027200" cy="189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ADEDE"/>
              </a:buClr>
              <a:buSzPts val="9600"/>
              <a:buFont typeface="Bebas Neue"/>
              <a:buNone/>
            </a:pPr>
            <a:r>
              <a:rPr b="0" i="0" lang="en-US" sz="9600" u="none" cap="none" strike="noStrike">
                <a:solidFill>
                  <a:srgbClr val="EADEDE"/>
                </a:solidFill>
                <a:latin typeface="Bebas Neue"/>
                <a:ea typeface="Bebas Neue"/>
                <a:cs typeface="Bebas Neue"/>
                <a:sym typeface="Bebas Neue"/>
              </a:rPr>
              <a:t>Welcome</a:t>
            </a:r>
            <a:endParaRPr b="0" i="0" sz="9600" u="none" cap="none" strike="noStrike">
              <a:solidFill>
                <a:schemeClr val="dk1"/>
              </a:solidFill>
              <a:latin typeface="Calibri"/>
              <a:ea typeface="Calibri"/>
              <a:cs typeface="Calibri"/>
              <a:sym typeface="Calibri"/>
            </a:endParaRPr>
          </a:p>
        </p:txBody>
      </p:sp>
      <p:sp>
        <p:nvSpPr>
          <p:cNvPr id="33" name="Google Shape;33;g3f710408506_0_11"/>
          <p:cNvSpPr/>
          <p:nvPr/>
        </p:nvSpPr>
        <p:spPr>
          <a:xfrm>
            <a:off x="8863965" y="2524125"/>
            <a:ext cx="7595100" cy="2850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34" name="Google Shape;34;g3f710408506_0_11"/>
          <p:cNvPicPr preferRelativeResize="0"/>
          <p:nvPr/>
        </p:nvPicPr>
        <p:blipFill rotWithShape="1">
          <a:blip r:embed="rId5">
            <a:alphaModFix/>
          </a:blip>
          <a:srcRect b="0" l="0" r="0" t="0"/>
          <a:stretch/>
        </p:blipFill>
        <p:spPr>
          <a:xfrm>
            <a:off x="3228975" y="1190625"/>
            <a:ext cx="5915025" cy="79152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430" name="Shape 430"/>
        <p:cNvGrpSpPr/>
        <p:nvPr/>
      </p:nvGrpSpPr>
      <p:grpSpPr>
        <a:xfrm>
          <a:off x="0" y="0"/>
          <a:ext cx="0" cy="0"/>
          <a:chOff x="0" y="0"/>
          <a:chExt cx="0" cy="0"/>
        </a:xfrm>
      </p:grpSpPr>
      <p:pic>
        <p:nvPicPr>
          <p:cNvPr descr="preencoded.png" id="431" name="Google Shape;431;g3f710408506_0_396"/>
          <p:cNvPicPr preferRelativeResize="0"/>
          <p:nvPr/>
        </p:nvPicPr>
        <p:blipFill rotWithShape="1">
          <a:blip r:embed="rId3">
            <a:alphaModFix/>
          </a:blip>
          <a:srcRect b="0" l="0" r="0" t="0"/>
          <a:stretch/>
        </p:blipFill>
        <p:spPr>
          <a:xfrm>
            <a:off x="428625" y="-3419475"/>
            <a:ext cx="16240134" cy="14595371"/>
          </a:xfrm>
          <a:prstGeom prst="rect">
            <a:avLst/>
          </a:prstGeom>
          <a:noFill/>
          <a:ln>
            <a:noFill/>
          </a:ln>
        </p:spPr>
      </p:pic>
      <p:grpSp>
        <p:nvGrpSpPr>
          <p:cNvPr id="432" name="Google Shape;432;g3f710408506_0_396"/>
          <p:cNvGrpSpPr/>
          <p:nvPr/>
        </p:nvGrpSpPr>
        <p:grpSpPr>
          <a:xfrm>
            <a:off x="17640300" y="7994925"/>
            <a:ext cx="596549" cy="2063476"/>
            <a:chOff x="17640300" y="7994925"/>
            <a:chExt cx="596549" cy="2063476"/>
          </a:xfrm>
        </p:grpSpPr>
        <p:pic>
          <p:nvPicPr>
            <p:cNvPr descr="preencoded.png" id="433" name="Google Shape;433;g3f710408506_0_39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34" name="Google Shape;434;g3f710408506_0_39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cxnSp>
        <p:nvCxnSpPr>
          <p:cNvPr id="435" name="Google Shape;435;g3f710408506_0_396"/>
          <p:cNvCxnSpPr/>
          <p:nvPr/>
        </p:nvCxnSpPr>
        <p:spPr>
          <a:xfrm>
            <a:off x="-1" y="5157788"/>
            <a:ext cx="18288000" cy="0"/>
          </a:xfrm>
          <a:prstGeom prst="straightConnector1">
            <a:avLst/>
          </a:prstGeom>
          <a:noFill/>
          <a:ln cap="flat" cmpd="sng" w="9525">
            <a:solidFill>
              <a:srgbClr val="4D4D4D"/>
            </a:solidFill>
            <a:prstDash val="solid"/>
            <a:round/>
            <a:headEnd len="sm" w="sm" type="none"/>
            <a:tailEnd len="sm" w="sm" type="none"/>
          </a:ln>
        </p:spPr>
      </p:cxnSp>
      <p:grpSp>
        <p:nvGrpSpPr>
          <p:cNvPr id="436" name="Google Shape;436;g3f710408506_0_396"/>
          <p:cNvGrpSpPr/>
          <p:nvPr/>
        </p:nvGrpSpPr>
        <p:grpSpPr>
          <a:xfrm>
            <a:off x="3905325" y="5086350"/>
            <a:ext cx="142800" cy="5200558"/>
            <a:chOff x="3905325" y="5086350"/>
            <a:chExt cx="142800" cy="5200558"/>
          </a:xfrm>
        </p:grpSpPr>
        <p:sp>
          <p:nvSpPr>
            <p:cNvPr id="437" name="Google Shape;437;g3f710408506_0_396"/>
            <p:cNvSpPr/>
            <p:nvPr/>
          </p:nvSpPr>
          <p:spPr>
            <a:xfrm rot="5400000">
              <a:off x="3905325" y="5086350"/>
              <a:ext cx="142800" cy="142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8" name="Google Shape;438;g3f710408506_0_396"/>
            <p:cNvCxnSpPr/>
            <p:nvPr/>
          </p:nvCxnSpPr>
          <p:spPr>
            <a:xfrm rot="5400000">
              <a:off x="1457363" y="7758058"/>
              <a:ext cx="5057700" cy="0"/>
            </a:xfrm>
            <a:prstGeom prst="straightConnector1">
              <a:avLst/>
            </a:prstGeom>
            <a:noFill/>
            <a:ln cap="flat" cmpd="sng" w="19050">
              <a:solidFill>
                <a:srgbClr val="FFFFFF"/>
              </a:solidFill>
              <a:prstDash val="solid"/>
              <a:round/>
              <a:headEnd len="sm" w="sm" type="none"/>
              <a:tailEnd len="sm" w="sm" type="none"/>
            </a:ln>
          </p:spPr>
        </p:cxnSp>
      </p:grpSp>
      <p:grpSp>
        <p:nvGrpSpPr>
          <p:cNvPr id="439" name="Google Shape;439;g3f710408506_0_396"/>
          <p:cNvGrpSpPr/>
          <p:nvPr/>
        </p:nvGrpSpPr>
        <p:grpSpPr>
          <a:xfrm>
            <a:off x="7038975" y="3371903"/>
            <a:ext cx="142800" cy="1857322"/>
            <a:chOff x="7038975" y="3371903"/>
            <a:chExt cx="142800" cy="1857322"/>
          </a:xfrm>
        </p:grpSpPr>
        <p:sp>
          <p:nvSpPr>
            <p:cNvPr id="440" name="Google Shape;440;g3f710408506_0_396"/>
            <p:cNvSpPr/>
            <p:nvPr/>
          </p:nvSpPr>
          <p:spPr>
            <a:xfrm rot="-5400000">
              <a:off x="7038975" y="5086425"/>
              <a:ext cx="142800" cy="142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1" name="Google Shape;441;g3f710408506_0_396"/>
            <p:cNvCxnSpPr/>
            <p:nvPr/>
          </p:nvCxnSpPr>
          <p:spPr>
            <a:xfrm rot="-5400000">
              <a:off x="6262688" y="4229153"/>
              <a:ext cx="1714500" cy="0"/>
            </a:xfrm>
            <a:prstGeom prst="straightConnector1">
              <a:avLst/>
            </a:prstGeom>
            <a:noFill/>
            <a:ln cap="flat" cmpd="sng" w="19050">
              <a:solidFill>
                <a:srgbClr val="FFFFFF"/>
              </a:solidFill>
              <a:prstDash val="solid"/>
              <a:round/>
              <a:headEnd len="sm" w="sm" type="none"/>
              <a:tailEnd len="sm" w="sm" type="none"/>
            </a:ln>
          </p:spPr>
        </p:cxnSp>
      </p:grpSp>
      <p:grpSp>
        <p:nvGrpSpPr>
          <p:cNvPr id="442" name="Google Shape;442;g3f710408506_0_396"/>
          <p:cNvGrpSpPr/>
          <p:nvPr/>
        </p:nvGrpSpPr>
        <p:grpSpPr>
          <a:xfrm>
            <a:off x="10172775" y="5086350"/>
            <a:ext cx="142800" cy="1390803"/>
            <a:chOff x="10172775" y="5086350"/>
            <a:chExt cx="142800" cy="1390803"/>
          </a:xfrm>
        </p:grpSpPr>
        <p:sp>
          <p:nvSpPr>
            <p:cNvPr id="443" name="Google Shape;443;g3f710408506_0_396"/>
            <p:cNvSpPr/>
            <p:nvPr/>
          </p:nvSpPr>
          <p:spPr>
            <a:xfrm rot="5400000">
              <a:off x="10172775" y="5086350"/>
              <a:ext cx="142800" cy="142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4" name="Google Shape;444;g3f710408506_0_396"/>
            <p:cNvCxnSpPr/>
            <p:nvPr/>
          </p:nvCxnSpPr>
          <p:spPr>
            <a:xfrm rot="5400000">
              <a:off x="9629662" y="5853153"/>
              <a:ext cx="1248000" cy="0"/>
            </a:xfrm>
            <a:prstGeom prst="straightConnector1">
              <a:avLst/>
            </a:prstGeom>
            <a:noFill/>
            <a:ln cap="flat" cmpd="sng" w="19050">
              <a:solidFill>
                <a:srgbClr val="FFFFFF"/>
              </a:solidFill>
              <a:prstDash val="solid"/>
              <a:round/>
              <a:headEnd len="sm" w="sm" type="none"/>
              <a:tailEnd len="sm" w="sm" type="none"/>
            </a:ln>
          </p:spPr>
        </p:cxnSp>
      </p:grpSp>
      <p:grpSp>
        <p:nvGrpSpPr>
          <p:cNvPr id="445" name="Google Shape;445;g3f710408506_0_396"/>
          <p:cNvGrpSpPr/>
          <p:nvPr/>
        </p:nvGrpSpPr>
        <p:grpSpPr>
          <a:xfrm>
            <a:off x="13306425" y="1381074"/>
            <a:ext cx="142800" cy="3848151"/>
            <a:chOff x="13306425" y="1381074"/>
            <a:chExt cx="142800" cy="3848151"/>
          </a:xfrm>
        </p:grpSpPr>
        <p:sp>
          <p:nvSpPr>
            <p:cNvPr id="446" name="Google Shape;446;g3f710408506_0_396"/>
            <p:cNvSpPr/>
            <p:nvPr/>
          </p:nvSpPr>
          <p:spPr>
            <a:xfrm rot="-5400000">
              <a:off x="13306425" y="5086425"/>
              <a:ext cx="142800" cy="142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7" name="Google Shape;447;g3f710408506_0_396"/>
            <p:cNvCxnSpPr/>
            <p:nvPr/>
          </p:nvCxnSpPr>
          <p:spPr>
            <a:xfrm rot="-5400000">
              <a:off x="11534737" y="3233724"/>
              <a:ext cx="3705300" cy="0"/>
            </a:xfrm>
            <a:prstGeom prst="straightConnector1">
              <a:avLst/>
            </a:prstGeom>
            <a:noFill/>
            <a:ln cap="flat" cmpd="sng" w="19050">
              <a:solidFill>
                <a:srgbClr val="FFFFFF"/>
              </a:solidFill>
              <a:prstDash val="solid"/>
              <a:round/>
              <a:headEnd len="sm" w="sm" type="none"/>
              <a:tailEnd len="sm" w="sm" type="none"/>
            </a:ln>
          </p:spPr>
        </p:cxnSp>
      </p:grpSp>
      <p:grpSp>
        <p:nvGrpSpPr>
          <p:cNvPr id="448" name="Google Shape;448;g3f710408506_0_396"/>
          <p:cNvGrpSpPr/>
          <p:nvPr/>
        </p:nvGrpSpPr>
        <p:grpSpPr>
          <a:xfrm>
            <a:off x="1028700" y="685800"/>
            <a:ext cx="4823400" cy="4202550"/>
            <a:chOff x="1028700" y="685800"/>
            <a:chExt cx="4823400" cy="4202550"/>
          </a:xfrm>
        </p:grpSpPr>
        <p:pic>
          <p:nvPicPr>
            <p:cNvPr descr="preencoded.png" id="449" name="Google Shape;449;g3f710408506_0_396"/>
            <p:cNvPicPr preferRelativeResize="0"/>
            <p:nvPr/>
          </p:nvPicPr>
          <p:blipFill rotWithShape="1">
            <a:blip r:embed="rId5">
              <a:alphaModFix/>
            </a:blip>
            <a:srcRect b="0" l="0" r="0" t="0"/>
            <a:stretch/>
          </p:blipFill>
          <p:spPr>
            <a:xfrm>
              <a:off x="1028700" y="685800"/>
              <a:ext cx="4762500" cy="2314575"/>
            </a:xfrm>
            <a:prstGeom prst="rect">
              <a:avLst/>
            </a:prstGeom>
            <a:noFill/>
            <a:ln>
              <a:noFill/>
            </a:ln>
          </p:spPr>
        </p:pic>
        <p:sp>
          <p:nvSpPr>
            <p:cNvPr id="450" name="Google Shape;450;g3f710408506_0_396"/>
            <p:cNvSpPr/>
            <p:nvPr/>
          </p:nvSpPr>
          <p:spPr>
            <a:xfrm>
              <a:off x="1028700" y="3228975"/>
              <a:ext cx="9486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Eclipse</a:t>
              </a:r>
              <a:endParaRPr b="0" i="0" sz="2700" u="none" cap="none" strike="noStrike">
                <a:solidFill>
                  <a:schemeClr val="dk1"/>
                </a:solidFill>
                <a:latin typeface="Calibri"/>
                <a:ea typeface="Calibri"/>
                <a:cs typeface="Calibri"/>
                <a:sym typeface="Calibri"/>
              </a:endParaRPr>
            </a:p>
          </p:txBody>
        </p:sp>
        <p:sp>
          <p:nvSpPr>
            <p:cNvPr id="451" name="Google Shape;451;g3f710408506_0_396"/>
            <p:cNvSpPr/>
            <p:nvPr/>
          </p:nvSpPr>
          <p:spPr>
            <a:xfrm>
              <a:off x="1028700" y="3867150"/>
              <a:ext cx="482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grpSp>
        <p:nvGrpSpPr>
          <p:cNvPr id="452" name="Google Shape;452;g3f710408506_0_396"/>
          <p:cNvGrpSpPr/>
          <p:nvPr/>
        </p:nvGrpSpPr>
        <p:grpSpPr>
          <a:xfrm>
            <a:off x="4162425" y="5543550"/>
            <a:ext cx="3156600" cy="4324350"/>
            <a:chOff x="4162425" y="5543550"/>
            <a:chExt cx="3156600" cy="4324350"/>
          </a:xfrm>
        </p:grpSpPr>
        <p:sp>
          <p:nvSpPr>
            <p:cNvPr id="453" name="Google Shape;453;g3f710408506_0_396"/>
            <p:cNvSpPr/>
            <p:nvPr/>
          </p:nvSpPr>
          <p:spPr>
            <a:xfrm>
              <a:off x="4162425" y="5543550"/>
              <a:ext cx="10725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Invasion</a:t>
              </a:r>
              <a:endParaRPr b="0" i="0" sz="2700" u="none" cap="none" strike="noStrike">
                <a:solidFill>
                  <a:schemeClr val="dk1"/>
                </a:solidFill>
                <a:latin typeface="Calibri"/>
                <a:ea typeface="Calibri"/>
                <a:cs typeface="Calibri"/>
                <a:sym typeface="Calibri"/>
              </a:endParaRPr>
            </a:p>
          </p:txBody>
        </p:sp>
        <p:sp>
          <p:nvSpPr>
            <p:cNvPr id="454" name="Google Shape;454;g3f710408506_0_396"/>
            <p:cNvSpPr/>
            <p:nvPr/>
          </p:nvSpPr>
          <p:spPr>
            <a:xfrm>
              <a:off x="4162425" y="6181725"/>
              <a:ext cx="31566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Kingdom attacked by monsters.</a:t>
              </a:r>
              <a:endParaRPr b="0" i="0" sz="2400" u="none" cap="none" strike="noStrike">
                <a:solidFill>
                  <a:schemeClr val="dk1"/>
                </a:solidFill>
                <a:latin typeface="Calibri"/>
                <a:ea typeface="Calibri"/>
                <a:cs typeface="Calibri"/>
                <a:sym typeface="Calibri"/>
              </a:endParaRPr>
            </a:p>
          </p:txBody>
        </p:sp>
        <p:pic>
          <p:nvPicPr>
            <p:cNvPr descr="preencoded.png" id="455" name="Google Shape;455;g3f710408506_0_396"/>
            <p:cNvPicPr preferRelativeResize="0"/>
            <p:nvPr/>
          </p:nvPicPr>
          <p:blipFill rotWithShape="1">
            <a:blip r:embed="rId6">
              <a:alphaModFix/>
            </a:blip>
            <a:srcRect b="0" l="0" r="0" t="0"/>
            <a:stretch/>
          </p:blipFill>
          <p:spPr>
            <a:xfrm>
              <a:off x="4162425" y="7324725"/>
              <a:ext cx="3095625" cy="2543175"/>
            </a:xfrm>
            <a:prstGeom prst="rect">
              <a:avLst/>
            </a:prstGeom>
            <a:noFill/>
            <a:ln>
              <a:noFill/>
            </a:ln>
          </p:spPr>
        </p:pic>
      </p:grpSp>
      <p:sp>
        <p:nvSpPr>
          <p:cNvPr id="456" name="Google Shape;456;g3f710408506_0_396"/>
          <p:cNvSpPr/>
          <p:nvPr/>
        </p:nvSpPr>
        <p:spPr>
          <a:xfrm>
            <a:off x="10429875" y="5543550"/>
            <a:ext cx="1148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Betrayal</a:t>
            </a:r>
            <a:endParaRPr b="0" i="0" sz="2700" u="none" cap="none" strike="noStrike">
              <a:solidFill>
                <a:schemeClr val="dk1"/>
              </a:solidFill>
              <a:latin typeface="Calibri"/>
              <a:ea typeface="Calibri"/>
              <a:cs typeface="Calibri"/>
              <a:sym typeface="Calibri"/>
            </a:endParaRPr>
          </a:p>
        </p:txBody>
      </p:sp>
      <p:sp>
        <p:nvSpPr>
          <p:cNvPr id="457" name="Google Shape;457;g3f710408506_0_396"/>
          <p:cNvSpPr/>
          <p:nvPr/>
        </p:nvSpPr>
        <p:spPr>
          <a:xfrm>
            <a:off x="10429875" y="6181725"/>
            <a:ext cx="7557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Queen's advisor revealed as spy.</a:t>
            </a:r>
            <a:endParaRPr b="0" i="0" sz="2400" u="none" cap="none" strike="noStrike">
              <a:solidFill>
                <a:schemeClr val="dk1"/>
              </a:solidFill>
              <a:latin typeface="Calibri"/>
              <a:ea typeface="Calibri"/>
              <a:cs typeface="Calibri"/>
              <a:sym typeface="Calibri"/>
            </a:endParaRPr>
          </a:p>
        </p:txBody>
      </p:sp>
      <p:sp>
        <p:nvSpPr>
          <p:cNvPr id="458" name="Google Shape;458;g3f710408506_0_396"/>
          <p:cNvSpPr/>
          <p:nvPr/>
        </p:nvSpPr>
        <p:spPr>
          <a:xfrm>
            <a:off x="7296150" y="3305175"/>
            <a:ext cx="7773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Quest</a:t>
            </a:r>
            <a:endParaRPr b="0" i="0" sz="2700" u="none" cap="none" strike="noStrike">
              <a:solidFill>
                <a:schemeClr val="dk1"/>
              </a:solidFill>
              <a:latin typeface="Calibri"/>
              <a:ea typeface="Calibri"/>
              <a:cs typeface="Calibri"/>
              <a:sym typeface="Calibri"/>
            </a:endParaRPr>
          </a:p>
        </p:txBody>
      </p:sp>
      <p:sp>
        <p:nvSpPr>
          <p:cNvPr id="459" name="Google Shape;459;g3f710408506_0_396"/>
          <p:cNvSpPr/>
          <p:nvPr/>
        </p:nvSpPr>
        <p:spPr>
          <a:xfrm>
            <a:off x="7296150" y="3943350"/>
            <a:ext cx="482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Adventurers seek immortal artifact.</a:t>
            </a:r>
            <a:endParaRPr b="0" i="0" sz="2400" u="none" cap="none" strike="noStrike">
              <a:solidFill>
                <a:schemeClr val="dk1"/>
              </a:solidFill>
              <a:latin typeface="Calibri"/>
              <a:ea typeface="Calibri"/>
              <a:cs typeface="Calibri"/>
              <a:sym typeface="Calibri"/>
            </a:endParaRPr>
          </a:p>
        </p:txBody>
      </p:sp>
      <p:grpSp>
        <p:nvGrpSpPr>
          <p:cNvPr id="460" name="Google Shape;460;g3f710408506_0_396"/>
          <p:cNvGrpSpPr/>
          <p:nvPr/>
        </p:nvGrpSpPr>
        <p:grpSpPr>
          <a:xfrm>
            <a:off x="13563600" y="1381125"/>
            <a:ext cx="3690000" cy="3507225"/>
            <a:chOff x="13563600" y="1381125"/>
            <a:chExt cx="3690000" cy="3507225"/>
          </a:xfrm>
        </p:grpSpPr>
        <p:pic>
          <p:nvPicPr>
            <p:cNvPr descr="preencoded.png" id="461" name="Google Shape;461;g3f710408506_0_396"/>
            <p:cNvPicPr preferRelativeResize="0"/>
            <p:nvPr/>
          </p:nvPicPr>
          <p:blipFill rotWithShape="1">
            <a:blip r:embed="rId7">
              <a:alphaModFix/>
            </a:blip>
            <a:srcRect b="0" l="0" r="0" t="0"/>
            <a:stretch/>
          </p:blipFill>
          <p:spPr>
            <a:xfrm>
              <a:off x="13563600" y="1381125"/>
              <a:ext cx="3629025" cy="1619250"/>
            </a:xfrm>
            <a:prstGeom prst="rect">
              <a:avLst/>
            </a:prstGeom>
            <a:noFill/>
            <a:ln>
              <a:noFill/>
            </a:ln>
          </p:spPr>
        </p:pic>
        <p:sp>
          <p:nvSpPr>
            <p:cNvPr id="462" name="Google Shape;462;g3f710408506_0_396"/>
            <p:cNvSpPr/>
            <p:nvPr/>
          </p:nvSpPr>
          <p:spPr>
            <a:xfrm>
              <a:off x="13563600" y="3228975"/>
              <a:ext cx="8631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Obtain</a:t>
              </a:r>
              <a:endParaRPr b="0" i="0" sz="2700" u="none" cap="none" strike="noStrike">
                <a:solidFill>
                  <a:schemeClr val="dk1"/>
                </a:solidFill>
                <a:latin typeface="Calibri"/>
                <a:ea typeface="Calibri"/>
                <a:cs typeface="Calibri"/>
                <a:sym typeface="Calibri"/>
              </a:endParaRPr>
            </a:p>
          </p:txBody>
        </p:sp>
        <p:sp>
          <p:nvSpPr>
            <p:cNvPr id="463" name="Google Shape;463;g3f710408506_0_396"/>
            <p:cNvSpPr/>
            <p:nvPr/>
          </p:nvSpPr>
          <p:spPr>
            <a:xfrm>
              <a:off x="13563600" y="3867150"/>
              <a:ext cx="36900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Humans acquire Crystal </a:t>
              </a:r>
              <a:endParaRPr b="0" i="0" sz="2400" u="none" cap="none" strike="noStrike">
                <a:solidFill>
                  <a:schemeClr val="dk1"/>
                </a:solidFill>
                <a:latin typeface="Calibri"/>
                <a:ea typeface="Calibri"/>
                <a:cs typeface="Calibri"/>
                <a:sym typeface="Calibri"/>
              </a:endParaRPr>
            </a:p>
          </p:txBody>
        </p:sp>
      </p:grpSp>
      <p:grpSp>
        <p:nvGrpSpPr>
          <p:cNvPr id="464" name="Google Shape;464;g3f710408506_0_396"/>
          <p:cNvGrpSpPr/>
          <p:nvPr/>
        </p:nvGrpSpPr>
        <p:grpSpPr>
          <a:xfrm>
            <a:off x="771525" y="685671"/>
            <a:ext cx="142800" cy="4543555"/>
            <a:chOff x="771525" y="685671"/>
            <a:chExt cx="142800" cy="4543555"/>
          </a:xfrm>
        </p:grpSpPr>
        <p:sp>
          <p:nvSpPr>
            <p:cNvPr id="465" name="Google Shape;465;g3f710408506_0_396"/>
            <p:cNvSpPr/>
            <p:nvPr/>
          </p:nvSpPr>
          <p:spPr>
            <a:xfrm rot="-5400000">
              <a:off x="771525" y="5086425"/>
              <a:ext cx="142800" cy="142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66" name="Google Shape;466;g3f710408506_0_396"/>
            <p:cNvCxnSpPr/>
            <p:nvPr/>
          </p:nvCxnSpPr>
          <p:spPr>
            <a:xfrm rot="-5400000">
              <a:off x="-1347862" y="2886021"/>
              <a:ext cx="4400700" cy="0"/>
            </a:xfrm>
            <a:prstGeom prst="straightConnector1">
              <a:avLst/>
            </a:prstGeom>
            <a:noFill/>
            <a:ln cap="flat" cmpd="sng" w="19050">
              <a:solidFill>
                <a:srgbClr val="FFFFFF"/>
              </a:solidFill>
              <a:prstDash val="solid"/>
              <a:round/>
              <a:headEnd len="sm" w="sm" type="none"/>
              <a:tailEnd len="sm" w="sm" type="none"/>
            </a:ln>
          </p:spPr>
        </p:cxnSp>
      </p:grpSp>
      <p:sp>
        <p:nvSpPr>
          <p:cNvPr id="467" name="Google Shape;467;g3f710408506_0_396"/>
          <p:cNvSpPr/>
          <p:nvPr/>
        </p:nvSpPr>
        <p:spPr>
          <a:xfrm>
            <a:off x="7839075" y="8791575"/>
            <a:ext cx="9105900" cy="118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The Timeline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472" name="Shape 472"/>
        <p:cNvGrpSpPr/>
        <p:nvPr/>
      </p:nvGrpSpPr>
      <p:grpSpPr>
        <a:xfrm>
          <a:off x="0" y="0"/>
          <a:ext cx="0" cy="0"/>
          <a:chOff x="0" y="0"/>
          <a:chExt cx="0" cy="0"/>
        </a:xfrm>
      </p:grpSpPr>
      <p:pic>
        <p:nvPicPr>
          <p:cNvPr descr="preencoded.png" id="473" name="Google Shape;473;g3f710408506_0_437"/>
          <p:cNvPicPr preferRelativeResize="0"/>
          <p:nvPr/>
        </p:nvPicPr>
        <p:blipFill rotWithShape="1">
          <a:blip r:embed="rId3">
            <a:alphaModFix/>
          </a:blip>
          <a:srcRect b="0" l="0" r="0" t="0"/>
          <a:stretch/>
        </p:blipFill>
        <p:spPr>
          <a:xfrm rot="5400000">
            <a:off x="2286000" y="-3571875"/>
            <a:ext cx="13106400" cy="16954500"/>
          </a:xfrm>
          <a:prstGeom prst="rect">
            <a:avLst/>
          </a:prstGeom>
          <a:noFill/>
          <a:ln>
            <a:noFill/>
          </a:ln>
        </p:spPr>
      </p:pic>
      <p:grpSp>
        <p:nvGrpSpPr>
          <p:cNvPr id="474" name="Google Shape;474;g3f710408506_0_437"/>
          <p:cNvGrpSpPr/>
          <p:nvPr/>
        </p:nvGrpSpPr>
        <p:grpSpPr>
          <a:xfrm>
            <a:off x="17640300" y="7994925"/>
            <a:ext cx="596549" cy="2063476"/>
            <a:chOff x="17640300" y="7994925"/>
            <a:chExt cx="596549" cy="2063476"/>
          </a:xfrm>
        </p:grpSpPr>
        <p:pic>
          <p:nvPicPr>
            <p:cNvPr descr="preencoded.png" id="475" name="Google Shape;475;g3f710408506_0_437"/>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76" name="Google Shape;476;g3f710408506_0_43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77" name="Google Shape;477;g3f710408506_0_437"/>
          <p:cNvSpPr/>
          <p:nvPr/>
        </p:nvSpPr>
        <p:spPr>
          <a:xfrm>
            <a:off x="5962650" y="1181100"/>
            <a:ext cx="4286400"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Our Team</a:t>
            </a:r>
            <a:endParaRPr b="0" i="0" sz="6000" u="none" cap="none" strike="noStrike">
              <a:solidFill>
                <a:schemeClr val="dk1"/>
              </a:solidFill>
              <a:latin typeface="Calibri"/>
              <a:ea typeface="Calibri"/>
              <a:cs typeface="Calibri"/>
              <a:sym typeface="Calibri"/>
            </a:endParaRPr>
          </a:p>
        </p:txBody>
      </p:sp>
      <p:grpSp>
        <p:nvGrpSpPr>
          <p:cNvPr id="478" name="Google Shape;478;g3f710408506_0_437"/>
          <p:cNvGrpSpPr/>
          <p:nvPr/>
        </p:nvGrpSpPr>
        <p:grpSpPr>
          <a:xfrm>
            <a:off x="2038350" y="2843213"/>
            <a:ext cx="4726275" cy="2276475"/>
            <a:chOff x="2038350" y="2843213"/>
            <a:chExt cx="4726275" cy="2276475"/>
          </a:xfrm>
        </p:grpSpPr>
        <p:pic>
          <p:nvPicPr>
            <p:cNvPr descr="preencoded.png" id="479" name="Google Shape;479;g3f710408506_0_437"/>
            <p:cNvPicPr preferRelativeResize="0"/>
            <p:nvPr/>
          </p:nvPicPr>
          <p:blipFill rotWithShape="1">
            <a:blip r:embed="rId5">
              <a:alphaModFix/>
            </a:blip>
            <a:srcRect b="0" l="0" r="0" t="0"/>
            <a:stretch/>
          </p:blipFill>
          <p:spPr>
            <a:xfrm>
              <a:off x="2038350" y="2843213"/>
              <a:ext cx="2276475" cy="2276475"/>
            </a:xfrm>
            <a:prstGeom prst="rect">
              <a:avLst/>
            </a:prstGeom>
            <a:noFill/>
            <a:ln>
              <a:noFill/>
            </a:ln>
          </p:spPr>
        </p:pic>
        <p:grpSp>
          <p:nvGrpSpPr>
            <p:cNvPr id="480" name="Google Shape;480;g3f710408506_0_437"/>
            <p:cNvGrpSpPr/>
            <p:nvPr/>
          </p:nvGrpSpPr>
          <p:grpSpPr>
            <a:xfrm>
              <a:off x="4543425" y="3419475"/>
              <a:ext cx="2221200" cy="1230750"/>
              <a:chOff x="4543425" y="3419475"/>
              <a:chExt cx="2221200" cy="1230750"/>
            </a:xfrm>
          </p:grpSpPr>
          <p:sp>
            <p:nvSpPr>
              <p:cNvPr id="481" name="Google Shape;481;g3f710408506_0_437"/>
              <p:cNvSpPr/>
              <p:nvPr/>
            </p:nvSpPr>
            <p:spPr>
              <a:xfrm>
                <a:off x="4543425" y="3419475"/>
                <a:ext cx="13221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Eldruin</a:t>
                </a:r>
                <a:endParaRPr b="0" i="0" sz="3600" u="none" cap="none" strike="noStrike">
                  <a:solidFill>
                    <a:schemeClr val="dk1"/>
                  </a:solidFill>
                  <a:latin typeface="Calibri"/>
                  <a:ea typeface="Calibri"/>
                  <a:cs typeface="Calibri"/>
                  <a:sym typeface="Calibri"/>
                </a:endParaRPr>
              </a:p>
            </p:txBody>
          </p:sp>
          <p:sp>
            <p:nvSpPr>
              <p:cNvPr id="482" name="Google Shape;482;g3f710408506_0_437"/>
              <p:cNvSpPr/>
              <p:nvPr/>
            </p:nvSpPr>
            <p:spPr>
              <a:xfrm>
                <a:off x="4543425" y="4086225"/>
                <a:ext cx="2221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483" name="Google Shape;483;g3f710408506_0_437"/>
          <p:cNvGrpSpPr/>
          <p:nvPr/>
        </p:nvGrpSpPr>
        <p:grpSpPr>
          <a:xfrm>
            <a:off x="9029700" y="6500813"/>
            <a:ext cx="4726275" cy="2276475"/>
            <a:chOff x="9029700" y="6500813"/>
            <a:chExt cx="4726275" cy="2276475"/>
          </a:xfrm>
        </p:grpSpPr>
        <p:pic>
          <p:nvPicPr>
            <p:cNvPr descr="preencoded.png" id="484" name="Google Shape;484;g3f710408506_0_437"/>
            <p:cNvPicPr preferRelativeResize="0"/>
            <p:nvPr/>
          </p:nvPicPr>
          <p:blipFill rotWithShape="1">
            <a:blip r:embed="rId6">
              <a:alphaModFix/>
            </a:blip>
            <a:srcRect b="0" l="0" r="0" t="0"/>
            <a:stretch/>
          </p:blipFill>
          <p:spPr>
            <a:xfrm>
              <a:off x="9029700" y="6500813"/>
              <a:ext cx="2276475" cy="2276475"/>
            </a:xfrm>
            <a:prstGeom prst="rect">
              <a:avLst/>
            </a:prstGeom>
            <a:noFill/>
            <a:ln>
              <a:noFill/>
            </a:ln>
          </p:spPr>
        </p:pic>
        <p:grpSp>
          <p:nvGrpSpPr>
            <p:cNvPr id="485" name="Google Shape;485;g3f710408506_0_437"/>
            <p:cNvGrpSpPr/>
            <p:nvPr/>
          </p:nvGrpSpPr>
          <p:grpSpPr>
            <a:xfrm>
              <a:off x="11534775" y="7077075"/>
              <a:ext cx="2221200" cy="1230750"/>
              <a:chOff x="11534775" y="7077075"/>
              <a:chExt cx="2221200" cy="1230750"/>
            </a:xfrm>
          </p:grpSpPr>
          <p:sp>
            <p:nvSpPr>
              <p:cNvPr id="486" name="Google Shape;486;g3f710408506_0_437"/>
              <p:cNvSpPr/>
              <p:nvPr/>
            </p:nvSpPr>
            <p:spPr>
              <a:xfrm>
                <a:off x="11534775" y="7077075"/>
                <a:ext cx="13221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Eldruin</a:t>
                </a:r>
                <a:endParaRPr b="0" i="0" sz="3600" u="none" cap="none" strike="noStrike">
                  <a:solidFill>
                    <a:schemeClr val="dk1"/>
                  </a:solidFill>
                  <a:latin typeface="Calibri"/>
                  <a:ea typeface="Calibri"/>
                  <a:cs typeface="Calibri"/>
                  <a:sym typeface="Calibri"/>
                </a:endParaRPr>
              </a:p>
            </p:txBody>
          </p:sp>
          <p:sp>
            <p:nvSpPr>
              <p:cNvPr id="487" name="Google Shape;487;g3f710408506_0_437"/>
              <p:cNvSpPr/>
              <p:nvPr/>
            </p:nvSpPr>
            <p:spPr>
              <a:xfrm>
                <a:off x="11534775" y="7743825"/>
                <a:ext cx="2221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488" name="Google Shape;488;g3f710408506_0_437"/>
          <p:cNvGrpSpPr/>
          <p:nvPr/>
        </p:nvGrpSpPr>
        <p:grpSpPr>
          <a:xfrm>
            <a:off x="2038350" y="6500813"/>
            <a:ext cx="4678575" cy="2276475"/>
            <a:chOff x="2038350" y="6500813"/>
            <a:chExt cx="4678575" cy="2276475"/>
          </a:xfrm>
        </p:grpSpPr>
        <p:pic>
          <p:nvPicPr>
            <p:cNvPr descr="preencoded.png" id="489" name="Google Shape;489;g3f710408506_0_437"/>
            <p:cNvPicPr preferRelativeResize="0"/>
            <p:nvPr/>
          </p:nvPicPr>
          <p:blipFill rotWithShape="1">
            <a:blip r:embed="rId7">
              <a:alphaModFix/>
            </a:blip>
            <a:srcRect b="0" l="0" r="0" t="0"/>
            <a:stretch/>
          </p:blipFill>
          <p:spPr>
            <a:xfrm>
              <a:off x="2038350" y="6500813"/>
              <a:ext cx="2276475" cy="2276475"/>
            </a:xfrm>
            <a:prstGeom prst="rect">
              <a:avLst/>
            </a:prstGeom>
            <a:noFill/>
            <a:ln>
              <a:noFill/>
            </a:ln>
          </p:spPr>
        </p:pic>
        <p:grpSp>
          <p:nvGrpSpPr>
            <p:cNvPr id="490" name="Google Shape;490;g3f710408506_0_437"/>
            <p:cNvGrpSpPr/>
            <p:nvPr/>
          </p:nvGrpSpPr>
          <p:grpSpPr>
            <a:xfrm>
              <a:off x="4543425" y="7077075"/>
              <a:ext cx="2173500" cy="1230750"/>
              <a:chOff x="4543425" y="7077075"/>
              <a:chExt cx="2173500" cy="1230750"/>
            </a:xfrm>
          </p:grpSpPr>
          <p:sp>
            <p:nvSpPr>
              <p:cNvPr id="491" name="Google Shape;491;g3f710408506_0_437"/>
              <p:cNvSpPr/>
              <p:nvPr/>
            </p:nvSpPr>
            <p:spPr>
              <a:xfrm>
                <a:off x="4543425" y="7077075"/>
                <a:ext cx="2112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Elementalen</a:t>
                </a:r>
                <a:endParaRPr b="0" i="0" sz="3600" u="none" cap="none" strike="noStrike">
                  <a:solidFill>
                    <a:schemeClr val="dk1"/>
                  </a:solidFill>
                  <a:latin typeface="Calibri"/>
                  <a:ea typeface="Calibri"/>
                  <a:cs typeface="Calibri"/>
                  <a:sym typeface="Calibri"/>
                </a:endParaRPr>
              </a:p>
            </p:txBody>
          </p:sp>
          <p:sp>
            <p:nvSpPr>
              <p:cNvPr id="492" name="Google Shape;492;g3f710408506_0_437"/>
              <p:cNvSpPr/>
              <p:nvPr/>
            </p:nvSpPr>
            <p:spPr>
              <a:xfrm>
                <a:off x="4543425" y="7743825"/>
                <a:ext cx="21735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Guardian</a:t>
                </a:r>
                <a:endParaRPr b="0" i="0" sz="2400" u="none" cap="none" strike="noStrike">
                  <a:solidFill>
                    <a:schemeClr val="dk1"/>
                  </a:solidFill>
                  <a:latin typeface="Calibri"/>
                  <a:ea typeface="Calibri"/>
                  <a:cs typeface="Calibri"/>
                  <a:sym typeface="Calibri"/>
                </a:endParaRPr>
              </a:p>
            </p:txBody>
          </p:sp>
        </p:grpSp>
      </p:grpSp>
      <p:grpSp>
        <p:nvGrpSpPr>
          <p:cNvPr id="493" name="Google Shape;493;g3f710408506_0_437"/>
          <p:cNvGrpSpPr/>
          <p:nvPr/>
        </p:nvGrpSpPr>
        <p:grpSpPr>
          <a:xfrm>
            <a:off x="9029700" y="2843213"/>
            <a:ext cx="5507475" cy="2276475"/>
            <a:chOff x="9029700" y="2843213"/>
            <a:chExt cx="5507475" cy="2276475"/>
          </a:xfrm>
        </p:grpSpPr>
        <p:pic>
          <p:nvPicPr>
            <p:cNvPr descr="preencoded.png" id="494" name="Google Shape;494;g3f710408506_0_437"/>
            <p:cNvPicPr preferRelativeResize="0"/>
            <p:nvPr/>
          </p:nvPicPr>
          <p:blipFill rotWithShape="1">
            <a:blip r:embed="rId8">
              <a:alphaModFix/>
            </a:blip>
            <a:srcRect b="0" l="0" r="0" t="0"/>
            <a:stretch/>
          </p:blipFill>
          <p:spPr>
            <a:xfrm>
              <a:off x="9029700" y="2843213"/>
              <a:ext cx="2276475" cy="2276475"/>
            </a:xfrm>
            <a:prstGeom prst="rect">
              <a:avLst/>
            </a:prstGeom>
            <a:noFill/>
            <a:ln>
              <a:noFill/>
            </a:ln>
          </p:spPr>
        </p:pic>
        <p:grpSp>
          <p:nvGrpSpPr>
            <p:cNvPr id="495" name="Google Shape;495;g3f710408506_0_437"/>
            <p:cNvGrpSpPr/>
            <p:nvPr/>
          </p:nvGrpSpPr>
          <p:grpSpPr>
            <a:xfrm>
              <a:off x="11534775" y="3419475"/>
              <a:ext cx="3002400" cy="1230750"/>
              <a:chOff x="11534775" y="3419475"/>
              <a:chExt cx="3002400" cy="1230750"/>
            </a:xfrm>
          </p:grpSpPr>
          <p:sp>
            <p:nvSpPr>
              <p:cNvPr id="496" name="Google Shape;496;g3f710408506_0_437"/>
              <p:cNvSpPr/>
              <p:nvPr/>
            </p:nvSpPr>
            <p:spPr>
              <a:xfrm>
                <a:off x="11534775" y="3419475"/>
                <a:ext cx="13410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Lunaria</a:t>
                </a:r>
                <a:endParaRPr b="0" i="0" sz="3600" u="none" cap="none" strike="noStrike">
                  <a:solidFill>
                    <a:schemeClr val="dk1"/>
                  </a:solidFill>
                  <a:latin typeface="Calibri"/>
                  <a:ea typeface="Calibri"/>
                  <a:cs typeface="Calibri"/>
                  <a:sym typeface="Calibri"/>
                </a:endParaRPr>
              </a:p>
            </p:txBody>
          </p:sp>
          <p:sp>
            <p:nvSpPr>
              <p:cNvPr id="497" name="Google Shape;497;g3f710408506_0_437"/>
              <p:cNvSpPr/>
              <p:nvPr/>
            </p:nvSpPr>
            <p:spPr>
              <a:xfrm>
                <a:off x="11534775" y="4086225"/>
                <a:ext cx="30024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502" name="Shape 502"/>
        <p:cNvGrpSpPr/>
        <p:nvPr/>
      </p:nvGrpSpPr>
      <p:grpSpPr>
        <a:xfrm>
          <a:off x="0" y="0"/>
          <a:ext cx="0" cy="0"/>
          <a:chOff x="0" y="0"/>
          <a:chExt cx="0" cy="0"/>
        </a:xfrm>
      </p:grpSpPr>
      <p:pic>
        <p:nvPicPr>
          <p:cNvPr descr="preencoded.png" id="503" name="Google Shape;503;g3f710408506_0_466"/>
          <p:cNvPicPr preferRelativeResize="0"/>
          <p:nvPr/>
        </p:nvPicPr>
        <p:blipFill rotWithShape="1">
          <a:blip r:embed="rId3">
            <a:alphaModFix/>
          </a:blip>
          <a:srcRect b="0" l="0" r="0" t="0"/>
          <a:stretch/>
        </p:blipFill>
        <p:spPr>
          <a:xfrm>
            <a:off x="676274" y="-1552575"/>
            <a:ext cx="16935450" cy="13401675"/>
          </a:xfrm>
          <a:prstGeom prst="rect">
            <a:avLst/>
          </a:prstGeom>
          <a:noFill/>
          <a:ln>
            <a:noFill/>
          </a:ln>
        </p:spPr>
      </p:pic>
      <p:grpSp>
        <p:nvGrpSpPr>
          <p:cNvPr id="504" name="Google Shape;504;g3f710408506_0_466"/>
          <p:cNvGrpSpPr/>
          <p:nvPr/>
        </p:nvGrpSpPr>
        <p:grpSpPr>
          <a:xfrm>
            <a:off x="17640300" y="7994925"/>
            <a:ext cx="596549" cy="2063476"/>
            <a:chOff x="17640300" y="7994925"/>
            <a:chExt cx="596549" cy="2063476"/>
          </a:xfrm>
        </p:grpSpPr>
        <p:pic>
          <p:nvPicPr>
            <p:cNvPr descr="preencoded.png" id="505" name="Google Shape;505;g3f710408506_0_46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06" name="Google Shape;506;g3f710408506_0_46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07" name="Google Shape;507;g3f710408506_0_466"/>
          <p:cNvPicPr preferRelativeResize="0"/>
          <p:nvPr/>
        </p:nvPicPr>
        <p:blipFill rotWithShape="1">
          <a:blip r:embed="rId5">
            <a:alphaModFix/>
          </a:blip>
          <a:srcRect b="0" l="0" r="0" t="0"/>
          <a:stretch/>
        </p:blipFill>
        <p:spPr>
          <a:xfrm>
            <a:off x="0" y="0"/>
            <a:ext cx="5772150" cy="9277350"/>
          </a:xfrm>
          <a:prstGeom prst="rect">
            <a:avLst/>
          </a:prstGeom>
          <a:noFill/>
          <a:ln>
            <a:noFill/>
          </a:ln>
        </p:spPr>
      </p:pic>
      <p:pic>
        <p:nvPicPr>
          <p:cNvPr descr="preencoded.png" id="508" name="Google Shape;508;g3f710408506_0_466"/>
          <p:cNvPicPr preferRelativeResize="0"/>
          <p:nvPr/>
        </p:nvPicPr>
        <p:blipFill rotWithShape="1">
          <a:blip r:embed="rId6">
            <a:alphaModFix/>
          </a:blip>
          <a:srcRect b="0" l="0" r="0" t="0"/>
          <a:stretch/>
        </p:blipFill>
        <p:spPr>
          <a:xfrm>
            <a:off x="6657975" y="485775"/>
            <a:ext cx="666750" cy="971550"/>
          </a:xfrm>
          <a:prstGeom prst="rect">
            <a:avLst/>
          </a:prstGeom>
          <a:noFill/>
          <a:ln>
            <a:noFill/>
          </a:ln>
        </p:spPr>
      </p:pic>
      <p:cxnSp>
        <p:nvCxnSpPr>
          <p:cNvPr id="509" name="Google Shape;509;g3f710408506_0_466"/>
          <p:cNvCxnSpPr/>
          <p:nvPr/>
        </p:nvCxnSpPr>
        <p:spPr>
          <a:xfrm rot="-5400000">
            <a:off x="6395888" y="2190768"/>
            <a:ext cx="1219500" cy="0"/>
          </a:xfrm>
          <a:prstGeom prst="straightConnector1">
            <a:avLst/>
          </a:prstGeom>
          <a:noFill/>
          <a:ln cap="flat" cmpd="sng" w="28575">
            <a:solidFill>
              <a:srgbClr val="DA3E26"/>
            </a:solidFill>
            <a:prstDash val="solid"/>
            <a:round/>
            <a:headEnd len="sm" w="sm" type="none"/>
            <a:tailEnd len="sm" w="sm" type="none"/>
          </a:ln>
        </p:spPr>
      </p:cxnSp>
      <p:pic>
        <p:nvPicPr>
          <p:cNvPr descr="preencoded.png" id="510" name="Google Shape;510;g3f710408506_0_466"/>
          <p:cNvPicPr preferRelativeResize="0"/>
          <p:nvPr/>
        </p:nvPicPr>
        <p:blipFill rotWithShape="1">
          <a:blip r:embed="rId7">
            <a:alphaModFix/>
          </a:blip>
          <a:srcRect b="0" l="0" r="0" t="0"/>
          <a:stretch/>
        </p:blipFill>
        <p:spPr>
          <a:xfrm>
            <a:off x="6505575" y="3000375"/>
            <a:ext cx="971550" cy="819150"/>
          </a:xfrm>
          <a:prstGeom prst="rect">
            <a:avLst/>
          </a:prstGeom>
          <a:noFill/>
          <a:ln>
            <a:noFill/>
          </a:ln>
        </p:spPr>
      </p:pic>
      <p:cxnSp>
        <p:nvCxnSpPr>
          <p:cNvPr id="511" name="Google Shape;511;g3f710408506_0_466"/>
          <p:cNvCxnSpPr/>
          <p:nvPr/>
        </p:nvCxnSpPr>
        <p:spPr>
          <a:xfrm rot="-5400000">
            <a:off x="6395888" y="4629168"/>
            <a:ext cx="1219500" cy="0"/>
          </a:xfrm>
          <a:prstGeom prst="straightConnector1">
            <a:avLst/>
          </a:prstGeom>
          <a:noFill/>
          <a:ln cap="flat" cmpd="sng" w="28575">
            <a:solidFill>
              <a:srgbClr val="DA3E26"/>
            </a:solidFill>
            <a:prstDash val="solid"/>
            <a:round/>
            <a:headEnd len="sm" w="sm" type="none"/>
            <a:tailEnd len="sm" w="sm" type="none"/>
          </a:ln>
        </p:spPr>
      </p:cxnSp>
      <p:pic>
        <p:nvPicPr>
          <p:cNvPr descr="preencoded.png" id="512" name="Google Shape;512;g3f710408506_0_466"/>
          <p:cNvPicPr preferRelativeResize="0"/>
          <p:nvPr/>
        </p:nvPicPr>
        <p:blipFill rotWithShape="1">
          <a:blip r:embed="rId8">
            <a:alphaModFix/>
          </a:blip>
          <a:srcRect b="0" l="0" r="0" t="0"/>
          <a:stretch/>
        </p:blipFill>
        <p:spPr>
          <a:xfrm>
            <a:off x="6505575" y="5438775"/>
            <a:ext cx="971550" cy="819150"/>
          </a:xfrm>
          <a:prstGeom prst="rect">
            <a:avLst/>
          </a:prstGeom>
          <a:noFill/>
          <a:ln>
            <a:noFill/>
          </a:ln>
        </p:spPr>
      </p:pic>
      <p:cxnSp>
        <p:nvCxnSpPr>
          <p:cNvPr id="513" name="Google Shape;513;g3f710408506_0_466"/>
          <p:cNvCxnSpPr/>
          <p:nvPr/>
        </p:nvCxnSpPr>
        <p:spPr>
          <a:xfrm rot="-5400000">
            <a:off x="6395888" y="7067568"/>
            <a:ext cx="1219500" cy="0"/>
          </a:xfrm>
          <a:prstGeom prst="straightConnector1">
            <a:avLst/>
          </a:prstGeom>
          <a:noFill/>
          <a:ln cap="flat" cmpd="sng" w="28575">
            <a:solidFill>
              <a:srgbClr val="DA3E26"/>
            </a:solidFill>
            <a:prstDash val="solid"/>
            <a:round/>
            <a:headEnd len="sm" w="sm" type="none"/>
            <a:tailEnd len="sm" w="sm" type="none"/>
          </a:ln>
        </p:spPr>
      </p:cxnSp>
      <p:pic>
        <p:nvPicPr>
          <p:cNvPr descr="preencoded.png" id="514" name="Google Shape;514;g3f710408506_0_466"/>
          <p:cNvPicPr preferRelativeResize="0"/>
          <p:nvPr/>
        </p:nvPicPr>
        <p:blipFill rotWithShape="1">
          <a:blip r:embed="rId9">
            <a:alphaModFix/>
          </a:blip>
          <a:srcRect b="0" l="0" r="0" t="0"/>
          <a:stretch/>
        </p:blipFill>
        <p:spPr>
          <a:xfrm>
            <a:off x="6505575" y="7820025"/>
            <a:ext cx="971550" cy="933450"/>
          </a:xfrm>
          <a:prstGeom prst="rect">
            <a:avLst/>
          </a:prstGeom>
          <a:noFill/>
          <a:ln>
            <a:noFill/>
          </a:ln>
        </p:spPr>
      </p:pic>
      <p:sp>
        <p:nvSpPr>
          <p:cNvPr id="515" name="Google Shape;515;g3f710408506_0_466"/>
          <p:cNvSpPr/>
          <p:nvPr/>
        </p:nvSpPr>
        <p:spPr>
          <a:xfrm>
            <a:off x="7600950" y="1524000"/>
            <a:ext cx="8814300" cy="8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Forbidden Forest: A place of mystery and wonder, where mystical creatures roam and flora flourishes.</a:t>
            </a:r>
            <a:endParaRPr b="0" i="0" sz="2400" u="none" cap="none" strike="noStrike">
              <a:solidFill>
                <a:schemeClr val="dk1"/>
              </a:solidFill>
              <a:latin typeface="Calibri"/>
              <a:ea typeface="Calibri"/>
              <a:cs typeface="Calibri"/>
              <a:sym typeface="Calibri"/>
            </a:endParaRPr>
          </a:p>
        </p:txBody>
      </p:sp>
      <p:sp>
        <p:nvSpPr>
          <p:cNvPr id="516" name="Google Shape;516;g3f710408506_0_466"/>
          <p:cNvSpPr/>
          <p:nvPr/>
        </p:nvSpPr>
        <p:spPr>
          <a:xfrm>
            <a:off x="7600950" y="4086225"/>
            <a:ext cx="8814300" cy="8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Crystal Caves: A network of glittering caves filled with precious gems and minerals, guarded by fierce beasts.</a:t>
            </a:r>
            <a:endParaRPr b="0" i="0" sz="2400" u="none" cap="none" strike="noStrike">
              <a:solidFill>
                <a:schemeClr val="dk1"/>
              </a:solidFill>
              <a:latin typeface="Calibri"/>
              <a:ea typeface="Calibri"/>
              <a:cs typeface="Calibri"/>
              <a:sym typeface="Calibri"/>
            </a:endParaRPr>
          </a:p>
        </p:txBody>
      </p:sp>
      <p:sp>
        <p:nvSpPr>
          <p:cNvPr id="517" name="Google Shape;517;g3f710408506_0_466"/>
          <p:cNvSpPr/>
          <p:nvPr/>
        </p:nvSpPr>
        <p:spPr>
          <a:xfrm>
            <a:off x="7600950" y="6600825"/>
            <a:ext cx="8814300" cy="8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Enchanted Garden: A place of pure beauty and tranquility, where the colors of the flowers are vibrant.</a:t>
            </a:r>
            <a:endParaRPr b="0" i="0" sz="2400" u="none" cap="none" strike="noStrike">
              <a:solidFill>
                <a:schemeClr val="dk1"/>
              </a:solidFill>
              <a:latin typeface="Calibri"/>
              <a:ea typeface="Calibri"/>
              <a:cs typeface="Calibri"/>
              <a:sym typeface="Calibri"/>
            </a:endParaRPr>
          </a:p>
        </p:txBody>
      </p:sp>
      <p:sp>
        <p:nvSpPr>
          <p:cNvPr id="518" name="Google Shape;518;g3f710408506_0_466"/>
          <p:cNvSpPr/>
          <p:nvPr/>
        </p:nvSpPr>
        <p:spPr>
          <a:xfrm>
            <a:off x="6657975" y="9334500"/>
            <a:ext cx="65055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The Mystery</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523" name="Shape 523"/>
        <p:cNvGrpSpPr/>
        <p:nvPr/>
      </p:nvGrpSpPr>
      <p:grpSpPr>
        <a:xfrm>
          <a:off x="0" y="0"/>
          <a:ext cx="0" cy="0"/>
          <a:chOff x="0" y="0"/>
          <a:chExt cx="0" cy="0"/>
        </a:xfrm>
      </p:grpSpPr>
      <p:pic>
        <p:nvPicPr>
          <p:cNvPr descr="preencoded.png" id="524" name="Google Shape;524;g3f710408506_0_486"/>
          <p:cNvPicPr preferRelativeResize="0"/>
          <p:nvPr/>
        </p:nvPicPr>
        <p:blipFill rotWithShape="1">
          <a:blip r:embed="rId3">
            <a:alphaModFix/>
          </a:blip>
          <a:srcRect b="0" l="0" r="0" t="0"/>
          <a:stretch/>
        </p:blipFill>
        <p:spPr>
          <a:xfrm>
            <a:off x="428625" y="-3419475"/>
            <a:ext cx="16240134" cy="14595371"/>
          </a:xfrm>
          <a:prstGeom prst="rect">
            <a:avLst/>
          </a:prstGeom>
          <a:noFill/>
          <a:ln>
            <a:noFill/>
          </a:ln>
        </p:spPr>
      </p:pic>
      <p:grpSp>
        <p:nvGrpSpPr>
          <p:cNvPr id="525" name="Google Shape;525;g3f710408506_0_486"/>
          <p:cNvGrpSpPr/>
          <p:nvPr/>
        </p:nvGrpSpPr>
        <p:grpSpPr>
          <a:xfrm>
            <a:off x="17640300" y="7994925"/>
            <a:ext cx="596549" cy="2063476"/>
            <a:chOff x="17640300" y="7994925"/>
            <a:chExt cx="596549" cy="2063476"/>
          </a:xfrm>
        </p:grpSpPr>
        <p:pic>
          <p:nvPicPr>
            <p:cNvPr descr="preencoded.png" id="526" name="Google Shape;526;g3f710408506_0_48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27" name="Google Shape;527;g3f710408506_0_48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28" name="Google Shape;528;g3f710408506_0_486"/>
          <p:cNvGrpSpPr/>
          <p:nvPr/>
        </p:nvGrpSpPr>
        <p:grpSpPr>
          <a:xfrm>
            <a:off x="590550" y="2290763"/>
            <a:ext cx="17106900" cy="6562650"/>
            <a:chOff x="590550" y="2290763"/>
            <a:chExt cx="17106900" cy="6562650"/>
          </a:xfrm>
        </p:grpSpPr>
        <p:grpSp>
          <p:nvGrpSpPr>
            <p:cNvPr id="529" name="Google Shape;529;g3f710408506_0_486"/>
            <p:cNvGrpSpPr/>
            <p:nvPr/>
          </p:nvGrpSpPr>
          <p:grpSpPr>
            <a:xfrm>
              <a:off x="7629525" y="2290763"/>
              <a:ext cx="3848100" cy="1247700"/>
              <a:chOff x="7629525" y="2290763"/>
              <a:chExt cx="3848100" cy="1247700"/>
            </a:xfrm>
          </p:grpSpPr>
          <p:grpSp>
            <p:nvGrpSpPr>
              <p:cNvPr id="530" name="Google Shape;530;g3f710408506_0_486"/>
              <p:cNvGrpSpPr/>
              <p:nvPr/>
            </p:nvGrpSpPr>
            <p:grpSpPr>
              <a:xfrm>
                <a:off x="8048625" y="2290763"/>
                <a:ext cx="3429000" cy="1247700"/>
                <a:chOff x="8048625" y="2290763"/>
                <a:chExt cx="3429000" cy="1247700"/>
              </a:xfrm>
            </p:grpSpPr>
            <p:sp>
              <p:nvSpPr>
                <p:cNvPr id="531" name="Google Shape;531;g3f710408506_0_486"/>
                <p:cNvSpPr/>
                <p:nvPr/>
              </p:nvSpPr>
              <p:spPr>
                <a:xfrm>
                  <a:off x="8048625" y="2290763"/>
                  <a:ext cx="3429000" cy="1247700"/>
                </a:xfrm>
                <a:prstGeom prst="roundRect">
                  <a:avLst>
                    <a:gd fmla="val 4475"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3f710408506_0_486"/>
                <p:cNvSpPr/>
                <p:nvPr/>
              </p:nvSpPr>
              <p:spPr>
                <a:xfrm>
                  <a:off x="8582025" y="2405063"/>
                  <a:ext cx="28119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Chloe Ng</a:t>
                  </a:r>
                  <a:endParaRPr b="0" i="0" sz="2700" u="none" cap="none" strike="noStrike">
                    <a:solidFill>
                      <a:schemeClr val="dk1"/>
                    </a:solidFill>
                    <a:latin typeface="Calibri"/>
                    <a:ea typeface="Calibri"/>
                    <a:cs typeface="Calibri"/>
                    <a:sym typeface="Calibri"/>
                  </a:endParaRPr>
                </a:p>
              </p:txBody>
            </p:sp>
            <p:sp>
              <p:nvSpPr>
                <p:cNvPr id="533" name="Google Shape;533;g3f710408506_0_486"/>
                <p:cNvSpPr/>
                <p:nvPr/>
              </p:nvSpPr>
              <p:spPr>
                <a:xfrm>
                  <a:off x="8582025" y="296703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Mage</a:t>
                  </a:r>
                  <a:endParaRPr b="0" i="0" sz="2400" u="none" cap="none" strike="noStrike">
                    <a:solidFill>
                      <a:schemeClr val="dk1"/>
                    </a:solidFill>
                    <a:latin typeface="Calibri"/>
                    <a:ea typeface="Calibri"/>
                    <a:cs typeface="Calibri"/>
                    <a:sym typeface="Calibri"/>
                  </a:endParaRPr>
                </a:p>
              </p:txBody>
            </p:sp>
          </p:grpSp>
          <p:pic>
            <p:nvPicPr>
              <p:cNvPr descr="preencoded.png" id="534" name="Google Shape;534;g3f710408506_0_486"/>
              <p:cNvPicPr preferRelativeResize="0"/>
              <p:nvPr/>
            </p:nvPicPr>
            <p:blipFill rotWithShape="1">
              <a:blip r:embed="rId5">
                <a:alphaModFix/>
              </a:blip>
              <a:srcRect b="0" l="0" r="0" t="0"/>
              <a:stretch/>
            </p:blipFill>
            <p:spPr>
              <a:xfrm>
                <a:off x="7629525" y="2495550"/>
                <a:ext cx="838200" cy="838200"/>
              </a:xfrm>
              <a:prstGeom prst="rect">
                <a:avLst/>
              </a:prstGeom>
              <a:noFill/>
              <a:ln>
                <a:noFill/>
              </a:ln>
            </p:spPr>
          </p:pic>
        </p:grpSp>
        <p:grpSp>
          <p:nvGrpSpPr>
            <p:cNvPr id="535" name="Google Shape;535;g3f710408506_0_486"/>
            <p:cNvGrpSpPr/>
            <p:nvPr/>
          </p:nvGrpSpPr>
          <p:grpSpPr>
            <a:xfrm>
              <a:off x="590550" y="4062413"/>
              <a:ext cx="3848100" cy="1247700"/>
              <a:chOff x="590550" y="4062413"/>
              <a:chExt cx="3848100" cy="1247700"/>
            </a:xfrm>
          </p:grpSpPr>
          <p:grpSp>
            <p:nvGrpSpPr>
              <p:cNvPr id="536" name="Google Shape;536;g3f710408506_0_486"/>
              <p:cNvGrpSpPr/>
              <p:nvPr/>
            </p:nvGrpSpPr>
            <p:grpSpPr>
              <a:xfrm>
                <a:off x="1009650" y="4062413"/>
                <a:ext cx="3429000" cy="1247700"/>
                <a:chOff x="1009650" y="4062413"/>
                <a:chExt cx="3429000" cy="1247700"/>
              </a:xfrm>
            </p:grpSpPr>
            <p:sp>
              <p:nvSpPr>
                <p:cNvPr id="537" name="Google Shape;537;g3f710408506_0_486"/>
                <p:cNvSpPr/>
                <p:nvPr/>
              </p:nvSpPr>
              <p:spPr>
                <a:xfrm>
                  <a:off x="1009650" y="4062413"/>
                  <a:ext cx="3429000" cy="1247700"/>
                </a:xfrm>
                <a:prstGeom prst="roundRect">
                  <a:avLst>
                    <a:gd fmla="val 4475"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3f710408506_0_486"/>
                <p:cNvSpPr/>
                <p:nvPr/>
              </p:nvSpPr>
              <p:spPr>
                <a:xfrm>
                  <a:off x="1543050" y="4176713"/>
                  <a:ext cx="28119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Valtorin</a:t>
                  </a:r>
                  <a:endParaRPr b="0" i="0" sz="2700" u="none" cap="none" strike="noStrike">
                    <a:solidFill>
                      <a:schemeClr val="dk1"/>
                    </a:solidFill>
                    <a:latin typeface="Calibri"/>
                    <a:ea typeface="Calibri"/>
                    <a:cs typeface="Calibri"/>
                    <a:sym typeface="Calibri"/>
                  </a:endParaRPr>
                </a:p>
              </p:txBody>
            </p:sp>
            <p:sp>
              <p:nvSpPr>
                <p:cNvPr id="539" name="Google Shape;539;g3f710408506_0_486"/>
                <p:cNvSpPr/>
                <p:nvPr/>
              </p:nvSpPr>
              <p:spPr>
                <a:xfrm>
                  <a:off x="1543050" y="473868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Assassin</a:t>
                  </a:r>
                  <a:endParaRPr b="0" i="0" sz="2400" u="none" cap="none" strike="noStrike">
                    <a:solidFill>
                      <a:schemeClr val="dk1"/>
                    </a:solidFill>
                    <a:latin typeface="Calibri"/>
                    <a:ea typeface="Calibri"/>
                    <a:cs typeface="Calibri"/>
                    <a:sym typeface="Calibri"/>
                  </a:endParaRPr>
                </a:p>
              </p:txBody>
            </p:sp>
          </p:grpSp>
          <p:pic>
            <p:nvPicPr>
              <p:cNvPr descr="preencoded.png" id="540" name="Google Shape;540;g3f710408506_0_486"/>
              <p:cNvPicPr preferRelativeResize="0"/>
              <p:nvPr/>
            </p:nvPicPr>
            <p:blipFill rotWithShape="1">
              <a:blip r:embed="rId6">
                <a:alphaModFix/>
              </a:blip>
              <a:srcRect b="0" l="0" r="0" t="0"/>
              <a:stretch/>
            </p:blipFill>
            <p:spPr>
              <a:xfrm>
                <a:off x="590550" y="4267200"/>
                <a:ext cx="838200" cy="838200"/>
              </a:xfrm>
              <a:prstGeom prst="rect">
                <a:avLst/>
              </a:prstGeom>
              <a:noFill/>
              <a:ln>
                <a:noFill/>
              </a:ln>
            </p:spPr>
          </p:pic>
        </p:grpSp>
        <p:grpSp>
          <p:nvGrpSpPr>
            <p:cNvPr id="541" name="Google Shape;541;g3f710408506_0_486"/>
            <p:cNvGrpSpPr/>
            <p:nvPr/>
          </p:nvGrpSpPr>
          <p:grpSpPr>
            <a:xfrm>
              <a:off x="590550" y="5834063"/>
              <a:ext cx="3848100" cy="1247700"/>
              <a:chOff x="590550" y="5834063"/>
              <a:chExt cx="3848100" cy="1247700"/>
            </a:xfrm>
          </p:grpSpPr>
          <p:grpSp>
            <p:nvGrpSpPr>
              <p:cNvPr id="542" name="Google Shape;542;g3f710408506_0_486"/>
              <p:cNvGrpSpPr/>
              <p:nvPr/>
            </p:nvGrpSpPr>
            <p:grpSpPr>
              <a:xfrm>
                <a:off x="1009650" y="5834063"/>
                <a:ext cx="3429000" cy="1247700"/>
                <a:chOff x="1009650" y="5834063"/>
                <a:chExt cx="3429000" cy="1247700"/>
              </a:xfrm>
            </p:grpSpPr>
            <p:sp>
              <p:nvSpPr>
                <p:cNvPr id="543" name="Google Shape;543;g3f710408506_0_486"/>
                <p:cNvSpPr/>
                <p:nvPr/>
              </p:nvSpPr>
              <p:spPr>
                <a:xfrm>
                  <a:off x="1009650" y="5834063"/>
                  <a:ext cx="3429000" cy="1247700"/>
                </a:xfrm>
                <a:prstGeom prst="roundRect">
                  <a:avLst>
                    <a:gd fmla="val 4475"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f710408506_0_486"/>
                <p:cNvSpPr/>
                <p:nvPr/>
              </p:nvSpPr>
              <p:spPr>
                <a:xfrm>
                  <a:off x="1543050" y="5948363"/>
                  <a:ext cx="28119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Lyrisa</a:t>
                  </a:r>
                  <a:endParaRPr b="0" i="0" sz="2700" u="none" cap="none" strike="noStrike">
                    <a:solidFill>
                      <a:schemeClr val="dk1"/>
                    </a:solidFill>
                    <a:latin typeface="Calibri"/>
                    <a:ea typeface="Calibri"/>
                    <a:cs typeface="Calibri"/>
                    <a:sym typeface="Calibri"/>
                  </a:endParaRPr>
                </a:p>
              </p:txBody>
            </p:sp>
            <p:sp>
              <p:nvSpPr>
                <p:cNvPr id="545" name="Google Shape;545;g3f710408506_0_486"/>
                <p:cNvSpPr/>
                <p:nvPr/>
              </p:nvSpPr>
              <p:spPr>
                <a:xfrm>
                  <a:off x="1543050" y="651033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Dreamer</a:t>
                  </a:r>
                  <a:endParaRPr b="0" i="0" sz="2400" u="none" cap="none" strike="noStrike">
                    <a:solidFill>
                      <a:schemeClr val="dk1"/>
                    </a:solidFill>
                    <a:latin typeface="Calibri"/>
                    <a:ea typeface="Calibri"/>
                    <a:cs typeface="Calibri"/>
                    <a:sym typeface="Calibri"/>
                  </a:endParaRPr>
                </a:p>
              </p:txBody>
            </p:sp>
          </p:grpSp>
          <p:pic>
            <p:nvPicPr>
              <p:cNvPr descr="preencoded.png" id="546" name="Google Shape;546;g3f710408506_0_486"/>
              <p:cNvPicPr preferRelativeResize="0"/>
              <p:nvPr/>
            </p:nvPicPr>
            <p:blipFill rotWithShape="1">
              <a:blip r:embed="rId7">
                <a:alphaModFix/>
              </a:blip>
              <a:srcRect b="0" l="0" r="0" t="0"/>
              <a:stretch/>
            </p:blipFill>
            <p:spPr>
              <a:xfrm>
                <a:off x="590550" y="6038850"/>
                <a:ext cx="838200" cy="838200"/>
              </a:xfrm>
              <a:prstGeom prst="rect">
                <a:avLst/>
              </a:prstGeom>
              <a:noFill/>
              <a:ln>
                <a:noFill/>
              </a:ln>
            </p:spPr>
          </p:pic>
        </p:grpSp>
        <p:grpSp>
          <p:nvGrpSpPr>
            <p:cNvPr id="547" name="Google Shape;547;g3f710408506_0_486"/>
            <p:cNvGrpSpPr/>
            <p:nvPr/>
          </p:nvGrpSpPr>
          <p:grpSpPr>
            <a:xfrm>
              <a:off x="5010150" y="5834063"/>
              <a:ext cx="3848100" cy="1247700"/>
              <a:chOff x="5010150" y="5834063"/>
              <a:chExt cx="3848100" cy="1247700"/>
            </a:xfrm>
          </p:grpSpPr>
          <p:grpSp>
            <p:nvGrpSpPr>
              <p:cNvPr id="548" name="Google Shape;548;g3f710408506_0_486"/>
              <p:cNvGrpSpPr/>
              <p:nvPr/>
            </p:nvGrpSpPr>
            <p:grpSpPr>
              <a:xfrm>
                <a:off x="5429250" y="5834063"/>
                <a:ext cx="3429000" cy="1247700"/>
                <a:chOff x="5429250" y="5834063"/>
                <a:chExt cx="3429000" cy="1247700"/>
              </a:xfrm>
            </p:grpSpPr>
            <p:sp>
              <p:nvSpPr>
                <p:cNvPr id="549" name="Google Shape;549;g3f710408506_0_486"/>
                <p:cNvSpPr/>
                <p:nvPr/>
              </p:nvSpPr>
              <p:spPr>
                <a:xfrm>
                  <a:off x="5429250" y="5834063"/>
                  <a:ext cx="3429000" cy="1247700"/>
                </a:xfrm>
                <a:prstGeom prst="roundRect">
                  <a:avLst>
                    <a:gd fmla="val 4475"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f710408506_0_486"/>
                <p:cNvSpPr/>
                <p:nvPr/>
              </p:nvSpPr>
              <p:spPr>
                <a:xfrm>
                  <a:off x="5962650" y="5948363"/>
                  <a:ext cx="28119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Lucian</a:t>
                  </a:r>
                  <a:endParaRPr b="0" i="0" sz="2700" u="none" cap="none" strike="noStrike">
                    <a:solidFill>
                      <a:schemeClr val="dk1"/>
                    </a:solidFill>
                    <a:latin typeface="Calibri"/>
                    <a:ea typeface="Calibri"/>
                    <a:cs typeface="Calibri"/>
                    <a:sym typeface="Calibri"/>
                  </a:endParaRPr>
                </a:p>
              </p:txBody>
            </p:sp>
            <p:sp>
              <p:nvSpPr>
                <p:cNvPr id="551" name="Google Shape;551;g3f710408506_0_486"/>
                <p:cNvSpPr/>
                <p:nvPr/>
              </p:nvSpPr>
              <p:spPr>
                <a:xfrm>
                  <a:off x="5962650" y="651033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Conjurer</a:t>
                  </a:r>
                  <a:endParaRPr b="0" i="0" sz="2400" u="none" cap="none" strike="noStrike">
                    <a:solidFill>
                      <a:schemeClr val="dk1"/>
                    </a:solidFill>
                    <a:latin typeface="Calibri"/>
                    <a:ea typeface="Calibri"/>
                    <a:cs typeface="Calibri"/>
                    <a:sym typeface="Calibri"/>
                  </a:endParaRPr>
                </a:p>
              </p:txBody>
            </p:sp>
          </p:grpSp>
          <p:pic>
            <p:nvPicPr>
              <p:cNvPr descr="preencoded.png" id="552" name="Google Shape;552;g3f710408506_0_486"/>
              <p:cNvPicPr preferRelativeResize="0"/>
              <p:nvPr/>
            </p:nvPicPr>
            <p:blipFill rotWithShape="1">
              <a:blip r:embed="rId8">
                <a:alphaModFix/>
              </a:blip>
              <a:srcRect b="0" l="0" r="0" t="0"/>
              <a:stretch/>
            </p:blipFill>
            <p:spPr>
              <a:xfrm>
                <a:off x="5010150" y="6038850"/>
                <a:ext cx="838200" cy="838200"/>
              </a:xfrm>
              <a:prstGeom prst="rect">
                <a:avLst/>
              </a:prstGeom>
              <a:noFill/>
              <a:ln>
                <a:noFill/>
              </a:ln>
            </p:spPr>
          </p:pic>
        </p:grpSp>
        <p:grpSp>
          <p:nvGrpSpPr>
            <p:cNvPr id="553" name="Google Shape;553;g3f710408506_0_486"/>
            <p:cNvGrpSpPr/>
            <p:nvPr/>
          </p:nvGrpSpPr>
          <p:grpSpPr>
            <a:xfrm>
              <a:off x="5010150" y="7605713"/>
              <a:ext cx="3848100" cy="1247700"/>
              <a:chOff x="5010150" y="7605713"/>
              <a:chExt cx="3848100" cy="1247700"/>
            </a:xfrm>
          </p:grpSpPr>
          <p:grpSp>
            <p:nvGrpSpPr>
              <p:cNvPr id="554" name="Google Shape;554;g3f710408506_0_486"/>
              <p:cNvGrpSpPr/>
              <p:nvPr/>
            </p:nvGrpSpPr>
            <p:grpSpPr>
              <a:xfrm>
                <a:off x="5429250" y="7605713"/>
                <a:ext cx="3429000" cy="1247700"/>
                <a:chOff x="5429250" y="7605713"/>
                <a:chExt cx="3429000" cy="1247700"/>
              </a:xfrm>
            </p:grpSpPr>
            <p:sp>
              <p:nvSpPr>
                <p:cNvPr id="555" name="Google Shape;555;g3f710408506_0_486"/>
                <p:cNvSpPr/>
                <p:nvPr/>
              </p:nvSpPr>
              <p:spPr>
                <a:xfrm>
                  <a:off x="5429250" y="7605713"/>
                  <a:ext cx="3429000" cy="1247700"/>
                </a:xfrm>
                <a:prstGeom prst="roundRect">
                  <a:avLst>
                    <a:gd fmla="val 4475"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3f710408506_0_486"/>
                <p:cNvSpPr/>
                <p:nvPr/>
              </p:nvSpPr>
              <p:spPr>
                <a:xfrm>
                  <a:off x="5962650" y="7720013"/>
                  <a:ext cx="28119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Cedric</a:t>
                  </a:r>
                  <a:endParaRPr b="0" i="0" sz="2700" u="none" cap="none" strike="noStrike">
                    <a:solidFill>
                      <a:schemeClr val="dk1"/>
                    </a:solidFill>
                    <a:latin typeface="Calibri"/>
                    <a:ea typeface="Calibri"/>
                    <a:cs typeface="Calibri"/>
                    <a:sym typeface="Calibri"/>
                  </a:endParaRPr>
                </a:p>
              </p:txBody>
            </p:sp>
            <p:sp>
              <p:nvSpPr>
                <p:cNvPr id="557" name="Google Shape;557;g3f710408506_0_486"/>
                <p:cNvSpPr/>
                <p:nvPr/>
              </p:nvSpPr>
              <p:spPr>
                <a:xfrm>
                  <a:off x="5962650" y="828198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Timekeeper</a:t>
                  </a:r>
                  <a:endParaRPr b="0" i="0" sz="2400" u="none" cap="none" strike="noStrike">
                    <a:solidFill>
                      <a:schemeClr val="dk1"/>
                    </a:solidFill>
                    <a:latin typeface="Calibri"/>
                    <a:ea typeface="Calibri"/>
                    <a:cs typeface="Calibri"/>
                    <a:sym typeface="Calibri"/>
                  </a:endParaRPr>
                </a:p>
              </p:txBody>
            </p:sp>
          </p:grpSp>
          <p:pic>
            <p:nvPicPr>
              <p:cNvPr descr="preencoded.png" id="558" name="Google Shape;558;g3f710408506_0_486"/>
              <p:cNvPicPr preferRelativeResize="0"/>
              <p:nvPr/>
            </p:nvPicPr>
            <p:blipFill rotWithShape="1">
              <a:blip r:embed="rId9">
                <a:alphaModFix/>
              </a:blip>
              <a:srcRect b="0" l="0" r="0" t="0"/>
              <a:stretch/>
            </p:blipFill>
            <p:spPr>
              <a:xfrm>
                <a:off x="5010150" y="7810500"/>
                <a:ext cx="838200" cy="838200"/>
              </a:xfrm>
              <a:prstGeom prst="rect">
                <a:avLst/>
              </a:prstGeom>
              <a:noFill/>
              <a:ln>
                <a:noFill/>
              </a:ln>
            </p:spPr>
          </p:pic>
        </p:grpSp>
        <p:grpSp>
          <p:nvGrpSpPr>
            <p:cNvPr id="559" name="Google Shape;559;g3f710408506_0_486"/>
            <p:cNvGrpSpPr/>
            <p:nvPr/>
          </p:nvGrpSpPr>
          <p:grpSpPr>
            <a:xfrm>
              <a:off x="9429750" y="5834063"/>
              <a:ext cx="3848100" cy="1247700"/>
              <a:chOff x="9429750" y="5834063"/>
              <a:chExt cx="3848100" cy="1247700"/>
            </a:xfrm>
          </p:grpSpPr>
          <p:grpSp>
            <p:nvGrpSpPr>
              <p:cNvPr id="560" name="Google Shape;560;g3f710408506_0_486"/>
              <p:cNvGrpSpPr/>
              <p:nvPr/>
            </p:nvGrpSpPr>
            <p:grpSpPr>
              <a:xfrm>
                <a:off x="9848850" y="5834063"/>
                <a:ext cx="3429000" cy="1247700"/>
                <a:chOff x="9848850" y="5834063"/>
                <a:chExt cx="3429000" cy="1247700"/>
              </a:xfrm>
            </p:grpSpPr>
            <p:sp>
              <p:nvSpPr>
                <p:cNvPr id="561" name="Google Shape;561;g3f710408506_0_486"/>
                <p:cNvSpPr/>
                <p:nvPr/>
              </p:nvSpPr>
              <p:spPr>
                <a:xfrm>
                  <a:off x="9848850" y="5834063"/>
                  <a:ext cx="3429000" cy="1247700"/>
                </a:xfrm>
                <a:prstGeom prst="roundRect">
                  <a:avLst>
                    <a:gd fmla="val 4475"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3f710408506_0_486"/>
                <p:cNvSpPr/>
                <p:nvPr/>
              </p:nvSpPr>
              <p:spPr>
                <a:xfrm>
                  <a:off x="10382250" y="5948363"/>
                  <a:ext cx="28119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Elvina</a:t>
                  </a:r>
                  <a:endParaRPr b="0" i="0" sz="2700" u="none" cap="none" strike="noStrike">
                    <a:solidFill>
                      <a:schemeClr val="dk1"/>
                    </a:solidFill>
                    <a:latin typeface="Calibri"/>
                    <a:ea typeface="Calibri"/>
                    <a:cs typeface="Calibri"/>
                    <a:sym typeface="Calibri"/>
                  </a:endParaRPr>
                </a:p>
              </p:txBody>
            </p:sp>
            <p:sp>
              <p:nvSpPr>
                <p:cNvPr id="563" name="Google Shape;563;g3f710408506_0_486"/>
                <p:cNvSpPr/>
                <p:nvPr/>
              </p:nvSpPr>
              <p:spPr>
                <a:xfrm>
                  <a:off x="10382250" y="651033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Oracle</a:t>
                  </a:r>
                  <a:endParaRPr b="0" i="0" sz="2400" u="none" cap="none" strike="noStrike">
                    <a:solidFill>
                      <a:schemeClr val="dk1"/>
                    </a:solidFill>
                    <a:latin typeface="Calibri"/>
                    <a:ea typeface="Calibri"/>
                    <a:cs typeface="Calibri"/>
                    <a:sym typeface="Calibri"/>
                  </a:endParaRPr>
                </a:p>
              </p:txBody>
            </p:sp>
          </p:grpSp>
          <p:pic>
            <p:nvPicPr>
              <p:cNvPr descr="preencoded.png" id="564" name="Google Shape;564;g3f710408506_0_486"/>
              <p:cNvPicPr preferRelativeResize="0"/>
              <p:nvPr/>
            </p:nvPicPr>
            <p:blipFill rotWithShape="1">
              <a:blip r:embed="rId10">
                <a:alphaModFix/>
              </a:blip>
              <a:srcRect b="0" l="0" r="0" t="0"/>
              <a:stretch/>
            </p:blipFill>
            <p:spPr>
              <a:xfrm>
                <a:off x="9429750" y="6038850"/>
                <a:ext cx="838200" cy="838200"/>
              </a:xfrm>
              <a:prstGeom prst="rect">
                <a:avLst/>
              </a:prstGeom>
              <a:noFill/>
              <a:ln>
                <a:noFill/>
              </a:ln>
            </p:spPr>
          </p:pic>
        </p:grpSp>
        <p:grpSp>
          <p:nvGrpSpPr>
            <p:cNvPr id="565" name="Google Shape;565;g3f710408506_0_486"/>
            <p:cNvGrpSpPr/>
            <p:nvPr/>
          </p:nvGrpSpPr>
          <p:grpSpPr>
            <a:xfrm>
              <a:off x="9429750" y="7605713"/>
              <a:ext cx="3848100" cy="1247700"/>
              <a:chOff x="9429750" y="7605713"/>
              <a:chExt cx="3848100" cy="1247700"/>
            </a:xfrm>
          </p:grpSpPr>
          <p:grpSp>
            <p:nvGrpSpPr>
              <p:cNvPr id="566" name="Google Shape;566;g3f710408506_0_486"/>
              <p:cNvGrpSpPr/>
              <p:nvPr/>
            </p:nvGrpSpPr>
            <p:grpSpPr>
              <a:xfrm>
                <a:off x="9848850" y="7605713"/>
                <a:ext cx="3429000" cy="1247700"/>
                <a:chOff x="9848850" y="7605713"/>
                <a:chExt cx="3429000" cy="1247700"/>
              </a:xfrm>
            </p:grpSpPr>
            <p:sp>
              <p:nvSpPr>
                <p:cNvPr id="567" name="Google Shape;567;g3f710408506_0_486"/>
                <p:cNvSpPr/>
                <p:nvPr/>
              </p:nvSpPr>
              <p:spPr>
                <a:xfrm>
                  <a:off x="9848850" y="7605713"/>
                  <a:ext cx="3429000" cy="1247700"/>
                </a:xfrm>
                <a:prstGeom prst="roundRect">
                  <a:avLst>
                    <a:gd fmla="val 4475"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3f710408506_0_486"/>
                <p:cNvSpPr/>
                <p:nvPr/>
              </p:nvSpPr>
              <p:spPr>
                <a:xfrm>
                  <a:off x="10382250" y="7720013"/>
                  <a:ext cx="28119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Seraphina</a:t>
                  </a:r>
                  <a:endParaRPr b="0" i="0" sz="2700" u="none" cap="none" strike="noStrike">
                    <a:solidFill>
                      <a:schemeClr val="dk1"/>
                    </a:solidFill>
                    <a:latin typeface="Calibri"/>
                    <a:ea typeface="Calibri"/>
                    <a:cs typeface="Calibri"/>
                    <a:sym typeface="Calibri"/>
                  </a:endParaRPr>
                </a:p>
              </p:txBody>
            </p:sp>
            <p:sp>
              <p:nvSpPr>
                <p:cNvPr id="569" name="Google Shape;569;g3f710408506_0_486"/>
                <p:cNvSpPr/>
                <p:nvPr/>
              </p:nvSpPr>
              <p:spPr>
                <a:xfrm>
                  <a:off x="10382250" y="828198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Lightbringer</a:t>
                  </a:r>
                  <a:endParaRPr b="0" i="0" sz="2400" u="none" cap="none" strike="noStrike">
                    <a:solidFill>
                      <a:schemeClr val="dk1"/>
                    </a:solidFill>
                    <a:latin typeface="Calibri"/>
                    <a:ea typeface="Calibri"/>
                    <a:cs typeface="Calibri"/>
                    <a:sym typeface="Calibri"/>
                  </a:endParaRPr>
                </a:p>
              </p:txBody>
            </p:sp>
          </p:grpSp>
          <p:pic>
            <p:nvPicPr>
              <p:cNvPr descr="preencoded.png" id="570" name="Google Shape;570;g3f710408506_0_486"/>
              <p:cNvPicPr preferRelativeResize="0"/>
              <p:nvPr/>
            </p:nvPicPr>
            <p:blipFill rotWithShape="1">
              <a:blip r:embed="rId11">
                <a:alphaModFix/>
              </a:blip>
              <a:srcRect b="0" l="0" r="0" t="0"/>
              <a:stretch/>
            </p:blipFill>
            <p:spPr>
              <a:xfrm>
                <a:off x="9429750" y="7810500"/>
                <a:ext cx="838200" cy="838200"/>
              </a:xfrm>
              <a:prstGeom prst="rect">
                <a:avLst/>
              </a:prstGeom>
              <a:noFill/>
              <a:ln>
                <a:noFill/>
              </a:ln>
            </p:spPr>
          </p:pic>
        </p:grpSp>
        <p:grpSp>
          <p:nvGrpSpPr>
            <p:cNvPr id="571" name="Google Shape;571;g3f710408506_0_486"/>
            <p:cNvGrpSpPr/>
            <p:nvPr/>
          </p:nvGrpSpPr>
          <p:grpSpPr>
            <a:xfrm>
              <a:off x="13849350" y="5834063"/>
              <a:ext cx="3848100" cy="1247700"/>
              <a:chOff x="13849350" y="5834063"/>
              <a:chExt cx="3848100" cy="1247700"/>
            </a:xfrm>
          </p:grpSpPr>
          <p:grpSp>
            <p:nvGrpSpPr>
              <p:cNvPr id="572" name="Google Shape;572;g3f710408506_0_486"/>
              <p:cNvGrpSpPr/>
              <p:nvPr/>
            </p:nvGrpSpPr>
            <p:grpSpPr>
              <a:xfrm>
                <a:off x="14268450" y="5834063"/>
                <a:ext cx="3429000" cy="1247700"/>
                <a:chOff x="14268450" y="5834063"/>
                <a:chExt cx="3429000" cy="1247700"/>
              </a:xfrm>
            </p:grpSpPr>
            <p:sp>
              <p:nvSpPr>
                <p:cNvPr id="573" name="Google Shape;573;g3f710408506_0_486"/>
                <p:cNvSpPr/>
                <p:nvPr/>
              </p:nvSpPr>
              <p:spPr>
                <a:xfrm>
                  <a:off x="14268450" y="5834063"/>
                  <a:ext cx="3429000" cy="1247700"/>
                </a:xfrm>
                <a:prstGeom prst="roundRect">
                  <a:avLst>
                    <a:gd fmla="val 4475"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3f710408506_0_486"/>
                <p:cNvSpPr/>
                <p:nvPr/>
              </p:nvSpPr>
              <p:spPr>
                <a:xfrm>
                  <a:off x="14801850" y="5948363"/>
                  <a:ext cx="28119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Kaelen</a:t>
                  </a:r>
                  <a:endParaRPr b="0" i="0" sz="2700" u="none" cap="none" strike="noStrike">
                    <a:solidFill>
                      <a:schemeClr val="dk1"/>
                    </a:solidFill>
                    <a:latin typeface="Calibri"/>
                    <a:ea typeface="Calibri"/>
                    <a:cs typeface="Calibri"/>
                    <a:sym typeface="Calibri"/>
                  </a:endParaRPr>
                </a:p>
              </p:txBody>
            </p:sp>
            <p:sp>
              <p:nvSpPr>
                <p:cNvPr id="575" name="Google Shape;575;g3f710408506_0_486"/>
                <p:cNvSpPr/>
                <p:nvPr/>
              </p:nvSpPr>
              <p:spPr>
                <a:xfrm>
                  <a:off x="14801850" y="651033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Sentinel</a:t>
                  </a:r>
                  <a:endParaRPr b="0" i="0" sz="2400" u="none" cap="none" strike="noStrike">
                    <a:solidFill>
                      <a:schemeClr val="dk1"/>
                    </a:solidFill>
                    <a:latin typeface="Calibri"/>
                    <a:ea typeface="Calibri"/>
                    <a:cs typeface="Calibri"/>
                    <a:sym typeface="Calibri"/>
                  </a:endParaRPr>
                </a:p>
              </p:txBody>
            </p:sp>
          </p:grpSp>
          <p:pic>
            <p:nvPicPr>
              <p:cNvPr descr="preencoded.png" id="576" name="Google Shape;576;g3f710408506_0_486"/>
              <p:cNvPicPr preferRelativeResize="0"/>
              <p:nvPr/>
            </p:nvPicPr>
            <p:blipFill rotWithShape="1">
              <a:blip r:embed="rId12">
                <a:alphaModFix/>
              </a:blip>
              <a:srcRect b="0" l="0" r="0" t="0"/>
              <a:stretch/>
            </p:blipFill>
            <p:spPr>
              <a:xfrm>
                <a:off x="13849350" y="6038850"/>
                <a:ext cx="838200" cy="838200"/>
              </a:xfrm>
              <a:prstGeom prst="rect">
                <a:avLst/>
              </a:prstGeom>
              <a:noFill/>
              <a:ln>
                <a:noFill/>
              </a:ln>
            </p:spPr>
          </p:pic>
        </p:grpSp>
        <p:grpSp>
          <p:nvGrpSpPr>
            <p:cNvPr id="577" name="Google Shape;577;g3f710408506_0_486"/>
            <p:cNvGrpSpPr/>
            <p:nvPr/>
          </p:nvGrpSpPr>
          <p:grpSpPr>
            <a:xfrm>
              <a:off x="5010150" y="4062413"/>
              <a:ext cx="3848100" cy="1247700"/>
              <a:chOff x="5010150" y="4062413"/>
              <a:chExt cx="3848100" cy="1247700"/>
            </a:xfrm>
          </p:grpSpPr>
          <p:grpSp>
            <p:nvGrpSpPr>
              <p:cNvPr id="578" name="Google Shape;578;g3f710408506_0_486"/>
              <p:cNvGrpSpPr/>
              <p:nvPr/>
            </p:nvGrpSpPr>
            <p:grpSpPr>
              <a:xfrm>
                <a:off x="5429250" y="4062413"/>
                <a:ext cx="3429000" cy="1247700"/>
                <a:chOff x="5429250" y="4062413"/>
                <a:chExt cx="3429000" cy="1247700"/>
              </a:xfrm>
            </p:grpSpPr>
            <p:sp>
              <p:nvSpPr>
                <p:cNvPr id="579" name="Google Shape;579;g3f710408506_0_486"/>
                <p:cNvSpPr/>
                <p:nvPr/>
              </p:nvSpPr>
              <p:spPr>
                <a:xfrm>
                  <a:off x="5429250" y="4062413"/>
                  <a:ext cx="3429000" cy="1247700"/>
                </a:xfrm>
                <a:prstGeom prst="roundRect">
                  <a:avLst>
                    <a:gd fmla="val 4475"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f710408506_0_486"/>
                <p:cNvSpPr/>
                <p:nvPr/>
              </p:nvSpPr>
              <p:spPr>
                <a:xfrm>
                  <a:off x="5962650" y="4176713"/>
                  <a:ext cx="28119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Aurielle</a:t>
                  </a:r>
                  <a:endParaRPr b="0" i="0" sz="2700" u="none" cap="none" strike="noStrike">
                    <a:solidFill>
                      <a:schemeClr val="dk1"/>
                    </a:solidFill>
                    <a:latin typeface="Calibri"/>
                    <a:ea typeface="Calibri"/>
                    <a:cs typeface="Calibri"/>
                    <a:sym typeface="Calibri"/>
                  </a:endParaRPr>
                </a:p>
              </p:txBody>
            </p:sp>
            <p:sp>
              <p:nvSpPr>
                <p:cNvPr id="581" name="Google Shape;581;g3f710408506_0_486"/>
                <p:cNvSpPr/>
                <p:nvPr/>
              </p:nvSpPr>
              <p:spPr>
                <a:xfrm>
                  <a:off x="5962650" y="473868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Priestess</a:t>
                  </a:r>
                  <a:endParaRPr b="0" i="0" sz="2400" u="none" cap="none" strike="noStrike">
                    <a:solidFill>
                      <a:schemeClr val="dk1"/>
                    </a:solidFill>
                    <a:latin typeface="Calibri"/>
                    <a:ea typeface="Calibri"/>
                    <a:cs typeface="Calibri"/>
                    <a:sym typeface="Calibri"/>
                  </a:endParaRPr>
                </a:p>
              </p:txBody>
            </p:sp>
          </p:grpSp>
          <p:pic>
            <p:nvPicPr>
              <p:cNvPr descr="preencoded.png" id="582" name="Google Shape;582;g3f710408506_0_486"/>
              <p:cNvPicPr preferRelativeResize="0"/>
              <p:nvPr/>
            </p:nvPicPr>
            <p:blipFill rotWithShape="1">
              <a:blip r:embed="rId13">
                <a:alphaModFix/>
              </a:blip>
              <a:srcRect b="0" l="0" r="0" t="0"/>
              <a:stretch/>
            </p:blipFill>
            <p:spPr>
              <a:xfrm>
                <a:off x="5010150" y="4267200"/>
                <a:ext cx="838200" cy="838200"/>
              </a:xfrm>
              <a:prstGeom prst="rect">
                <a:avLst/>
              </a:prstGeom>
              <a:noFill/>
              <a:ln>
                <a:noFill/>
              </a:ln>
            </p:spPr>
          </p:pic>
        </p:grpSp>
        <p:grpSp>
          <p:nvGrpSpPr>
            <p:cNvPr id="583" name="Google Shape;583;g3f710408506_0_486"/>
            <p:cNvGrpSpPr/>
            <p:nvPr/>
          </p:nvGrpSpPr>
          <p:grpSpPr>
            <a:xfrm>
              <a:off x="13849350" y="4062413"/>
              <a:ext cx="3848100" cy="1247700"/>
              <a:chOff x="13849350" y="4062413"/>
              <a:chExt cx="3848100" cy="1247700"/>
            </a:xfrm>
          </p:grpSpPr>
          <p:grpSp>
            <p:nvGrpSpPr>
              <p:cNvPr id="584" name="Google Shape;584;g3f710408506_0_486"/>
              <p:cNvGrpSpPr/>
              <p:nvPr/>
            </p:nvGrpSpPr>
            <p:grpSpPr>
              <a:xfrm>
                <a:off x="14268450" y="4062413"/>
                <a:ext cx="3429000" cy="1247700"/>
                <a:chOff x="14268450" y="4062413"/>
                <a:chExt cx="3429000" cy="1247700"/>
              </a:xfrm>
            </p:grpSpPr>
            <p:sp>
              <p:nvSpPr>
                <p:cNvPr id="585" name="Google Shape;585;g3f710408506_0_486"/>
                <p:cNvSpPr/>
                <p:nvPr/>
              </p:nvSpPr>
              <p:spPr>
                <a:xfrm>
                  <a:off x="14268450" y="4062413"/>
                  <a:ext cx="3429000" cy="1247700"/>
                </a:xfrm>
                <a:prstGeom prst="roundRect">
                  <a:avLst>
                    <a:gd fmla="val 4475"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3f710408506_0_486"/>
                <p:cNvSpPr/>
                <p:nvPr/>
              </p:nvSpPr>
              <p:spPr>
                <a:xfrm>
                  <a:off x="14801850" y="4176713"/>
                  <a:ext cx="28119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Dariana</a:t>
                  </a:r>
                  <a:endParaRPr b="0" i="0" sz="2700" u="none" cap="none" strike="noStrike">
                    <a:solidFill>
                      <a:schemeClr val="dk1"/>
                    </a:solidFill>
                    <a:latin typeface="Calibri"/>
                    <a:ea typeface="Calibri"/>
                    <a:cs typeface="Calibri"/>
                    <a:sym typeface="Calibri"/>
                  </a:endParaRPr>
                </a:p>
              </p:txBody>
            </p:sp>
            <p:sp>
              <p:nvSpPr>
                <p:cNvPr id="587" name="Google Shape;587;g3f710408506_0_486"/>
                <p:cNvSpPr/>
                <p:nvPr/>
              </p:nvSpPr>
              <p:spPr>
                <a:xfrm>
                  <a:off x="14801850" y="473868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Shaman</a:t>
                  </a:r>
                  <a:endParaRPr b="0" i="0" sz="2400" u="none" cap="none" strike="noStrike">
                    <a:solidFill>
                      <a:schemeClr val="dk1"/>
                    </a:solidFill>
                    <a:latin typeface="Calibri"/>
                    <a:ea typeface="Calibri"/>
                    <a:cs typeface="Calibri"/>
                    <a:sym typeface="Calibri"/>
                  </a:endParaRPr>
                </a:p>
              </p:txBody>
            </p:sp>
          </p:grpSp>
          <p:pic>
            <p:nvPicPr>
              <p:cNvPr descr="preencoded.png" id="588" name="Google Shape;588;g3f710408506_0_486"/>
              <p:cNvPicPr preferRelativeResize="0"/>
              <p:nvPr/>
            </p:nvPicPr>
            <p:blipFill rotWithShape="1">
              <a:blip r:embed="rId14">
                <a:alphaModFix/>
              </a:blip>
              <a:srcRect b="0" l="0" r="0" t="0"/>
              <a:stretch/>
            </p:blipFill>
            <p:spPr>
              <a:xfrm>
                <a:off x="13849350" y="4267200"/>
                <a:ext cx="838200" cy="838200"/>
              </a:xfrm>
              <a:prstGeom prst="rect">
                <a:avLst/>
              </a:prstGeom>
              <a:noFill/>
              <a:ln>
                <a:noFill/>
              </a:ln>
            </p:spPr>
          </p:pic>
        </p:grpSp>
        <p:grpSp>
          <p:nvGrpSpPr>
            <p:cNvPr id="589" name="Google Shape;589;g3f710408506_0_486"/>
            <p:cNvGrpSpPr/>
            <p:nvPr/>
          </p:nvGrpSpPr>
          <p:grpSpPr>
            <a:xfrm>
              <a:off x="9429750" y="4062413"/>
              <a:ext cx="3848100" cy="1247700"/>
              <a:chOff x="9429750" y="4062413"/>
              <a:chExt cx="3848100" cy="1247700"/>
            </a:xfrm>
          </p:grpSpPr>
          <p:grpSp>
            <p:nvGrpSpPr>
              <p:cNvPr id="590" name="Google Shape;590;g3f710408506_0_486"/>
              <p:cNvGrpSpPr/>
              <p:nvPr/>
            </p:nvGrpSpPr>
            <p:grpSpPr>
              <a:xfrm>
                <a:off x="9848850" y="4062413"/>
                <a:ext cx="3429000" cy="1247700"/>
                <a:chOff x="9848850" y="4062413"/>
                <a:chExt cx="3429000" cy="1247700"/>
              </a:xfrm>
            </p:grpSpPr>
            <p:sp>
              <p:nvSpPr>
                <p:cNvPr id="591" name="Google Shape;591;g3f710408506_0_486"/>
                <p:cNvSpPr/>
                <p:nvPr/>
              </p:nvSpPr>
              <p:spPr>
                <a:xfrm>
                  <a:off x="9848850" y="4062413"/>
                  <a:ext cx="3429000" cy="1247700"/>
                </a:xfrm>
                <a:prstGeom prst="roundRect">
                  <a:avLst>
                    <a:gd fmla="val 4475"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3f710408506_0_486"/>
                <p:cNvSpPr/>
                <p:nvPr/>
              </p:nvSpPr>
              <p:spPr>
                <a:xfrm>
                  <a:off x="10382250" y="4176713"/>
                  <a:ext cx="28119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Theronis</a:t>
                  </a:r>
                  <a:endParaRPr b="0" i="0" sz="2700" u="none" cap="none" strike="noStrike">
                    <a:solidFill>
                      <a:schemeClr val="dk1"/>
                    </a:solidFill>
                    <a:latin typeface="Calibri"/>
                    <a:ea typeface="Calibri"/>
                    <a:cs typeface="Calibri"/>
                    <a:sym typeface="Calibri"/>
                  </a:endParaRPr>
                </a:p>
              </p:txBody>
            </p:sp>
            <p:sp>
              <p:nvSpPr>
                <p:cNvPr id="593" name="Google Shape;593;g3f710408506_0_486"/>
                <p:cNvSpPr/>
                <p:nvPr/>
              </p:nvSpPr>
              <p:spPr>
                <a:xfrm>
                  <a:off x="10382250" y="473868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Warrior</a:t>
                  </a:r>
                  <a:endParaRPr b="0" i="0" sz="2400" u="none" cap="none" strike="noStrike">
                    <a:solidFill>
                      <a:schemeClr val="dk1"/>
                    </a:solidFill>
                    <a:latin typeface="Calibri"/>
                    <a:ea typeface="Calibri"/>
                    <a:cs typeface="Calibri"/>
                    <a:sym typeface="Calibri"/>
                  </a:endParaRPr>
                </a:p>
              </p:txBody>
            </p:sp>
          </p:grpSp>
          <p:pic>
            <p:nvPicPr>
              <p:cNvPr descr="preencoded.png" id="594" name="Google Shape;594;g3f710408506_0_486"/>
              <p:cNvPicPr preferRelativeResize="0"/>
              <p:nvPr/>
            </p:nvPicPr>
            <p:blipFill rotWithShape="1">
              <a:blip r:embed="rId15">
                <a:alphaModFix/>
              </a:blip>
              <a:srcRect b="0" l="0" r="0" t="0"/>
              <a:stretch/>
            </p:blipFill>
            <p:spPr>
              <a:xfrm>
                <a:off x="9429750" y="4267200"/>
                <a:ext cx="838200" cy="838200"/>
              </a:xfrm>
              <a:prstGeom prst="rect">
                <a:avLst/>
              </a:prstGeom>
              <a:noFill/>
              <a:ln>
                <a:noFill/>
              </a:ln>
            </p:spPr>
          </p:pic>
        </p:grpSp>
        <p:cxnSp>
          <p:nvCxnSpPr>
            <p:cNvPr id="595" name="Google Shape;595;g3f710408506_0_486"/>
            <p:cNvCxnSpPr/>
            <p:nvPr/>
          </p:nvCxnSpPr>
          <p:spPr>
            <a:xfrm>
              <a:off x="2514598" y="3795713"/>
              <a:ext cx="13258800" cy="0"/>
            </a:xfrm>
            <a:prstGeom prst="straightConnector1">
              <a:avLst/>
            </a:prstGeom>
            <a:noFill/>
            <a:ln cap="flat" cmpd="sng" w="9525">
              <a:solidFill>
                <a:srgbClr val="4D4D4D"/>
              </a:solidFill>
              <a:prstDash val="solid"/>
              <a:round/>
              <a:headEnd len="sm" w="sm" type="none"/>
              <a:tailEnd len="sm" w="sm" type="none"/>
            </a:ln>
          </p:spPr>
        </p:cxnSp>
        <p:cxnSp>
          <p:nvCxnSpPr>
            <p:cNvPr id="596" name="Google Shape;596;g3f710408506_0_486"/>
            <p:cNvCxnSpPr/>
            <p:nvPr/>
          </p:nvCxnSpPr>
          <p:spPr>
            <a:xfrm rot="-5400000">
              <a:off x="9605963" y="3648150"/>
              <a:ext cx="304800" cy="0"/>
            </a:xfrm>
            <a:prstGeom prst="straightConnector1">
              <a:avLst/>
            </a:prstGeom>
            <a:noFill/>
            <a:ln cap="flat" cmpd="sng" w="9525">
              <a:solidFill>
                <a:srgbClr val="4D4D4D"/>
              </a:solidFill>
              <a:prstDash val="solid"/>
              <a:round/>
              <a:headEnd len="sm" w="sm" type="none"/>
              <a:tailEnd len="sm" w="sm" type="none"/>
            </a:ln>
          </p:spPr>
        </p:cxnSp>
        <p:cxnSp>
          <p:nvCxnSpPr>
            <p:cNvPr id="597" name="Google Shape;597;g3f710408506_0_486"/>
            <p:cNvCxnSpPr/>
            <p:nvPr/>
          </p:nvCxnSpPr>
          <p:spPr>
            <a:xfrm rot="-5400000">
              <a:off x="2362163" y="3957673"/>
              <a:ext cx="314400" cy="0"/>
            </a:xfrm>
            <a:prstGeom prst="straightConnector1">
              <a:avLst/>
            </a:prstGeom>
            <a:noFill/>
            <a:ln cap="flat" cmpd="sng" w="9525">
              <a:solidFill>
                <a:srgbClr val="4D4D4D"/>
              </a:solidFill>
              <a:prstDash val="solid"/>
              <a:round/>
              <a:headEnd len="sm" w="sm" type="none"/>
              <a:tailEnd len="sm" w="sm" type="none"/>
            </a:ln>
          </p:spPr>
        </p:cxnSp>
        <p:cxnSp>
          <p:nvCxnSpPr>
            <p:cNvPr id="598" name="Google Shape;598;g3f710408506_0_486"/>
            <p:cNvCxnSpPr/>
            <p:nvPr/>
          </p:nvCxnSpPr>
          <p:spPr>
            <a:xfrm rot="-5400000">
              <a:off x="6981788" y="3957673"/>
              <a:ext cx="314400" cy="0"/>
            </a:xfrm>
            <a:prstGeom prst="straightConnector1">
              <a:avLst/>
            </a:prstGeom>
            <a:noFill/>
            <a:ln cap="flat" cmpd="sng" w="9525">
              <a:solidFill>
                <a:srgbClr val="4D4D4D"/>
              </a:solidFill>
              <a:prstDash val="solid"/>
              <a:round/>
              <a:headEnd len="sm" w="sm" type="none"/>
              <a:tailEnd len="sm" w="sm" type="none"/>
            </a:ln>
          </p:spPr>
        </p:cxnSp>
        <p:cxnSp>
          <p:nvCxnSpPr>
            <p:cNvPr id="599" name="Google Shape;599;g3f710408506_0_486"/>
            <p:cNvCxnSpPr/>
            <p:nvPr/>
          </p:nvCxnSpPr>
          <p:spPr>
            <a:xfrm rot="-5400000">
              <a:off x="11401388" y="3957673"/>
              <a:ext cx="314400" cy="0"/>
            </a:xfrm>
            <a:prstGeom prst="straightConnector1">
              <a:avLst/>
            </a:prstGeom>
            <a:noFill/>
            <a:ln cap="flat" cmpd="sng" w="9525">
              <a:solidFill>
                <a:srgbClr val="4D4D4D"/>
              </a:solidFill>
              <a:prstDash val="solid"/>
              <a:round/>
              <a:headEnd len="sm" w="sm" type="none"/>
              <a:tailEnd len="sm" w="sm" type="none"/>
            </a:ln>
          </p:spPr>
        </p:cxnSp>
        <p:cxnSp>
          <p:nvCxnSpPr>
            <p:cNvPr id="600" name="Google Shape;600;g3f710408506_0_486"/>
            <p:cNvCxnSpPr/>
            <p:nvPr/>
          </p:nvCxnSpPr>
          <p:spPr>
            <a:xfrm rot="-5400000">
              <a:off x="15611438" y="3957673"/>
              <a:ext cx="314400" cy="0"/>
            </a:xfrm>
            <a:prstGeom prst="straightConnector1">
              <a:avLst/>
            </a:prstGeom>
            <a:noFill/>
            <a:ln cap="flat" cmpd="sng" w="9525">
              <a:solidFill>
                <a:srgbClr val="4D4D4D"/>
              </a:solidFill>
              <a:prstDash val="solid"/>
              <a:round/>
              <a:headEnd len="sm" w="sm" type="none"/>
              <a:tailEnd len="sm" w="sm" type="none"/>
            </a:ln>
          </p:spPr>
        </p:cxnSp>
        <p:cxnSp>
          <p:nvCxnSpPr>
            <p:cNvPr id="601" name="Google Shape;601;g3f710408506_0_486"/>
            <p:cNvCxnSpPr/>
            <p:nvPr/>
          </p:nvCxnSpPr>
          <p:spPr>
            <a:xfrm rot="-5400000">
              <a:off x="2214562" y="5572162"/>
              <a:ext cx="609600" cy="0"/>
            </a:xfrm>
            <a:prstGeom prst="straightConnector1">
              <a:avLst/>
            </a:prstGeom>
            <a:noFill/>
            <a:ln cap="flat" cmpd="sng" w="9525">
              <a:solidFill>
                <a:srgbClr val="4D4D4D"/>
              </a:solidFill>
              <a:prstDash val="solid"/>
              <a:round/>
              <a:headEnd len="sm" w="sm" type="none"/>
              <a:tailEnd len="sm" w="sm" type="none"/>
            </a:ln>
          </p:spPr>
        </p:cxnSp>
        <p:cxnSp>
          <p:nvCxnSpPr>
            <p:cNvPr id="602" name="Google Shape;602;g3f710408506_0_486"/>
            <p:cNvCxnSpPr/>
            <p:nvPr/>
          </p:nvCxnSpPr>
          <p:spPr>
            <a:xfrm rot="-5400000">
              <a:off x="6834187" y="5572162"/>
              <a:ext cx="609600" cy="0"/>
            </a:xfrm>
            <a:prstGeom prst="straightConnector1">
              <a:avLst/>
            </a:prstGeom>
            <a:noFill/>
            <a:ln cap="flat" cmpd="sng" w="9525">
              <a:solidFill>
                <a:srgbClr val="4D4D4D"/>
              </a:solidFill>
              <a:prstDash val="solid"/>
              <a:round/>
              <a:headEnd len="sm" w="sm" type="none"/>
              <a:tailEnd len="sm" w="sm" type="none"/>
            </a:ln>
          </p:spPr>
        </p:cxnSp>
        <p:cxnSp>
          <p:nvCxnSpPr>
            <p:cNvPr id="603" name="Google Shape;603;g3f710408506_0_486"/>
            <p:cNvCxnSpPr/>
            <p:nvPr/>
          </p:nvCxnSpPr>
          <p:spPr>
            <a:xfrm rot="-5400000">
              <a:off x="11253787" y="5572162"/>
              <a:ext cx="609600" cy="0"/>
            </a:xfrm>
            <a:prstGeom prst="straightConnector1">
              <a:avLst/>
            </a:prstGeom>
            <a:noFill/>
            <a:ln cap="flat" cmpd="sng" w="9525">
              <a:solidFill>
                <a:srgbClr val="4D4D4D"/>
              </a:solidFill>
              <a:prstDash val="solid"/>
              <a:round/>
              <a:headEnd len="sm" w="sm" type="none"/>
              <a:tailEnd len="sm" w="sm" type="none"/>
            </a:ln>
          </p:spPr>
        </p:cxnSp>
        <p:cxnSp>
          <p:nvCxnSpPr>
            <p:cNvPr id="604" name="Google Shape;604;g3f710408506_0_486"/>
            <p:cNvCxnSpPr/>
            <p:nvPr/>
          </p:nvCxnSpPr>
          <p:spPr>
            <a:xfrm rot="-5400000">
              <a:off x="15463837" y="5572162"/>
              <a:ext cx="609600" cy="0"/>
            </a:xfrm>
            <a:prstGeom prst="straightConnector1">
              <a:avLst/>
            </a:prstGeom>
            <a:noFill/>
            <a:ln cap="flat" cmpd="sng" w="9525">
              <a:solidFill>
                <a:srgbClr val="4D4D4D"/>
              </a:solidFill>
              <a:prstDash val="solid"/>
              <a:round/>
              <a:headEnd len="sm" w="sm" type="none"/>
              <a:tailEnd len="sm" w="sm" type="none"/>
            </a:ln>
          </p:spPr>
        </p:cxnSp>
        <p:cxnSp>
          <p:nvCxnSpPr>
            <p:cNvPr id="605" name="Google Shape;605;g3f710408506_0_486"/>
            <p:cNvCxnSpPr/>
            <p:nvPr/>
          </p:nvCxnSpPr>
          <p:spPr>
            <a:xfrm rot="-5400000">
              <a:off x="6834187" y="7343812"/>
              <a:ext cx="609600" cy="0"/>
            </a:xfrm>
            <a:prstGeom prst="straightConnector1">
              <a:avLst/>
            </a:prstGeom>
            <a:noFill/>
            <a:ln cap="flat" cmpd="sng" w="9525">
              <a:solidFill>
                <a:srgbClr val="4D4D4D"/>
              </a:solidFill>
              <a:prstDash val="solid"/>
              <a:round/>
              <a:headEnd len="sm" w="sm" type="none"/>
              <a:tailEnd len="sm" w="sm" type="none"/>
            </a:ln>
          </p:spPr>
        </p:cxnSp>
        <p:cxnSp>
          <p:nvCxnSpPr>
            <p:cNvPr id="606" name="Google Shape;606;g3f710408506_0_486"/>
            <p:cNvCxnSpPr/>
            <p:nvPr/>
          </p:nvCxnSpPr>
          <p:spPr>
            <a:xfrm rot="-5400000">
              <a:off x="11253787" y="7343812"/>
              <a:ext cx="609600" cy="0"/>
            </a:xfrm>
            <a:prstGeom prst="straightConnector1">
              <a:avLst/>
            </a:prstGeom>
            <a:noFill/>
            <a:ln cap="flat" cmpd="sng" w="9525">
              <a:solidFill>
                <a:srgbClr val="4D4D4D"/>
              </a:solidFill>
              <a:prstDash val="solid"/>
              <a:round/>
              <a:headEnd len="sm" w="sm" type="none"/>
              <a:tailEnd len="sm" w="sm" type="none"/>
            </a:ln>
          </p:spPr>
        </p:cxnSp>
      </p:grpSp>
      <p:sp>
        <p:nvSpPr>
          <p:cNvPr id="607" name="Google Shape;607;g3f710408506_0_486"/>
          <p:cNvSpPr/>
          <p:nvPr/>
        </p:nvSpPr>
        <p:spPr>
          <a:xfrm>
            <a:off x="5810250" y="9601200"/>
            <a:ext cx="6793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To download more editable chart, </a:t>
            </a:r>
            <a:r>
              <a:rPr b="0" i="0" lang="en-US" sz="2400" u="sng" cap="none" strike="noStrike">
                <a:solidFill>
                  <a:srgbClr val="FFFFFF"/>
                </a:solidFill>
                <a:latin typeface="Poppins"/>
                <a:ea typeface="Poppins"/>
                <a:cs typeface="Poppins"/>
                <a:sym typeface="Poppins"/>
                <a:hlinkClick r:id="rId16">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608" name="Google Shape;608;g3f710408506_0_486"/>
          <p:cNvSpPr/>
          <p:nvPr/>
        </p:nvSpPr>
        <p:spPr>
          <a:xfrm>
            <a:off x="5162550" y="800100"/>
            <a:ext cx="7962900"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The Organization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613" name="Shape 613"/>
        <p:cNvGrpSpPr/>
        <p:nvPr/>
      </p:nvGrpSpPr>
      <p:grpSpPr>
        <a:xfrm>
          <a:off x="0" y="0"/>
          <a:ext cx="0" cy="0"/>
          <a:chOff x="0" y="0"/>
          <a:chExt cx="0" cy="0"/>
        </a:xfrm>
      </p:grpSpPr>
      <p:pic>
        <p:nvPicPr>
          <p:cNvPr descr="preencoded.png" id="614" name="Google Shape;614;g3f710408506_0_575"/>
          <p:cNvPicPr preferRelativeResize="0"/>
          <p:nvPr/>
        </p:nvPicPr>
        <p:blipFill rotWithShape="1">
          <a:blip r:embed="rId3">
            <a:alphaModFix/>
          </a:blip>
          <a:srcRect b="0" l="0" r="0" t="0"/>
          <a:stretch/>
        </p:blipFill>
        <p:spPr>
          <a:xfrm rot="10800000">
            <a:off x="447675" y="-1695450"/>
            <a:ext cx="17840325" cy="15011400"/>
          </a:xfrm>
          <a:prstGeom prst="rect">
            <a:avLst/>
          </a:prstGeom>
          <a:noFill/>
          <a:ln>
            <a:noFill/>
          </a:ln>
        </p:spPr>
      </p:pic>
      <p:grpSp>
        <p:nvGrpSpPr>
          <p:cNvPr id="615" name="Google Shape;615;g3f710408506_0_575"/>
          <p:cNvGrpSpPr/>
          <p:nvPr/>
        </p:nvGrpSpPr>
        <p:grpSpPr>
          <a:xfrm>
            <a:off x="17640300" y="6470924"/>
            <a:ext cx="596549" cy="2063476"/>
            <a:chOff x="17640300" y="6470924"/>
            <a:chExt cx="596549" cy="2063476"/>
          </a:xfrm>
        </p:grpSpPr>
        <p:pic>
          <p:nvPicPr>
            <p:cNvPr descr="preencoded.png" id="616" name="Google Shape;616;g3f710408506_0_575"/>
            <p:cNvPicPr preferRelativeResize="0"/>
            <p:nvPr/>
          </p:nvPicPr>
          <p:blipFill rotWithShape="1">
            <a:blip r:embed="rId4">
              <a:alphaModFix/>
            </a:blip>
            <a:srcRect b="0" l="0" r="0" t="0"/>
            <a:stretch/>
          </p:blipFill>
          <p:spPr>
            <a:xfrm>
              <a:off x="17640300" y="8001000"/>
              <a:ext cx="533400" cy="533400"/>
            </a:xfrm>
            <a:prstGeom prst="rect">
              <a:avLst/>
            </a:prstGeom>
            <a:noFill/>
            <a:ln>
              <a:noFill/>
            </a:ln>
          </p:spPr>
        </p:pic>
        <p:sp>
          <p:nvSpPr>
            <p:cNvPr id="617" name="Google Shape;617;g3f710408506_0_575"/>
            <p:cNvSpPr/>
            <p:nvPr/>
          </p:nvSpPr>
          <p:spPr>
            <a:xfrm rot="-5400000">
              <a:off x="17235450" y="6932924"/>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18" name="Google Shape;618;g3f710408506_0_575"/>
          <p:cNvSpPr/>
          <p:nvPr/>
        </p:nvSpPr>
        <p:spPr>
          <a:xfrm>
            <a:off x="9144000" y="2971800"/>
            <a:ext cx="7061700" cy="4450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Yes, you can use this for both personal and commercial projects.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No, you don't have to credit us.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No, you can't resell or redistribute it, including uploading this template online.</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And you can support us by sharing our site, EaTemp.com, with others.</a:t>
            </a:r>
            <a:endParaRPr b="0" i="0" sz="2400" u="none" cap="none" strike="noStrike">
              <a:solidFill>
                <a:schemeClr val="dk1"/>
              </a:solidFill>
              <a:latin typeface="Calibri"/>
              <a:ea typeface="Calibri"/>
              <a:cs typeface="Calibri"/>
              <a:sym typeface="Calibri"/>
            </a:endParaRPr>
          </a:p>
        </p:txBody>
      </p:sp>
      <p:sp>
        <p:nvSpPr>
          <p:cNvPr id="619" name="Google Shape;619;g3f710408506_0_575"/>
          <p:cNvSpPr/>
          <p:nvPr/>
        </p:nvSpPr>
        <p:spPr>
          <a:xfrm rot="-5400000">
            <a:off x="16063950" y="3993750"/>
            <a:ext cx="3831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Credit | Image: </a:t>
            </a:r>
            <a:r>
              <a:rPr b="0" i="0" lang="en-US" sz="2400" u="sng" cap="none" strike="noStrike">
                <a:solidFill>
                  <a:srgbClr val="FFFFFF"/>
                </a:solidFill>
                <a:latin typeface="Poppins"/>
                <a:ea typeface="Poppins"/>
                <a:cs typeface="Poppins"/>
                <a:sym typeface="Poppins"/>
                <a:hlinkClick r:id="rId5">
                  <a:extLst>
                    <a:ext uri="{A12FA001-AC4F-418D-AE19-62706E023703}">
                      <ahyp:hlinkClr val="tx"/>
                    </a:ext>
                  </a:extLst>
                </a:hlinkClick>
              </a:rPr>
              <a:t>Unsplash</a:t>
            </a:r>
            <a:r>
              <a:rPr b="0" i="0" lang="en-US" sz="2400" u="none" cap="none" strike="noStrike">
                <a:solidFill>
                  <a:srgbClr val="FFFFFF"/>
                </a:solidFill>
                <a:latin typeface="Poppins"/>
                <a:ea typeface="Poppins"/>
                <a:cs typeface="Poppins"/>
                <a:sym typeface="Poppins"/>
              </a:rPr>
              <a:t> </a:t>
            </a:r>
            <a:endParaRPr b="0" i="0" sz="2400" u="none" cap="none" strike="noStrike">
              <a:solidFill>
                <a:schemeClr val="dk1"/>
              </a:solidFill>
              <a:latin typeface="Calibri"/>
              <a:ea typeface="Calibri"/>
              <a:cs typeface="Calibri"/>
              <a:sym typeface="Calibri"/>
            </a:endParaRPr>
          </a:p>
        </p:txBody>
      </p:sp>
      <p:pic>
        <p:nvPicPr>
          <p:cNvPr descr="preencoded.png" id="620" name="Google Shape;620;g3f710408506_0_575"/>
          <p:cNvPicPr preferRelativeResize="0"/>
          <p:nvPr/>
        </p:nvPicPr>
        <p:blipFill rotWithShape="1">
          <a:blip r:embed="rId6">
            <a:alphaModFix/>
          </a:blip>
          <a:srcRect b="0" l="0" r="0" t="0"/>
          <a:stretch/>
        </p:blipFill>
        <p:spPr>
          <a:xfrm>
            <a:off x="2181225" y="2047875"/>
            <a:ext cx="6619875" cy="6715125"/>
          </a:xfrm>
          <a:prstGeom prst="rect">
            <a:avLst/>
          </a:prstGeom>
          <a:noFill/>
          <a:ln>
            <a:noFill/>
          </a:ln>
        </p:spPr>
      </p:pic>
      <p:sp>
        <p:nvSpPr>
          <p:cNvPr id="621" name="Google Shape;621;g3f710408506_0_575"/>
          <p:cNvSpPr/>
          <p:nvPr/>
        </p:nvSpPr>
        <p:spPr>
          <a:xfrm rot="-5400000">
            <a:off x="4848300" y="1324050"/>
            <a:ext cx="5962500" cy="209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Thank you for choosing EaTemp</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39" name="Shape 39"/>
        <p:cNvGrpSpPr/>
        <p:nvPr/>
      </p:nvGrpSpPr>
      <p:grpSpPr>
        <a:xfrm>
          <a:off x="0" y="0"/>
          <a:ext cx="0" cy="0"/>
          <a:chOff x="0" y="0"/>
          <a:chExt cx="0" cy="0"/>
        </a:xfrm>
      </p:grpSpPr>
      <p:pic>
        <p:nvPicPr>
          <p:cNvPr descr="preencoded.png" id="40" name="Google Shape;40;g3f710408506_0_22"/>
          <p:cNvPicPr preferRelativeResize="0"/>
          <p:nvPr/>
        </p:nvPicPr>
        <p:blipFill rotWithShape="1">
          <a:blip r:embed="rId3">
            <a:alphaModFix/>
          </a:blip>
          <a:srcRect b="0" l="0" r="0" t="0"/>
          <a:stretch/>
        </p:blipFill>
        <p:spPr>
          <a:xfrm>
            <a:off x="676274" y="-1552575"/>
            <a:ext cx="16935450" cy="13401675"/>
          </a:xfrm>
          <a:prstGeom prst="rect">
            <a:avLst/>
          </a:prstGeom>
          <a:noFill/>
          <a:ln>
            <a:noFill/>
          </a:ln>
        </p:spPr>
      </p:pic>
      <p:grpSp>
        <p:nvGrpSpPr>
          <p:cNvPr id="41" name="Google Shape;41;g3f710408506_0_22"/>
          <p:cNvGrpSpPr/>
          <p:nvPr/>
        </p:nvGrpSpPr>
        <p:grpSpPr>
          <a:xfrm>
            <a:off x="16116300" y="9620250"/>
            <a:ext cx="2063475" cy="596550"/>
            <a:chOff x="16116300" y="9620250"/>
            <a:chExt cx="2063475" cy="596550"/>
          </a:xfrm>
        </p:grpSpPr>
        <p:pic>
          <p:nvPicPr>
            <p:cNvPr descr="preencoded.png" id="42" name="Google Shape;42;g3f710408506_0_22"/>
            <p:cNvPicPr preferRelativeResize="0"/>
            <p:nvPr/>
          </p:nvPicPr>
          <p:blipFill rotWithShape="1">
            <a:blip r:embed="rId4">
              <a:alphaModFix/>
            </a:blip>
            <a:srcRect b="0" l="0" r="0" t="0"/>
            <a:stretch/>
          </p:blipFill>
          <p:spPr>
            <a:xfrm>
              <a:off x="16116300" y="9620250"/>
              <a:ext cx="533400" cy="533400"/>
            </a:xfrm>
            <a:prstGeom prst="rect">
              <a:avLst/>
            </a:prstGeom>
            <a:noFill/>
            <a:ln>
              <a:noFill/>
            </a:ln>
          </p:spPr>
        </p:pic>
        <p:sp>
          <p:nvSpPr>
            <p:cNvPr id="43" name="Google Shape;43;g3f710408506_0_22"/>
            <p:cNvSpPr/>
            <p:nvPr/>
          </p:nvSpPr>
          <p:spPr>
            <a:xfrm>
              <a:off x="16716375" y="9677400"/>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4" name="Google Shape;44;g3f710408506_0_22"/>
          <p:cNvSpPr/>
          <p:nvPr/>
        </p:nvSpPr>
        <p:spPr>
          <a:xfrm rot="-5400000">
            <a:off x="-2752650" y="5469300"/>
            <a:ext cx="77418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9600"/>
              <a:buFont typeface="Bebas Neue"/>
              <a:buNone/>
            </a:pPr>
            <a:r>
              <a:rPr b="0" i="0" lang="en-US" sz="9600" u="none" cap="none" strike="noStrike">
                <a:solidFill>
                  <a:srgbClr val="EADEDE"/>
                </a:solidFill>
                <a:latin typeface="Bebas Neue"/>
                <a:ea typeface="Bebas Neue"/>
                <a:cs typeface="Bebas Neue"/>
                <a:sym typeface="Bebas Neue"/>
              </a:rPr>
              <a:t>Table of Contents</a:t>
            </a:r>
            <a:endParaRPr b="0" i="0" sz="9600" u="none" cap="none" strike="noStrike">
              <a:solidFill>
                <a:schemeClr val="dk1"/>
              </a:solidFill>
              <a:latin typeface="Calibri"/>
              <a:ea typeface="Calibri"/>
              <a:cs typeface="Calibri"/>
              <a:sym typeface="Calibri"/>
            </a:endParaRPr>
          </a:p>
        </p:txBody>
      </p:sp>
      <p:grpSp>
        <p:nvGrpSpPr>
          <p:cNvPr id="45" name="Google Shape;45;g3f710408506_0_22"/>
          <p:cNvGrpSpPr/>
          <p:nvPr/>
        </p:nvGrpSpPr>
        <p:grpSpPr>
          <a:xfrm>
            <a:off x="11791950" y="723900"/>
            <a:ext cx="1219200" cy="1219200"/>
            <a:chOff x="11791950" y="723900"/>
            <a:chExt cx="1219200" cy="1219200"/>
          </a:xfrm>
        </p:grpSpPr>
        <p:sp>
          <p:nvSpPr>
            <p:cNvPr id="46" name="Google Shape;46;g3f710408506_0_22"/>
            <p:cNvSpPr/>
            <p:nvPr/>
          </p:nvSpPr>
          <p:spPr>
            <a:xfrm>
              <a:off x="11791950" y="723900"/>
              <a:ext cx="1219200" cy="1219200"/>
            </a:xfrm>
            <a:prstGeom prst="rect">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f710408506_0_22"/>
            <p:cNvSpPr/>
            <p:nvPr/>
          </p:nvSpPr>
          <p:spPr>
            <a:xfrm>
              <a:off x="12135803" y="977265"/>
              <a:ext cx="531600" cy="71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01</a:t>
              </a:r>
              <a:endParaRPr b="0" i="0" sz="3600" u="none" cap="none" strike="noStrike">
                <a:solidFill>
                  <a:schemeClr val="dk1"/>
                </a:solidFill>
                <a:latin typeface="Calibri"/>
                <a:ea typeface="Calibri"/>
                <a:cs typeface="Calibri"/>
                <a:sym typeface="Calibri"/>
              </a:endParaRPr>
            </a:p>
          </p:txBody>
        </p:sp>
      </p:grpSp>
      <p:grpSp>
        <p:nvGrpSpPr>
          <p:cNvPr id="48" name="Google Shape;48;g3f710408506_0_22"/>
          <p:cNvGrpSpPr/>
          <p:nvPr/>
        </p:nvGrpSpPr>
        <p:grpSpPr>
          <a:xfrm>
            <a:off x="13163550" y="790575"/>
            <a:ext cx="4539600" cy="1192650"/>
            <a:chOff x="13163550" y="790575"/>
            <a:chExt cx="4539600" cy="1192650"/>
          </a:xfrm>
        </p:grpSpPr>
        <p:sp>
          <p:nvSpPr>
            <p:cNvPr id="49" name="Google Shape;49;g3f710408506_0_22"/>
            <p:cNvSpPr/>
            <p:nvPr/>
          </p:nvSpPr>
          <p:spPr>
            <a:xfrm>
              <a:off x="13163550" y="790575"/>
              <a:ext cx="4539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Introduction</a:t>
              </a:r>
              <a:endParaRPr b="0" i="0" sz="3600" u="none" cap="none" strike="noStrike">
                <a:solidFill>
                  <a:schemeClr val="dk1"/>
                </a:solidFill>
                <a:latin typeface="Calibri"/>
                <a:ea typeface="Calibri"/>
                <a:cs typeface="Calibri"/>
                <a:sym typeface="Calibri"/>
              </a:endParaRPr>
            </a:p>
          </p:txBody>
        </p:sp>
        <p:sp>
          <p:nvSpPr>
            <p:cNvPr id="50" name="Google Shape;50;g3f710408506_0_22"/>
            <p:cNvSpPr/>
            <p:nvPr/>
          </p:nvSpPr>
          <p:spPr>
            <a:xfrm>
              <a:off x="13163550" y="1419225"/>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Extraordinary Realm</a:t>
              </a:r>
              <a:endParaRPr b="0" i="0" sz="2400" u="none" cap="none" strike="noStrike">
                <a:solidFill>
                  <a:schemeClr val="dk1"/>
                </a:solidFill>
                <a:latin typeface="Calibri"/>
                <a:ea typeface="Calibri"/>
                <a:cs typeface="Calibri"/>
                <a:sym typeface="Calibri"/>
              </a:endParaRPr>
            </a:p>
          </p:txBody>
        </p:sp>
      </p:grpSp>
      <p:grpSp>
        <p:nvGrpSpPr>
          <p:cNvPr id="51" name="Google Shape;51;g3f710408506_0_22"/>
          <p:cNvGrpSpPr/>
          <p:nvPr/>
        </p:nvGrpSpPr>
        <p:grpSpPr>
          <a:xfrm>
            <a:off x="11791950" y="2428875"/>
            <a:ext cx="1219200" cy="1219200"/>
            <a:chOff x="11791950" y="2428875"/>
            <a:chExt cx="1219200" cy="1219200"/>
          </a:xfrm>
        </p:grpSpPr>
        <p:sp>
          <p:nvSpPr>
            <p:cNvPr id="52" name="Google Shape;52;g3f710408506_0_22"/>
            <p:cNvSpPr/>
            <p:nvPr/>
          </p:nvSpPr>
          <p:spPr>
            <a:xfrm>
              <a:off x="11791950" y="2428875"/>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f710408506_0_22"/>
            <p:cNvSpPr/>
            <p:nvPr/>
          </p:nvSpPr>
          <p:spPr>
            <a:xfrm>
              <a:off x="12135803" y="2682240"/>
              <a:ext cx="531600" cy="71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02</a:t>
              </a:r>
              <a:endParaRPr b="0" i="0" sz="3600" u="none" cap="none" strike="noStrike">
                <a:solidFill>
                  <a:schemeClr val="dk1"/>
                </a:solidFill>
                <a:latin typeface="Calibri"/>
                <a:ea typeface="Calibri"/>
                <a:cs typeface="Calibri"/>
                <a:sym typeface="Calibri"/>
              </a:endParaRPr>
            </a:p>
          </p:txBody>
        </p:sp>
      </p:grpSp>
      <p:grpSp>
        <p:nvGrpSpPr>
          <p:cNvPr id="54" name="Google Shape;54;g3f710408506_0_22"/>
          <p:cNvGrpSpPr/>
          <p:nvPr/>
        </p:nvGrpSpPr>
        <p:grpSpPr>
          <a:xfrm>
            <a:off x="13163550" y="2495550"/>
            <a:ext cx="4539600" cy="1192650"/>
            <a:chOff x="13163550" y="2495550"/>
            <a:chExt cx="4539600" cy="1192650"/>
          </a:xfrm>
        </p:grpSpPr>
        <p:sp>
          <p:nvSpPr>
            <p:cNvPr id="55" name="Google Shape;55;g3f710408506_0_22"/>
            <p:cNvSpPr/>
            <p:nvPr/>
          </p:nvSpPr>
          <p:spPr>
            <a:xfrm>
              <a:off x="13163550" y="2495550"/>
              <a:ext cx="4539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Encounters</a:t>
              </a:r>
              <a:endParaRPr b="0" i="0" sz="3600" u="none" cap="none" strike="noStrike">
                <a:solidFill>
                  <a:schemeClr val="dk1"/>
                </a:solidFill>
                <a:latin typeface="Calibri"/>
                <a:ea typeface="Calibri"/>
                <a:cs typeface="Calibri"/>
                <a:sym typeface="Calibri"/>
              </a:endParaRPr>
            </a:p>
          </p:txBody>
        </p:sp>
        <p:sp>
          <p:nvSpPr>
            <p:cNvPr id="56" name="Google Shape;56;g3f710408506_0_22"/>
            <p:cNvSpPr/>
            <p:nvPr/>
          </p:nvSpPr>
          <p:spPr>
            <a:xfrm>
              <a:off x="13163550" y="3124200"/>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Unicorn Sightings</a:t>
              </a:r>
              <a:endParaRPr b="0" i="0" sz="2400" u="none" cap="none" strike="noStrike">
                <a:solidFill>
                  <a:schemeClr val="dk1"/>
                </a:solidFill>
                <a:latin typeface="Calibri"/>
                <a:ea typeface="Calibri"/>
                <a:cs typeface="Calibri"/>
                <a:sym typeface="Calibri"/>
              </a:endParaRPr>
            </a:p>
          </p:txBody>
        </p:sp>
      </p:grpSp>
      <p:grpSp>
        <p:nvGrpSpPr>
          <p:cNvPr id="57" name="Google Shape;57;g3f710408506_0_22"/>
          <p:cNvGrpSpPr/>
          <p:nvPr/>
        </p:nvGrpSpPr>
        <p:grpSpPr>
          <a:xfrm>
            <a:off x="11791950" y="4133850"/>
            <a:ext cx="1219200" cy="1219200"/>
            <a:chOff x="11791950" y="4133850"/>
            <a:chExt cx="1219200" cy="1219200"/>
          </a:xfrm>
        </p:grpSpPr>
        <p:sp>
          <p:nvSpPr>
            <p:cNvPr id="58" name="Google Shape;58;g3f710408506_0_22"/>
            <p:cNvSpPr/>
            <p:nvPr/>
          </p:nvSpPr>
          <p:spPr>
            <a:xfrm>
              <a:off x="11791950" y="4133850"/>
              <a:ext cx="1219200" cy="1219200"/>
            </a:xfrm>
            <a:prstGeom prst="rect">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f710408506_0_22"/>
            <p:cNvSpPr/>
            <p:nvPr/>
          </p:nvSpPr>
          <p:spPr>
            <a:xfrm>
              <a:off x="12135803" y="4387215"/>
              <a:ext cx="531600" cy="71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03</a:t>
              </a:r>
              <a:endParaRPr b="0" i="0" sz="3600" u="none" cap="none" strike="noStrike">
                <a:solidFill>
                  <a:schemeClr val="dk1"/>
                </a:solidFill>
                <a:latin typeface="Calibri"/>
                <a:ea typeface="Calibri"/>
                <a:cs typeface="Calibri"/>
                <a:sym typeface="Calibri"/>
              </a:endParaRPr>
            </a:p>
          </p:txBody>
        </p:sp>
      </p:grpSp>
      <p:grpSp>
        <p:nvGrpSpPr>
          <p:cNvPr id="60" name="Google Shape;60;g3f710408506_0_22"/>
          <p:cNvGrpSpPr/>
          <p:nvPr/>
        </p:nvGrpSpPr>
        <p:grpSpPr>
          <a:xfrm>
            <a:off x="13163550" y="4200525"/>
            <a:ext cx="4539600" cy="1192650"/>
            <a:chOff x="13163550" y="4200525"/>
            <a:chExt cx="4539600" cy="1192650"/>
          </a:xfrm>
        </p:grpSpPr>
        <p:sp>
          <p:nvSpPr>
            <p:cNvPr id="61" name="Google Shape;61;g3f710408506_0_22"/>
            <p:cNvSpPr/>
            <p:nvPr/>
          </p:nvSpPr>
          <p:spPr>
            <a:xfrm>
              <a:off x="13163550" y="4200525"/>
              <a:ext cx="4539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Wonders</a:t>
              </a:r>
              <a:endParaRPr b="0" i="0" sz="3600" u="none" cap="none" strike="noStrike">
                <a:solidFill>
                  <a:schemeClr val="dk1"/>
                </a:solidFill>
                <a:latin typeface="Calibri"/>
                <a:ea typeface="Calibri"/>
                <a:cs typeface="Calibri"/>
                <a:sym typeface="Calibri"/>
              </a:endParaRPr>
            </a:p>
          </p:txBody>
        </p:sp>
        <p:sp>
          <p:nvSpPr>
            <p:cNvPr id="62" name="Google Shape;62;g3f710408506_0_22"/>
            <p:cNvSpPr/>
            <p:nvPr/>
          </p:nvSpPr>
          <p:spPr>
            <a:xfrm>
              <a:off x="13163550" y="4829175"/>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Wishes Granted</a:t>
              </a:r>
              <a:endParaRPr b="0" i="0" sz="2400" u="none" cap="none" strike="noStrike">
                <a:solidFill>
                  <a:schemeClr val="dk1"/>
                </a:solidFill>
                <a:latin typeface="Calibri"/>
                <a:ea typeface="Calibri"/>
                <a:cs typeface="Calibri"/>
                <a:sym typeface="Calibri"/>
              </a:endParaRPr>
            </a:p>
          </p:txBody>
        </p:sp>
      </p:grpSp>
      <p:grpSp>
        <p:nvGrpSpPr>
          <p:cNvPr id="63" name="Google Shape;63;g3f710408506_0_22"/>
          <p:cNvGrpSpPr/>
          <p:nvPr/>
        </p:nvGrpSpPr>
        <p:grpSpPr>
          <a:xfrm>
            <a:off x="11791950" y="5838825"/>
            <a:ext cx="1219200" cy="1219200"/>
            <a:chOff x="11791950" y="5838825"/>
            <a:chExt cx="1219200" cy="1219200"/>
          </a:xfrm>
        </p:grpSpPr>
        <p:sp>
          <p:nvSpPr>
            <p:cNvPr id="64" name="Google Shape;64;g3f710408506_0_22"/>
            <p:cNvSpPr/>
            <p:nvPr/>
          </p:nvSpPr>
          <p:spPr>
            <a:xfrm>
              <a:off x="11791950" y="5838825"/>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f710408506_0_22"/>
            <p:cNvSpPr/>
            <p:nvPr/>
          </p:nvSpPr>
          <p:spPr>
            <a:xfrm>
              <a:off x="12135803" y="6092190"/>
              <a:ext cx="531600" cy="71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04</a:t>
              </a:r>
              <a:endParaRPr b="0" i="0" sz="3600" u="none" cap="none" strike="noStrike">
                <a:solidFill>
                  <a:schemeClr val="dk1"/>
                </a:solidFill>
                <a:latin typeface="Calibri"/>
                <a:ea typeface="Calibri"/>
                <a:cs typeface="Calibri"/>
                <a:sym typeface="Calibri"/>
              </a:endParaRPr>
            </a:p>
          </p:txBody>
        </p:sp>
      </p:grpSp>
      <p:grpSp>
        <p:nvGrpSpPr>
          <p:cNvPr id="66" name="Google Shape;66;g3f710408506_0_22"/>
          <p:cNvGrpSpPr/>
          <p:nvPr/>
        </p:nvGrpSpPr>
        <p:grpSpPr>
          <a:xfrm>
            <a:off x="13163550" y="5905500"/>
            <a:ext cx="4539600" cy="1192650"/>
            <a:chOff x="13163550" y="5905500"/>
            <a:chExt cx="4539600" cy="1192650"/>
          </a:xfrm>
        </p:grpSpPr>
        <p:sp>
          <p:nvSpPr>
            <p:cNvPr id="67" name="Google Shape;67;g3f710408506_0_22"/>
            <p:cNvSpPr/>
            <p:nvPr/>
          </p:nvSpPr>
          <p:spPr>
            <a:xfrm>
              <a:off x="13163550" y="5905500"/>
              <a:ext cx="4539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Magic</a:t>
              </a:r>
              <a:endParaRPr b="0" i="0" sz="3600" u="none" cap="none" strike="noStrike">
                <a:solidFill>
                  <a:schemeClr val="dk1"/>
                </a:solidFill>
                <a:latin typeface="Calibri"/>
                <a:ea typeface="Calibri"/>
                <a:cs typeface="Calibri"/>
                <a:sym typeface="Calibri"/>
              </a:endParaRPr>
            </a:p>
          </p:txBody>
        </p:sp>
        <p:sp>
          <p:nvSpPr>
            <p:cNvPr id="68" name="Google Shape;68;g3f710408506_0_22"/>
            <p:cNvSpPr/>
            <p:nvPr/>
          </p:nvSpPr>
          <p:spPr>
            <a:xfrm>
              <a:off x="13163550" y="6534150"/>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Spellcasting</a:t>
              </a:r>
              <a:endParaRPr b="0" i="0" sz="2400" u="none" cap="none" strike="noStrike">
                <a:solidFill>
                  <a:schemeClr val="dk1"/>
                </a:solidFill>
                <a:latin typeface="Calibri"/>
                <a:ea typeface="Calibri"/>
                <a:cs typeface="Calibri"/>
                <a:sym typeface="Calibri"/>
              </a:endParaRPr>
            </a:p>
          </p:txBody>
        </p:sp>
      </p:grpSp>
      <p:pic>
        <p:nvPicPr>
          <p:cNvPr descr="preencoded.png" id="69" name="Google Shape;69;g3f710408506_0_22"/>
          <p:cNvPicPr preferRelativeResize="0"/>
          <p:nvPr/>
        </p:nvPicPr>
        <p:blipFill rotWithShape="1">
          <a:blip r:embed="rId5">
            <a:alphaModFix/>
          </a:blip>
          <a:srcRect b="0" l="0" r="0" t="0"/>
          <a:stretch/>
        </p:blipFill>
        <p:spPr>
          <a:xfrm>
            <a:off x="2324100" y="3238500"/>
            <a:ext cx="6848475" cy="7048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74" name="Shape 74"/>
        <p:cNvGrpSpPr/>
        <p:nvPr/>
      </p:nvGrpSpPr>
      <p:grpSpPr>
        <a:xfrm>
          <a:off x="0" y="0"/>
          <a:ext cx="0" cy="0"/>
          <a:chOff x="0" y="0"/>
          <a:chExt cx="0" cy="0"/>
        </a:xfrm>
      </p:grpSpPr>
      <p:pic>
        <p:nvPicPr>
          <p:cNvPr descr="preencoded.png" id="75" name="Google Shape;75;g3f710408506_0_56"/>
          <p:cNvPicPr preferRelativeResize="0"/>
          <p:nvPr/>
        </p:nvPicPr>
        <p:blipFill rotWithShape="1">
          <a:blip r:embed="rId3">
            <a:alphaModFix/>
          </a:blip>
          <a:srcRect b="0" l="0" r="0" t="0"/>
          <a:stretch/>
        </p:blipFill>
        <p:spPr>
          <a:xfrm>
            <a:off x="428625" y="-3419475"/>
            <a:ext cx="16240134" cy="14595371"/>
          </a:xfrm>
          <a:prstGeom prst="rect">
            <a:avLst/>
          </a:prstGeom>
          <a:noFill/>
          <a:ln>
            <a:noFill/>
          </a:ln>
        </p:spPr>
      </p:pic>
      <p:grpSp>
        <p:nvGrpSpPr>
          <p:cNvPr id="76" name="Google Shape;76;g3f710408506_0_56"/>
          <p:cNvGrpSpPr/>
          <p:nvPr/>
        </p:nvGrpSpPr>
        <p:grpSpPr>
          <a:xfrm>
            <a:off x="17640300" y="7994925"/>
            <a:ext cx="596549" cy="2063476"/>
            <a:chOff x="17640300" y="7994925"/>
            <a:chExt cx="596549" cy="2063476"/>
          </a:xfrm>
        </p:grpSpPr>
        <p:pic>
          <p:nvPicPr>
            <p:cNvPr descr="preencoded.png" id="77" name="Google Shape;77;g3f710408506_0_5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78" name="Google Shape;78;g3f710408506_0_5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79" name="Google Shape;79;g3f710408506_0_56"/>
          <p:cNvSpPr/>
          <p:nvPr/>
        </p:nvSpPr>
        <p:spPr>
          <a:xfrm>
            <a:off x="2219325" y="1952625"/>
            <a:ext cx="84105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The Realm of the Extraordinary</a:t>
            </a:r>
            <a:endParaRPr b="0" i="0" sz="6000" u="none" cap="none" strike="noStrike">
              <a:solidFill>
                <a:schemeClr val="dk1"/>
              </a:solidFill>
              <a:latin typeface="Calibri"/>
              <a:ea typeface="Calibri"/>
              <a:cs typeface="Calibri"/>
              <a:sym typeface="Calibri"/>
            </a:endParaRPr>
          </a:p>
        </p:txBody>
      </p:sp>
      <p:grpSp>
        <p:nvGrpSpPr>
          <p:cNvPr id="80" name="Google Shape;80;g3f710408506_0_56"/>
          <p:cNvGrpSpPr/>
          <p:nvPr/>
        </p:nvGrpSpPr>
        <p:grpSpPr>
          <a:xfrm>
            <a:off x="2219325" y="3562350"/>
            <a:ext cx="13910175" cy="5136000"/>
            <a:chOff x="2219325" y="3562350"/>
            <a:chExt cx="13910175" cy="5136000"/>
          </a:xfrm>
        </p:grpSpPr>
        <p:sp>
          <p:nvSpPr>
            <p:cNvPr id="81" name="Google Shape;81;g3f710408506_0_56"/>
            <p:cNvSpPr/>
            <p:nvPr/>
          </p:nvSpPr>
          <p:spPr>
            <a:xfrm>
              <a:off x="2219325" y="3562350"/>
              <a:ext cx="6604500" cy="51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82" name="Google Shape;82;g3f710408506_0_56"/>
            <p:cNvSpPr/>
            <p:nvPr/>
          </p:nvSpPr>
          <p:spPr>
            <a:xfrm>
              <a:off x="9525000" y="3562350"/>
              <a:ext cx="6604500" cy="51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87" name="Shape 87"/>
        <p:cNvGrpSpPr/>
        <p:nvPr/>
      </p:nvGrpSpPr>
      <p:grpSpPr>
        <a:xfrm>
          <a:off x="0" y="0"/>
          <a:ext cx="0" cy="0"/>
          <a:chOff x="0" y="0"/>
          <a:chExt cx="0" cy="0"/>
        </a:xfrm>
      </p:grpSpPr>
      <p:pic>
        <p:nvPicPr>
          <p:cNvPr descr="preencoded.png" id="88" name="Google Shape;88;g3f710408506_0_68"/>
          <p:cNvPicPr preferRelativeResize="0"/>
          <p:nvPr/>
        </p:nvPicPr>
        <p:blipFill rotWithShape="1">
          <a:blip r:embed="rId3">
            <a:alphaModFix/>
          </a:blip>
          <a:srcRect b="0" l="0" r="0" t="0"/>
          <a:stretch/>
        </p:blipFill>
        <p:spPr>
          <a:xfrm rot="5400000">
            <a:off x="2286000" y="-3571875"/>
            <a:ext cx="13106400" cy="16954500"/>
          </a:xfrm>
          <a:prstGeom prst="rect">
            <a:avLst/>
          </a:prstGeom>
          <a:noFill/>
          <a:ln>
            <a:noFill/>
          </a:ln>
        </p:spPr>
      </p:pic>
      <p:grpSp>
        <p:nvGrpSpPr>
          <p:cNvPr id="89" name="Google Shape;89;g3f710408506_0_68"/>
          <p:cNvGrpSpPr/>
          <p:nvPr/>
        </p:nvGrpSpPr>
        <p:grpSpPr>
          <a:xfrm>
            <a:off x="17640300" y="7994925"/>
            <a:ext cx="596549" cy="2063476"/>
            <a:chOff x="17640300" y="7994925"/>
            <a:chExt cx="596549" cy="2063476"/>
          </a:xfrm>
        </p:grpSpPr>
        <p:pic>
          <p:nvPicPr>
            <p:cNvPr descr="preencoded.png" id="90" name="Google Shape;90;g3f710408506_0_6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91" name="Google Shape;91;g3f710408506_0_6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92" name="Google Shape;92;g3f710408506_0_68"/>
          <p:cNvPicPr preferRelativeResize="0"/>
          <p:nvPr/>
        </p:nvPicPr>
        <p:blipFill rotWithShape="1">
          <a:blip r:embed="rId5">
            <a:alphaModFix/>
          </a:blip>
          <a:srcRect b="0" l="0" r="0" t="0"/>
          <a:stretch/>
        </p:blipFill>
        <p:spPr>
          <a:xfrm>
            <a:off x="9944100" y="952500"/>
            <a:ext cx="7362825" cy="9334500"/>
          </a:xfrm>
          <a:prstGeom prst="rect">
            <a:avLst/>
          </a:prstGeom>
          <a:noFill/>
          <a:ln>
            <a:noFill/>
          </a:ln>
        </p:spPr>
      </p:pic>
      <p:grpSp>
        <p:nvGrpSpPr>
          <p:cNvPr id="93" name="Google Shape;93;g3f710408506_0_68"/>
          <p:cNvGrpSpPr/>
          <p:nvPr/>
        </p:nvGrpSpPr>
        <p:grpSpPr>
          <a:xfrm>
            <a:off x="1847850" y="1838325"/>
            <a:ext cx="6025575" cy="3735825"/>
            <a:chOff x="1847850" y="1838325"/>
            <a:chExt cx="6025575" cy="3735825"/>
          </a:xfrm>
        </p:grpSpPr>
        <p:pic>
          <p:nvPicPr>
            <p:cNvPr descr="preencoded.png" id="94" name="Google Shape;94;g3f710408506_0_68"/>
            <p:cNvPicPr preferRelativeResize="0"/>
            <p:nvPr/>
          </p:nvPicPr>
          <p:blipFill rotWithShape="1">
            <a:blip r:embed="rId6">
              <a:alphaModFix/>
            </a:blip>
            <a:srcRect b="0" l="0" r="0" t="0"/>
            <a:stretch/>
          </p:blipFill>
          <p:spPr>
            <a:xfrm>
              <a:off x="1847850" y="1838325"/>
              <a:ext cx="895350" cy="895350"/>
            </a:xfrm>
            <a:prstGeom prst="rect">
              <a:avLst/>
            </a:prstGeom>
            <a:noFill/>
            <a:ln>
              <a:noFill/>
            </a:ln>
          </p:spPr>
        </p:pic>
        <p:grpSp>
          <p:nvGrpSpPr>
            <p:cNvPr id="95" name="Google Shape;95;g3f710408506_0_68"/>
            <p:cNvGrpSpPr/>
            <p:nvPr/>
          </p:nvGrpSpPr>
          <p:grpSpPr>
            <a:xfrm>
              <a:off x="1876425" y="2933700"/>
              <a:ext cx="5997000" cy="2640450"/>
              <a:chOff x="1876425" y="2933700"/>
              <a:chExt cx="5997000" cy="2640450"/>
            </a:xfrm>
          </p:grpSpPr>
          <p:sp>
            <p:nvSpPr>
              <p:cNvPr id="96" name="Google Shape;96;g3f710408506_0_68"/>
              <p:cNvSpPr/>
              <p:nvPr/>
            </p:nvSpPr>
            <p:spPr>
              <a:xfrm>
                <a:off x="1876425" y="2933700"/>
                <a:ext cx="59970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Unicorn Sightings</a:t>
                </a:r>
                <a:endParaRPr b="0" i="0" sz="3600" u="none" cap="none" strike="noStrike">
                  <a:solidFill>
                    <a:schemeClr val="dk1"/>
                  </a:solidFill>
                  <a:latin typeface="Calibri"/>
                  <a:ea typeface="Calibri"/>
                  <a:cs typeface="Calibri"/>
                  <a:sym typeface="Calibri"/>
                </a:endParaRPr>
              </a:p>
            </p:txBody>
          </p:sp>
          <p:sp>
            <p:nvSpPr>
              <p:cNvPr id="97" name="Google Shape;97;g3f710408506_0_68"/>
              <p:cNvSpPr/>
              <p:nvPr/>
            </p:nvSpPr>
            <p:spPr>
              <a:xfrm>
                <a:off x="1876425" y="3638550"/>
                <a:ext cx="59664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98" name="Google Shape;98;g3f710408506_0_68"/>
          <p:cNvGrpSpPr/>
          <p:nvPr/>
        </p:nvGrpSpPr>
        <p:grpSpPr>
          <a:xfrm>
            <a:off x="1847850" y="5972175"/>
            <a:ext cx="6025575" cy="3812025"/>
            <a:chOff x="1847850" y="5972175"/>
            <a:chExt cx="6025575" cy="3812025"/>
          </a:xfrm>
        </p:grpSpPr>
        <p:pic>
          <p:nvPicPr>
            <p:cNvPr descr="preencoded.png" id="99" name="Google Shape;99;g3f710408506_0_68"/>
            <p:cNvPicPr preferRelativeResize="0"/>
            <p:nvPr/>
          </p:nvPicPr>
          <p:blipFill rotWithShape="1">
            <a:blip r:embed="rId7">
              <a:alphaModFix/>
            </a:blip>
            <a:srcRect b="0" l="0" r="0" t="0"/>
            <a:stretch/>
          </p:blipFill>
          <p:spPr>
            <a:xfrm>
              <a:off x="1847850" y="5972175"/>
              <a:ext cx="971550" cy="971550"/>
            </a:xfrm>
            <a:prstGeom prst="rect">
              <a:avLst/>
            </a:prstGeom>
            <a:noFill/>
            <a:ln>
              <a:noFill/>
            </a:ln>
          </p:spPr>
        </p:pic>
        <p:grpSp>
          <p:nvGrpSpPr>
            <p:cNvPr id="100" name="Google Shape;100;g3f710408506_0_68"/>
            <p:cNvGrpSpPr/>
            <p:nvPr/>
          </p:nvGrpSpPr>
          <p:grpSpPr>
            <a:xfrm>
              <a:off x="1876425" y="7143750"/>
              <a:ext cx="5997000" cy="2640450"/>
              <a:chOff x="1876425" y="7143750"/>
              <a:chExt cx="5997000" cy="2640450"/>
            </a:xfrm>
          </p:grpSpPr>
          <p:sp>
            <p:nvSpPr>
              <p:cNvPr id="101" name="Google Shape;101;g3f710408506_0_68"/>
              <p:cNvSpPr/>
              <p:nvPr/>
            </p:nvSpPr>
            <p:spPr>
              <a:xfrm>
                <a:off x="1876425" y="7143750"/>
                <a:ext cx="59970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Dragon Taming</a:t>
                </a:r>
                <a:endParaRPr b="0" i="0" sz="3600" u="none" cap="none" strike="noStrike">
                  <a:solidFill>
                    <a:schemeClr val="dk1"/>
                  </a:solidFill>
                  <a:latin typeface="Calibri"/>
                  <a:ea typeface="Calibri"/>
                  <a:cs typeface="Calibri"/>
                  <a:sym typeface="Calibri"/>
                </a:endParaRPr>
              </a:p>
            </p:txBody>
          </p:sp>
          <p:sp>
            <p:nvSpPr>
              <p:cNvPr id="102" name="Google Shape;102;g3f710408506_0_68"/>
              <p:cNvSpPr/>
              <p:nvPr/>
            </p:nvSpPr>
            <p:spPr>
              <a:xfrm>
                <a:off x="1876425" y="7848600"/>
                <a:ext cx="59664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107" name="Shape 107"/>
        <p:cNvGrpSpPr/>
        <p:nvPr/>
      </p:nvGrpSpPr>
      <p:grpSpPr>
        <a:xfrm>
          <a:off x="0" y="0"/>
          <a:ext cx="0" cy="0"/>
          <a:chOff x="0" y="0"/>
          <a:chExt cx="0" cy="0"/>
        </a:xfrm>
      </p:grpSpPr>
      <p:pic>
        <p:nvPicPr>
          <p:cNvPr descr="preencoded.png" id="108" name="Google Shape;108;g3f710408506_0_87"/>
          <p:cNvPicPr preferRelativeResize="0"/>
          <p:nvPr/>
        </p:nvPicPr>
        <p:blipFill rotWithShape="1">
          <a:blip r:embed="rId3">
            <a:alphaModFix/>
          </a:blip>
          <a:srcRect b="0" l="0" r="0" t="0"/>
          <a:stretch/>
        </p:blipFill>
        <p:spPr>
          <a:xfrm>
            <a:off x="0" y="-1695449"/>
            <a:ext cx="17840325" cy="15011400"/>
          </a:xfrm>
          <a:prstGeom prst="rect">
            <a:avLst/>
          </a:prstGeom>
          <a:noFill/>
          <a:ln>
            <a:noFill/>
          </a:ln>
        </p:spPr>
      </p:pic>
      <p:grpSp>
        <p:nvGrpSpPr>
          <p:cNvPr id="109" name="Google Shape;109;g3f710408506_0_87"/>
          <p:cNvGrpSpPr/>
          <p:nvPr/>
        </p:nvGrpSpPr>
        <p:grpSpPr>
          <a:xfrm>
            <a:off x="17640300" y="7994925"/>
            <a:ext cx="596549" cy="2063476"/>
            <a:chOff x="17640300" y="7994925"/>
            <a:chExt cx="596549" cy="2063476"/>
          </a:xfrm>
        </p:grpSpPr>
        <p:pic>
          <p:nvPicPr>
            <p:cNvPr descr="preencoded.png" id="110" name="Google Shape;110;g3f710408506_0_87"/>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11" name="Google Shape;111;g3f710408506_0_8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12" name="Google Shape;112;g3f710408506_0_87"/>
          <p:cNvPicPr preferRelativeResize="0"/>
          <p:nvPr/>
        </p:nvPicPr>
        <p:blipFill rotWithShape="1">
          <a:blip r:embed="rId5">
            <a:alphaModFix/>
          </a:blip>
          <a:srcRect b="0" l="0" r="0" t="0"/>
          <a:stretch/>
        </p:blipFill>
        <p:spPr>
          <a:xfrm>
            <a:off x="0" y="1123950"/>
            <a:ext cx="4474463" cy="3328416"/>
          </a:xfrm>
          <a:prstGeom prst="rect">
            <a:avLst/>
          </a:prstGeom>
          <a:noFill/>
          <a:ln>
            <a:noFill/>
          </a:ln>
        </p:spPr>
      </p:pic>
      <p:grpSp>
        <p:nvGrpSpPr>
          <p:cNvPr id="113" name="Google Shape;113;g3f710408506_0_87"/>
          <p:cNvGrpSpPr/>
          <p:nvPr/>
        </p:nvGrpSpPr>
        <p:grpSpPr>
          <a:xfrm>
            <a:off x="4048125" y="3724275"/>
            <a:ext cx="10321350" cy="2967900"/>
            <a:chOff x="4048125" y="3724275"/>
            <a:chExt cx="10321350" cy="2967900"/>
          </a:xfrm>
        </p:grpSpPr>
        <p:sp>
          <p:nvSpPr>
            <p:cNvPr id="114" name="Google Shape;114;g3f710408506_0_87"/>
            <p:cNvSpPr/>
            <p:nvPr/>
          </p:nvSpPr>
          <p:spPr>
            <a:xfrm>
              <a:off x="4048125" y="3724275"/>
              <a:ext cx="10292700" cy="236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15" name="Google Shape;115;g3f710408506_0_87"/>
            <p:cNvSpPr/>
            <p:nvPr/>
          </p:nvSpPr>
          <p:spPr>
            <a:xfrm>
              <a:off x="12182475" y="6162675"/>
              <a:ext cx="21870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120" name="Shape 120"/>
        <p:cNvGrpSpPr/>
        <p:nvPr/>
      </p:nvGrpSpPr>
      <p:grpSpPr>
        <a:xfrm>
          <a:off x="0" y="0"/>
          <a:ext cx="0" cy="0"/>
          <a:chOff x="0" y="0"/>
          <a:chExt cx="0" cy="0"/>
        </a:xfrm>
      </p:grpSpPr>
      <p:pic>
        <p:nvPicPr>
          <p:cNvPr descr="preencoded.png" id="121" name="Google Shape;121;g3f710408506_0_99"/>
          <p:cNvPicPr preferRelativeResize="0"/>
          <p:nvPr/>
        </p:nvPicPr>
        <p:blipFill rotWithShape="1">
          <a:blip r:embed="rId3">
            <a:alphaModFix/>
          </a:blip>
          <a:srcRect b="0" l="0" r="0" t="0"/>
          <a:stretch/>
        </p:blipFill>
        <p:spPr>
          <a:xfrm>
            <a:off x="428625" y="-3419475"/>
            <a:ext cx="16240134" cy="14595371"/>
          </a:xfrm>
          <a:prstGeom prst="rect">
            <a:avLst/>
          </a:prstGeom>
          <a:noFill/>
          <a:ln>
            <a:noFill/>
          </a:ln>
        </p:spPr>
      </p:pic>
      <p:grpSp>
        <p:nvGrpSpPr>
          <p:cNvPr id="122" name="Google Shape;122;g3f710408506_0_99"/>
          <p:cNvGrpSpPr/>
          <p:nvPr/>
        </p:nvGrpSpPr>
        <p:grpSpPr>
          <a:xfrm>
            <a:off x="17640300" y="7994925"/>
            <a:ext cx="596549" cy="2063476"/>
            <a:chOff x="17640300" y="7994925"/>
            <a:chExt cx="596549" cy="2063476"/>
          </a:xfrm>
        </p:grpSpPr>
        <p:pic>
          <p:nvPicPr>
            <p:cNvPr descr="preencoded.png" id="123" name="Google Shape;123;g3f710408506_0_9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24" name="Google Shape;124;g3f710408506_0_9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25" name="Google Shape;125;g3f710408506_0_99"/>
          <p:cNvPicPr preferRelativeResize="0"/>
          <p:nvPr/>
        </p:nvPicPr>
        <p:blipFill rotWithShape="1">
          <a:blip r:embed="rId5">
            <a:alphaModFix/>
          </a:blip>
          <a:srcRect b="0" l="0" r="0" t="0"/>
          <a:stretch/>
        </p:blipFill>
        <p:spPr>
          <a:xfrm>
            <a:off x="6038850" y="866775"/>
            <a:ext cx="6210300" cy="8553450"/>
          </a:xfrm>
          <a:prstGeom prst="rect">
            <a:avLst/>
          </a:prstGeom>
          <a:noFill/>
          <a:ln>
            <a:noFill/>
          </a:ln>
        </p:spPr>
      </p:pic>
      <p:grpSp>
        <p:nvGrpSpPr>
          <p:cNvPr id="126" name="Google Shape;126;g3f710408506_0_99"/>
          <p:cNvGrpSpPr/>
          <p:nvPr/>
        </p:nvGrpSpPr>
        <p:grpSpPr>
          <a:xfrm>
            <a:off x="1676400" y="7267575"/>
            <a:ext cx="3891900" cy="2259450"/>
            <a:chOff x="1676400" y="7267575"/>
            <a:chExt cx="3891900" cy="2259450"/>
          </a:xfrm>
        </p:grpSpPr>
        <p:sp>
          <p:nvSpPr>
            <p:cNvPr id="127" name="Google Shape;127;g3f710408506_0_99"/>
            <p:cNvSpPr/>
            <p:nvPr/>
          </p:nvSpPr>
          <p:spPr>
            <a:xfrm>
              <a:off x="1676400" y="7267575"/>
              <a:ext cx="38919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Dragon Taming</a:t>
              </a:r>
              <a:endParaRPr b="0" i="0" sz="3600" u="none" cap="none" strike="noStrike">
                <a:solidFill>
                  <a:schemeClr val="dk1"/>
                </a:solidFill>
                <a:latin typeface="Calibri"/>
                <a:ea typeface="Calibri"/>
                <a:cs typeface="Calibri"/>
                <a:sym typeface="Calibri"/>
              </a:endParaRPr>
            </a:p>
          </p:txBody>
        </p:sp>
        <p:sp>
          <p:nvSpPr>
            <p:cNvPr id="128" name="Google Shape;128;g3f710408506_0_99"/>
            <p:cNvSpPr/>
            <p:nvPr/>
          </p:nvSpPr>
          <p:spPr>
            <a:xfrm>
              <a:off x="1676400" y="8048625"/>
              <a:ext cx="38613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29" name="Google Shape;129;g3f710408506_0_99"/>
          <p:cNvGrpSpPr/>
          <p:nvPr/>
        </p:nvGrpSpPr>
        <p:grpSpPr>
          <a:xfrm>
            <a:off x="12534900" y="866775"/>
            <a:ext cx="4168200" cy="2259450"/>
            <a:chOff x="12534900" y="866775"/>
            <a:chExt cx="4168200" cy="2259450"/>
          </a:xfrm>
        </p:grpSpPr>
        <p:sp>
          <p:nvSpPr>
            <p:cNvPr id="130" name="Google Shape;130;g3f710408506_0_99"/>
            <p:cNvSpPr/>
            <p:nvPr/>
          </p:nvSpPr>
          <p:spPr>
            <a:xfrm>
              <a:off x="12534900" y="866775"/>
              <a:ext cx="41682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Unicorn Sighting</a:t>
              </a:r>
              <a:endParaRPr b="0" i="0" sz="3600" u="none" cap="none" strike="noStrike">
                <a:solidFill>
                  <a:schemeClr val="dk1"/>
                </a:solidFill>
                <a:latin typeface="Calibri"/>
                <a:ea typeface="Calibri"/>
                <a:cs typeface="Calibri"/>
                <a:sym typeface="Calibri"/>
              </a:endParaRPr>
            </a:p>
          </p:txBody>
        </p:sp>
        <p:sp>
          <p:nvSpPr>
            <p:cNvPr id="131" name="Google Shape;131;g3f710408506_0_99"/>
            <p:cNvSpPr/>
            <p:nvPr/>
          </p:nvSpPr>
          <p:spPr>
            <a:xfrm>
              <a:off x="12534900" y="1647825"/>
              <a:ext cx="41376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pic>
        <p:nvPicPr>
          <p:cNvPr descr="preencoded.png" id="132" name="Google Shape;132;g3f710408506_0_99"/>
          <p:cNvPicPr preferRelativeResize="0"/>
          <p:nvPr/>
        </p:nvPicPr>
        <p:blipFill rotWithShape="1">
          <a:blip r:embed="rId6">
            <a:alphaModFix/>
          </a:blip>
          <a:srcRect b="0" l="0" r="0" t="0"/>
          <a:stretch/>
        </p:blipFill>
        <p:spPr>
          <a:xfrm>
            <a:off x="1676400" y="866775"/>
            <a:ext cx="4076700" cy="6115050"/>
          </a:xfrm>
          <a:prstGeom prst="rect">
            <a:avLst/>
          </a:prstGeom>
          <a:noFill/>
          <a:ln>
            <a:noFill/>
          </a:ln>
        </p:spPr>
      </p:pic>
      <p:pic>
        <p:nvPicPr>
          <p:cNvPr descr="preencoded.png" id="133" name="Google Shape;133;g3f710408506_0_99"/>
          <p:cNvPicPr preferRelativeResize="0"/>
          <p:nvPr/>
        </p:nvPicPr>
        <p:blipFill rotWithShape="1">
          <a:blip r:embed="rId7">
            <a:alphaModFix/>
          </a:blip>
          <a:srcRect b="0" l="0" r="0" t="0"/>
          <a:stretch/>
        </p:blipFill>
        <p:spPr>
          <a:xfrm>
            <a:off x="12534900" y="3305175"/>
            <a:ext cx="4076700" cy="61150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138" name="Shape 138"/>
        <p:cNvGrpSpPr/>
        <p:nvPr/>
      </p:nvGrpSpPr>
      <p:grpSpPr>
        <a:xfrm>
          <a:off x="0" y="0"/>
          <a:ext cx="0" cy="0"/>
          <a:chOff x="0" y="0"/>
          <a:chExt cx="0" cy="0"/>
        </a:xfrm>
      </p:grpSpPr>
      <p:pic>
        <p:nvPicPr>
          <p:cNvPr descr="preencoded.png" id="139" name="Google Shape;139;g3f710408506_0_116"/>
          <p:cNvPicPr preferRelativeResize="0"/>
          <p:nvPr/>
        </p:nvPicPr>
        <p:blipFill rotWithShape="1">
          <a:blip r:embed="rId3">
            <a:alphaModFix/>
          </a:blip>
          <a:srcRect b="0" l="0" r="0" t="0"/>
          <a:stretch/>
        </p:blipFill>
        <p:spPr>
          <a:xfrm>
            <a:off x="428625" y="-3419475"/>
            <a:ext cx="16240134" cy="14595371"/>
          </a:xfrm>
          <a:prstGeom prst="rect">
            <a:avLst/>
          </a:prstGeom>
          <a:noFill/>
          <a:ln>
            <a:noFill/>
          </a:ln>
        </p:spPr>
      </p:pic>
      <p:sp>
        <p:nvSpPr>
          <p:cNvPr id="140" name="Google Shape;140;g3f710408506_0_116"/>
          <p:cNvSpPr/>
          <p:nvPr/>
        </p:nvSpPr>
        <p:spPr>
          <a:xfrm>
            <a:off x="1628775" y="1000125"/>
            <a:ext cx="15059100"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The Magic of Dragons: A Research</a:t>
            </a:r>
            <a:endParaRPr b="0" i="0" sz="6000" u="none" cap="none" strike="noStrike">
              <a:solidFill>
                <a:schemeClr val="dk1"/>
              </a:solidFill>
              <a:latin typeface="Calibri"/>
              <a:ea typeface="Calibri"/>
              <a:cs typeface="Calibri"/>
              <a:sym typeface="Calibri"/>
            </a:endParaRPr>
          </a:p>
        </p:txBody>
      </p:sp>
      <p:grpSp>
        <p:nvGrpSpPr>
          <p:cNvPr id="141" name="Google Shape;141;g3f710408506_0_116"/>
          <p:cNvGrpSpPr/>
          <p:nvPr/>
        </p:nvGrpSpPr>
        <p:grpSpPr>
          <a:xfrm>
            <a:off x="17640300" y="7994925"/>
            <a:ext cx="596549" cy="2063476"/>
            <a:chOff x="17640300" y="7994925"/>
            <a:chExt cx="596549" cy="2063476"/>
          </a:xfrm>
        </p:grpSpPr>
        <p:pic>
          <p:nvPicPr>
            <p:cNvPr descr="preencoded.png" id="142" name="Google Shape;142;g3f710408506_0_11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43" name="Google Shape;143;g3f710408506_0_11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44" name="Google Shape;144;g3f710408506_0_116"/>
          <p:cNvGrpSpPr/>
          <p:nvPr/>
        </p:nvGrpSpPr>
        <p:grpSpPr>
          <a:xfrm>
            <a:off x="1590675" y="2771775"/>
            <a:ext cx="4572000" cy="4572000"/>
            <a:chOff x="1590675" y="2771775"/>
            <a:chExt cx="4572000" cy="4572000"/>
          </a:xfrm>
        </p:grpSpPr>
        <p:sp>
          <p:nvSpPr>
            <p:cNvPr id="145" name="Google Shape;145;g3f710408506_0_116"/>
            <p:cNvSpPr/>
            <p:nvPr/>
          </p:nvSpPr>
          <p:spPr>
            <a:xfrm>
              <a:off x="1590675" y="2771775"/>
              <a:ext cx="4572000" cy="4572000"/>
            </a:xfrm>
            <a:prstGeom prst="rect">
              <a:avLst/>
            </a:prstGeom>
            <a:noFill/>
            <a:ln cap="flat" cmpd="sng" w="28575">
              <a:solidFill>
                <a:srgbClr val="DA3E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6" name="Google Shape;146;g3f710408506_0_116"/>
            <p:cNvPicPr preferRelativeResize="0"/>
            <p:nvPr/>
          </p:nvPicPr>
          <p:blipFill rotWithShape="1">
            <a:blip r:embed="rId5">
              <a:alphaModFix/>
            </a:blip>
            <a:srcRect b="0" l="0" r="0" t="0"/>
            <a:stretch/>
          </p:blipFill>
          <p:spPr>
            <a:xfrm>
              <a:off x="3319462" y="3833812"/>
              <a:ext cx="1114425" cy="1114425"/>
            </a:xfrm>
            <a:prstGeom prst="rect">
              <a:avLst/>
            </a:prstGeom>
            <a:noFill/>
            <a:ln>
              <a:noFill/>
            </a:ln>
          </p:spPr>
        </p:pic>
        <p:sp>
          <p:nvSpPr>
            <p:cNvPr id="147" name="Google Shape;147;g3f710408506_0_116"/>
            <p:cNvSpPr/>
            <p:nvPr/>
          </p:nvSpPr>
          <p:spPr>
            <a:xfrm>
              <a:off x="1659255" y="5148263"/>
              <a:ext cx="4434900" cy="126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Unicorn</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Sighting</a:t>
              </a:r>
              <a:endParaRPr b="0" i="0" sz="3600" u="none" cap="none" strike="noStrike">
                <a:solidFill>
                  <a:schemeClr val="dk1"/>
                </a:solidFill>
                <a:latin typeface="Calibri"/>
                <a:ea typeface="Calibri"/>
                <a:cs typeface="Calibri"/>
                <a:sym typeface="Calibri"/>
              </a:endParaRPr>
            </a:p>
          </p:txBody>
        </p:sp>
      </p:grpSp>
      <p:grpSp>
        <p:nvGrpSpPr>
          <p:cNvPr id="148" name="Google Shape;148;g3f710408506_0_116"/>
          <p:cNvGrpSpPr/>
          <p:nvPr/>
        </p:nvGrpSpPr>
        <p:grpSpPr>
          <a:xfrm>
            <a:off x="6858000" y="2771775"/>
            <a:ext cx="4572000" cy="4572000"/>
            <a:chOff x="6858000" y="2771775"/>
            <a:chExt cx="4572000" cy="4572000"/>
          </a:xfrm>
        </p:grpSpPr>
        <p:sp>
          <p:nvSpPr>
            <p:cNvPr id="149" name="Google Shape;149;g3f710408506_0_116"/>
            <p:cNvSpPr/>
            <p:nvPr/>
          </p:nvSpPr>
          <p:spPr>
            <a:xfrm>
              <a:off x="6858000" y="2771775"/>
              <a:ext cx="4572000" cy="4572000"/>
            </a:xfrm>
            <a:prstGeom prst="rect">
              <a:avLst/>
            </a:prstGeom>
            <a:noFill/>
            <a:ln cap="flat" cmpd="sng" w="28575">
              <a:solidFill>
                <a:srgbClr val="DA3E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0" name="Google Shape;150;g3f710408506_0_116"/>
            <p:cNvPicPr preferRelativeResize="0"/>
            <p:nvPr/>
          </p:nvPicPr>
          <p:blipFill rotWithShape="1">
            <a:blip r:embed="rId6">
              <a:alphaModFix/>
            </a:blip>
            <a:srcRect b="0" l="0" r="0" t="0"/>
            <a:stretch/>
          </p:blipFill>
          <p:spPr>
            <a:xfrm>
              <a:off x="8839200" y="3833812"/>
              <a:ext cx="609600" cy="1114425"/>
            </a:xfrm>
            <a:prstGeom prst="rect">
              <a:avLst/>
            </a:prstGeom>
            <a:noFill/>
            <a:ln>
              <a:noFill/>
            </a:ln>
          </p:spPr>
        </p:pic>
        <p:sp>
          <p:nvSpPr>
            <p:cNvPr id="151" name="Google Shape;151;g3f710408506_0_116"/>
            <p:cNvSpPr/>
            <p:nvPr/>
          </p:nvSpPr>
          <p:spPr>
            <a:xfrm>
              <a:off x="6926580" y="5148263"/>
              <a:ext cx="4434900" cy="126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Dragon</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Taming</a:t>
              </a:r>
              <a:endParaRPr b="0" i="0" sz="3600" u="none" cap="none" strike="noStrike">
                <a:solidFill>
                  <a:schemeClr val="dk1"/>
                </a:solidFill>
                <a:latin typeface="Calibri"/>
                <a:ea typeface="Calibri"/>
                <a:cs typeface="Calibri"/>
                <a:sym typeface="Calibri"/>
              </a:endParaRPr>
            </a:p>
          </p:txBody>
        </p:sp>
      </p:grpSp>
      <p:grpSp>
        <p:nvGrpSpPr>
          <p:cNvPr id="152" name="Google Shape;152;g3f710408506_0_116"/>
          <p:cNvGrpSpPr/>
          <p:nvPr/>
        </p:nvGrpSpPr>
        <p:grpSpPr>
          <a:xfrm>
            <a:off x="12125325" y="2771775"/>
            <a:ext cx="4572000" cy="4572000"/>
            <a:chOff x="12125325" y="2771775"/>
            <a:chExt cx="4572000" cy="4572000"/>
          </a:xfrm>
        </p:grpSpPr>
        <p:sp>
          <p:nvSpPr>
            <p:cNvPr id="153" name="Google Shape;153;g3f710408506_0_116"/>
            <p:cNvSpPr/>
            <p:nvPr/>
          </p:nvSpPr>
          <p:spPr>
            <a:xfrm>
              <a:off x="12125325" y="2771775"/>
              <a:ext cx="4572000" cy="4572000"/>
            </a:xfrm>
            <a:prstGeom prst="rect">
              <a:avLst/>
            </a:prstGeom>
            <a:noFill/>
            <a:ln cap="flat" cmpd="sng" w="28575">
              <a:solidFill>
                <a:srgbClr val="DA3E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4" name="Google Shape;154;g3f710408506_0_116"/>
            <p:cNvPicPr preferRelativeResize="0"/>
            <p:nvPr/>
          </p:nvPicPr>
          <p:blipFill rotWithShape="1">
            <a:blip r:embed="rId7">
              <a:alphaModFix/>
            </a:blip>
            <a:srcRect b="0" l="0" r="0" t="0"/>
            <a:stretch/>
          </p:blipFill>
          <p:spPr>
            <a:xfrm>
              <a:off x="14030325" y="3833812"/>
              <a:ext cx="762000" cy="1114425"/>
            </a:xfrm>
            <a:prstGeom prst="rect">
              <a:avLst/>
            </a:prstGeom>
            <a:noFill/>
            <a:ln>
              <a:noFill/>
            </a:ln>
          </p:spPr>
        </p:pic>
        <p:sp>
          <p:nvSpPr>
            <p:cNvPr id="155" name="Google Shape;155;g3f710408506_0_116"/>
            <p:cNvSpPr/>
            <p:nvPr/>
          </p:nvSpPr>
          <p:spPr>
            <a:xfrm>
              <a:off x="12193905" y="5148263"/>
              <a:ext cx="4434900" cy="126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Rainbow</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Seeing</a:t>
              </a:r>
              <a:endParaRPr b="0" i="0" sz="3600" u="none" cap="none" strike="noStrike">
                <a:solidFill>
                  <a:schemeClr val="dk1"/>
                </a:solidFill>
                <a:latin typeface="Calibri"/>
                <a:ea typeface="Calibri"/>
                <a:cs typeface="Calibri"/>
                <a:sym typeface="Calibri"/>
              </a:endParaRPr>
            </a:p>
          </p:txBody>
        </p:sp>
      </p:grpSp>
      <p:sp>
        <p:nvSpPr>
          <p:cNvPr id="156" name="Google Shape;156;g3f710408506_0_116"/>
          <p:cNvSpPr/>
          <p:nvPr/>
        </p:nvSpPr>
        <p:spPr>
          <a:xfrm>
            <a:off x="1579245" y="7800975"/>
            <a:ext cx="4632900" cy="147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sp>
        <p:nvSpPr>
          <p:cNvPr id="157" name="Google Shape;157;g3f710408506_0_116"/>
          <p:cNvSpPr/>
          <p:nvPr/>
        </p:nvSpPr>
        <p:spPr>
          <a:xfrm>
            <a:off x="6827520" y="7800975"/>
            <a:ext cx="4632900" cy="147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Music of the Elves": Immerse yourself in the enchanting music.</a:t>
            </a:r>
            <a:endParaRPr b="0" i="0" sz="2400" u="none" cap="none" strike="noStrike">
              <a:solidFill>
                <a:schemeClr val="dk1"/>
              </a:solidFill>
              <a:latin typeface="Calibri"/>
              <a:ea typeface="Calibri"/>
              <a:cs typeface="Calibri"/>
              <a:sym typeface="Calibri"/>
            </a:endParaRPr>
          </a:p>
        </p:txBody>
      </p:sp>
      <p:sp>
        <p:nvSpPr>
          <p:cNvPr id="158" name="Google Shape;158;g3f710408506_0_116"/>
          <p:cNvSpPr/>
          <p:nvPr/>
        </p:nvSpPr>
        <p:spPr>
          <a:xfrm>
            <a:off x="12094845" y="7800975"/>
            <a:ext cx="4632900" cy="147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1211"/>
        </a:solidFill>
      </p:bgPr>
    </p:bg>
    <p:spTree>
      <p:nvGrpSpPr>
        <p:cNvPr id="163" name="Shape 163"/>
        <p:cNvGrpSpPr/>
        <p:nvPr/>
      </p:nvGrpSpPr>
      <p:grpSpPr>
        <a:xfrm>
          <a:off x="0" y="0"/>
          <a:ext cx="0" cy="0"/>
          <a:chOff x="0" y="0"/>
          <a:chExt cx="0" cy="0"/>
        </a:xfrm>
      </p:grpSpPr>
      <p:pic>
        <p:nvPicPr>
          <p:cNvPr descr="preencoded.png" id="164" name="Google Shape;164;g3f710408506_0_140"/>
          <p:cNvPicPr preferRelativeResize="0"/>
          <p:nvPr/>
        </p:nvPicPr>
        <p:blipFill rotWithShape="1">
          <a:blip r:embed="rId3">
            <a:alphaModFix/>
          </a:blip>
          <a:srcRect b="0" l="0" r="0" t="0"/>
          <a:stretch/>
        </p:blipFill>
        <p:spPr>
          <a:xfrm>
            <a:off x="676274" y="-1552575"/>
            <a:ext cx="16935450" cy="13401675"/>
          </a:xfrm>
          <a:prstGeom prst="rect">
            <a:avLst/>
          </a:prstGeom>
          <a:noFill/>
          <a:ln>
            <a:noFill/>
          </a:ln>
        </p:spPr>
      </p:pic>
      <p:grpSp>
        <p:nvGrpSpPr>
          <p:cNvPr id="165" name="Google Shape;165;g3f710408506_0_140"/>
          <p:cNvGrpSpPr/>
          <p:nvPr/>
        </p:nvGrpSpPr>
        <p:grpSpPr>
          <a:xfrm>
            <a:off x="17640300" y="7994925"/>
            <a:ext cx="596549" cy="2063476"/>
            <a:chOff x="17640300" y="7994925"/>
            <a:chExt cx="596549" cy="2063476"/>
          </a:xfrm>
        </p:grpSpPr>
        <p:pic>
          <p:nvPicPr>
            <p:cNvPr descr="preencoded.png" id="166" name="Google Shape;166;g3f710408506_0_14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67" name="Google Shape;167;g3f710408506_0_14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3E26"/>
                </a:buClr>
                <a:buSzPts val="2710"/>
                <a:buFont typeface="Inter"/>
                <a:buNone/>
              </a:pPr>
              <a:r>
                <a:rPr b="1" i="0" lang="en-US" sz="2710" u="none" cap="none" strike="noStrike">
                  <a:solidFill>
                    <a:srgbClr val="DA3E2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68" name="Google Shape;168;g3f710408506_0_140"/>
          <p:cNvSpPr/>
          <p:nvPr/>
        </p:nvSpPr>
        <p:spPr>
          <a:xfrm>
            <a:off x="1333500" y="352425"/>
            <a:ext cx="33909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ADEDE"/>
              </a:buClr>
              <a:buSzPts val="6000"/>
              <a:buFont typeface="Bebas Neue"/>
              <a:buNone/>
            </a:pPr>
            <a:r>
              <a:rPr b="0" i="0" lang="en-US" sz="6000" u="none" cap="none" strike="noStrike">
                <a:solidFill>
                  <a:srgbClr val="EADEDE"/>
                </a:solidFill>
                <a:latin typeface="Bebas Neue"/>
                <a:ea typeface="Bebas Neue"/>
                <a:cs typeface="Bebas Neue"/>
                <a:sym typeface="Bebas Neue"/>
              </a:rPr>
              <a:t>Pricing Plan</a:t>
            </a:r>
            <a:endParaRPr b="0" i="0" sz="6000" u="none" cap="none" strike="noStrike">
              <a:solidFill>
                <a:schemeClr val="dk1"/>
              </a:solidFill>
              <a:latin typeface="Calibri"/>
              <a:ea typeface="Calibri"/>
              <a:cs typeface="Calibri"/>
              <a:sym typeface="Calibri"/>
            </a:endParaRPr>
          </a:p>
        </p:txBody>
      </p:sp>
      <p:grpSp>
        <p:nvGrpSpPr>
          <p:cNvPr id="169" name="Google Shape;169;g3f710408506_0_140"/>
          <p:cNvGrpSpPr/>
          <p:nvPr/>
        </p:nvGrpSpPr>
        <p:grpSpPr>
          <a:xfrm>
            <a:off x="1333500" y="1714500"/>
            <a:ext cx="15630450" cy="7496100"/>
            <a:chOff x="1333500" y="1714500"/>
            <a:chExt cx="15630450" cy="7496100"/>
          </a:xfrm>
        </p:grpSpPr>
        <p:sp>
          <p:nvSpPr>
            <p:cNvPr id="170" name="Google Shape;170;g3f710408506_0_140"/>
            <p:cNvSpPr/>
            <p:nvPr/>
          </p:nvSpPr>
          <p:spPr>
            <a:xfrm>
              <a:off x="1333500" y="1714500"/>
              <a:ext cx="4829100" cy="7496100"/>
            </a:xfrm>
            <a:prstGeom prst="rect">
              <a:avLst/>
            </a:prstGeom>
            <a:noFill/>
            <a:ln cap="flat" cmpd="sng" w="19050">
              <a:solidFill>
                <a:srgbClr val="DA3E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1" name="Google Shape;171;g3f710408506_0_140"/>
            <p:cNvPicPr preferRelativeResize="0"/>
            <p:nvPr/>
          </p:nvPicPr>
          <p:blipFill rotWithShape="1">
            <a:blip r:embed="rId5">
              <a:alphaModFix/>
            </a:blip>
            <a:srcRect b="0" l="0" r="0" t="0"/>
            <a:stretch/>
          </p:blipFill>
          <p:spPr>
            <a:xfrm>
              <a:off x="3338512" y="2028825"/>
              <a:ext cx="819150" cy="1114425"/>
            </a:xfrm>
            <a:prstGeom prst="rect">
              <a:avLst/>
            </a:prstGeom>
            <a:noFill/>
            <a:ln>
              <a:noFill/>
            </a:ln>
          </p:spPr>
        </p:pic>
        <p:sp>
          <p:nvSpPr>
            <p:cNvPr id="172" name="Google Shape;172;g3f710408506_0_140"/>
            <p:cNvSpPr/>
            <p:nvPr/>
          </p:nvSpPr>
          <p:spPr>
            <a:xfrm>
              <a:off x="6734175" y="1714500"/>
              <a:ext cx="4829100" cy="7496100"/>
            </a:xfrm>
            <a:prstGeom prst="rect">
              <a:avLst/>
            </a:prstGeom>
            <a:noFill/>
            <a:ln cap="flat" cmpd="sng" w="19050">
              <a:solidFill>
                <a:srgbClr val="DA3E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3" name="Google Shape;173;g3f710408506_0_140"/>
            <p:cNvPicPr preferRelativeResize="0"/>
            <p:nvPr/>
          </p:nvPicPr>
          <p:blipFill rotWithShape="1">
            <a:blip r:embed="rId6">
              <a:alphaModFix/>
            </a:blip>
            <a:srcRect b="0" l="0" r="0" t="0"/>
            <a:stretch/>
          </p:blipFill>
          <p:spPr>
            <a:xfrm>
              <a:off x="8815388" y="2028825"/>
              <a:ext cx="666750" cy="1114425"/>
            </a:xfrm>
            <a:prstGeom prst="rect">
              <a:avLst/>
            </a:prstGeom>
            <a:noFill/>
            <a:ln>
              <a:noFill/>
            </a:ln>
          </p:spPr>
        </p:pic>
        <p:sp>
          <p:nvSpPr>
            <p:cNvPr id="174" name="Google Shape;174;g3f710408506_0_140"/>
            <p:cNvSpPr/>
            <p:nvPr/>
          </p:nvSpPr>
          <p:spPr>
            <a:xfrm>
              <a:off x="12134850" y="1714500"/>
              <a:ext cx="4829100" cy="7496100"/>
            </a:xfrm>
            <a:prstGeom prst="rect">
              <a:avLst/>
            </a:prstGeom>
            <a:noFill/>
            <a:ln cap="flat" cmpd="sng" w="19050">
              <a:solidFill>
                <a:srgbClr val="DA3E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5" name="Google Shape;175;g3f710408506_0_140"/>
            <p:cNvPicPr preferRelativeResize="0"/>
            <p:nvPr/>
          </p:nvPicPr>
          <p:blipFill rotWithShape="1">
            <a:blip r:embed="rId7">
              <a:alphaModFix/>
            </a:blip>
            <a:srcRect b="0" l="0" r="0" t="0"/>
            <a:stretch/>
          </p:blipFill>
          <p:spPr>
            <a:xfrm>
              <a:off x="14082713" y="2028825"/>
              <a:ext cx="933450" cy="1114425"/>
            </a:xfrm>
            <a:prstGeom prst="rect">
              <a:avLst/>
            </a:prstGeom>
            <a:noFill/>
            <a:ln>
              <a:noFill/>
            </a:ln>
          </p:spPr>
        </p:pic>
        <p:sp>
          <p:nvSpPr>
            <p:cNvPr id="176" name="Google Shape;176;g3f710408506_0_140"/>
            <p:cNvSpPr/>
            <p:nvPr/>
          </p:nvSpPr>
          <p:spPr>
            <a:xfrm>
              <a:off x="3268028" y="3343275"/>
              <a:ext cx="9600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A3E26"/>
                </a:buClr>
                <a:buSzPts val="3600"/>
                <a:buFont typeface="Bebas Neue"/>
                <a:buNone/>
              </a:pPr>
              <a:r>
                <a:rPr b="0" i="0" lang="en-US" sz="3600" u="none" cap="none" strike="noStrike">
                  <a:solidFill>
                    <a:srgbClr val="DA3E26"/>
                  </a:solidFill>
                  <a:latin typeface="Bebas Neue"/>
                  <a:ea typeface="Bebas Neue"/>
                  <a:cs typeface="Bebas Neue"/>
                  <a:sym typeface="Bebas Neue"/>
                </a:rPr>
                <a:t>Basic</a:t>
              </a:r>
              <a:endParaRPr b="0" i="0" sz="3600" u="none" cap="none" strike="noStrike">
                <a:solidFill>
                  <a:schemeClr val="dk1"/>
                </a:solidFill>
                <a:latin typeface="Calibri"/>
                <a:ea typeface="Calibri"/>
                <a:cs typeface="Calibri"/>
                <a:sym typeface="Calibri"/>
              </a:endParaRPr>
            </a:p>
          </p:txBody>
        </p:sp>
        <p:sp>
          <p:nvSpPr>
            <p:cNvPr id="177" name="Google Shape;177;g3f710408506_0_140"/>
            <p:cNvSpPr/>
            <p:nvPr/>
          </p:nvSpPr>
          <p:spPr>
            <a:xfrm>
              <a:off x="1676400" y="4124325"/>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178" name="Google Shape;178;g3f710408506_0_140"/>
            <p:cNvSpPr/>
            <p:nvPr/>
          </p:nvSpPr>
          <p:spPr>
            <a:xfrm>
              <a:off x="2810828" y="8315325"/>
              <a:ext cx="18744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$10/month</a:t>
              </a:r>
              <a:endParaRPr b="0" i="0" sz="3600" u="none" cap="none" strike="noStrike">
                <a:solidFill>
                  <a:schemeClr val="dk1"/>
                </a:solidFill>
                <a:latin typeface="Calibri"/>
                <a:ea typeface="Calibri"/>
                <a:cs typeface="Calibri"/>
                <a:sym typeface="Calibri"/>
              </a:endParaRPr>
            </a:p>
          </p:txBody>
        </p:sp>
        <p:sp>
          <p:nvSpPr>
            <p:cNvPr id="179" name="Google Shape;179;g3f710408506_0_140"/>
            <p:cNvSpPr/>
            <p:nvPr/>
          </p:nvSpPr>
          <p:spPr>
            <a:xfrm>
              <a:off x="8692515" y="3343275"/>
              <a:ext cx="9126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A3E26"/>
                </a:buClr>
                <a:buSzPts val="3600"/>
                <a:buFont typeface="Bebas Neue"/>
                <a:buNone/>
              </a:pPr>
              <a:r>
                <a:rPr b="0" i="0" lang="en-US" sz="3600" u="none" cap="none" strike="noStrike">
                  <a:solidFill>
                    <a:srgbClr val="DA3E26"/>
                  </a:solidFill>
                  <a:latin typeface="Bebas Neue"/>
                  <a:ea typeface="Bebas Neue"/>
                  <a:cs typeface="Bebas Neue"/>
                  <a:sym typeface="Bebas Neue"/>
                </a:rPr>
                <a:t>Elite</a:t>
              </a:r>
              <a:endParaRPr b="0" i="0" sz="3600" u="none" cap="none" strike="noStrike">
                <a:solidFill>
                  <a:schemeClr val="dk1"/>
                </a:solidFill>
                <a:latin typeface="Calibri"/>
                <a:ea typeface="Calibri"/>
                <a:cs typeface="Calibri"/>
                <a:sym typeface="Calibri"/>
              </a:endParaRPr>
            </a:p>
          </p:txBody>
        </p:sp>
        <p:sp>
          <p:nvSpPr>
            <p:cNvPr id="180" name="Google Shape;180;g3f710408506_0_140"/>
            <p:cNvSpPr/>
            <p:nvPr/>
          </p:nvSpPr>
          <p:spPr>
            <a:xfrm>
              <a:off x="7077075" y="4124325"/>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181" name="Google Shape;181;g3f710408506_0_140"/>
            <p:cNvSpPr/>
            <p:nvPr/>
          </p:nvSpPr>
          <p:spPr>
            <a:xfrm>
              <a:off x="8211503" y="8315325"/>
              <a:ext cx="18744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$50/month</a:t>
              </a:r>
              <a:endParaRPr b="0" i="0" sz="3600" u="none" cap="none" strike="noStrike">
                <a:solidFill>
                  <a:schemeClr val="dk1"/>
                </a:solidFill>
                <a:latin typeface="Calibri"/>
                <a:ea typeface="Calibri"/>
                <a:cs typeface="Calibri"/>
                <a:sym typeface="Calibri"/>
              </a:endParaRPr>
            </a:p>
          </p:txBody>
        </p:sp>
        <p:sp>
          <p:nvSpPr>
            <p:cNvPr id="182" name="Google Shape;182;g3f710408506_0_140"/>
            <p:cNvSpPr/>
            <p:nvPr/>
          </p:nvSpPr>
          <p:spPr>
            <a:xfrm>
              <a:off x="13674090" y="3343275"/>
              <a:ext cx="17508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A3E26"/>
                </a:buClr>
                <a:buSzPts val="3600"/>
                <a:buFont typeface="Bebas Neue"/>
                <a:buNone/>
              </a:pPr>
              <a:r>
                <a:rPr b="0" i="0" lang="en-US" sz="3600" u="none" cap="none" strike="noStrike">
                  <a:solidFill>
                    <a:srgbClr val="DA3E26"/>
                  </a:solidFill>
                  <a:latin typeface="Bebas Neue"/>
                  <a:ea typeface="Bebas Neue"/>
                  <a:cs typeface="Bebas Neue"/>
                  <a:sym typeface="Bebas Neue"/>
                </a:rPr>
                <a:t>Legendary</a:t>
              </a:r>
              <a:endParaRPr b="0" i="0" sz="3600" u="none" cap="none" strike="noStrike">
                <a:solidFill>
                  <a:schemeClr val="dk1"/>
                </a:solidFill>
                <a:latin typeface="Calibri"/>
                <a:ea typeface="Calibri"/>
                <a:cs typeface="Calibri"/>
                <a:sym typeface="Calibri"/>
              </a:endParaRPr>
            </a:p>
          </p:txBody>
        </p:sp>
        <p:sp>
          <p:nvSpPr>
            <p:cNvPr id="183" name="Google Shape;183;g3f710408506_0_140"/>
            <p:cNvSpPr/>
            <p:nvPr/>
          </p:nvSpPr>
          <p:spPr>
            <a:xfrm>
              <a:off x="12477750" y="4124325"/>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184" name="Google Shape;184;g3f710408506_0_140"/>
            <p:cNvSpPr/>
            <p:nvPr/>
          </p:nvSpPr>
          <p:spPr>
            <a:xfrm>
              <a:off x="13521690" y="8315325"/>
              <a:ext cx="20556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2026-08-14T10:33:25Z</dcterms:created>
  <dc:creator>PptxGenJS</dc:creator>
</cp:coreProperties>
</file>