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7025"/>
  <p:notesSz cx="13716000" cy="24387025"/>
  <p:embeddedFontLst>
    <p:embeddedFont>
      <p:font typeface="Poppins"/>
      <p:regular r:id="rId29"/>
      <p:bold r:id="rId30"/>
      <p:italic r:id="rId31"/>
      <p:boldItalic r:id="rId32"/>
    </p:embeddedFont>
    <p:embeddedFont>
      <p:font typeface="Lato"/>
      <p:regular r:id="rId33"/>
      <p:bold r:id="rId34"/>
      <p:italic r:id="rId35"/>
      <p:boldItalic r:id="rId36"/>
    </p:embeddedFont>
    <p:embeddedFont>
      <p:font typeface="Bebas Neue"/>
      <p:regular r:id="rId37"/>
    </p:embeddedFont>
    <p:embeddedFont>
      <p:font typeface="Poppins SemiBold"/>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j241OWtYzacEPB0w6F8wufSteZ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SemiBold-italic.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PoppinsSemiBold-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italic.fntdata"/><Relationship Id="rId30" Type="http://schemas.openxmlformats.org/officeDocument/2006/relationships/font" Target="fonts/Poppins-bold.fntdata"/><Relationship Id="rId11" Type="http://schemas.openxmlformats.org/officeDocument/2006/relationships/slide" Target="slides/slide7.xml"/><Relationship Id="rId33" Type="http://schemas.openxmlformats.org/officeDocument/2006/relationships/font" Target="fonts/Lato-regular.fntdata"/><Relationship Id="rId10" Type="http://schemas.openxmlformats.org/officeDocument/2006/relationships/slide" Target="slides/slide6.xml"/><Relationship Id="rId32" Type="http://schemas.openxmlformats.org/officeDocument/2006/relationships/font" Target="fonts/Poppins-boldItalic.fntdata"/><Relationship Id="rId13" Type="http://schemas.openxmlformats.org/officeDocument/2006/relationships/slide" Target="slides/slide9.xml"/><Relationship Id="rId35" Type="http://schemas.openxmlformats.org/officeDocument/2006/relationships/font" Target="fonts/Lato-italic.fntdata"/><Relationship Id="rId12" Type="http://schemas.openxmlformats.org/officeDocument/2006/relationships/slide" Target="slides/slide8.xml"/><Relationship Id="rId34" Type="http://schemas.openxmlformats.org/officeDocument/2006/relationships/font" Target="fonts/Lato-bold.fntdata"/><Relationship Id="rId15" Type="http://schemas.openxmlformats.org/officeDocument/2006/relationships/slide" Target="slides/slide11.xml"/><Relationship Id="rId37" Type="http://schemas.openxmlformats.org/officeDocument/2006/relationships/font" Target="fonts/BebasNeue-regular.fntdata"/><Relationship Id="rId14" Type="http://schemas.openxmlformats.org/officeDocument/2006/relationships/slide" Target="slides/slide10.xml"/><Relationship Id="rId36" Type="http://schemas.openxmlformats.org/officeDocument/2006/relationships/font" Target="fonts/Lato-boldItalic.fntdata"/><Relationship Id="rId17" Type="http://schemas.openxmlformats.org/officeDocument/2006/relationships/slide" Target="slides/slide13.xml"/><Relationship Id="rId39" Type="http://schemas.openxmlformats.org/officeDocument/2006/relationships/font" Target="fonts/PoppinsSemiBold-bold.fntdata"/><Relationship Id="rId16" Type="http://schemas.openxmlformats.org/officeDocument/2006/relationships/slide" Target="slides/slide12.xml"/><Relationship Id="rId38" Type="http://schemas.openxmlformats.org/officeDocument/2006/relationships/font" Target="fonts/PoppinsSemiBold-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7614f8350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37614f8350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7614f8350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7614f83506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37614f83506_0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37614f83506_0_1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7614f83506_0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37614f83506_0_2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37614f83506_0_2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7614f83506_0_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37614f83506_0_2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37614f83506_0_2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7614f83506_0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37614f83506_0_2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37614f83506_0_2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7614f83506_0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37614f83506_0_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37614f83506_0_2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7614f83506_0_3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g37614f83506_0_3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37614f83506_0_3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7614f83506_0_3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g37614f83506_0_3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37614f83506_0_3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7614f83506_0_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g37614f83506_0_3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g37614f83506_0_3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7614f83506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g37614f83506_0_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37614f83506_0_3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7614f83506_0_4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g37614f83506_0_4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g37614f83506_0_4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37614f83506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 name="Google Shape;24;g37614f83506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g37614f83506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7614f83506_0_4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g37614f83506_0_4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g37614f83506_0_4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7614f83506_0_4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g37614f83506_0_4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g37614f83506_0_4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37614f83506_0_5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g37614f83506_0_5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g37614f83506_0_5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7614f83506_0_5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37614f83506_0_5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g37614f83506_0_5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37614f83506_0_6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g37614f83506_0_6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g37614f83506_0_6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37614f83506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 name="Google Shape;35;g37614f83506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g37614f83506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7614f83506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g37614f83506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g37614f83506_0_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7614f83506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37614f83506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g37614f83506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7614f83506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37614f83506_0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g37614f83506_0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614f83506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37614f83506_0_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37614f83506_0_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7614f83506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37614f83506_0_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g37614f83506_0_1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7614f83506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37614f83506_0_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37614f83506_0_1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71.png"/><Relationship Id="rId6"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6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0" Type="http://schemas.openxmlformats.org/officeDocument/2006/relationships/image" Target="../media/image120.png"/><Relationship Id="rId22" Type="http://schemas.openxmlformats.org/officeDocument/2006/relationships/image" Target="../media/image59.png"/><Relationship Id="rId21" Type="http://schemas.openxmlformats.org/officeDocument/2006/relationships/image" Target="../media/image72.png"/><Relationship Id="rId24" Type="http://schemas.openxmlformats.org/officeDocument/2006/relationships/image" Target="../media/image63.png"/><Relationship Id="rId23" Type="http://schemas.openxmlformats.org/officeDocument/2006/relationships/image" Target="../media/image80.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56.png"/><Relationship Id="rId9" Type="http://schemas.openxmlformats.org/officeDocument/2006/relationships/image" Target="../media/image77.png"/><Relationship Id="rId26" Type="http://schemas.openxmlformats.org/officeDocument/2006/relationships/image" Target="../media/image69.png"/><Relationship Id="rId25" Type="http://schemas.openxmlformats.org/officeDocument/2006/relationships/image" Target="../media/image66.png"/><Relationship Id="rId28" Type="http://schemas.openxmlformats.org/officeDocument/2006/relationships/image" Target="../media/image88.png"/><Relationship Id="rId27" Type="http://schemas.openxmlformats.org/officeDocument/2006/relationships/image" Target="../media/image67.png"/><Relationship Id="rId5" Type="http://schemas.openxmlformats.org/officeDocument/2006/relationships/image" Target="../media/image42.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7.png"/><Relationship Id="rId11" Type="http://schemas.openxmlformats.org/officeDocument/2006/relationships/image" Target="../media/image52.png"/><Relationship Id="rId10" Type="http://schemas.openxmlformats.org/officeDocument/2006/relationships/image" Target="../media/image54.png"/><Relationship Id="rId13" Type="http://schemas.openxmlformats.org/officeDocument/2006/relationships/image" Target="../media/image60.png"/><Relationship Id="rId12" Type="http://schemas.openxmlformats.org/officeDocument/2006/relationships/image" Target="../media/image55.png"/><Relationship Id="rId15" Type="http://schemas.openxmlformats.org/officeDocument/2006/relationships/image" Target="../media/image65.png"/><Relationship Id="rId14" Type="http://schemas.openxmlformats.org/officeDocument/2006/relationships/image" Target="../media/image68.png"/><Relationship Id="rId17" Type="http://schemas.openxmlformats.org/officeDocument/2006/relationships/image" Target="../media/image84.png"/><Relationship Id="rId16" Type="http://schemas.openxmlformats.org/officeDocument/2006/relationships/image" Target="../media/image75.png"/><Relationship Id="rId19" Type="http://schemas.openxmlformats.org/officeDocument/2006/relationships/image" Target="../media/image61.png"/><Relationship Id="rId18" Type="http://schemas.openxmlformats.org/officeDocument/2006/relationships/image" Target="../media/image6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114.png"/><Relationship Id="rId6" Type="http://schemas.openxmlformats.org/officeDocument/2006/relationships/image" Target="../media/image7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5.png"/><Relationship Id="rId5" Type="http://schemas.openxmlformats.org/officeDocument/2006/relationships/image" Target="../media/image82.png"/><Relationship Id="rId6" Type="http://schemas.openxmlformats.org/officeDocument/2006/relationships/image" Target="../media/image9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109.png"/><Relationship Id="rId6" Type="http://schemas.openxmlformats.org/officeDocument/2006/relationships/image" Target="../media/image8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1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59.png"/><Relationship Id="rId5" Type="http://schemas.openxmlformats.org/officeDocument/2006/relationships/image" Target="../media/image97.png"/><Relationship Id="rId6" Type="http://schemas.openxmlformats.org/officeDocument/2006/relationships/image" Target="../media/image92.png"/><Relationship Id="rId7" Type="http://schemas.openxmlformats.org/officeDocument/2006/relationships/image" Target="../media/image104.png"/><Relationship Id="rId8" Type="http://schemas.openxmlformats.org/officeDocument/2006/relationships/image" Target="../media/image98.png"/><Relationship Id="rId11" Type="http://schemas.openxmlformats.org/officeDocument/2006/relationships/image" Target="../media/image110.png"/><Relationship Id="rId10" Type="http://schemas.openxmlformats.org/officeDocument/2006/relationships/image" Target="../media/image103.png"/><Relationship Id="rId13" Type="http://schemas.openxmlformats.org/officeDocument/2006/relationships/image" Target="../media/image124.png"/><Relationship Id="rId12" Type="http://schemas.openxmlformats.org/officeDocument/2006/relationships/image" Target="../media/image100.png"/><Relationship Id="rId14" Type="http://schemas.openxmlformats.org/officeDocument/2006/relationships/image" Target="../media/image9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108.png"/><Relationship Id="rId6" Type="http://schemas.openxmlformats.org/officeDocument/2006/relationships/image" Target="../media/image96.png"/><Relationship Id="rId7" Type="http://schemas.openxmlformats.org/officeDocument/2006/relationships/image" Target="../media/image106.png"/><Relationship Id="rId8" Type="http://schemas.openxmlformats.org/officeDocument/2006/relationships/image" Target="../media/image10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56.png"/><Relationship Id="rId9" Type="http://schemas.openxmlformats.org/officeDocument/2006/relationships/image" Target="../media/image117.png"/><Relationship Id="rId5" Type="http://schemas.openxmlformats.org/officeDocument/2006/relationships/image" Target="../media/image116.png"/><Relationship Id="rId6" Type="http://schemas.openxmlformats.org/officeDocument/2006/relationships/image" Target="../media/image125.png"/><Relationship Id="rId7" Type="http://schemas.openxmlformats.org/officeDocument/2006/relationships/image" Target="../media/image112.png"/><Relationship Id="rId8" Type="http://schemas.openxmlformats.org/officeDocument/2006/relationships/image" Target="../media/image162.png"/><Relationship Id="rId10" Type="http://schemas.openxmlformats.org/officeDocument/2006/relationships/image" Target="../media/image123.png"/></Relationships>
</file>

<file path=ppt/slides/_rels/slide23.xml.rels><?xml version="1.0" encoding="UTF-8" standalone="yes"?><Relationships xmlns="http://schemas.openxmlformats.org/package/2006/relationships"><Relationship Id="rId20" Type="http://schemas.openxmlformats.org/officeDocument/2006/relationships/image" Target="../media/image149.png"/><Relationship Id="rId21"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38.png"/><Relationship Id="rId5" Type="http://schemas.openxmlformats.org/officeDocument/2006/relationships/image" Target="../media/image115.png"/><Relationship Id="rId6" Type="http://schemas.openxmlformats.org/officeDocument/2006/relationships/image" Target="../media/image136.png"/><Relationship Id="rId7" Type="http://schemas.openxmlformats.org/officeDocument/2006/relationships/image" Target="../media/image150.png"/><Relationship Id="rId8" Type="http://schemas.openxmlformats.org/officeDocument/2006/relationships/image" Target="../media/image126.png"/><Relationship Id="rId11" Type="http://schemas.openxmlformats.org/officeDocument/2006/relationships/image" Target="../media/image127.png"/><Relationship Id="rId10" Type="http://schemas.openxmlformats.org/officeDocument/2006/relationships/image" Target="../media/image128.png"/><Relationship Id="rId13" Type="http://schemas.openxmlformats.org/officeDocument/2006/relationships/image" Target="../media/image137.png"/><Relationship Id="rId12" Type="http://schemas.openxmlformats.org/officeDocument/2006/relationships/image" Target="../media/image141.png"/><Relationship Id="rId15" Type="http://schemas.openxmlformats.org/officeDocument/2006/relationships/image" Target="../media/image143.png"/><Relationship Id="rId14" Type="http://schemas.openxmlformats.org/officeDocument/2006/relationships/image" Target="../media/image152.png"/><Relationship Id="rId17" Type="http://schemas.openxmlformats.org/officeDocument/2006/relationships/image" Target="../media/image158.png"/><Relationship Id="rId16" Type="http://schemas.openxmlformats.org/officeDocument/2006/relationships/image" Target="../media/image148.png"/><Relationship Id="rId19" Type="http://schemas.openxmlformats.org/officeDocument/2006/relationships/image" Target="../media/image146.png"/><Relationship Id="rId18" Type="http://schemas.openxmlformats.org/officeDocument/2006/relationships/image" Target="../media/image15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60.png"/><Relationship Id="rId4" Type="http://schemas.openxmlformats.org/officeDocument/2006/relationships/image" Target="../media/image5.png"/><Relationship Id="rId5" Type="http://schemas.openxmlformats.org/officeDocument/2006/relationships/hyperlink" Target="https://unsplash.com/" TargetMode="External"/><Relationship Id="rId6" Type="http://schemas.openxmlformats.org/officeDocument/2006/relationships/image" Target="../media/image1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2.png"/><Relationship Id="rId6"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86.png"/><Relationship Id="rId6" Type="http://schemas.openxmlformats.org/officeDocument/2006/relationships/image" Target="../media/image20.png"/><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57.png"/><Relationship Id="rId5" Type="http://schemas.openxmlformats.org/officeDocument/2006/relationships/image" Target="../media/image46.png"/><Relationship Id="rId6" Type="http://schemas.openxmlformats.org/officeDocument/2006/relationships/image" Target="../media/image25.png"/><Relationship Id="rId7"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28.png"/><Relationship Id="rId6" Type="http://schemas.openxmlformats.org/officeDocument/2006/relationships/image" Target="../media/image32.png"/><Relationship Id="rId7"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5.png"/><Relationship Id="rId5" Type="http://schemas.openxmlformats.org/officeDocument/2006/relationships/image" Target="../media/image34.png"/><Relationship Id="rId6" Type="http://schemas.openxmlformats.org/officeDocument/2006/relationships/image" Target="../media/image41.png"/><Relationship Id="rId7"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15" name="Shape 15"/>
        <p:cNvGrpSpPr/>
        <p:nvPr/>
      </p:nvGrpSpPr>
      <p:grpSpPr>
        <a:xfrm>
          <a:off x="0" y="0"/>
          <a:ext cx="0" cy="0"/>
          <a:chOff x="0" y="0"/>
          <a:chExt cx="0" cy="0"/>
        </a:xfrm>
      </p:grpSpPr>
      <p:pic>
        <p:nvPicPr>
          <p:cNvPr descr=" " id="16" name="Google Shape;16;g37614f83506_0_0"/>
          <p:cNvPicPr preferRelativeResize="0"/>
          <p:nvPr/>
        </p:nvPicPr>
        <p:blipFill rotWithShape="1">
          <a:blip r:embed="rId3">
            <a:alphaModFix/>
          </a:blip>
          <a:srcRect b="0" l="0" r="0" t="0"/>
          <a:stretch/>
        </p:blipFill>
        <p:spPr>
          <a:xfrm>
            <a:off x="482660" y="0"/>
            <a:ext cx="22608826" cy="13716000"/>
          </a:xfrm>
          <a:prstGeom prst="rect">
            <a:avLst/>
          </a:prstGeom>
          <a:noFill/>
          <a:ln>
            <a:noFill/>
          </a:ln>
        </p:spPr>
      </p:pic>
      <p:sp>
        <p:nvSpPr>
          <p:cNvPr id="17" name="Google Shape;17;g37614f83506_0_0"/>
          <p:cNvSpPr/>
          <p:nvPr/>
        </p:nvSpPr>
        <p:spPr>
          <a:xfrm>
            <a:off x="9691311" y="3098800"/>
            <a:ext cx="13400100" cy="5841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ADEDE"/>
              </a:buClr>
              <a:buSzPts val="30000"/>
              <a:buFont typeface="Bebas Neue"/>
              <a:buNone/>
            </a:pPr>
            <a:r>
              <a:rPr b="0" i="0" lang="en-US" sz="30000" u="none" cap="none" strike="noStrike">
                <a:solidFill>
                  <a:srgbClr val="EADEDE"/>
                </a:solidFill>
                <a:latin typeface="Bebas Neue"/>
                <a:ea typeface="Bebas Neue"/>
                <a:cs typeface="Bebas Neue"/>
                <a:sym typeface="Bebas Neue"/>
              </a:rPr>
              <a:t>Detective</a:t>
            </a:r>
            <a:endParaRPr b="0" i="0" sz="30000" u="none" cap="none" strike="noStrike">
              <a:solidFill>
                <a:schemeClr val="dk1"/>
              </a:solidFill>
              <a:latin typeface="Calibri"/>
              <a:ea typeface="Calibri"/>
              <a:cs typeface="Calibri"/>
              <a:sym typeface="Calibri"/>
            </a:endParaRPr>
          </a:p>
        </p:txBody>
      </p:sp>
      <p:sp>
        <p:nvSpPr>
          <p:cNvPr id="18" name="Google Shape;18;g37614f83506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 name="Google Shape;19;g37614f83506_0_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20" name="Google Shape;20;g37614f83506_0_0"/>
          <p:cNvPicPr preferRelativeResize="0"/>
          <p:nvPr/>
        </p:nvPicPr>
        <p:blipFill rotWithShape="1">
          <a:blip r:embed="rId5">
            <a:alphaModFix/>
          </a:blip>
          <a:srcRect b="0" l="0" r="0" t="0"/>
          <a:stretch/>
        </p:blipFill>
        <p:spPr>
          <a:xfrm>
            <a:off x="1346368" y="1384300"/>
            <a:ext cx="8649781" cy="10934700"/>
          </a:xfrm>
          <a:prstGeom prst="rect">
            <a:avLst/>
          </a:prstGeom>
          <a:noFill/>
          <a:ln>
            <a:noFill/>
          </a:ln>
        </p:spPr>
      </p:pic>
      <p:sp>
        <p:nvSpPr>
          <p:cNvPr id="21" name="Google Shape;21;g37614f83506_0_0"/>
          <p:cNvSpPr/>
          <p:nvPr/>
        </p:nvSpPr>
        <p:spPr>
          <a:xfrm>
            <a:off x="9420344" y="7416800"/>
            <a:ext cx="12401100" cy="27093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C66347"/>
              </a:buClr>
              <a:buSzPts val="6400"/>
              <a:buFont typeface="Poppins SemiBold"/>
              <a:buNone/>
            </a:pPr>
            <a:r>
              <a:rPr b="0" i="0" lang="en-US" sz="6400" u="none" cap="none" strike="noStrike">
                <a:solidFill>
                  <a:srgbClr val="C66347"/>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188" name="Shape 188"/>
        <p:cNvGrpSpPr/>
        <p:nvPr/>
      </p:nvGrpSpPr>
      <p:grpSpPr>
        <a:xfrm>
          <a:off x="0" y="0"/>
          <a:ext cx="0" cy="0"/>
          <a:chOff x="0" y="0"/>
          <a:chExt cx="0" cy="0"/>
        </a:xfrm>
      </p:grpSpPr>
      <p:pic>
        <p:nvPicPr>
          <p:cNvPr descr=" " id="189" name="Google Shape;189;g37614f83506_0_164"/>
          <p:cNvPicPr preferRelativeResize="0"/>
          <p:nvPr/>
        </p:nvPicPr>
        <p:blipFill rotWithShape="1">
          <a:blip r:embed="rId3">
            <a:alphaModFix/>
          </a:blip>
          <a:srcRect b="0" l="0" r="0" t="0"/>
          <a:stretch/>
        </p:blipFill>
        <p:spPr>
          <a:xfrm>
            <a:off x="571571" y="0"/>
            <a:ext cx="21656215" cy="13716000"/>
          </a:xfrm>
          <a:prstGeom prst="rect">
            <a:avLst/>
          </a:prstGeom>
          <a:noFill/>
          <a:ln>
            <a:noFill/>
          </a:ln>
        </p:spPr>
      </p:pic>
      <p:sp>
        <p:nvSpPr>
          <p:cNvPr id="190" name="Google Shape;190;g37614f83506_0_16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1" name="Google Shape;191;g37614f83506_0_16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92" name="Google Shape;192;g37614f83506_0_164"/>
          <p:cNvPicPr preferRelativeResize="0"/>
          <p:nvPr/>
        </p:nvPicPr>
        <p:blipFill rotWithShape="1">
          <a:blip r:embed="rId5">
            <a:alphaModFix/>
          </a:blip>
          <a:srcRect b="0" l="0" r="0" t="0"/>
          <a:stretch/>
        </p:blipFill>
        <p:spPr>
          <a:xfrm>
            <a:off x="1752819" y="1346200"/>
            <a:ext cx="20881410" cy="11010900"/>
          </a:xfrm>
          <a:prstGeom prst="rect">
            <a:avLst/>
          </a:prstGeom>
          <a:noFill/>
          <a:ln>
            <a:noFill/>
          </a:ln>
        </p:spPr>
      </p:pic>
      <p:pic>
        <p:nvPicPr>
          <p:cNvPr descr=" " id="193" name="Google Shape;193;g37614f83506_0_164"/>
          <p:cNvPicPr preferRelativeResize="0"/>
          <p:nvPr/>
        </p:nvPicPr>
        <p:blipFill rotWithShape="1">
          <a:blip r:embed="rId6">
            <a:alphaModFix/>
          </a:blip>
          <a:srcRect b="0" l="0" r="0" t="0"/>
          <a:stretch/>
        </p:blipFill>
        <p:spPr>
          <a:xfrm>
            <a:off x="1752819" y="1346200"/>
            <a:ext cx="5639505" cy="11010900"/>
          </a:xfrm>
          <a:prstGeom prst="rect">
            <a:avLst/>
          </a:prstGeom>
          <a:noFill/>
          <a:ln>
            <a:noFill/>
          </a:ln>
        </p:spPr>
      </p:pic>
      <p:sp>
        <p:nvSpPr>
          <p:cNvPr id="194" name="Google Shape;194;g37614f83506_0_164"/>
          <p:cNvSpPr/>
          <p:nvPr/>
        </p:nvSpPr>
        <p:spPr>
          <a:xfrm>
            <a:off x="1752819" y="1346200"/>
            <a:ext cx="5639400" cy="5638800"/>
          </a:xfrm>
          <a:prstGeom prst="roundRect">
            <a:avLst>
              <a:gd fmla="val 75081" name="adj"/>
            </a:avLst>
          </a:prstGeom>
          <a:solidFill>
            <a:srgbClr val="510E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37614f83506_0_164"/>
          <p:cNvSpPr/>
          <p:nvPr/>
        </p:nvSpPr>
        <p:spPr>
          <a:xfrm>
            <a:off x="4001000" y="2336800"/>
            <a:ext cx="21594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ebas Neue"/>
              <a:buNone/>
            </a:pPr>
            <a:r>
              <a:rPr b="0" i="0" lang="en-US" sz="24000" u="none" cap="none" strike="noStrike">
                <a:solidFill>
                  <a:srgbClr val="FFFFFF"/>
                </a:solidFill>
                <a:latin typeface="Bebas Neue"/>
                <a:ea typeface="Bebas Neue"/>
                <a:cs typeface="Bebas Neue"/>
                <a:sym typeface="Bebas Neue"/>
              </a:rPr>
              <a:t>S</a:t>
            </a:r>
            <a:endParaRPr b="0" i="0" sz="24000" u="none" cap="none" strike="noStrike">
              <a:solidFill>
                <a:schemeClr val="dk1"/>
              </a:solidFill>
              <a:latin typeface="Calibri"/>
              <a:ea typeface="Calibri"/>
              <a:cs typeface="Calibri"/>
              <a:sym typeface="Calibri"/>
            </a:endParaRPr>
          </a:p>
        </p:txBody>
      </p:sp>
      <p:sp>
        <p:nvSpPr>
          <p:cNvPr id="196" name="Google Shape;196;g37614f83506_0_164"/>
          <p:cNvSpPr/>
          <p:nvPr/>
        </p:nvSpPr>
        <p:spPr>
          <a:xfrm>
            <a:off x="2286286" y="78740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37614f83506_0_164"/>
          <p:cNvSpPr/>
          <p:nvPr/>
        </p:nvSpPr>
        <p:spPr>
          <a:xfrm>
            <a:off x="2286286"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37614f83506_0_164"/>
          <p:cNvSpPr/>
          <p:nvPr/>
        </p:nvSpPr>
        <p:spPr>
          <a:xfrm>
            <a:off x="2286286"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37614f83506_0_164"/>
          <p:cNvSpPr/>
          <p:nvPr/>
        </p:nvSpPr>
        <p:spPr>
          <a:xfrm>
            <a:off x="2286286" y="78740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Eclipse</a:t>
            </a:r>
            <a:endParaRPr b="0" i="0" sz="3600" u="none" cap="none" strike="noStrike">
              <a:solidFill>
                <a:schemeClr val="dk1"/>
              </a:solidFill>
              <a:latin typeface="Calibri"/>
              <a:ea typeface="Calibri"/>
              <a:cs typeface="Calibri"/>
              <a:sym typeface="Calibri"/>
            </a:endParaRPr>
          </a:p>
        </p:txBody>
      </p:sp>
      <p:sp>
        <p:nvSpPr>
          <p:cNvPr id="200" name="Google Shape;200;g37614f83506_0_164"/>
          <p:cNvSpPr/>
          <p:nvPr/>
        </p:nvSpPr>
        <p:spPr>
          <a:xfrm>
            <a:off x="228628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01" name="Google Shape;201;g37614f83506_0_164"/>
          <p:cNvSpPr/>
          <p:nvPr/>
        </p:nvSpPr>
        <p:spPr>
          <a:xfrm>
            <a:off x="2286286"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37614f83506_0_164"/>
          <p:cNvSpPr/>
          <p:nvPr/>
        </p:nvSpPr>
        <p:spPr>
          <a:xfrm>
            <a:off x="2286286"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37614f83506_0_164"/>
          <p:cNvSpPr/>
          <p:nvPr/>
        </p:nvSpPr>
        <p:spPr>
          <a:xfrm>
            <a:off x="2286286" y="102489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Quest</a:t>
            </a:r>
            <a:endParaRPr b="0" i="0" sz="3600" u="none" cap="none" strike="noStrike">
              <a:solidFill>
                <a:schemeClr val="dk1"/>
              </a:solidFill>
              <a:latin typeface="Calibri"/>
              <a:ea typeface="Calibri"/>
              <a:cs typeface="Calibri"/>
              <a:sym typeface="Calibri"/>
            </a:endParaRPr>
          </a:p>
        </p:txBody>
      </p:sp>
      <p:sp>
        <p:nvSpPr>
          <p:cNvPr id="204" name="Google Shape;204;g37614f83506_0_164"/>
          <p:cNvSpPr/>
          <p:nvPr/>
        </p:nvSpPr>
        <p:spPr>
          <a:xfrm>
            <a:off x="2286286" y="109982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pic>
        <p:nvPicPr>
          <p:cNvPr descr=" " id="205" name="Google Shape;205;g37614f83506_0_164"/>
          <p:cNvPicPr preferRelativeResize="0"/>
          <p:nvPr/>
        </p:nvPicPr>
        <p:blipFill rotWithShape="1">
          <a:blip r:embed="rId6">
            <a:alphaModFix/>
          </a:blip>
          <a:srcRect b="0" l="0" r="0" t="0"/>
          <a:stretch/>
        </p:blipFill>
        <p:spPr>
          <a:xfrm>
            <a:off x="6833454" y="1346200"/>
            <a:ext cx="5639505" cy="11010900"/>
          </a:xfrm>
          <a:prstGeom prst="rect">
            <a:avLst/>
          </a:prstGeom>
          <a:noFill/>
          <a:ln>
            <a:noFill/>
          </a:ln>
        </p:spPr>
      </p:pic>
      <p:sp>
        <p:nvSpPr>
          <p:cNvPr id="206" name="Google Shape;206;g37614f83506_0_164"/>
          <p:cNvSpPr/>
          <p:nvPr/>
        </p:nvSpPr>
        <p:spPr>
          <a:xfrm>
            <a:off x="6833454" y="1346200"/>
            <a:ext cx="5639400" cy="5638800"/>
          </a:xfrm>
          <a:prstGeom prst="roundRect">
            <a:avLst>
              <a:gd fmla="val 75081" name="adj"/>
            </a:avLst>
          </a:prstGeom>
          <a:solidFill>
            <a:srgbClr val="DA3E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37614f83506_0_164"/>
          <p:cNvSpPr/>
          <p:nvPr/>
        </p:nvSpPr>
        <p:spPr>
          <a:xfrm>
            <a:off x="8802200" y="2336800"/>
            <a:ext cx="27180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ebas Neue"/>
              <a:buNone/>
            </a:pPr>
            <a:r>
              <a:rPr b="0" i="0" lang="en-US" sz="24000" u="none" cap="none" strike="noStrike">
                <a:solidFill>
                  <a:srgbClr val="FFFFFF"/>
                </a:solidFill>
                <a:latin typeface="Bebas Neue"/>
                <a:ea typeface="Bebas Neue"/>
                <a:cs typeface="Bebas Neue"/>
                <a:sym typeface="Bebas Neue"/>
              </a:rPr>
              <a:t>W</a:t>
            </a:r>
            <a:endParaRPr b="0" i="0" sz="24000" u="none" cap="none" strike="noStrike">
              <a:solidFill>
                <a:schemeClr val="dk1"/>
              </a:solidFill>
              <a:latin typeface="Calibri"/>
              <a:ea typeface="Calibri"/>
              <a:cs typeface="Calibri"/>
              <a:sym typeface="Calibri"/>
            </a:endParaRPr>
          </a:p>
        </p:txBody>
      </p:sp>
      <p:sp>
        <p:nvSpPr>
          <p:cNvPr id="208" name="Google Shape;208;g37614f83506_0_164"/>
          <p:cNvSpPr/>
          <p:nvPr/>
        </p:nvSpPr>
        <p:spPr>
          <a:xfrm>
            <a:off x="7366921" y="78740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37614f83506_0_164"/>
          <p:cNvSpPr/>
          <p:nvPr/>
        </p:nvSpPr>
        <p:spPr>
          <a:xfrm>
            <a:off x="7366921"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37614f83506_0_164"/>
          <p:cNvSpPr/>
          <p:nvPr/>
        </p:nvSpPr>
        <p:spPr>
          <a:xfrm>
            <a:off x="7366921"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37614f83506_0_164"/>
          <p:cNvSpPr/>
          <p:nvPr/>
        </p:nvSpPr>
        <p:spPr>
          <a:xfrm>
            <a:off x="7366921" y="78740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Obtain</a:t>
            </a:r>
            <a:endParaRPr b="0" i="0" sz="3600" u="none" cap="none" strike="noStrike">
              <a:solidFill>
                <a:schemeClr val="dk1"/>
              </a:solidFill>
              <a:latin typeface="Calibri"/>
              <a:ea typeface="Calibri"/>
              <a:cs typeface="Calibri"/>
              <a:sym typeface="Calibri"/>
            </a:endParaRPr>
          </a:p>
        </p:txBody>
      </p:sp>
      <p:sp>
        <p:nvSpPr>
          <p:cNvPr id="212" name="Google Shape;212;g37614f83506_0_164"/>
          <p:cNvSpPr/>
          <p:nvPr/>
        </p:nvSpPr>
        <p:spPr>
          <a:xfrm>
            <a:off x="736692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sp>
        <p:nvSpPr>
          <p:cNvPr id="213" name="Google Shape;213;g37614f83506_0_164"/>
          <p:cNvSpPr/>
          <p:nvPr/>
        </p:nvSpPr>
        <p:spPr>
          <a:xfrm>
            <a:off x="7366921"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37614f83506_0_164"/>
          <p:cNvSpPr/>
          <p:nvPr/>
        </p:nvSpPr>
        <p:spPr>
          <a:xfrm>
            <a:off x="7366921"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37614f83506_0_164"/>
          <p:cNvSpPr/>
          <p:nvPr/>
        </p:nvSpPr>
        <p:spPr>
          <a:xfrm>
            <a:off x="7366921" y="102489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Foundation</a:t>
            </a:r>
            <a:endParaRPr b="0" i="0" sz="3600" u="none" cap="none" strike="noStrike">
              <a:solidFill>
                <a:schemeClr val="dk1"/>
              </a:solidFill>
              <a:latin typeface="Calibri"/>
              <a:ea typeface="Calibri"/>
              <a:cs typeface="Calibri"/>
              <a:sym typeface="Calibri"/>
            </a:endParaRPr>
          </a:p>
        </p:txBody>
      </p:sp>
      <p:sp>
        <p:nvSpPr>
          <p:cNvPr id="216" name="Google Shape;216;g37614f83506_0_164"/>
          <p:cNvSpPr/>
          <p:nvPr/>
        </p:nvSpPr>
        <p:spPr>
          <a:xfrm>
            <a:off x="7366921" y="109982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Shimmering City established</a:t>
            </a:r>
            <a:endParaRPr b="0" i="0" sz="3200" u="none" cap="none" strike="noStrike">
              <a:solidFill>
                <a:schemeClr val="dk1"/>
              </a:solidFill>
              <a:latin typeface="Calibri"/>
              <a:ea typeface="Calibri"/>
              <a:cs typeface="Calibri"/>
              <a:sym typeface="Calibri"/>
            </a:endParaRPr>
          </a:p>
        </p:txBody>
      </p:sp>
      <p:pic>
        <p:nvPicPr>
          <p:cNvPr descr=" " id="217" name="Google Shape;217;g37614f83506_0_164"/>
          <p:cNvPicPr preferRelativeResize="0"/>
          <p:nvPr/>
        </p:nvPicPr>
        <p:blipFill rotWithShape="1">
          <a:blip r:embed="rId6">
            <a:alphaModFix/>
          </a:blip>
          <a:srcRect b="0" l="0" r="0" t="0"/>
          <a:stretch/>
        </p:blipFill>
        <p:spPr>
          <a:xfrm>
            <a:off x="11914089" y="1346200"/>
            <a:ext cx="5639505" cy="11010900"/>
          </a:xfrm>
          <a:prstGeom prst="rect">
            <a:avLst/>
          </a:prstGeom>
          <a:noFill/>
          <a:ln>
            <a:noFill/>
          </a:ln>
        </p:spPr>
      </p:pic>
      <p:sp>
        <p:nvSpPr>
          <p:cNvPr id="218" name="Google Shape;218;g37614f83506_0_164"/>
          <p:cNvSpPr/>
          <p:nvPr/>
        </p:nvSpPr>
        <p:spPr>
          <a:xfrm>
            <a:off x="11914089" y="1346200"/>
            <a:ext cx="5639400" cy="5638800"/>
          </a:xfrm>
          <a:prstGeom prst="roundRect">
            <a:avLst>
              <a:gd fmla="val 75081" name="adj"/>
            </a:avLst>
          </a:prstGeom>
          <a:solidFill>
            <a:srgbClr val="510E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37614f83506_0_164"/>
          <p:cNvSpPr/>
          <p:nvPr/>
        </p:nvSpPr>
        <p:spPr>
          <a:xfrm>
            <a:off x="14117815" y="2336800"/>
            <a:ext cx="22482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ebas Neue"/>
              <a:buNone/>
            </a:pPr>
            <a:r>
              <a:rPr b="0" i="0" lang="en-US" sz="24000" u="none" cap="none" strike="noStrike">
                <a:solidFill>
                  <a:srgbClr val="FFFFFF"/>
                </a:solidFill>
                <a:latin typeface="Bebas Neue"/>
                <a:ea typeface="Bebas Neue"/>
                <a:cs typeface="Bebas Neue"/>
                <a:sym typeface="Bebas Neue"/>
              </a:rPr>
              <a:t>O</a:t>
            </a:r>
            <a:endParaRPr b="0" i="0" sz="24000" u="none" cap="none" strike="noStrike">
              <a:solidFill>
                <a:schemeClr val="dk1"/>
              </a:solidFill>
              <a:latin typeface="Calibri"/>
              <a:ea typeface="Calibri"/>
              <a:cs typeface="Calibri"/>
              <a:sym typeface="Calibri"/>
            </a:endParaRPr>
          </a:p>
        </p:txBody>
      </p:sp>
      <p:sp>
        <p:nvSpPr>
          <p:cNvPr id="220" name="Google Shape;220;g37614f83506_0_164"/>
          <p:cNvSpPr/>
          <p:nvPr/>
        </p:nvSpPr>
        <p:spPr>
          <a:xfrm>
            <a:off x="12447556" y="78740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37614f83506_0_164"/>
          <p:cNvSpPr/>
          <p:nvPr/>
        </p:nvSpPr>
        <p:spPr>
          <a:xfrm>
            <a:off x="12447556"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37614f83506_0_164"/>
          <p:cNvSpPr/>
          <p:nvPr/>
        </p:nvSpPr>
        <p:spPr>
          <a:xfrm>
            <a:off x="12447556"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37614f83506_0_164"/>
          <p:cNvSpPr/>
          <p:nvPr/>
        </p:nvSpPr>
        <p:spPr>
          <a:xfrm>
            <a:off x="12447556" y="78740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War</a:t>
            </a:r>
            <a:endParaRPr b="0" i="0" sz="3600" u="none" cap="none" strike="noStrike">
              <a:solidFill>
                <a:schemeClr val="dk1"/>
              </a:solidFill>
              <a:latin typeface="Calibri"/>
              <a:ea typeface="Calibri"/>
              <a:cs typeface="Calibri"/>
              <a:sym typeface="Calibri"/>
            </a:endParaRPr>
          </a:p>
        </p:txBody>
      </p:sp>
      <p:sp>
        <p:nvSpPr>
          <p:cNvPr id="224" name="Google Shape;224;g37614f83506_0_164"/>
          <p:cNvSpPr/>
          <p:nvPr/>
        </p:nvSpPr>
        <p:spPr>
          <a:xfrm>
            <a:off x="1244755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Kingdoms clash in conflict.</a:t>
            </a:r>
            <a:endParaRPr b="0" i="0" sz="3200" u="none" cap="none" strike="noStrike">
              <a:solidFill>
                <a:schemeClr val="dk1"/>
              </a:solidFill>
              <a:latin typeface="Calibri"/>
              <a:ea typeface="Calibri"/>
              <a:cs typeface="Calibri"/>
              <a:sym typeface="Calibri"/>
            </a:endParaRPr>
          </a:p>
        </p:txBody>
      </p:sp>
      <p:sp>
        <p:nvSpPr>
          <p:cNvPr id="225" name="Google Shape;225;g37614f83506_0_164"/>
          <p:cNvSpPr/>
          <p:nvPr/>
        </p:nvSpPr>
        <p:spPr>
          <a:xfrm>
            <a:off x="12447556"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37614f83506_0_164"/>
          <p:cNvSpPr/>
          <p:nvPr/>
        </p:nvSpPr>
        <p:spPr>
          <a:xfrm>
            <a:off x="12447556"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37614f83506_0_164"/>
          <p:cNvSpPr/>
          <p:nvPr/>
        </p:nvSpPr>
        <p:spPr>
          <a:xfrm>
            <a:off x="12447556" y="102489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Transformation</a:t>
            </a:r>
            <a:endParaRPr b="0" i="0" sz="3600" u="none" cap="none" strike="noStrike">
              <a:solidFill>
                <a:schemeClr val="dk1"/>
              </a:solidFill>
              <a:latin typeface="Calibri"/>
              <a:ea typeface="Calibri"/>
              <a:cs typeface="Calibri"/>
              <a:sym typeface="Calibri"/>
            </a:endParaRPr>
          </a:p>
        </p:txBody>
      </p:sp>
      <p:sp>
        <p:nvSpPr>
          <p:cNvPr id="228" name="Google Shape;228;g37614f83506_0_164"/>
          <p:cNvSpPr/>
          <p:nvPr/>
        </p:nvSpPr>
        <p:spPr>
          <a:xfrm>
            <a:off x="12447556" y="109982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Peasant discovers magical powers.</a:t>
            </a:r>
            <a:endParaRPr b="0" i="0" sz="3200" u="none" cap="none" strike="noStrike">
              <a:solidFill>
                <a:schemeClr val="dk1"/>
              </a:solidFill>
              <a:latin typeface="Calibri"/>
              <a:ea typeface="Calibri"/>
              <a:cs typeface="Calibri"/>
              <a:sym typeface="Calibri"/>
            </a:endParaRPr>
          </a:p>
        </p:txBody>
      </p:sp>
      <p:pic>
        <p:nvPicPr>
          <p:cNvPr descr=" " id="229" name="Google Shape;229;g37614f83506_0_164"/>
          <p:cNvPicPr preferRelativeResize="0"/>
          <p:nvPr/>
        </p:nvPicPr>
        <p:blipFill rotWithShape="1">
          <a:blip r:embed="rId6">
            <a:alphaModFix/>
          </a:blip>
          <a:srcRect b="0" l="0" r="0" t="0"/>
          <a:stretch/>
        </p:blipFill>
        <p:spPr>
          <a:xfrm>
            <a:off x="16994724" y="1346200"/>
            <a:ext cx="5639505" cy="11010900"/>
          </a:xfrm>
          <a:prstGeom prst="rect">
            <a:avLst/>
          </a:prstGeom>
          <a:noFill/>
          <a:ln>
            <a:noFill/>
          </a:ln>
        </p:spPr>
      </p:pic>
      <p:sp>
        <p:nvSpPr>
          <p:cNvPr id="230" name="Google Shape;230;g37614f83506_0_164"/>
          <p:cNvSpPr/>
          <p:nvPr/>
        </p:nvSpPr>
        <p:spPr>
          <a:xfrm>
            <a:off x="16994724" y="1346200"/>
            <a:ext cx="5639400" cy="5638800"/>
          </a:xfrm>
          <a:prstGeom prst="roundRect">
            <a:avLst>
              <a:gd fmla="val 75081" name="adj"/>
            </a:avLst>
          </a:prstGeom>
          <a:solidFill>
            <a:srgbClr val="DA3E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37614f83506_0_164"/>
          <p:cNvSpPr/>
          <p:nvPr/>
        </p:nvSpPr>
        <p:spPr>
          <a:xfrm>
            <a:off x="19255607" y="2336800"/>
            <a:ext cx="21339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ebas Neue"/>
              <a:buNone/>
            </a:pPr>
            <a:r>
              <a:rPr b="0" i="0" lang="en-US" sz="24000" u="none" cap="none" strike="noStrike">
                <a:solidFill>
                  <a:srgbClr val="FFFFFF"/>
                </a:solidFill>
                <a:latin typeface="Bebas Neue"/>
                <a:ea typeface="Bebas Neue"/>
                <a:cs typeface="Bebas Neue"/>
                <a:sym typeface="Bebas Neue"/>
              </a:rPr>
              <a:t>T</a:t>
            </a:r>
            <a:endParaRPr b="0" i="0" sz="24000" u="none" cap="none" strike="noStrike">
              <a:solidFill>
                <a:schemeClr val="dk1"/>
              </a:solidFill>
              <a:latin typeface="Calibri"/>
              <a:ea typeface="Calibri"/>
              <a:cs typeface="Calibri"/>
              <a:sym typeface="Calibri"/>
            </a:endParaRPr>
          </a:p>
        </p:txBody>
      </p:sp>
      <p:sp>
        <p:nvSpPr>
          <p:cNvPr id="232" name="Google Shape;232;g37614f83506_0_164"/>
          <p:cNvSpPr/>
          <p:nvPr/>
        </p:nvSpPr>
        <p:spPr>
          <a:xfrm>
            <a:off x="17528191" y="78740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37614f83506_0_164"/>
          <p:cNvSpPr/>
          <p:nvPr/>
        </p:nvSpPr>
        <p:spPr>
          <a:xfrm>
            <a:off x="17528191"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37614f83506_0_164"/>
          <p:cNvSpPr/>
          <p:nvPr/>
        </p:nvSpPr>
        <p:spPr>
          <a:xfrm>
            <a:off x="17528191"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37614f83506_0_164"/>
          <p:cNvSpPr/>
          <p:nvPr/>
        </p:nvSpPr>
        <p:spPr>
          <a:xfrm>
            <a:off x="17528191" y="78740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Invasion</a:t>
            </a:r>
            <a:endParaRPr b="0" i="0" sz="3600" u="none" cap="none" strike="noStrike">
              <a:solidFill>
                <a:schemeClr val="dk1"/>
              </a:solidFill>
              <a:latin typeface="Calibri"/>
              <a:ea typeface="Calibri"/>
              <a:cs typeface="Calibri"/>
              <a:sym typeface="Calibri"/>
            </a:endParaRPr>
          </a:p>
        </p:txBody>
      </p:sp>
      <p:sp>
        <p:nvSpPr>
          <p:cNvPr id="236" name="Google Shape;236;g37614f83506_0_164"/>
          <p:cNvSpPr/>
          <p:nvPr/>
        </p:nvSpPr>
        <p:spPr>
          <a:xfrm>
            <a:off x="1752819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sp>
        <p:nvSpPr>
          <p:cNvPr id="237" name="Google Shape;237;g37614f83506_0_164"/>
          <p:cNvSpPr/>
          <p:nvPr/>
        </p:nvSpPr>
        <p:spPr>
          <a:xfrm>
            <a:off x="17528191"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7614f83506_0_164"/>
          <p:cNvSpPr/>
          <p:nvPr/>
        </p:nvSpPr>
        <p:spPr>
          <a:xfrm>
            <a:off x="17528191"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37614f83506_0_164"/>
          <p:cNvSpPr/>
          <p:nvPr/>
        </p:nvSpPr>
        <p:spPr>
          <a:xfrm>
            <a:off x="17528191" y="102489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Betrayal</a:t>
            </a:r>
            <a:endParaRPr b="0" i="0" sz="3600" u="none" cap="none" strike="noStrike">
              <a:solidFill>
                <a:schemeClr val="dk1"/>
              </a:solidFill>
              <a:latin typeface="Calibri"/>
              <a:ea typeface="Calibri"/>
              <a:cs typeface="Calibri"/>
              <a:sym typeface="Calibri"/>
            </a:endParaRPr>
          </a:p>
        </p:txBody>
      </p:sp>
      <p:sp>
        <p:nvSpPr>
          <p:cNvPr id="240" name="Google Shape;240;g37614f83506_0_164"/>
          <p:cNvSpPr/>
          <p:nvPr/>
        </p:nvSpPr>
        <p:spPr>
          <a:xfrm>
            <a:off x="17528191" y="109982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245" name="Shape 245"/>
        <p:cNvGrpSpPr/>
        <p:nvPr/>
      </p:nvGrpSpPr>
      <p:grpSpPr>
        <a:xfrm>
          <a:off x="0" y="0"/>
          <a:ext cx="0" cy="0"/>
          <a:chOff x="0" y="0"/>
          <a:chExt cx="0" cy="0"/>
        </a:xfrm>
      </p:grpSpPr>
      <p:pic>
        <p:nvPicPr>
          <p:cNvPr descr=" " id="246" name="Google Shape;246;g37614f83506_0_220"/>
          <p:cNvPicPr preferRelativeResize="0"/>
          <p:nvPr/>
        </p:nvPicPr>
        <p:blipFill rotWithShape="1">
          <a:blip r:embed="rId3">
            <a:alphaModFix/>
          </a:blip>
          <a:srcRect b="0" l="0" r="0" t="0"/>
          <a:stretch/>
        </p:blipFill>
        <p:spPr>
          <a:xfrm>
            <a:off x="482660" y="0"/>
            <a:ext cx="22608826" cy="13716000"/>
          </a:xfrm>
          <a:prstGeom prst="rect">
            <a:avLst/>
          </a:prstGeom>
          <a:noFill/>
          <a:ln>
            <a:noFill/>
          </a:ln>
        </p:spPr>
      </p:pic>
      <p:sp>
        <p:nvSpPr>
          <p:cNvPr id="247" name="Google Shape;247;g37614f83506_0_22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8" name="Google Shape;248;g37614f83506_0_22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49" name="Google Shape;249;g37614f83506_0_220"/>
          <p:cNvSpPr/>
          <p:nvPr/>
        </p:nvSpPr>
        <p:spPr>
          <a:xfrm>
            <a:off x="13882835" y="2616200"/>
            <a:ext cx="106905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ebas Neue"/>
              <a:buNone/>
            </a:pPr>
            <a:r>
              <a:rPr b="0" i="0" lang="en-US" sz="8000" u="none" cap="none" strike="noStrike">
                <a:solidFill>
                  <a:srgbClr val="FFFFFF"/>
                </a:solidFill>
                <a:latin typeface="Bebas Neue"/>
                <a:ea typeface="Bebas Neue"/>
                <a:cs typeface="Bebas Neue"/>
                <a:sym typeface="Bebas Neue"/>
              </a:rPr>
              <a:t>Some Data</a:t>
            </a:r>
            <a:endParaRPr b="0" i="0" sz="8000" u="none" cap="none" strike="noStrike">
              <a:solidFill>
                <a:schemeClr val="dk1"/>
              </a:solidFill>
              <a:latin typeface="Calibri"/>
              <a:ea typeface="Calibri"/>
              <a:cs typeface="Calibri"/>
              <a:sym typeface="Calibri"/>
            </a:endParaRPr>
          </a:p>
        </p:txBody>
      </p:sp>
      <p:sp>
        <p:nvSpPr>
          <p:cNvPr id="250" name="Google Shape;250;g37614f83506_0_220"/>
          <p:cNvSpPr/>
          <p:nvPr/>
        </p:nvSpPr>
        <p:spPr>
          <a:xfrm>
            <a:off x="13730416" y="5499100"/>
            <a:ext cx="8573700" cy="560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37614f83506_0_220"/>
          <p:cNvSpPr/>
          <p:nvPr/>
        </p:nvSpPr>
        <p:spPr>
          <a:xfrm>
            <a:off x="13730416" y="5499100"/>
            <a:ext cx="85737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37614f83506_0_220"/>
          <p:cNvSpPr/>
          <p:nvPr/>
        </p:nvSpPr>
        <p:spPr>
          <a:xfrm>
            <a:off x="13730416" y="5518150"/>
            <a:ext cx="14226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37614f83506_0_220"/>
          <p:cNvSpPr/>
          <p:nvPr/>
        </p:nvSpPr>
        <p:spPr>
          <a:xfrm>
            <a:off x="13730416" y="5518150"/>
            <a:ext cx="17613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ADEDE"/>
              </a:buClr>
              <a:buSzPts val="8000"/>
              <a:buFont typeface="Bebas Neue"/>
              <a:buNone/>
            </a:pPr>
            <a:r>
              <a:rPr b="0" i="0" lang="en-US" sz="8000" u="none" cap="none" strike="noStrike">
                <a:solidFill>
                  <a:srgbClr val="EADEDE"/>
                </a:solidFill>
                <a:latin typeface="Bebas Neue"/>
                <a:ea typeface="Bebas Neue"/>
                <a:cs typeface="Bebas Neue"/>
                <a:sym typeface="Bebas Neue"/>
              </a:rPr>
              <a:t>75%</a:t>
            </a:r>
            <a:endParaRPr b="0" i="0" sz="8000" u="none" cap="none" strike="noStrike">
              <a:solidFill>
                <a:schemeClr val="dk1"/>
              </a:solidFill>
              <a:latin typeface="Calibri"/>
              <a:ea typeface="Calibri"/>
              <a:cs typeface="Calibri"/>
              <a:sym typeface="Calibri"/>
            </a:endParaRPr>
          </a:p>
        </p:txBody>
      </p:sp>
      <p:sp>
        <p:nvSpPr>
          <p:cNvPr id="254" name="Google Shape;254;g37614f83506_0_220"/>
          <p:cNvSpPr/>
          <p:nvPr/>
        </p:nvSpPr>
        <p:spPr>
          <a:xfrm>
            <a:off x="15356219" y="5499100"/>
            <a:ext cx="69477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37614f83506_0_220"/>
          <p:cNvSpPr/>
          <p:nvPr/>
        </p:nvSpPr>
        <p:spPr>
          <a:xfrm>
            <a:off x="15356219" y="5499100"/>
            <a:ext cx="71001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Enchanted Creatures</a:t>
            </a:r>
            <a:endParaRPr b="0" i="0" sz="3600" u="none" cap="none" strike="noStrike">
              <a:solidFill>
                <a:schemeClr val="dk1"/>
              </a:solidFill>
              <a:latin typeface="Calibri"/>
              <a:ea typeface="Calibri"/>
              <a:cs typeface="Calibri"/>
              <a:sym typeface="Calibri"/>
            </a:endParaRPr>
          </a:p>
        </p:txBody>
      </p:sp>
      <p:sp>
        <p:nvSpPr>
          <p:cNvPr id="256" name="Google Shape;256;g37614f83506_0_220"/>
          <p:cNvSpPr/>
          <p:nvPr/>
        </p:nvSpPr>
        <p:spPr>
          <a:xfrm>
            <a:off x="15356219" y="6146800"/>
            <a:ext cx="7083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57" name="Google Shape;257;g37614f83506_0_220"/>
          <p:cNvSpPr/>
          <p:nvPr/>
        </p:nvSpPr>
        <p:spPr>
          <a:xfrm>
            <a:off x="13730416" y="7366000"/>
            <a:ext cx="85737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37614f83506_0_220"/>
          <p:cNvSpPr/>
          <p:nvPr/>
        </p:nvSpPr>
        <p:spPr>
          <a:xfrm>
            <a:off x="13730416" y="7385050"/>
            <a:ext cx="14226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37614f83506_0_220"/>
          <p:cNvSpPr/>
          <p:nvPr/>
        </p:nvSpPr>
        <p:spPr>
          <a:xfrm>
            <a:off x="13730416" y="7385050"/>
            <a:ext cx="17613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ADEDE"/>
              </a:buClr>
              <a:buSzPts val="8000"/>
              <a:buFont typeface="Bebas Neue"/>
              <a:buNone/>
            </a:pPr>
            <a:r>
              <a:rPr b="0" i="0" lang="en-US" sz="8000" u="none" cap="none" strike="noStrike">
                <a:solidFill>
                  <a:srgbClr val="EADEDE"/>
                </a:solidFill>
                <a:latin typeface="Bebas Neue"/>
                <a:ea typeface="Bebas Neue"/>
                <a:cs typeface="Bebas Neue"/>
                <a:sym typeface="Bebas Neue"/>
              </a:rPr>
              <a:t>60%</a:t>
            </a:r>
            <a:endParaRPr b="0" i="0" sz="8000" u="none" cap="none" strike="noStrike">
              <a:solidFill>
                <a:schemeClr val="dk1"/>
              </a:solidFill>
              <a:latin typeface="Calibri"/>
              <a:ea typeface="Calibri"/>
              <a:cs typeface="Calibri"/>
              <a:sym typeface="Calibri"/>
            </a:endParaRPr>
          </a:p>
        </p:txBody>
      </p:sp>
      <p:sp>
        <p:nvSpPr>
          <p:cNvPr id="260" name="Google Shape;260;g37614f83506_0_220"/>
          <p:cNvSpPr/>
          <p:nvPr/>
        </p:nvSpPr>
        <p:spPr>
          <a:xfrm>
            <a:off x="15356219" y="7366000"/>
            <a:ext cx="69477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37614f83506_0_220"/>
          <p:cNvSpPr/>
          <p:nvPr/>
        </p:nvSpPr>
        <p:spPr>
          <a:xfrm>
            <a:off x="15356219" y="7366000"/>
            <a:ext cx="71001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Magic-Wielding Individuals</a:t>
            </a:r>
            <a:endParaRPr b="0" i="0" sz="3600" u="none" cap="none" strike="noStrike">
              <a:solidFill>
                <a:schemeClr val="dk1"/>
              </a:solidFill>
              <a:latin typeface="Calibri"/>
              <a:ea typeface="Calibri"/>
              <a:cs typeface="Calibri"/>
              <a:sym typeface="Calibri"/>
            </a:endParaRPr>
          </a:p>
        </p:txBody>
      </p:sp>
      <p:sp>
        <p:nvSpPr>
          <p:cNvPr id="262" name="Google Shape;262;g37614f83506_0_220"/>
          <p:cNvSpPr/>
          <p:nvPr/>
        </p:nvSpPr>
        <p:spPr>
          <a:xfrm>
            <a:off x="15356219" y="8013700"/>
            <a:ext cx="7083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63" name="Google Shape;263;g37614f83506_0_220"/>
          <p:cNvSpPr/>
          <p:nvPr/>
        </p:nvSpPr>
        <p:spPr>
          <a:xfrm>
            <a:off x="13730416" y="9232900"/>
            <a:ext cx="85737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37614f83506_0_220"/>
          <p:cNvSpPr/>
          <p:nvPr/>
        </p:nvSpPr>
        <p:spPr>
          <a:xfrm>
            <a:off x="13730416" y="9556750"/>
            <a:ext cx="14226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37614f83506_0_220"/>
          <p:cNvSpPr/>
          <p:nvPr/>
        </p:nvSpPr>
        <p:spPr>
          <a:xfrm>
            <a:off x="13730416" y="9556750"/>
            <a:ext cx="17613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ADEDE"/>
              </a:buClr>
              <a:buSzPts val="8000"/>
              <a:buFont typeface="Bebas Neue"/>
              <a:buNone/>
            </a:pPr>
            <a:r>
              <a:rPr b="0" i="0" lang="en-US" sz="8000" u="none" cap="none" strike="noStrike">
                <a:solidFill>
                  <a:srgbClr val="EADEDE"/>
                </a:solidFill>
                <a:latin typeface="Bebas Neue"/>
                <a:ea typeface="Bebas Neue"/>
                <a:cs typeface="Bebas Neue"/>
                <a:sym typeface="Bebas Neue"/>
              </a:rPr>
              <a:t>90%</a:t>
            </a:r>
            <a:endParaRPr b="0" i="0" sz="8000" u="none" cap="none" strike="noStrike">
              <a:solidFill>
                <a:schemeClr val="dk1"/>
              </a:solidFill>
              <a:latin typeface="Calibri"/>
              <a:ea typeface="Calibri"/>
              <a:cs typeface="Calibri"/>
              <a:sym typeface="Calibri"/>
            </a:endParaRPr>
          </a:p>
        </p:txBody>
      </p:sp>
      <p:sp>
        <p:nvSpPr>
          <p:cNvPr id="266" name="Google Shape;266;g37614f83506_0_220"/>
          <p:cNvSpPr/>
          <p:nvPr/>
        </p:nvSpPr>
        <p:spPr>
          <a:xfrm>
            <a:off x="15356219" y="9232900"/>
            <a:ext cx="69477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37614f83506_0_220"/>
          <p:cNvSpPr/>
          <p:nvPr/>
        </p:nvSpPr>
        <p:spPr>
          <a:xfrm>
            <a:off x="15356219" y="9232900"/>
            <a:ext cx="71001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Spells Cast</a:t>
            </a:r>
            <a:endParaRPr b="0" i="0" sz="3600" u="none" cap="none" strike="noStrike">
              <a:solidFill>
                <a:schemeClr val="dk1"/>
              </a:solidFill>
              <a:latin typeface="Calibri"/>
              <a:ea typeface="Calibri"/>
              <a:cs typeface="Calibri"/>
              <a:sym typeface="Calibri"/>
            </a:endParaRPr>
          </a:p>
        </p:txBody>
      </p:sp>
      <p:sp>
        <p:nvSpPr>
          <p:cNvPr id="268" name="Google Shape;268;g37614f83506_0_220"/>
          <p:cNvSpPr/>
          <p:nvPr/>
        </p:nvSpPr>
        <p:spPr>
          <a:xfrm>
            <a:off x="15356219" y="9880600"/>
            <a:ext cx="7083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pic>
        <p:nvPicPr>
          <p:cNvPr descr=" " id="269" name="Google Shape;269;g37614f83506_0_220"/>
          <p:cNvPicPr preferRelativeResize="0"/>
          <p:nvPr/>
        </p:nvPicPr>
        <p:blipFill rotWithShape="1">
          <a:blip r:embed="rId5">
            <a:alphaModFix/>
          </a:blip>
          <a:srcRect b="0" l="0" r="0" t="0"/>
          <a:stretch/>
        </p:blipFill>
        <p:spPr>
          <a:xfrm>
            <a:off x="1435279" y="3746500"/>
            <a:ext cx="11698162" cy="6235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274" name="Shape 274"/>
        <p:cNvGrpSpPr/>
        <p:nvPr/>
      </p:nvGrpSpPr>
      <p:grpSpPr>
        <a:xfrm>
          <a:off x="0" y="0"/>
          <a:ext cx="0" cy="0"/>
          <a:chOff x="0" y="0"/>
          <a:chExt cx="0" cy="0"/>
        </a:xfrm>
      </p:grpSpPr>
      <p:pic>
        <p:nvPicPr>
          <p:cNvPr descr=" " id="275" name="Google Shape;275;g37614f83506_0_248"/>
          <p:cNvPicPr preferRelativeResize="0"/>
          <p:nvPr/>
        </p:nvPicPr>
        <p:blipFill rotWithShape="1">
          <a:blip r:embed="rId3">
            <a:alphaModFix/>
          </a:blip>
          <a:srcRect b="0" l="0" r="0" t="0"/>
          <a:stretch/>
        </p:blipFill>
        <p:spPr>
          <a:xfrm>
            <a:off x="0" y="0"/>
            <a:ext cx="23790073" cy="13716000"/>
          </a:xfrm>
          <a:prstGeom prst="rect">
            <a:avLst/>
          </a:prstGeom>
          <a:noFill/>
          <a:ln>
            <a:noFill/>
          </a:ln>
        </p:spPr>
      </p:pic>
      <p:sp>
        <p:nvSpPr>
          <p:cNvPr id="276" name="Google Shape;276;g37614f83506_0_24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77" name="Google Shape;277;g37614f83506_0_24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78" name="Google Shape;278;g37614f83506_0_248"/>
          <p:cNvSpPr/>
          <p:nvPr/>
        </p:nvSpPr>
        <p:spPr>
          <a:xfrm>
            <a:off x="4318540" y="3505200"/>
            <a:ext cx="15762600" cy="67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37614f83506_0_248"/>
          <p:cNvSpPr/>
          <p:nvPr/>
        </p:nvSpPr>
        <p:spPr>
          <a:xfrm>
            <a:off x="4318540" y="3505200"/>
            <a:ext cx="15762600" cy="507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37614f83506_0_248"/>
          <p:cNvSpPr/>
          <p:nvPr/>
        </p:nvSpPr>
        <p:spPr>
          <a:xfrm>
            <a:off x="7741618" y="3505200"/>
            <a:ext cx="8916600" cy="4673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ADEDE"/>
              </a:buClr>
              <a:buSzPts val="24000"/>
              <a:buFont typeface="Bebas Neue"/>
              <a:buNone/>
            </a:pPr>
            <a:r>
              <a:rPr b="0" i="0" lang="en-US" sz="24000" u="none" cap="none" strike="noStrike">
                <a:solidFill>
                  <a:srgbClr val="EADEDE"/>
                </a:solidFill>
                <a:latin typeface="Bebas Neue"/>
                <a:ea typeface="Bebas Neue"/>
                <a:cs typeface="Bebas Neue"/>
                <a:sym typeface="Bebas Neue"/>
              </a:rPr>
              <a:t>234,567</a:t>
            </a:r>
            <a:endParaRPr b="0" i="0" sz="24000" u="none" cap="none" strike="noStrike">
              <a:solidFill>
                <a:schemeClr val="dk1"/>
              </a:solidFill>
              <a:latin typeface="Calibri"/>
              <a:ea typeface="Calibri"/>
              <a:cs typeface="Calibri"/>
              <a:sym typeface="Calibri"/>
            </a:endParaRPr>
          </a:p>
        </p:txBody>
      </p:sp>
      <p:sp>
        <p:nvSpPr>
          <p:cNvPr id="281" name="Google Shape;281;g37614f83506_0_248"/>
          <p:cNvSpPr/>
          <p:nvPr/>
        </p:nvSpPr>
        <p:spPr>
          <a:xfrm>
            <a:off x="4183056" y="73660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6400"/>
              <a:buFont typeface="Poppins SemiBold"/>
              <a:buNone/>
            </a:pPr>
            <a:r>
              <a:rPr b="0" i="0" lang="en-US" sz="6400" u="none" cap="none" strike="noStrike">
                <a:solidFill>
                  <a:srgbClr val="FFFFFF"/>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282" name="Google Shape;282;g37614f83506_0_248"/>
          <p:cNvSpPr/>
          <p:nvPr/>
        </p:nvSpPr>
        <p:spPr>
          <a:xfrm>
            <a:off x="7496054" y="89916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287" name="Shape 287"/>
        <p:cNvGrpSpPr/>
        <p:nvPr/>
      </p:nvGrpSpPr>
      <p:grpSpPr>
        <a:xfrm>
          <a:off x="0" y="0"/>
          <a:ext cx="0" cy="0"/>
          <a:chOff x="0" y="0"/>
          <a:chExt cx="0" cy="0"/>
        </a:xfrm>
      </p:grpSpPr>
      <p:pic>
        <p:nvPicPr>
          <p:cNvPr descr=" " id="288" name="Google Shape;288;g37614f83506_0_260"/>
          <p:cNvPicPr preferRelativeResize="0"/>
          <p:nvPr/>
        </p:nvPicPr>
        <p:blipFill rotWithShape="1">
          <a:blip r:embed="rId3">
            <a:alphaModFix/>
          </a:blip>
          <a:srcRect b="0" l="0" r="0" t="0"/>
          <a:stretch/>
        </p:blipFill>
        <p:spPr>
          <a:xfrm>
            <a:off x="901813" y="0"/>
            <a:ext cx="22583423" cy="13716000"/>
          </a:xfrm>
          <a:prstGeom prst="rect">
            <a:avLst/>
          </a:prstGeom>
          <a:noFill/>
          <a:ln>
            <a:noFill/>
          </a:ln>
        </p:spPr>
      </p:pic>
      <p:sp>
        <p:nvSpPr>
          <p:cNvPr id="289" name="Google Shape;289;g37614f83506_0_26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0" name="Google Shape;290;g37614f83506_0_26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91" name="Google Shape;291;g37614f83506_0_260"/>
          <p:cNvSpPr/>
          <p:nvPr/>
        </p:nvSpPr>
        <p:spPr>
          <a:xfrm>
            <a:off x="4318540" y="37211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37614f83506_0_260"/>
          <p:cNvSpPr/>
          <p:nvPr/>
        </p:nvSpPr>
        <p:spPr>
          <a:xfrm>
            <a:off x="5703013" y="3721100"/>
            <a:ext cx="51060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37614f83506_0_260"/>
          <p:cNvSpPr/>
          <p:nvPr/>
        </p:nvSpPr>
        <p:spPr>
          <a:xfrm>
            <a:off x="5703013" y="3721100"/>
            <a:ext cx="56481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ADEDE"/>
              </a:buClr>
              <a:buSzPts val="12800"/>
              <a:buFont typeface="Bebas Neue"/>
              <a:buNone/>
            </a:pPr>
            <a:r>
              <a:rPr b="0" i="0" lang="en-US" sz="12800" u="none" cap="none" strike="noStrike">
                <a:solidFill>
                  <a:srgbClr val="EADEDE"/>
                </a:solidFill>
                <a:latin typeface="Bebas Neue"/>
                <a:ea typeface="Bebas Neue"/>
                <a:cs typeface="Bebas Neue"/>
                <a:sym typeface="Bebas Neue"/>
              </a:rPr>
              <a:t>233 Coins</a:t>
            </a:r>
            <a:endParaRPr b="0" i="0" sz="12800" u="none" cap="none" strike="noStrike">
              <a:solidFill>
                <a:schemeClr val="dk1"/>
              </a:solidFill>
              <a:latin typeface="Calibri"/>
              <a:ea typeface="Calibri"/>
              <a:cs typeface="Calibri"/>
              <a:sym typeface="Calibri"/>
            </a:endParaRPr>
          </a:p>
        </p:txBody>
      </p:sp>
      <p:sp>
        <p:nvSpPr>
          <p:cNvPr id="294" name="Google Shape;294;g37614f83506_0_260"/>
          <p:cNvSpPr/>
          <p:nvPr/>
        </p:nvSpPr>
        <p:spPr>
          <a:xfrm>
            <a:off x="4318540" y="5676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37614f83506_0_260"/>
          <p:cNvSpPr/>
          <p:nvPr/>
        </p:nvSpPr>
        <p:spPr>
          <a:xfrm>
            <a:off x="4250798" y="5676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296" name="Google Shape;296;g37614f83506_0_260"/>
          <p:cNvSpPr/>
          <p:nvPr/>
        </p:nvSpPr>
        <p:spPr>
          <a:xfrm>
            <a:off x="4318540" y="74422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37614f83506_0_260"/>
          <p:cNvSpPr/>
          <p:nvPr/>
        </p:nvSpPr>
        <p:spPr>
          <a:xfrm>
            <a:off x="5525191" y="7442200"/>
            <a:ext cx="54618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37614f83506_0_260"/>
          <p:cNvSpPr/>
          <p:nvPr/>
        </p:nvSpPr>
        <p:spPr>
          <a:xfrm>
            <a:off x="5525191" y="7442200"/>
            <a:ext cx="60036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ADEDE"/>
              </a:buClr>
              <a:buSzPts val="12800"/>
              <a:buFont typeface="Bebas Neue"/>
              <a:buNone/>
            </a:pPr>
            <a:r>
              <a:rPr b="0" i="0" lang="en-US" sz="12800" u="none" cap="none" strike="noStrike">
                <a:solidFill>
                  <a:srgbClr val="EADEDE"/>
                </a:solidFill>
                <a:latin typeface="Bebas Neue"/>
                <a:ea typeface="Bebas Neue"/>
                <a:cs typeface="Bebas Neue"/>
                <a:sym typeface="Bebas Neue"/>
              </a:rPr>
              <a:t>456 Hours</a:t>
            </a:r>
            <a:endParaRPr b="0" i="0" sz="12800" u="none" cap="none" strike="noStrike">
              <a:solidFill>
                <a:schemeClr val="dk1"/>
              </a:solidFill>
              <a:latin typeface="Calibri"/>
              <a:ea typeface="Calibri"/>
              <a:cs typeface="Calibri"/>
              <a:sym typeface="Calibri"/>
            </a:endParaRPr>
          </a:p>
        </p:txBody>
      </p:sp>
      <p:sp>
        <p:nvSpPr>
          <p:cNvPr id="299" name="Google Shape;299;g37614f83506_0_260"/>
          <p:cNvSpPr/>
          <p:nvPr/>
        </p:nvSpPr>
        <p:spPr>
          <a:xfrm>
            <a:off x="4318540" y="9398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37614f83506_0_260"/>
          <p:cNvSpPr/>
          <p:nvPr/>
        </p:nvSpPr>
        <p:spPr>
          <a:xfrm>
            <a:off x="4250798" y="9398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01" name="Google Shape;301;g37614f83506_0_260"/>
          <p:cNvSpPr/>
          <p:nvPr/>
        </p:nvSpPr>
        <p:spPr>
          <a:xfrm>
            <a:off x="12193524" y="37211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37614f83506_0_260"/>
          <p:cNvSpPr/>
          <p:nvPr/>
        </p:nvSpPr>
        <p:spPr>
          <a:xfrm>
            <a:off x="15000575" y="3721100"/>
            <a:ext cx="22608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37614f83506_0_260"/>
          <p:cNvSpPr/>
          <p:nvPr/>
        </p:nvSpPr>
        <p:spPr>
          <a:xfrm>
            <a:off x="15000575" y="3721100"/>
            <a:ext cx="28029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ADEDE"/>
              </a:buClr>
              <a:buSzPts val="12800"/>
              <a:buFont typeface="Bebas Neue"/>
              <a:buNone/>
            </a:pPr>
            <a:r>
              <a:rPr b="0" i="0" lang="en-US" sz="12800" u="none" cap="none" strike="noStrike">
                <a:solidFill>
                  <a:srgbClr val="EADEDE"/>
                </a:solidFill>
                <a:latin typeface="Bebas Neue"/>
                <a:ea typeface="Bebas Neue"/>
                <a:cs typeface="Bebas Neue"/>
                <a:sym typeface="Bebas Neue"/>
              </a:rPr>
              <a:t>85%</a:t>
            </a:r>
            <a:endParaRPr b="0" i="0" sz="12800" u="none" cap="none" strike="noStrike">
              <a:solidFill>
                <a:schemeClr val="dk1"/>
              </a:solidFill>
              <a:latin typeface="Calibri"/>
              <a:ea typeface="Calibri"/>
              <a:cs typeface="Calibri"/>
              <a:sym typeface="Calibri"/>
            </a:endParaRPr>
          </a:p>
        </p:txBody>
      </p:sp>
      <p:sp>
        <p:nvSpPr>
          <p:cNvPr id="304" name="Google Shape;304;g37614f83506_0_260"/>
          <p:cNvSpPr/>
          <p:nvPr/>
        </p:nvSpPr>
        <p:spPr>
          <a:xfrm>
            <a:off x="12193524" y="5676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37614f83506_0_260"/>
          <p:cNvSpPr/>
          <p:nvPr/>
        </p:nvSpPr>
        <p:spPr>
          <a:xfrm>
            <a:off x="12125782" y="5676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06" name="Google Shape;306;g37614f83506_0_260"/>
          <p:cNvSpPr/>
          <p:nvPr/>
        </p:nvSpPr>
        <p:spPr>
          <a:xfrm>
            <a:off x="12193524" y="74422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37614f83506_0_260"/>
          <p:cNvSpPr/>
          <p:nvPr/>
        </p:nvSpPr>
        <p:spPr>
          <a:xfrm>
            <a:off x="14244830" y="7442200"/>
            <a:ext cx="37725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37614f83506_0_260"/>
          <p:cNvSpPr/>
          <p:nvPr/>
        </p:nvSpPr>
        <p:spPr>
          <a:xfrm>
            <a:off x="14244830" y="7442200"/>
            <a:ext cx="43143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ADEDE"/>
              </a:buClr>
              <a:buSzPts val="12800"/>
              <a:buFont typeface="Bebas Neue"/>
              <a:buNone/>
            </a:pPr>
            <a:r>
              <a:rPr b="0" i="0" lang="en-US" sz="12800" u="none" cap="none" strike="noStrike">
                <a:solidFill>
                  <a:srgbClr val="EADEDE"/>
                </a:solidFill>
                <a:latin typeface="Bebas Neue"/>
                <a:ea typeface="Bebas Neue"/>
                <a:cs typeface="Bebas Neue"/>
                <a:sym typeface="Bebas Neue"/>
              </a:rPr>
              <a:t>544 Km</a:t>
            </a:r>
            <a:endParaRPr b="0" i="0" sz="12800" u="none" cap="none" strike="noStrike">
              <a:solidFill>
                <a:schemeClr val="dk1"/>
              </a:solidFill>
              <a:latin typeface="Calibri"/>
              <a:ea typeface="Calibri"/>
              <a:cs typeface="Calibri"/>
              <a:sym typeface="Calibri"/>
            </a:endParaRPr>
          </a:p>
        </p:txBody>
      </p:sp>
      <p:sp>
        <p:nvSpPr>
          <p:cNvPr id="309" name="Google Shape;309;g37614f83506_0_260"/>
          <p:cNvSpPr/>
          <p:nvPr/>
        </p:nvSpPr>
        <p:spPr>
          <a:xfrm>
            <a:off x="12193524" y="9398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37614f83506_0_260"/>
          <p:cNvSpPr/>
          <p:nvPr/>
        </p:nvSpPr>
        <p:spPr>
          <a:xfrm>
            <a:off x="12125782" y="9398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315" name="Shape 315"/>
        <p:cNvGrpSpPr/>
        <p:nvPr/>
      </p:nvGrpSpPr>
      <p:grpSpPr>
        <a:xfrm>
          <a:off x="0" y="0"/>
          <a:ext cx="0" cy="0"/>
          <a:chOff x="0" y="0"/>
          <a:chExt cx="0" cy="0"/>
        </a:xfrm>
      </p:grpSpPr>
      <p:pic>
        <p:nvPicPr>
          <p:cNvPr descr=" " id="316" name="Google Shape;316;g37614f83506_0_287"/>
          <p:cNvPicPr preferRelativeResize="0"/>
          <p:nvPr/>
        </p:nvPicPr>
        <p:blipFill rotWithShape="1">
          <a:blip r:embed="rId3">
            <a:alphaModFix/>
          </a:blip>
          <a:srcRect b="0" l="0" r="0" t="0"/>
          <a:stretch/>
        </p:blipFill>
        <p:spPr>
          <a:xfrm>
            <a:off x="482660" y="0"/>
            <a:ext cx="22608826" cy="13716000"/>
          </a:xfrm>
          <a:prstGeom prst="rect">
            <a:avLst/>
          </a:prstGeom>
          <a:noFill/>
          <a:ln>
            <a:noFill/>
          </a:ln>
        </p:spPr>
      </p:pic>
      <p:sp>
        <p:nvSpPr>
          <p:cNvPr id="317" name="Google Shape;317;g37614f83506_0_28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8" name="Google Shape;318;g37614f83506_0_28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19" name="Google Shape;319;g37614f83506_0_287"/>
          <p:cNvSpPr/>
          <p:nvPr/>
        </p:nvSpPr>
        <p:spPr>
          <a:xfrm>
            <a:off x="6841922" y="1701800"/>
            <a:ext cx="106905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ADEDE"/>
              </a:buClr>
              <a:buSzPts val="8000"/>
              <a:buFont typeface="Bebas Neue"/>
              <a:buNone/>
            </a:pPr>
            <a:r>
              <a:rPr b="0" i="0" lang="en-US" sz="8000" u="none" cap="none" strike="noStrike">
                <a:solidFill>
                  <a:srgbClr val="EADEDE"/>
                </a:solidFill>
                <a:latin typeface="Bebas Neue"/>
                <a:ea typeface="Bebas Neue"/>
                <a:cs typeface="Bebas Neue"/>
                <a:sym typeface="Bebas Neue"/>
              </a:rPr>
              <a:t>Some Graph</a:t>
            </a:r>
            <a:endParaRPr b="0" i="0" sz="8000" u="none" cap="none" strike="noStrike">
              <a:solidFill>
                <a:schemeClr val="dk1"/>
              </a:solidFill>
              <a:latin typeface="Calibri"/>
              <a:ea typeface="Calibri"/>
              <a:cs typeface="Calibri"/>
              <a:sym typeface="Calibri"/>
            </a:endParaRPr>
          </a:p>
        </p:txBody>
      </p:sp>
      <p:sp>
        <p:nvSpPr>
          <p:cNvPr id="320" name="Google Shape;320;g37614f83506_0_287"/>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37614f83506_0_287"/>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1820"/>
              <a:buFont typeface="Lato"/>
              <a:buNone/>
            </a:pPr>
            <a:r>
              <a:rPr b="0" i="0" lang="en-US" sz="1820" u="none" cap="none" strike="noStrike">
                <a:solidFill>
                  <a:srgbClr val="DA3E26"/>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22" name="Google Shape;322;g37614f83506_0_287"/>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2185"/>
              <a:buFont typeface="Lato"/>
              <a:buNone/>
            </a:pPr>
            <a:r>
              <a:rPr b="0" i="0" lang="en-US" sz="2185" u="none" cap="none" strike="noStrike">
                <a:solidFill>
                  <a:srgbClr val="DA3E26"/>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23" name="Google Shape;323;g37614f83506_0_287"/>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2185"/>
              <a:buFont typeface="Lato"/>
              <a:buNone/>
            </a:pPr>
            <a:r>
              <a:rPr b="0" i="0" lang="en-US" sz="2185" u="none" cap="none" strike="noStrike">
                <a:solidFill>
                  <a:srgbClr val="DA3E26"/>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24" name="Google Shape;324;g37614f83506_0_287"/>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2185"/>
              <a:buFont typeface="Lato"/>
              <a:buNone/>
            </a:pPr>
            <a:r>
              <a:rPr b="0" i="0" lang="en-US" sz="2185" u="none" cap="none" strike="noStrike">
                <a:solidFill>
                  <a:srgbClr val="DA3E26"/>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25" name="Google Shape;325;g37614f83506_0_287"/>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2185"/>
              <a:buFont typeface="Lato"/>
              <a:buNone/>
            </a:pPr>
            <a:r>
              <a:rPr b="0" i="0" lang="en-US" sz="2185" u="none" cap="none" strike="noStrike">
                <a:solidFill>
                  <a:srgbClr val="DA3E26"/>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26" name="Google Shape;326;g37614f83506_0_287"/>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2185"/>
              <a:buFont typeface="Lato"/>
              <a:buNone/>
            </a:pPr>
            <a:r>
              <a:rPr b="0" i="0" lang="en-US" sz="2185" u="none" cap="none" strike="noStrike">
                <a:solidFill>
                  <a:srgbClr val="DA3E26"/>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27" name="Google Shape;327;g37614f83506_0_287"/>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2185"/>
              <a:buFont typeface="Lato"/>
              <a:buNone/>
            </a:pPr>
            <a:r>
              <a:rPr b="0" i="0" lang="en-US" sz="2185" u="none" cap="none" strike="noStrike">
                <a:solidFill>
                  <a:srgbClr val="DA3E26"/>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28" name="Google Shape;328;g37614f83506_0_287"/>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2185"/>
              <a:buFont typeface="Lato"/>
              <a:buNone/>
            </a:pPr>
            <a:r>
              <a:rPr b="0" i="0" lang="en-US" sz="2185" u="none" cap="none" strike="noStrike">
                <a:solidFill>
                  <a:srgbClr val="DA3E26"/>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29" name="Google Shape;329;g37614f83506_0_287"/>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2185"/>
              <a:buFont typeface="Lato"/>
              <a:buNone/>
            </a:pPr>
            <a:r>
              <a:rPr b="0" i="0" lang="en-US" sz="2185" u="none" cap="none" strike="noStrike">
                <a:solidFill>
                  <a:srgbClr val="DA3E26"/>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30" name="Google Shape;330;g37614f83506_0_287"/>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1820"/>
              <a:buFont typeface="Lato"/>
              <a:buNone/>
            </a:pPr>
            <a:r>
              <a:rPr b="0" i="0" lang="en-US" sz="1820" u="none" cap="none" strike="noStrike">
                <a:solidFill>
                  <a:srgbClr val="DA3E26"/>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31" name="Google Shape;331;g37614f83506_0_287"/>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1820"/>
              <a:buFont typeface="Lato"/>
              <a:buNone/>
            </a:pPr>
            <a:r>
              <a:rPr b="0" i="0" lang="en-US" sz="1820" u="none" cap="none" strike="noStrike">
                <a:solidFill>
                  <a:srgbClr val="DA3E26"/>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32" name="Google Shape;332;g37614f83506_0_287"/>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1820"/>
              <a:buFont typeface="Lato"/>
              <a:buNone/>
            </a:pPr>
            <a:r>
              <a:rPr b="0" i="0" lang="en-US" sz="1820" u="none" cap="none" strike="noStrike">
                <a:solidFill>
                  <a:srgbClr val="DA3E26"/>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33" name="Google Shape;333;g37614f83506_0_287"/>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1820"/>
              <a:buFont typeface="Lato"/>
              <a:buNone/>
            </a:pPr>
            <a:r>
              <a:rPr b="0" i="0" lang="en-US" sz="1820" u="none" cap="none" strike="noStrike">
                <a:solidFill>
                  <a:srgbClr val="DA3E26"/>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34" name="Google Shape;334;g37614f83506_0_287"/>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1820"/>
              <a:buFont typeface="Lato"/>
              <a:buNone/>
            </a:pPr>
            <a:r>
              <a:rPr b="0" i="0" lang="en-US" sz="1820" u="none" cap="none" strike="noStrike">
                <a:solidFill>
                  <a:srgbClr val="DA3E26"/>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35" name="Google Shape;335;g37614f83506_0_287"/>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1820"/>
              <a:buFont typeface="Lato"/>
              <a:buNone/>
            </a:pPr>
            <a:r>
              <a:rPr b="0" i="0" lang="en-US" sz="1820" u="none" cap="none" strike="noStrike">
                <a:solidFill>
                  <a:srgbClr val="DA3E26"/>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36" name="Google Shape;336;g37614f83506_0_287"/>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1820"/>
              <a:buFont typeface="Lato"/>
              <a:buNone/>
            </a:pPr>
            <a:r>
              <a:rPr b="0" i="0" lang="en-US" sz="1820" u="none" cap="none" strike="noStrike">
                <a:solidFill>
                  <a:srgbClr val="DA3E26"/>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37" name="Google Shape;337;g37614f83506_0_287"/>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1820"/>
              <a:buFont typeface="Lato"/>
              <a:buNone/>
            </a:pPr>
            <a:r>
              <a:rPr b="0" i="0" lang="en-US" sz="1820" u="none" cap="none" strike="noStrike">
                <a:solidFill>
                  <a:srgbClr val="DA3E26"/>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38" name="Google Shape;338;g37614f83506_0_287"/>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1820"/>
              <a:buFont typeface="Lato"/>
              <a:buNone/>
            </a:pPr>
            <a:r>
              <a:rPr b="0" i="0" lang="en-US" sz="1820" u="none" cap="none" strike="noStrike">
                <a:solidFill>
                  <a:srgbClr val="DA3E26"/>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39" name="Google Shape;339;g37614f83506_0_287"/>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3E26"/>
              </a:buClr>
              <a:buSzPts val="1820"/>
              <a:buFont typeface="Lato"/>
              <a:buNone/>
            </a:pPr>
            <a:r>
              <a:rPr b="0" i="0" lang="en-US" sz="1820" u="none" cap="none" strike="noStrike">
                <a:solidFill>
                  <a:srgbClr val="DA3E26"/>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40" name="Google Shape;340;g37614f83506_0_287"/>
          <p:cNvPicPr preferRelativeResize="0"/>
          <p:nvPr/>
        </p:nvPicPr>
        <p:blipFill rotWithShape="1">
          <a:blip r:embed="rId5">
            <a:alphaModFix/>
          </a:blip>
          <a:srcRect b="0" l="0" r="0" t="0"/>
          <a:stretch/>
        </p:blipFill>
        <p:spPr>
          <a:xfrm>
            <a:off x="3368467" y="3771900"/>
            <a:ext cx="8291592" cy="5511006"/>
          </a:xfrm>
          <a:prstGeom prst="rect">
            <a:avLst/>
          </a:prstGeom>
          <a:noFill/>
          <a:ln>
            <a:noFill/>
          </a:ln>
        </p:spPr>
      </p:pic>
      <p:pic>
        <p:nvPicPr>
          <p:cNvPr descr=" " id="341" name="Google Shape;341;g37614f83506_0_287"/>
          <p:cNvPicPr preferRelativeResize="0"/>
          <p:nvPr/>
        </p:nvPicPr>
        <p:blipFill rotWithShape="1">
          <a:blip r:embed="rId6">
            <a:alphaModFix/>
          </a:blip>
          <a:srcRect b="0" l="0" r="0" t="0"/>
          <a:stretch/>
        </p:blipFill>
        <p:spPr>
          <a:xfrm>
            <a:off x="4512766" y="4185444"/>
            <a:ext cx="11567" cy="5258445"/>
          </a:xfrm>
          <a:prstGeom prst="rect">
            <a:avLst/>
          </a:prstGeom>
          <a:noFill/>
          <a:ln>
            <a:noFill/>
          </a:ln>
        </p:spPr>
      </p:pic>
      <p:pic>
        <p:nvPicPr>
          <p:cNvPr descr=" " id="342" name="Google Shape;342;g37614f83506_0_287"/>
          <p:cNvPicPr preferRelativeResize="0"/>
          <p:nvPr/>
        </p:nvPicPr>
        <p:blipFill rotWithShape="1">
          <a:blip r:embed="rId7">
            <a:alphaModFix/>
          </a:blip>
          <a:srcRect b="0" l="0" r="0" t="0"/>
          <a:stretch/>
        </p:blipFill>
        <p:spPr>
          <a:xfrm>
            <a:off x="5651279" y="4185444"/>
            <a:ext cx="11567" cy="5258445"/>
          </a:xfrm>
          <a:prstGeom prst="rect">
            <a:avLst/>
          </a:prstGeom>
          <a:noFill/>
          <a:ln>
            <a:noFill/>
          </a:ln>
        </p:spPr>
      </p:pic>
      <p:pic>
        <p:nvPicPr>
          <p:cNvPr descr=" " id="343" name="Google Shape;343;g37614f83506_0_287"/>
          <p:cNvPicPr preferRelativeResize="0"/>
          <p:nvPr/>
        </p:nvPicPr>
        <p:blipFill rotWithShape="1">
          <a:blip r:embed="rId8">
            <a:alphaModFix/>
          </a:blip>
          <a:srcRect b="0" l="0" r="0" t="0"/>
          <a:stretch/>
        </p:blipFill>
        <p:spPr>
          <a:xfrm>
            <a:off x="6789795" y="4185444"/>
            <a:ext cx="11567" cy="5258445"/>
          </a:xfrm>
          <a:prstGeom prst="rect">
            <a:avLst/>
          </a:prstGeom>
          <a:noFill/>
          <a:ln>
            <a:noFill/>
          </a:ln>
        </p:spPr>
      </p:pic>
      <p:pic>
        <p:nvPicPr>
          <p:cNvPr descr=" " id="344" name="Google Shape;344;g37614f83506_0_287"/>
          <p:cNvPicPr preferRelativeResize="0"/>
          <p:nvPr/>
        </p:nvPicPr>
        <p:blipFill rotWithShape="1">
          <a:blip r:embed="rId9">
            <a:alphaModFix/>
          </a:blip>
          <a:srcRect b="0" l="0" r="0" t="0"/>
          <a:stretch/>
        </p:blipFill>
        <p:spPr>
          <a:xfrm>
            <a:off x="7928309" y="4185444"/>
            <a:ext cx="11567" cy="5258445"/>
          </a:xfrm>
          <a:prstGeom prst="rect">
            <a:avLst/>
          </a:prstGeom>
          <a:noFill/>
          <a:ln>
            <a:noFill/>
          </a:ln>
        </p:spPr>
      </p:pic>
      <p:pic>
        <p:nvPicPr>
          <p:cNvPr descr=" " id="345" name="Google Shape;345;g37614f83506_0_287"/>
          <p:cNvPicPr preferRelativeResize="0"/>
          <p:nvPr/>
        </p:nvPicPr>
        <p:blipFill rotWithShape="1">
          <a:blip r:embed="rId10">
            <a:alphaModFix/>
          </a:blip>
          <a:srcRect b="0" l="0" r="0" t="0"/>
          <a:stretch/>
        </p:blipFill>
        <p:spPr>
          <a:xfrm>
            <a:off x="9066828" y="4185444"/>
            <a:ext cx="11567" cy="5258445"/>
          </a:xfrm>
          <a:prstGeom prst="rect">
            <a:avLst/>
          </a:prstGeom>
          <a:noFill/>
          <a:ln>
            <a:noFill/>
          </a:ln>
        </p:spPr>
      </p:pic>
      <p:pic>
        <p:nvPicPr>
          <p:cNvPr descr=" " id="346" name="Google Shape;346;g37614f83506_0_287"/>
          <p:cNvPicPr preferRelativeResize="0"/>
          <p:nvPr/>
        </p:nvPicPr>
        <p:blipFill rotWithShape="1">
          <a:blip r:embed="rId11">
            <a:alphaModFix/>
          </a:blip>
          <a:srcRect b="0" l="0" r="0" t="0"/>
          <a:stretch/>
        </p:blipFill>
        <p:spPr>
          <a:xfrm>
            <a:off x="10205341" y="4185444"/>
            <a:ext cx="11567" cy="5258445"/>
          </a:xfrm>
          <a:prstGeom prst="rect">
            <a:avLst/>
          </a:prstGeom>
          <a:noFill/>
          <a:ln>
            <a:noFill/>
          </a:ln>
        </p:spPr>
      </p:pic>
      <p:pic>
        <p:nvPicPr>
          <p:cNvPr descr=" " id="347" name="Google Shape;347;g37614f83506_0_287"/>
          <p:cNvPicPr preferRelativeResize="0"/>
          <p:nvPr/>
        </p:nvPicPr>
        <p:blipFill rotWithShape="1">
          <a:blip r:embed="rId12">
            <a:alphaModFix/>
          </a:blip>
          <a:srcRect b="0" l="0" r="0" t="0"/>
          <a:stretch/>
        </p:blipFill>
        <p:spPr>
          <a:xfrm>
            <a:off x="11343854" y="4185444"/>
            <a:ext cx="11567" cy="5258445"/>
          </a:xfrm>
          <a:prstGeom prst="rect">
            <a:avLst/>
          </a:prstGeom>
          <a:noFill/>
          <a:ln>
            <a:noFill/>
          </a:ln>
        </p:spPr>
      </p:pic>
      <p:pic>
        <p:nvPicPr>
          <p:cNvPr descr=" " id="348" name="Google Shape;348;g37614f83506_0_287"/>
          <p:cNvPicPr preferRelativeResize="0"/>
          <p:nvPr/>
        </p:nvPicPr>
        <p:blipFill rotWithShape="1">
          <a:blip r:embed="rId13">
            <a:alphaModFix/>
          </a:blip>
          <a:srcRect b="0" l="0" r="0" t="0"/>
          <a:stretch/>
        </p:blipFill>
        <p:spPr>
          <a:xfrm>
            <a:off x="3355539" y="5483845"/>
            <a:ext cx="8050167" cy="2373585"/>
          </a:xfrm>
          <a:prstGeom prst="rect">
            <a:avLst/>
          </a:prstGeom>
          <a:noFill/>
          <a:ln>
            <a:noFill/>
          </a:ln>
        </p:spPr>
      </p:pic>
      <p:pic>
        <p:nvPicPr>
          <p:cNvPr descr=" " id="349" name="Google Shape;349;g37614f83506_0_287"/>
          <p:cNvPicPr preferRelativeResize="0"/>
          <p:nvPr/>
        </p:nvPicPr>
        <p:blipFill rotWithShape="1">
          <a:blip r:embed="rId14">
            <a:alphaModFix/>
          </a:blip>
          <a:srcRect b="0" l="0" r="0" t="0"/>
          <a:stretch/>
        </p:blipFill>
        <p:spPr>
          <a:xfrm>
            <a:off x="3369143" y="6359525"/>
            <a:ext cx="8044030" cy="2268538"/>
          </a:xfrm>
          <a:prstGeom prst="rect">
            <a:avLst/>
          </a:prstGeom>
          <a:noFill/>
          <a:ln>
            <a:noFill/>
          </a:ln>
        </p:spPr>
      </p:pic>
      <p:pic>
        <p:nvPicPr>
          <p:cNvPr descr=" " id="350" name="Google Shape;350;g37614f83506_0_287"/>
          <p:cNvPicPr preferRelativeResize="0"/>
          <p:nvPr/>
        </p:nvPicPr>
        <p:blipFill rotWithShape="1">
          <a:blip r:embed="rId15">
            <a:alphaModFix/>
          </a:blip>
          <a:srcRect b="0" l="0" r="0" t="0"/>
          <a:stretch/>
        </p:blipFill>
        <p:spPr>
          <a:xfrm>
            <a:off x="4441751" y="6055643"/>
            <a:ext cx="153591" cy="153566"/>
          </a:xfrm>
          <a:prstGeom prst="rect">
            <a:avLst/>
          </a:prstGeom>
          <a:noFill/>
          <a:ln>
            <a:noFill/>
          </a:ln>
        </p:spPr>
      </p:pic>
      <p:pic>
        <p:nvPicPr>
          <p:cNvPr descr=" " id="351" name="Google Shape;351;g37614f83506_0_287"/>
          <p:cNvPicPr preferRelativeResize="0"/>
          <p:nvPr/>
        </p:nvPicPr>
        <p:blipFill rotWithShape="1">
          <a:blip r:embed="rId16">
            <a:alphaModFix/>
          </a:blip>
          <a:srcRect b="0" l="0" r="0" t="0"/>
          <a:stretch/>
        </p:blipFill>
        <p:spPr>
          <a:xfrm>
            <a:off x="4441751" y="6981130"/>
            <a:ext cx="153591" cy="153566"/>
          </a:xfrm>
          <a:prstGeom prst="rect">
            <a:avLst/>
          </a:prstGeom>
          <a:noFill/>
          <a:ln>
            <a:noFill/>
          </a:ln>
        </p:spPr>
      </p:pic>
      <p:pic>
        <p:nvPicPr>
          <p:cNvPr descr=" " id="352" name="Google Shape;352;g37614f83506_0_287"/>
          <p:cNvPicPr preferRelativeResize="0"/>
          <p:nvPr/>
        </p:nvPicPr>
        <p:blipFill rotWithShape="1">
          <a:blip r:embed="rId17">
            <a:alphaModFix/>
          </a:blip>
          <a:srcRect b="0" l="0" r="0" t="0"/>
          <a:stretch/>
        </p:blipFill>
        <p:spPr>
          <a:xfrm>
            <a:off x="5580267" y="5651277"/>
            <a:ext cx="153591" cy="153566"/>
          </a:xfrm>
          <a:prstGeom prst="rect">
            <a:avLst/>
          </a:prstGeom>
          <a:noFill/>
          <a:ln>
            <a:noFill/>
          </a:ln>
        </p:spPr>
      </p:pic>
      <p:pic>
        <p:nvPicPr>
          <p:cNvPr descr=" " id="353" name="Google Shape;353;g37614f83506_0_287"/>
          <p:cNvPicPr preferRelativeResize="0"/>
          <p:nvPr/>
        </p:nvPicPr>
        <p:blipFill rotWithShape="1">
          <a:blip r:embed="rId18">
            <a:alphaModFix/>
          </a:blip>
          <a:srcRect b="0" l="0" r="0" t="0"/>
          <a:stretch/>
        </p:blipFill>
        <p:spPr>
          <a:xfrm>
            <a:off x="5580267" y="7415510"/>
            <a:ext cx="153591" cy="153566"/>
          </a:xfrm>
          <a:prstGeom prst="rect">
            <a:avLst/>
          </a:prstGeom>
          <a:noFill/>
          <a:ln>
            <a:noFill/>
          </a:ln>
        </p:spPr>
      </p:pic>
      <p:pic>
        <p:nvPicPr>
          <p:cNvPr descr=" " id="354" name="Google Shape;354;g37614f83506_0_287"/>
          <p:cNvPicPr preferRelativeResize="0"/>
          <p:nvPr/>
        </p:nvPicPr>
        <p:blipFill rotWithShape="1">
          <a:blip r:embed="rId19">
            <a:alphaModFix/>
          </a:blip>
          <a:srcRect b="0" l="0" r="0" t="0"/>
          <a:stretch/>
        </p:blipFill>
        <p:spPr>
          <a:xfrm>
            <a:off x="6718783" y="7732812"/>
            <a:ext cx="153591" cy="153566"/>
          </a:xfrm>
          <a:prstGeom prst="rect">
            <a:avLst/>
          </a:prstGeom>
          <a:noFill/>
          <a:ln>
            <a:noFill/>
          </a:ln>
        </p:spPr>
      </p:pic>
      <p:pic>
        <p:nvPicPr>
          <p:cNvPr descr=" " id="355" name="Google Shape;355;g37614f83506_0_287"/>
          <p:cNvPicPr preferRelativeResize="0"/>
          <p:nvPr/>
        </p:nvPicPr>
        <p:blipFill rotWithShape="1">
          <a:blip r:embed="rId20">
            <a:alphaModFix/>
          </a:blip>
          <a:srcRect b="0" l="0" r="0" t="0"/>
          <a:stretch/>
        </p:blipFill>
        <p:spPr>
          <a:xfrm>
            <a:off x="6718783" y="6311826"/>
            <a:ext cx="153591" cy="153566"/>
          </a:xfrm>
          <a:prstGeom prst="rect">
            <a:avLst/>
          </a:prstGeom>
          <a:noFill/>
          <a:ln>
            <a:noFill/>
          </a:ln>
        </p:spPr>
      </p:pic>
      <p:pic>
        <p:nvPicPr>
          <p:cNvPr descr=" " id="356" name="Google Shape;356;g37614f83506_0_287"/>
          <p:cNvPicPr preferRelativeResize="0"/>
          <p:nvPr/>
        </p:nvPicPr>
        <p:blipFill rotWithShape="1">
          <a:blip r:embed="rId21">
            <a:alphaModFix/>
          </a:blip>
          <a:srcRect b="0" l="0" r="0" t="0"/>
          <a:stretch/>
        </p:blipFill>
        <p:spPr>
          <a:xfrm>
            <a:off x="7861923" y="6733232"/>
            <a:ext cx="153591" cy="153566"/>
          </a:xfrm>
          <a:prstGeom prst="rect">
            <a:avLst/>
          </a:prstGeom>
          <a:noFill/>
          <a:ln>
            <a:noFill/>
          </a:ln>
        </p:spPr>
      </p:pic>
      <p:pic>
        <p:nvPicPr>
          <p:cNvPr descr=" " id="357" name="Google Shape;357;g37614f83506_0_287"/>
          <p:cNvPicPr preferRelativeResize="0"/>
          <p:nvPr/>
        </p:nvPicPr>
        <p:blipFill rotWithShape="1">
          <a:blip r:embed="rId22">
            <a:alphaModFix/>
          </a:blip>
          <a:srcRect b="0" l="0" r="0" t="0"/>
          <a:stretch/>
        </p:blipFill>
        <p:spPr>
          <a:xfrm>
            <a:off x="7861923" y="6420644"/>
            <a:ext cx="153591" cy="153566"/>
          </a:xfrm>
          <a:prstGeom prst="rect">
            <a:avLst/>
          </a:prstGeom>
          <a:noFill/>
          <a:ln>
            <a:noFill/>
          </a:ln>
        </p:spPr>
      </p:pic>
      <p:pic>
        <p:nvPicPr>
          <p:cNvPr descr=" " id="358" name="Google Shape;358;g37614f83506_0_287"/>
          <p:cNvPicPr preferRelativeResize="0"/>
          <p:nvPr/>
        </p:nvPicPr>
        <p:blipFill rotWithShape="1">
          <a:blip r:embed="rId23">
            <a:alphaModFix/>
          </a:blip>
          <a:srcRect b="0" l="0" r="0" t="0"/>
          <a:stretch/>
        </p:blipFill>
        <p:spPr>
          <a:xfrm>
            <a:off x="8995813" y="7667575"/>
            <a:ext cx="153591" cy="153566"/>
          </a:xfrm>
          <a:prstGeom prst="rect">
            <a:avLst/>
          </a:prstGeom>
          <a:noFill/>
          <a:ln>
            <a:noFill/>
          </a:ln>
        </p:spPr>
      </p:pic>
      <p:pic>
        <p:nvPicPr>
          <p:cNvPr descr=" " id="359" name="Google Shape;359;g37614f83506_0_287"/>
          <p:cNvPicPr preferRelativeResize="0"/>
          <p:nvPr/>
        </p:nvPicPr>
        <p:blipFill rotWithShape="1">
          <a:blip r:embed="rId24">
            <a:alphaModFix/>
          </a:blip>
          <a:srcRect b="0" l="0" r="0" t="0"/>
          <a:stretch/>
        </p:blipFill>
        <p:spPr>
          <a:xfrm>
            <a:off x="8995813" y="7076877"/>
            <a:ext cx="153591" cy="153566"/>
          </a:xfrm>
          <a:prstGeom prst="rect">
            <a:avLst/>
          </a:prstGeom>
          <a:noFill/>
          <a:ln>
            <a:noFill/>
          </a:ln>
        </p:spPr>
      </p:pic>
      <p:pic>
        <p:nvPicPr>
          <p:cNvPr descr=" " id="360" name="Google Shape;360;g37614f83506_0_287"/>
          <p:cNvPicPr preferRelativeResize="0"/>
          <p:nvPr/>
        </p:nvPicPr>
        <p:blipFill rotWithShape="1">
          <a:blip r:embed="rId25">
            <a:alphaModFix/>
          </a:blip>
          <a:srcRect b="0" l="0" r="0" t="0"/>
          <a:stretch/>
        </p:blipFill>
        <p:spPr>
          <a:xfrm>
            <a:off x="10138955" y="6972449"/>
            <a:ext cx="153591" cy="153566"/>
          </a:xfrm>
          <a:prstGeom prst="rect">
            <a:avLst/>
          </a:prstGeom>
          <a:noFill/>
          <a:ln>
            <a:noFill/>
          </a:ln>
        </p:spPr>
      </p:pic>
      <p:pic>
        <p:nvPicPr>
          <p:cNvPr descr=" " id="361" name="Google Shape;361;g37614f83506_0_287"/>
          <p:cNvPicPr preferRelativeResize="0"/>
          <p:nvPr/>
        </p:nvPicPr>
        <p:blipFill rotWithShape="1">
          <a:blip r:embed="rId26">
            <a:alphaModFix/>
          </a:blip>
          <a:srcRect b="0" l="0" r="0" t="0"/>
          <a:stretch/>
        </p:blipFill>
        <p:spPr>
          <a:xfrm>
            <a:off x="10138955" y="6572771"/>
            <a:ext cx="153591" cy="153566"/>
          </a:xfrm>
          <a:prstGeom prst="rect">
            <a:avLst/>
          </a:prstGeom>
          <a:noFill/>
          <a:ln>
            <a:noFill/>
          </a:ln>
        </p:spPr>
      </p:pic>
      <p:sp>
        <p:nvSpPr>
          <p:cNvPr id="362" name="Google Shape;362;g37614f83506_0_287"/>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37614f83506_0_287"/>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4" name="Google Shape;364;g37614f83506_0_287"/>
          <p:cNvPicPr preferRelativeResize="0"/>
          <p:nvPr/>
        </p:nvPicPr>
        <p:blipFill rotWithShape="1">
          <a:blip r:embed="rId27">
            <a:alphaModFix/>
          </a:blip>
          <a:srcRect b="0" l="0" r="0" t="0"/>
          <a:stretch/>
        </p:blipFill>
        <p:spPr>
          <a:xfrm>
            <a:off x="14403600" y="4191000"/>
            <a:ext cx="5575997" cy="5575300"/>
          </a:xfrm>
          <a:prstGeom prst="rect">
            <a:avLst/>
          </a:prstGeom>
          <a:noFill/>
          <a:ln>
            <a:noFill/>
          </a:ln>
        </p:spPr>
      </p:pic>
      <p:pic>
        <p:nvPicPr>
          <p:cNvPr descr=" " id="365" name="Google Shape;365;g37614f83506_0_287"/>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sp>
        <p:nvSpPr>
          <p:cNvPr id="366" name="Google Shape;366;g37614f83506_0_287"/>
          <p:cNvSpPr/>
          <p:nvPr/>
        </p:nvSpPr>
        <p:spPr>
          <a:xfrm>
            <a:off x="16524765" y="6365379"/>
            <a:ext cx="13464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37614f83506_0_287"/>
          <p:cNvSpPr/>
          <p:nvPr/>
        </p:nvSpPr>
        <p:spPr>
          <a:xfrm>
            <a:off x="16524765" y="6305550"/>
            <a:ext cx="15495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34.574</a:t>
            </a:r>
            <a:endParaRPr b="0" i="0" sz="4800" u="none" cap="none" strike="noStrike">
              <a:solidFill>
                <a:schemeClr val="dk1"/>
              </a:solidFill>
              <a:latin typeface="Calibri"/>
              <a:ea typeface="Calibri"/>
              <a:cs typeface="Calibri"/>
              <a:sym typeface="Calibri"/>
            </a:endParaRPr>
          </a:p>
        </p:txBody>
      </p:sp>
      <p:sp>
        <p:nvSpPr>
          <p:cNvPr id="368" name="Google Shape;368;g37614f83506_0_287"/>
          <p:cNvSpPr/>
          <p:nvPr/>
        </p:nvSpPr>
        <p:spPr>
          <a:xfrm>
            <a:off x="16696237" y="70421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369" name="Google Shape;369;g37614f83506_0_287"/>
          <p:cNvSpPr/>
          <p:nvPr/>
        </p:nvSpPr>
        <p:spPr>
          <a:xfrm>
            <a:off x="13260457"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37614f83506_0_287"/>
          <p:cNvSpPr/>
          <p:nvPr/>
        </p:nvSpPr>
        <p:spPr>
          <a:xfrm>
            <a:off x="13260457"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37614f83506_0_287"/>
          <p:cNvSpPr/>
          <p:nvPr/>
        </p:nvSpPr>
        <p:spPr>
          <a:xfrm>
            <a:off x="13158845"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Treasure Found</a:t>
            </a:r>
            <a:endParaRPr b="0" i="0" sz="4800" u="none" cap="none" strike="noStrike">
              <a:solidFill>
                <a:schemeClr val="dk1"/>
              </a:solidFill>
              <a:latin typeface="Calibri"/>
              <a:ea typeface="Calibri"/>
              <a:cs typeface="Calibri"/>
              <a:sym typeface="Calibri"/>
            </a:endParaRPr>
          </a:p>
        </p:txBody>
      </p:sp>
      <p:sp>
        <p:nvSpPr>
          <p:cNvPr id="372" name="Google Shape;372;g37614f83506_0_287"/>
          <p:cNvSpPr/>
          <p:nvPr/>
        </p:nvSpPr>
        <p:spPr>
          <a:xfrm>
            <a:off x="13192716" y="113538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73" name="Google Shape;373;g37614f83506_0_287"/>
          <p:cNvSpPr/>
          <p:nvPr/>
        </p:nvSpPr>
        <p:spPr>
          <a:xfrm>
            <a:off x="3251606"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37614f83506_0_287"/>
          <p:cNvSpPr/>
          <p:nvPr/>
        </p:nvSpPr>
        <p:spPr>
          <a:xfrm>
            <a:off x="3251606"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37614f83506_0_287"/>
          <p:cNvSpPr/>
          <p:nvPr/>
        </p:nvSpPr>
        <p:spPr>
          <a:xfrm>
            <a:off x="3149994"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Spellcasting Progress</a:t>
            </a:r>
            <a:endParaRPr b="0" i="0" sz="4800" u="none" cap="none" strike="noStrike">
              <a:solidFill>
                <a:schemeClr val="dk1"/>
              </a:solidFill>
              <a:latin typeface="Calibri"/>
              <a:ea typeface="Calibri"/>
              <a:cs typeface="Calibri"/>
              <a:sym typeface="Calibri"/>
            </a:endParaRPr>
          </a:p>
        </p:txBody>
      </p:sp>
      <p:sp>
        <p:nvSpPr>
          <p:cNvPr id="376" name="Google Shape;376;g37614f83506_0_287"/>
          <p:cNvSpPr/>
          <p:nvPr/>
        </p:nvSpPr>
        <p:spPr>
          <a:xfrm>
            <a:off x="3183865" y="113538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381" name="Shape 381"/>
        <p:cNvGrpSpPr/>
        <p:nvPr/>
      </p:nvGrpSpPr>
      <p:grpSpPr>
        <a:xfrm>
          <a:off x="0" y="0"/>
          <a:ext cx="0" cy="0"/>
          <a:chOff x="0" y="0"/>
          <a:chExt cx="0" cy="0"/>
        </a:xfrm>
      </p:grpSpPr>
      <p:pic>
        <p:nvPicPr>
          <p:cNvPr descr=" " id="382" name="Google Shape;382;g37614f83506_0_352"/>
          <p:cNvPicPr preferRelativeResize="0"/>
          <p:nvPr/>
        </p:nvPicPr>
        <p:blipFill rotWithShape="1">
          <a:blip r:embed="rId3">
            <a:alphaModFix/>
          </a:blip>
          <a:srcRect b="0" l="0" r="0" t="0"/>
          <a:stretch/>
        </p:blipFill>
        <p:spPr>
          <a:xfrm>
            <a:off x="0" y="0"/>
            <a:ext cx="23790073" cy="13716000"/>
          </a:xfrm>
          <a:prstGeom prst="rect">
            <a:avLst/>
          </a:prstGeom>
          <a:noFill/>
          <a:ln>
            <a:noFill/>
          </a:ln>
        </p:spPr>
      </p:pic>
      <p:sp>
        <p:nvSpPr>
          <p:cNvPr id="383" name="Google Shape;383;g37614f83506_0_35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4" name="Google Shape;384;g37614f83506_0_35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85" name="Google Shape;385;g37614f83506_0_352"/>
          <p:cNvSpPr/>
          <p:nvPr/>
        </p:nvSpPr>
        <p:spPr>
          <a:xfrm>
            <a:off x="15470534" y="6515100"/>
            <a:ext cx="47124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37614f83506_0_352"/>
          <p:cNvSpPr/>
          <p:nvPr/>
        </p:nvSpPr>
        <p:spPr>
          <a:xfrm>
            <a:off x="15470534" y="6515100"/>
            <a:ext cx="47124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37614f83506_0_352"/>
          <p:cNvSpPr/>
          <p:nvPr/>
        </p:nvSpPr>
        <p:spPr>
          <a:xfrm>
            <a:off x="15470534" y="6515100"/>
            <a:ext cx="49155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A web application</a:t>
            </a:r>
            <a:endParaRPr b="0" i="0" sz="4800" u="none" cap="none" strike="noStrike">
              <a:solidFill>
                <a:schemeClr val="dk1"/>
              </a:solidFill>
              <a:latin typeface="Calibri"/>
              <a:ea typeface="Calibri"/>
              <a:cs typeface="Calibri"/>
              <a:sym typeface="Calibri"/>
            </a:endParaRPr>
          </a:p>
        </p:txBody>
      </p:sp>
      <p:sp>
        <p:nvSpPr>
          <p:cNvPr id="388" name="Google Shape;388;g37614f83506_0_352"/>
          <p:cNvSpPr/>
          <p:nvPr/>
        </p:nvSpPr>
        <p:spPr>
          <a:xfrm>
            <a:off x="15470534" y="7454900"/>
            <a:ext cx="4847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389" name="Google Shape;389;g37614f83506_0_352"/>
          <p:cNvPicPr preferRelativeResize="0"/>
          <p:nvPr/>
        </p:nvPicPr>
        <p:blipFill rotWithShape="1">
          <a:blip r:embed="rId5">
            <a:alphaModFix/>
          </a:blip>
          <a:srcRect b="0" l="0" r="0" t="0"/>
          <a:stretch/>
        </p:blipFill>
        <p:spPr>
          <a:xfrm>
            <a:off x="1270159" y="4114800"/>
            <a:ext cx="13768521" cy="8166100"/>
          </a:xfrm>
          <a:prstGeom prst="rect">
            <a:avLst/>
          </a:prstGeom>
          <a:noFill/>
          <a:ln>
            <a:noFill/>
          </a:ln>
        </p:spPr>
      </p:pic>
      <p:pic>
        <p:nvPicPr>
          <p:cNvPr descr=" " id="390" name="Google Shape;390;g37614f83506_0_352"/>
          <p:cNvPicPr preferRelativeResize="0"/>
          <p:nvPr/>
        </p:nvPicPr>
        <p:blipFill rotWithShape="1">
          <a:blip r:embed="rId6">
            <a:alphaModFix/>
          </a:blip>
          <a:srcRect b="0" l="0" r="0" t="0"/>
          <a:stretch/>
        </p:blipFill>
        <p:spPr>
          <a:xfrm>
            <a:off x="3200800" y="4457700"/>
            <a:ext cx="9894537" cy="6489700"/>
          </a:xfrm>
          <a:prstGeom prst="rect">
            <a:avLst/>
          </a:prstGeom>
          <a:noFill/>
          <a:ln>
            <a:noFill/>
          </a:ln>
        </p:spPr>
      </p:pic>
      <p:sp>
        <p:nvSpPr>
          <p:cNvPr id="391" name="Google Shape;391;g37614f83506_0_352"/>
          <p:cNvSpPr/>
          <p:nvPr/>
        </p:nvSpPr>
        <p:spPr>
          <a:xfrm>
            <a:off x="3200800" y="1752600"/>
            <a:ext cx="106905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ADEDE"/>
              </a:buClr>
              <a:buSzPts val="8000"/>
              <a:buFont typeface="Bebas Neue"/>
              <a:buNone/>
            </a:pPr>
            <a:r>
              <a:rPr b="0" i="0" lang="en-US" sz="8000" u="none" cap="none" strike="noStrike">
                <a:solidFill>
                  <a:srgbClr val="EADEDE"/>
                </a:solidFill>
                <a:latin typeface="Bebas Neue"/>
                <a:ea typeface="Bebas Neue"/>
                <a:cs typeface="Bebas Neue"/>
                <a:sym typeface="Bebas Neue"/>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396" name="Shape 396"/>
        <p:cNvGrpSpPr/>
        <p:nvPr/>
      </p:nvGrpSpPr>
      <p:grpSpPr>
        <a:xfrm>
          <a:off x="0" y="0"/>
          <a:ext cx="0" cy="0"/>
          <a:chOff x="0" y="0"/>
          <a:chExt cx="0" cy="0"/>
        </a:xfrm>
      </p:grpSpPr>
      <p:pic>
        <p:nvPicPr>
          <p:cNvPr descr=" " id="397" name="Google Shape;397;g37614f83506_0_366"/>
          <p:cNvPicPr preferRelativeResize="0"/>
          <p:nvPr/>
        </p:nvPicPr>
        <p:blipFill rotWithShape="1">
          <a:blip r:embed="rId3">
            <a:alphaModFix/>
          </a:blip>
          <a:srcRect b="0" l="0" r="0" t="0"/>
          <a:stretch/>
        </p:blipFill>
        <p:spPr>
          <a:xfrm>
            <a:off x="901813" y="0"/>
            <a:ext cx="22583423" cy="13716000"/>
          </a:xfrm>
          <a:prstGeom prst="rect">
            <a:avLst/>
          </a:prstGeom>
          <a:noFill/>
          <a:ln>
            <a:noFill/>
          </a:ln>
        </p:spPr>
      </p:pic>
      <p:sp>
        <p:nvSpPr>
          <p:cNvPr id="398" name="Google Shape;398;g37614f83506_0_3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9" name="Google Shape;399;g37614f83506_0_36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00" name="Google Shape;400;g37614f83506_0_366"/>
          <p:cNvSpPr/>
          <p:nvPr/>
        </p:nvSpPr>
        <p:spPr>
          <a:xfrm>
            <a:off x="11825178" y="3911600"/>
            <a:ext cx="87387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37614f83506_0_366"/>
          <p:cNvSpPr/>
          <p:nvPr/>
        </p:nvSpPr>
        <p:spPr>
          <a:xfrm>
            <a:off x="11825178" y="3911600"/>
            <a:ext cx="87387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37614f83506_0_366"/>
          <p:cNvSpPr/>
          <p:nvPr/>
        </p:nvSpPr>
        <p:spPr>
          <a:xfrm>
            <a:off x="11825178" y="3911600"/>
            <a:ext cx="894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An mobile app</a:t>
            </a:r>
            <a:endParaRPr b="0" i="0" sz="4800" u="none" cap="none" strike="noStrike">
              <a:solidFill>
                <a:schemeClr val="dk1"/>
              </a:solidFill>
              <a:latin typeface="Calibri"/>
              <a:ea typeface="Calibri"/>
              <a:cs typeface="Calibri"/>
              <a:sym typeface="Calibri"/>
            </a:endParaRPr>
          </a:p>
        </p:txBody>
      </p:sp>
      <p:sp>
        <p:nvSpPr>
          <p:cNvPr id="403" name="Google Shape;403;g37614f83506_0_366"/>
          <p:cNvSpPr/>
          <p:nvPr/>
        </p:nvSpPr>
        <p:spPr>
          <a:xfrm>
            <a:off x="11825178" y="48514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04" name="Google Shape;404;g37614f83506_0_366"/>
          <p:cNvSpPr/>
          <p:nvPr/>
        </p:nvSpPr>
        <p:spPr>
          <a:xfrm>
            <a:off x="11825178" y="78613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05" name="Google Shape;405;g37614f83506_0_366"/>
          <p:cNvSpPr/>
          <p:nvPr/>
        </p:nvSpPr>
        <p:spPr>
          <a:xfrm>
            <a:off x="11825178" y="1511300"/>
            <a:ext cx="129006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ADEDE"/>
              </a:buClr>
              <a:buSzPts val="8000"/>
              <a:buFont typeface="Bebas Neue"/>
              <a:buNone/>
            </a:pPr>
            <a:r>
              <a:rPr b="0" i="0" lang="en-US" sz="8000" u="none" cap="none" strike="noStrike">
                <a:solidFill>
                  <a:srgbClr val="EADEDE"/>
                </a:solidFill>
                <a:latin typeface="Bebas Neue"/>
                <a:ea typeface="Bebas Neue"/>
                <a:cs typeface="Bebas Neue"/>
                <a:sym typeface="Bebas Neue"/>
              </a:rPr>
              <a:t>The Future of Fantasy</a:t>
            </a:r>
            <a:endParaRPr b="0" i="0" sz="8000" u="none" cap="none" strike="noStrike">
              <a:solidFill>
                <a:schemeClr val="dk1"/>
              </a:solidFill>
              <a:latin typeface="Calibri"/>
              <a:ea typeface="Calibri"/>
              <a:cs typeface="Calibri"/>
              <a:sym typeface="Calibri"/>
            </a:endParaRPr>
          </a:p>
        </p:txBody>
      </p:sp>
      <p:pic>
        <p:nvPicPr>
          <p:cNvPr descr=" " id="406" name="Google Shape;406;g37614f83506_0_366"/>
          <p:cNvPicPr preferRelativeResize="0"/>
          <p:nvPr/>
        </p:nvPicPr>
        <p:blipFill rotWithShape="1">
          <a:blip r:embed="rId5">
            <a:alphaModFix/>
          </a:blip>
          <a:srcRect b="0" l="0" r="0" t="0"/>
          <a:stretch/>
        </p:blipFill>
        <p:spPr>
          <a:xfrm>
            <a:off x="4470959" y="1028700"/>
            <a:ext cx="5474384" cy="11849100"/>
          </a:xfrm>
          <a:prstGeom prst="rect">
            <a:avLst/>
          </a:prstGeom>
          <a:noFill/>
          <a:ln>
            <a:noFill/>
          </a:ln>
        </p:spPr>
      </p:pic>
      <p:pic>
        <p:nvPicPr>
          <p:cNvPr descr=" " id="407" name="Google Shape;407;g37614f83506_0_366"/>
          <p:cNvPicPr preferRelativeResize="0"/>
          <p:nvPr/>
        </p:nvPicPr>
        <p:blipFill rotWithShape="1">
          <a:blip r:embed="rId6">
            <a:alphaModFix/>
          </a:blip>
          <a:srcRect b="0" l="0" r="0" t="0"/>
          <a:stretch/>
        </p:blipFill>
        <p:spPr>
          <a:xfrm>
            <a:off x="4661483"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412" name="Shape 412"/>
        <p:cNvGrpSpPr/>
        <p:nvPr/>
      </p:nvGrpSpPr>
      <p:grpSpPr>
        <a:xfrm>
          <a:off x="0" y="0"/>
          <a:ext cx="0" cy="0"/>
          <a:chOff x="0" y="0"/>
          <a:chExt cx="0" cy="0"/>
        </a:xfrm>
      </p:grpSpPr>
      <p:pic>
        <p:nvPicPr>
          <p:cNvPr descr=" " id="413" name="Google Shape;413;g37614f83506_0_381"/>
          <p:cNvPicPr preferRelativeResize="0"/>
          <p:nvPr/>
        </p:nvPicPr>
        <p:blipFill rotWithShape="1">
          <a:blip r:embed="rId3">
            <a:alphaModFix/>
          </a:blip>
          <a:srcRect b="0" l="0" r="0" t="0"/>
          <a:stretch/>
        </p:blipFill>
        <p:spPr>
          <a:xfrm>
            <a:off x="571571" y="0"/>
            <a:ext cx="21656215" cy="13716000"/>
          </a:xfrm>
          <a:prstGeom prst="rect">
            <a:avLst/>
          </a:prstGeom>
          <a:noFill/>
          <a:ln>
            <a:noFill/>
          </a:ln>
        </p:spPr>
      </p:pic>
      <p:sp>
        <p:nvSpPr>
          <p:cNvPr id="414" name="Google Shape;414;g37614f83506_0_381"/>
          <p:cNvSpPr/>
          <p:nvPr/>
        </p:nvSpPr>
        <p:spPr>
          <a:xfrm>
            <a:off x="23370921" y="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5" name="Google Shape;415;g37614f83506_0_381"/>
          <p:cNvPicPr preferRelativeResize="0"/>
          <p:nvPr/>
        </p:nvPicPr>
        <p:blipFill rotWithShape="1">
          <a:blip r:embed="rId4">
            <a:alphaModFix/>
          </a:blip>
          <a:srcRect b="0" l="0" r="0" t="0"/>
          <a:stretch/>
        </p:blipFill>
        <p:spPr>
          <a:xfrm>
            <a:off x="23523340" y="304800"/>
            <a:ext cx="711289" cy="2590800"/>
          </a:xfrm>
          <a:prstGeom prst="rect">
            <a:avLst/>
          </a:prstGeom>
          <a:noFill/>
          <a:ln>
            <a:noFill/>
          </a:ln>
        </p:spPr>
      </p:pic>
      <p:sp>
        <p:nvSpPr>
          <p:cNvPr id="416" name="Google Shape;416;g37614f83506_0_381"/>
          <p:cNvSpPr/>
          <p:nvPr/>
        </p:nvSpPr>
        <p:spPr>
          <a:xfrm>
            <a:off x="1727416" y="8102600"/>
            <a:ext cx="57156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37614f83506_0_381"/>
          <p:cNvSpPr/>
          <p:nvPr/>
        </p:nvSpPr>
        <p:spPr>
          <a:xfrm>
            <a:off x="1727416" y="8102600"/>
            <a:ext cx="57156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37614f83506_0_381"/>
          <p:cNvSpPr/>
          <p:nvPr/>
        </p:nvSpPr>
        <p:spPr>
          <a:xfrm>
            <a:off x="1727416" y="8102600"/>
            <a:ext cx="5919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A web application</a:t>
            </a:r>
            <a:endParaRPr b="0" i="0" sz="4800" u="none" cap="none" strike="noStrike">
              <a:solidFill>
                <a:schemeClr val="dk1"/>
              </a:solidFill>
              <a:latin typeface="Calibri"/>
              <a:ea typeface="Calibri"/>
              <a:cs typeface="Calibri"/>
              <a:sym typeface="Calibri"/>
            </a:endParaRPr>
          </a:p>
        </p:txBody>
      </p:sp>
      <p:sp>
        <p:nvSpPr>
          <p:cNvPr id="419" name="Google Shape;419;g37614f83506_0_381"/>
          <p:cNvSpPr/>
          <p:nvPr/>
        </p:nvSpPr>
        <p:spPr>
          <a:xfrm>
            <a:off x="1727416" y="90424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20" name="Google Shape;420;g37614f83506_0_381"/>
          <p:cNvSpPr/>
          <p:nvPr/>
        </p:nvSpPr>
        <p:spPr>
          <a:xfrm>
            <a:off x="1727416" y="1816100"/>
            <a:ext cx="7007100" cy="399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ADEDE"/>
              </a:buClr>
              <a:buSzPts val="8000"/>
              <a:buFont typeface="Bebas Neue"/>
              <a:buNone/>
            </a:pPr>
            <a:r>
              <a:rPr b="0" i="0" lang="en-US" sz="8000" u="none" cap="none" strike="noStrike">
                <a:solidFill>
                  <a:srgbClr val="EADEDE"/>
                </a:solidFill>
                <a:latin typeface="Bebas Neue"/>
                <a:ea typeface="Bebas Neue"/>
                <a:cs typeface="Bebas Neue"/>
                <a:sym typeface="Bebas Neue"/>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21" name="Google Shape;421;g37614f83506_0_381"/>
          <p:cNvSpPr/>
          <p:nvPr/>
        </p:nvSpPr>
        <p:spPr>
          <a:xfrm>
            <a:off x="16664483" y="41148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22" name="Google Shape;422;g37614f83506_0_381"/>
          <p:cNvPicPr preferRelativeResize="0"/>
          <p:nvPr/>
        </p:nvPicPr>
        <p:blipFill rotWithShape="1">
          <a:blip r:embed="rId5">
            <a:alphaModFix/>
          </a:blip>
          <a:srcRect b="0" l="0" r="0" t="0"/>
          <a:stretch/>
        </p:blipFill>
        <p:spPr>
          <a:xfrm>
            <a:off x="7900387" y="749300"/>
            <a:ext cx="8573572" cy="12331700"/>
          </a:xfrm>
          <a:prstGeom prst="rect">
            <a:avLst/>
          </a:prstGeom>
          <a:noFill/>
          <a:ln>
            <a:noFill/>
          </a:ln>
        </p:spPr>
      </p:pic>
      <p:pic>
        <p:nvPicPr>
          <p:cNvPr descr=" " id="423" name="Google Shape;423;g37614f83506_0_381"/>
          <p:cNvPicPr preferRelativeResize="0"/>
          <p:nvPr/>
        </p:nvPicPr>
        <p:blipFill rotWithShape="1">
          <a:blip r:embed="rId6">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428" name="Shape 428"/>
        <p:cNvGrpSpPr/>
        <p:nvPr/>
      </p:nvGrpSpPr>
      <p:grpSpPr>
        <a:xfrm>
          <a:off x="0" y="0"/>
          <a:ext cx="0" cy="0"/>
          <a:chOff x="0" y="0"/>
          <a:chExt cx="0" cy="0"/>
        </a:xfrm>
      </p:grpSpPr>
      <p:pic>
        <p:nvPicPr>
          <p:cNvPr descr=" " id="429" name="Google Shape;429;g37614f83506_0_396"/>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30" name="Google Shape;430;g37614f83506_0_3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1" name="Google Shape;431;g37614f83506_0_39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32" name="Google Shape;432;g37614f83506_0_396"/>
          <p:cNvSpPr/>
          <p:nvPr/>
        </p:nvSpPr>
        <p:spPr>
          <a:xfrm>
            <a:off x="15690694" y="698500"/>
            <a:ext cx="7464300" cy="15579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EADEDE"/>
              </a:buClr>
              <a:buSzPts val="8000"/>
              <a:buFont typeface="Bebas Neue"/>
              <a:buNone/>
            </a:pPr>
            <a:r>
              <a:rPr b="0" i="0" lang="en-US" sz="8000" u="none" cap="none" strike="noStrike">
                <a:solidFill>
                  <a:srgbClr val="EADEDE"/>
                </a:solidFill>
                <a:latin typeface="Bebas Neue"/>
                <a:ea typeface="Bebas Neue"/>
                <a:cs typeface="Bebas Neue"/>
                <a:sym typeface="Bebas Neue"/>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437" name="Shape 437"/>
        <p:cNvGrpSpPr/>
        <p:nvPr/>
      </p:nvGrpSpPr>
      <p:grpSpPr>
        <a:xfrm>
          <a:off x="0" y="0"/>
          <a:ext cx="0" cy="0"/>
          <a:chOff x="0" y="0"/>
          <a:chExt cx="0" cy="0"/>
        </a:xfrm>
      </p:grpSpPr>
      <p:pic>
        <p:nvPicPr>
          <p:cNvPr descr=" " id="438" name="Google Shape;438;g37614f83506_0_404"/>
          <p:cNvPicPr preferRelativeResize="0"/>
          <p:nvPr/>
        </p:nvPicPr>
        <p:blipFill rotWithShape="1">
          <a:blip r:embed="rId3">
            <a:alphaModFix/>
          </a:blip>
          <a:srcRect b="0" l="0" r="0" t="0"/>
          <a:stretch/>
        </p:blipFill>
        <p:spPr>
          <a:xfrm>
            <a:off x="901813" y="0"/>
            <a:ext cx="22583423" cy="13716000"/>
          </a:xfrm>
          <a:prstGeom prst="rect">
            <a:avLst/>
          </a:prstGeom>
          <a:noFill/>
          <a:ln>
            <a:noFill/>
          </a:ln>
        </p:spPr>
      </p:pic>
      <p:pic>
        <p:nvPicPr>
          <p:cNvPr descr=" " id="439" name="Google Shape;439;g37614f83506_0_404"/>
          <p:cNvPicPr preferRelativeResize="0"/>
          <p:nvPr/>
        </p:nvPicPr>
        <p:blipFill rotWithShape="1">
          <a:blip r:embed="rId4">
            <a:alphaModFix/>
          </a:blip>
          <a:srcRect b="0" l="0" r="0" t="0"/>
          <a:stretch/>
        </p:blipFill>
        <p:spPr>
          <a:xfrm>
            <a:off x="21186248" y="12700000"/>
            <a:ext cx="3200800" cy="1016000"/>
          </a:xfrm>
          <a:prstGeom prst="rect">
            <a:avLst/>
          </a:prstGeom>
          <a:noFill/>
          <a:ln>
            <a:noFill/>
          </a:ln>
        </p:spPr>
      </p:pic>
      <p:pic>
        <p:nvPicPr>
          <p:cNvPr descr=" " id="440" name="Google Shape;440;g37614f83506_0_404"/>
          <p:cNvPicPr preferRelativeResize="0"/>
          <p:nvPr/>
        </p:nvPicPr>
        <p:blipFill rotWithShape="1">
          <a:blip r:embed="rId5">
            <a:alphaModFix/>
          </a:blip>
          <a:srcRect b="0" l="0" r="0" t="0"/>
          <a:stretch/>
        </p:blipFill>
        <p:spPr>
          <a:xfrm>
            <a:off x="8332241" y="3390900"/>
            <a:ext cx="14479810" cy="7861300"/>
          </a:xfrm>
          <a:prstGeom prst="rect">
            <a:avLst/>
          </a:prstGeom>
          <a:noFill/>
          <a:ln>
            <a:noFill/>
          </a:ln>
        </p:spPr>
      </p:pic>
      <p:sp>
        <p:nvSpPr>
          <p:cNvPr id="441" name="Google Shape;441;g37614f83506_0_404"/>
          <p:cNvSpPr/>
          <p:nvPr/>
        </p:nvSpPr>
        <p:spPr>
          <a:xfrm>
            <a:off x="5025595" y="1193800"/>
            <a:ext cx="143487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ADEDE"/>
              </a:buClr>
              <a:buSzPts val="8000"/>
              <a:buFont typeface="Bebas Neue"/>
              <a:buNone/>
            </a:pPr>
            <a:r>
              <a:rPr b="0" i="0" lang="en-US" sz="8000" u="none" cap="none" strike="noStrike">
                <a:solidFill>
                  <a:srgbClr val="EADEDE"/>
                </a:solidFill>
                <a:latin typeface="Bebas Neue"/>
                <a:ea typeface="Bebas Neue"/>
                <a:cs typeface="Bebas Neue"/>
                <a:sym typeface="Bebas Neue"/>
              </a:rPr>
              <a:t>Fantasy Realm at a Glance</a:t>
            </a:r>
            <a:endParaRPr b="0" i="0" sz="8000" u="none" cap="none" strike="noStrike">
              <a:solidFill>
                <a:schemeClr val="dk1"/>
              </a:solidFill>
              <a:latin typeface="Calibri"/>
              <a:ea typeface="Calibri"/>
              <a:cs typeface="Calibri"/>
              <a:sym typeface="Calibri"/>
            </a:endParaRPr>
          </a:p>
        </p:txBody>
      </p:sp>
      <p:sp>
        <p:nvSpPr>
          <p:cNvPr id="442" name="Google Shape;442;g37614f83506_0_404"/>
          <p:cNvSpPr/>
          <p:nvPr/>
        </p:nvSpPr>
        <p:spPr>
          <a:xfrm>
            <a:off x="1956044" y="44704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37614f83506_0_404"/>
          <p:cNvSpPr/>
          <p:nvPr/>
        </p:nvSpPr>
        <p:spPr>
          <a:xfrm>
            <a:off x="1956044" y="44704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37614f83506_0_404"/>
          <p:cNvSpPr/>
          <p:nvPr/>
        </p:nvSpPr>
        <p:spPr>
          <a:xfrm>
            <a:off x="1956044" y="4470400"/>
            <a:ext cx="5982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The Forest</a:t>
            </a:r>
            <a:endParaRPr b="0" i="0" sz="4800" u="none" cap="none" strike="noStrike">
              <a:solidFill>
                <a:schemeClr val="dk1"/>
              </a:solidFill>
              <a:latin typeface="Calibri"/>
              <a:ea typeface="Calibri"/>
              <a:cs typeface="Calibri"/>
              <a:sym typeface="Calibri"/>
            </a:endParaRPr>
          </a:p>
        </p:txBody>
      </p:sp>
      <p:sp>
        <p:nvSpPr>
          <p:cNvPr id="445" name="Google Shape;445;g37614f83506_0_404"/>
          <p:cNvSpPr/>
          <p:nvPr/>
        </p:nvSpPr>
        <p:spPr>
          <a:xfrm>
            <a:off x="1956044" y="53086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magical forest filled with animals and creatures.</a:t>
            </a:r>
            <a:endParaRPr b="0" i="0" sz="3200" u="none" cap="none" strike="noStrike">
              <a:solidFill>
                <a:schemeClr val="dk1"/>
              </a:solidFill>
              <a:latin typeface="Calibri"/>
              <a:ea typeface="Calibri"/>
              <a:cs typeface="Calibri"/>
              <a:sym typeface="Calibri"/>
            </a:endParaRPr>
          </a:p>
        </p:txBody>
      </p:sp>
      <p:sp>
        <p:nvSpPr>
          <p:cNvPr id="446" name="Google Shape;446;g37614f83506_0_404"/>
          <p:cNvSpPr/>
          <p:nvPr/>
        </p:nvSpPr>
        <p:spPr>
          <a:xfrm>
            <a:off x="1956044" y="71628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37614f83506_0_404"/>
          <p:cNvSpPr/>
          <p:nvPr/>
        </p:nvSpPr>
        <p:spPr>
          <a:xfrm>
            <a:off x="1956044" y="71628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37614f83506_0_404"/>
          <p:cNvSpPr/>
          <p:nvPr/>
        </p:nvSpPr>
        <p:spPr>
          <a:xfrm>
            <a:off x="1956044" y="7162800"/>
            <a:ext cx="5982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The Caves</a:t>
            </a:r>
            <a:endParaRPr b="0" i="0" sz="4800" u="none" cap="none" strike="noStrike">
              <a:solidFill>
                <a:schemeClr val="dk1"/>
              </a:solidFill>
              <a:latin typeface="Calibri"/>
              <a:ea typeface="Calibri"/>
              <a:cs typeface="Calibri"/>
              <a:sym typeface="Calibri"/>
            </a:endParaRPr>
          </a:p>
        </p:txBody>
      </p:sp>
      <p:sp>
        <p:nvSpPr>
          <p:cNvPr id="449" name="Google Shape;449;g37614f83506_0_404"/>
          <p:cNvSpPr/>
          <p:nvPr/>
        </p:nvSpPr>
        <p:spPr>
          <a:xfrm>
            <a:off x="1956044" y="80010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450" name="Google Shape;450;g37614f83506_0_404"/>
          <p:cNvSpPr/>
          <p:nvPr/>
        </p:nvSpPr>
        <p:spPr>
          <a:xfrm>
            <a:off x="1956044" y="98552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37614f83506_0_404"/>
          <p:cNvSpPr/>
          <p:nvPr/>
        </p:nvSpPr>
        <p:spPr>
          <a:xfrm>
            <a:off x="1956044" y="98552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37614f83506_0_404"/>
          <p:cNvSpPr/>
          <p:nvPr/>
        </p:nvSpPr>
        <p:spPr>
          <a:xfrm>
            <a:off x="1956044" y="9855200"/>
            <a:ext cx="5982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The Lair</a:t>
            </a:r>
            <a:endParaRPr b="0" i="0" sz="4800" u="none" cap="none" strike="noStrike">
              <a:solidFill>
                <a:schemeClr val="dk1"/>
              </a:solidFill>
              <a:latin typeface="Calibri"/>
              <a:ea typeface="Calibri"/>
              <a:cs typeface="Calibri"/>
              <a:sym typeface="Calibri"/>
            </a:endParaRPr>
          </a:p>
        </p:txBody>
      </p:sp>
      <p:sp>
        <p:nvSpPr>
          <p:cNvPr id="453" name="Google Shape;453;g37614f83506_0_404"/>
          <p:cNvSpPr/>
          <p:nvPr/>
        </p:nvSpPr>
        <p:spPr>
          <a:xfrm>
            <a:off x="1956044" y="106934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26" name="Shape 26"/>
        <p:cNvGrpSpPr/>
        <p:nvPr/>
      </p:nvGrpSpPr>
      <p:grpSpPr>
        <a:xfrm>
          <a:off x="0" y="0"/>
          <a:ext cx="0" cy="0"/>
          <a:chOff x="0" y="0"/>
          <a:chExt cx="0" cy="0"/>
        </a:xfrm>
      </p:grpSpPr>
      <p:pic>
        <p:nvPicPr>
          <p:cNvPr descr=" " id="27" name="Google Shape;27;g37614f83506_0_10"/>
          <p:cNvPicPr preferRelativeResize="0"/>
          <p:nvPr/>
        </p:nvPicPr>
        <p:blipFill rotWithShape="1">
          <a:blip r:embed="rId3">
            <a:alphaModFix/>
          </a:blip>
          <a:srcRect b="0" l="0" r="0" t="0"/>
          <a:stretch/>
        </p:blipFill>
        <p:spPr>
          <a:xfrm>
            <a:off x="0" y="0"/>
            <a:ext cx="23790073" cy="13716000"/>
          </a:xfrm>
          <a:prstGeom prst="rect">
            <a:avLst/>
          </a:prstGeom>
          <a:noFill/>
          <a:ln>
            <a:noFill/>
          </a:ln>
        </p:spPr>
      </p:pic>
      <p:sp>
        <p:nvSpPr>
          <p:cNvPr id="28" name="Google Shape;28;g37614f83506_0_1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 name="Google Shape;29;g37614f83506_0_1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0" name="Google Shape;30;g37614f83506_0_10"/>
          <p:cNvSpPr/>
          <p:nvPr/>
        </p:nvSpPr>
        <p:spPr>
          <a:xfrm>
            <a:off x="1291328" y="10515600"/>
            <a:ext cx="5343000" cy="2497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ADEDE"/>
              </a:buClr>
              <a:buSzPts val="12800"/>
              <a:buFont typeface="Bebas Neue"/>
              <a:buNone/>
            </a:pPr>
            <a:r>
              <a:rPr b="0" i="0" lang="en-US" sz="12800" u="none" cap="none" strike="noStrike">
                <a:solidFill>
                  <a:srgbClr val="EADEDE"/>
                </a:solidFill>
                <a:latin typeface="Bebas Neue"/>
                <a:ea typeface="Bebas Neue"/>
                <a:cs typeface="Bebas Neue"/>
                <a:sym typeface="Bebas Neue"/>
              </a:rPr>
              <a:t>Welcome</a:t>
            </a:r>
            <a:endParaRPr b="0" i="0" sz="12800" u="none" cap="none" strike="noStrike">
              <a:solidFill>
                <a:schemeClr val="dk1"/>
              </a:solidFill>
              <a:latin typeface="Calibri"/>
              <a:ea typeface="Calibri"/>
              <a:cs typeface="Calibri"/>
              <a:sym typeface="Calibri"/>
            </a:endParaRPr>
          </a:p>
        </p:txBody>
      </p:sp>
      <p:sp>
        <p:nvSpPr>
          <p:cNvPr id="31" name="Google Shape;31;g37614f83506_0_10"/>
          <p:cNvSpPr/>
          <p:nvPr/>
        </p:nvSpPr>
        <p:spPr>
          <a:xfrm>
            <a:off x="11765904" y="3365500"/>
            <a:ext cx="10182300" cy="37932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pic>
        <p:nvPicPr>
          <p:cNvPr descr=" " id="32" name="Google Shape;32;g37614f83506_0_10"/>
          <p:cNvPicPr preferRelativeResize="0"/>
          <p:nvPr/>
        </p:nvPicPr>
        <p:blipFill rotWithShape="1">
          <a:blip r:embed="rId5">
            <a:alphaModFix/>
          </a:blip>
          <a:srcRect b="0" l="0" r="0" t="0"/>
          <a:stretch/>
        </p:blipFill>
        <p:spPr>
          <a:xfrm>
            <a:off x="4305838" y="1587500"/>
            <a:ext cx="7887686" cy="10553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458" name="Shape 458"/>
        <p:cNvGrpSpPr/>
        <p:nvPr/>
      </p:nvGrpSpPr>
      <p:grpSpPr>
        <a:xfrm>
          <a:off x="0" y="0"/>
          <a:ext cx="0" cy="0"/>
          <a:chOff x="0" y="0"/>
          <a:chExt cx="0" cy="0"/>
        </a:xfrm>
      </p:grpSpPr>
      <p:pic>
        <p:nvPicPr>
          <p:cNvPr descr=" " id="459" name="Google Shape;459;g37614f83506_0_424"/>
          <p:cNvPicPr preferRelativeResize="0"/>
          <p:nvPr/>
        </p:nvPicPr>
        <p:blipFill rotWithShape="1">
          <a:blip r:embed="rId3">
            <a:alphaModFix/>
          </a:blip>
          <a:srcRect b="0" l="0" r="0" t="0"/>
          <a:stretch/>
        </p:blipFill>
        <p:spPr>
          <a:xfrm>
            <a:off x="571571" y="0"/>
            <a:ext cx="21656215" cy="13716000"/>
          </a:xfrm>
          <a:prstGeom prst="rect">
            <a:avLst/>
          </a:prstGeom>
          <a:noFill/>
          <a:ln>
            <a:noFill/>
          </a:ln>
        </p:spPr>
      </p:pic>
      <p:sp>
        <p:nvSpPr>
          <p:cNvPr id="460" name="Google Shape;460;g37614f83506_0_42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1" name="Google Shape;461;g37614f83506_0_42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462" name="Google Shape;462;g37614f83506_0_424"/>
          <p:cNvPicPr preferRelativeResize="0"/>
          <p:nvPr/>
        </p:nvPicPr>
        <p:blipFill rotWithShape="1">
          <a:blip r:embed="rId5">
            <a:alphaModFix/>
          </a:blip>
          <a:srcRect b="0" l="0" r="0" t="0"/>
          <a:stretch/>
        </p:blipFill>
        <p:spPr>
          <a:xfrm>
            <a:off x="0" y="914400"/>
            <a:ext cx="24387048" cy="12801600"/>
          </a:xfrm>
          <a:prstGeom prst="rect">
            <a:avLst/>
          </a:prstGeom>
          <a:noFill/>
          <a:ln>
            <a:noFill/>
          </a:ln>
        </p:spPr>
      </p:pic>
      <p:sp>
        <p:nvSpPr>
          <p:cNvPr id="463" name="Google Shape;463;g37614f83506_0_424"/>
          <p:cNvSpPr/>
          <p:nvPr/>
        </p:nvSpPr>
        <p:spPr>
          <a:xfrm>
            <a:off x="0" y="68834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4" name="Google Shape;464;g37614f83506_0_424"/>
          <p:cNvPicPr preferRelativeResize="0"/>
          <p:nvPr/>
        </p:nvPicPr>
        <p:blipFill rotWithShape="1">
          <a:blip r:embed="rId6">
            <a:alphaModFix/>
          </a:blip>
          <a:srcRect b="0" l="0" r="0" t="0"/>
          <a:stretch/>
        </p:blipFill>
        <p:spPr>
          <a:xfrm>
            <a:off x="0" y="6870700"/>
            <a:ext cx="24387048" cy="12700"/>
          </a:xfrm>
          <a:prstGeom prst="rect">
            <a:avLst/>
          </a:prstGeom>
          <a:noFill/>
          <a:ln>
            <a:noFill/>
          </a:ln>
        </p:spPr>
      </p:pic>
      <p:pic>
        <p:nvPicPr>
          <p:cNvPr descr=" " id="465" name="Google Shape;465;g37614f83506_0_424"/>
          <p:cNvPicPr preferRelativeResize="0"/>
          <p:nvPr/>
        </p:nvPicPr>
        <p:blipFill rotWithShape="1">
          <a:blip r:embed="rId7">
            <a:alphaModFix/>
          </a:blip>
          <a:srcRect b="0" l="0" r="0" t="0"/>
          <a:stretch/>
        </p:blipFill>
        <p:spPr>
          <a:xfrm>
            <a:off x="5207651" y="6781800"/>
            <a:ext cx="190524" cy="6934200"/>
          </a:xfrm>
          <a:prstGeom prst="rect">
            <a:avLst/>
          </a:prstGeom>
          <a:noFill/>
          <a:ln>
            <a:noFill/>
          </a:ln>
        </p:spPr>
      </p:pic>
      <p:pic>
        <p:nvPicPr>
          <p:cNvPr descr=" " id="466" name="Google Shape;466;g37614f83506_0_424"/>
          <p:cNvPicPr preferRelativeResize="0"/>
          <p:nvPr/>
        </p:nvPicPr>
        <p:blipFill rotWithShape="1">
          <a:blip r:embed="rId8">
            <a:alphaModFix/>
          </a:blip>
          <a:srcRect b="0" l="0" r="0" t="0"/>
          <a:stretch/>
        </p:blipFill>
        <p:spPr>
          <a:xfrm>
            <a:off x="9386473" y="4495800"/>
            <a:ext cx="190524" cy="2476500"/>
          </a:xfrm>
          <a:prstGeom prst="rect">
            <a:avLst/>
          </a:prstGeom>
          <a:noFill/>
          <a:ln>
            <a:noFill/>
          </a:ln>
        </p:spPr>
      </p:pic>
      <p:pic>
        <p:nvPicPr>
          <p:cNvPr descr=" " id="467" name="Google Shape;467;g37614f83506_0_424"/>
          <p:cNvPicPr preferRelativeResize="0"/>
          <p:nvPr/>
        </p:nvPicPr>
        <p:blipFill rotWithShape="1">
          <a:blip r:embed="rId9">
            <a:alphaModFix/>
          </a:blip>
          <a:srcRect b="0" l="0" r="0" t="0"/>
          <a:stretch/>
        </p:blipFill>
        <p:spPr>
          <a:xfrm>
            <a:off x="13565295" y="6781800"/>
            <a:ext cx="190524" cy="1854200"/>
          </a:xfrm>
          <a:prstGeom prst="rect">
            <a:avLst/>
          </a:prstGeom>
          <a:noFill/>
          <a:ln>
            <a:noFill/>
          </a:ln>
        </p:spPr>
      </p:pic>
      <p:pic>
        <p:nvPicPr>
          <p:cNvPr descr=" " id="468" name="Google Shape;468;g37614f83506_0_424"/>
          <p:cNvPicPr preferRelativeResize="0"/>
          <p:nvPr/>
        </p:nvPicPr>
        <p:blipFill rotWithShape="1">
          <a:blip r:embed="rId10">
            <a:alphaModFix/>
          </a:blip>
          <a:srcRect b="0" l="0" r="0" t="0"/>
          <a:stretch/>
        </p:blipFill>
        <p:spPr>
          <a:xfrm>
            <a:off x="17642505" y="1841500"/>
            <a:ext cx="393750" cy="5130800"/>
          </a:xfrm>
          <a:prstGeom prst="rect">
            <a:avLst/>
          </a:prstGeom>
          <a:noFill/>
          <a:ln>
            <a:noFill/>
          </a:ln>
        </p:spPr>
      </p:pic>
      <p:sp>
        <p:nvSpPr>
          <p:cNvPr id="469" name="Google Shape;469;g37614f83506_0_424"/>
          <p:cNvSpPr/>
          <p:nvPr/>
        </p:nvSpPr>
        <p:spPr>
          <a:xfrm>
            <a:off x="1371771" y="914400"/>
            <a:ext cx="6350700" cy="546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0" name="Google Shape;470;g37614f83506_0_424"/>
          <p:cNvPicPr preferRelativeResize="0"/>
          <p:nvPr/>
        </p:nvPicPr>
        <p:blipFill rotWithShape="1">
          <a:blip r:embed="rId11">
            <a:alphaModFix/>
          </a:blip>
          <a:srcRect b="0" l="0" r="0" t="0"/>
          <a:stretch/>
        </p:blipFill>
        <p:spPr>
          <a:xfrm>
            <a:off x="1371771" y="914400"/>
            <a:ext cx="6350794" cy="3086100"/>
          </a:xfrm>
          <a:prstGeom prst="rect">
            <a:avLst/>
          </a:prstGeom>
          <a:noFill/>
          <a:ln>
            <a:noFill/>
          </a:ln>
        </p:spPr>
      </p:pic>
      <p:sp>
        <p:nvSpPr>
          <p:cNvPr id="471" name="Google Shape;471;g37614f83506_0_424"/>
          <p:cNvSpPr/>
          <p:nvPr/>
        </p:nvSpPr>
        <p:spPr>
          <a:xfrm>
            <a:off x="1371771" y="4305300"/>
            <a:ext cx="1104900" cy="5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37614f83506_0_424"/>
          <p:cNvSpPr/>
          <p:nvPr/>
        </p:nvSpPr>
        <p:spPr>
          <a:xfrm>
            <a:off x="1371771" y="4305300"/>
            <a:ext cx="1257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Eclipse</a:t>
            </a:r>
            <a:endParaRPr b="0" i="0" sz="3600" u="none" cap="none" strike="noStrike">
              <a:solidFill>
                <a:schemeClr val="dk1"/>
              </a:solidFill>
              <a:latin typeface="Calibri"/>
              <a:ea typeface="Calibri"/>
              <a:cs typeface="Calibri"/>
              <a:sym typeface="Calibri"/>
            </a:endParaRPr>
          </a:p>
        </p:txBody>
      </p:sp>
      <p:sp>
        <p:nvSpPr>
          <p:cNvPr id="473" name="Google Shape;473;g37614f83506_0_424"/>
          <p:cNvSpPr/>
          <p:nvPr/>
        </p:nvSpPr>
        <p:spPr>
          <a:xfrm>
            <a:off x="1371771" y="5156200"/>
            <a:ext cx="63507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37614f83506_0_424"/>
          <p:cNvSpPr/>
          <p:nvPr/>
        </p:nvSpPr>
        <p:spPr>
          <a:xfrm>
            <a:off x="1371771" y="5156200"/>
            <a:ext cx="6486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475" name="Google Shape;475;g37614f83506_0_424"/>
          <p:cNvSpPr/>
          <p:nvPr/>
        </p:nvSpPr>
        <p:spPr>
          <a:xfrm>
            <a:off x="5550594" y="7391400"/>
            <a:ext cx="4128000" cy="57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37614f83506_0_424"/>
          <p:cNvSpPr/>
          <p:nvPr/>
        </p:nvSpPr>
        <p:spPr>
          <a:xfrm>
            <a:off x="5550594" y="7391400"/>
            <a:ext cx="1270200" cy="5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37614f83506_0_424"/>
          <p:cNvSpPr/>
          <p:nvPr/>
        </p:nvSpPr>
        <p:spPr>
          <a:xfrm>
            <a:off x="5550594" y="7391400"/>
            <a:ext cx="1422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Invasion</a:t>
            </a:r>
            <a:endParaRPr b="0" i="0" sz="3600" u="none" cap="none" strike="noStrike">
              <a:solidFill>
                <a:schemeClr val="dk1"/>
              </a:solidFill>
              <a:latin typeface="Calibri"/>
              <a:ea typeface="Calibri"/>
              <a:cs typeface="Calibri"/>
              <a:sym typeface="Calibri"/>
            </a:endParaRPr>
          </a:p>
        </p:txBody>
      </p:sp>
      <p:sp>
        <p:nvSpPr>
          <p:cNvPr id="478" name="Google Shape;478;g37614f83506_0_424"/>
          <p:cNvSpPr/>
          <p:nvPr/>
        </p:nvSpPr>
        <p:spPr>
          <a:xfrm>
            <a:off x="5550594" y="8242300"/>
            <a:ext cx="41280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37614f83506_0_424"/>
          <p:cNvSpPr/>
          <p:nvPr/>
        </p:nvSpPr>
        <p:spPr>
          <a:xfrm>
            <a:off x="5550594" y="8242300"/>
            <a:ext cx="42636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pic>
        <p:nvPicPr>
          <p:cNvPr descr=" " id="480" name="Google Shape;480;g37614f83506_0_424"/>
          <p:cNvPicPr preferRelativeResize="0"/>
          <p:nvPr/>
        </p:nvPicPr>
        <p:blipFill rotWithShape="1">
          <a:blip r:embed="rId12">
            <a:alphaModFix/>
          </a:blip>
          <a:srcRect b="0" l="0" r="0" t="0"/>
          <a:stretch/>
        </p:blipFill>
        <p:spPr>
          <a:xfrm>
            <a:off x="5550594" y="9766300"/>
            <a:ext cx="4128016" cy="3390900"/>
          </a:xfrm>
          <a:prstGeom prst="rect">
            <a:avLst/>
          </a:prstGeom>
          <a:noFill/>
          <a:ln>
            <a:noFill/>
          </a:ln>
        </p:spPr>
      </p:pic>
      <p:sp>
        <p:nvSpPr>
          <p:cNvPr id="481" name="Google Shape;481;g37614f83506_0_424"/>
          <p:cNvSpPr/>
          <p:nvPr/>
        </p:nvSpPr>
        <p:spPr>
          <a:xfrm>
            <a:off x="13908238" y="7391400"/>
            <a:ext cx="99960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g37614f83506_0_424"/>
          <p:cNvSpPr/>
          <p:nvPr/>
        </p:nvSpPr>
        <p:spPr>
          <a:xfrm>
            <a:off x="13908238" y="7391400"/>
            <a:ext cx="1371900" cy="5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g37614f83506_0_424"/>
          <p:cNvSpPr/>
          <p:nvPr/>
        </p:nvSpPr>
        <p:spPr>
          <a:xfrm>
            <a:off x="13908238" y="7391400"/>
            <a:ext cx="1524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Betrayal</a:t>
            </a:r>
            <a:endParaRPr b="0" i="0" sz="3600" u="none" cap="none" strike="noStrike">
              <a:solidFill>
                <a:schemeClr val="dk1"/>
              </a:solidFill>
              <a:latin typeface="Calibri"/>
              <a:ea typeface="Calibri"/>
              <a:cs typeface="Calibri"/>
              <a:sym typeface="Calibri"/>
            </a:endParaRPr>
          </a:p>
        </p:txBody>
      </p:sp>
      <p:sp>
        <p:nvSpPr>
          <p:cNvPr id="484" name="Google Shape;484;g37614f83506_0_424"/>
          <p:cNvSpPr/>
          <p:nvPr/>
        </p:nvSpPr>
        <p:spPr>
          <a:xfrm>
            <a:off x="13908238" y="8242300"/>
            <a:ext cx="9996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37614f83506_0_424"/>
          <p:cNvSpPr/>
          <p:nvPr/>
        </p:nvSpPr>
        <p:spPr>
          <a:xfrm>
            <a:off x="13908238" y="8242300"/>
            <a:ext cx="10131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
        <p:nvSpPr>
          <p:cNvPr id="486" name="Google Shape;486;g37614f83506_0_424"/>
          <p:cNvSpPr/>
          <p:nvPr/>
        </p:nvSpPr>
        <p:spPr>
          <a:xfrm>
            <a:off x="9729416" y="4406900"/>
            <a:ext cx="63507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37614f83506_0_424"/>
          <p:cNvSpPr/>
          <p:nvPr/>
        </p:nvSpPr>
        <p:spPr>
          <a:xfrm>
            <a:off x="9729416" y="4406900"/>
            <a:ext cx="876300" cy="5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37614f83506_0_424"/>
          <p:cNvSpPr/>
          <p:nvPr/>
        </p:nvSpPr>
        <p:spPr>
          <a:xfrm>
            <a:off x="9729416" y="4406900"/>
            <a:ext cx="10287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Quest</a:t>
            </a:r>
            <a:endParaRPr b="0" i="0" sz="3600" u="none" cap="none" strike="noStrike">
              <a:solidFill>
                <a:schemeClr val="dk1"/>
              </a:solidFill>
              <a:latin typeface="Calibri"/>
              <a:ea typeface="Calibri"/>
              <a:cs typeface="Calibri"/>
              <a:sym typeface="Calibri"/>
            </a:endParaRPr>
          </a:p>
        </p:txBody>
      </p:sp>
      <p:sp>
        <p:nvSpPr>
          <p:cNvPr id="489" name="Google Shape;489;g37614f83506_0_424"/>
          <p:cNvSpPr/>
          <p:nvPr/>
        </p:nvSpPr>
        <p:spPr>
          <a:xfrm>
            <a:off x="9729416" y="5257800"/>
            <a:ext cx="63507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37614f83506_0_424"/>
          <p:cNvSpPr/>
          <p:nvPr/>
        </p:nvSpPr>
        <p:spPr>
          <a:xfrm>
            <a:off x="9729416" y="5257800"/>
            <a:ext cx="6486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sp>
        <p:nvSpPr>
          <p:cNvPr id="491" name="Google Shape;491;g37614f83506_0_424"/>
          <p:cNvSpPr/>
          <p:nvPr/>
        </p:nvSpPr>
        <p:spPr>
          <a:xfrm>
            <a:off x="18087061" y="1841500"/>
            <a:ext cx="4839300" cy="453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2" name="Google Shape;492;g37614f83506_0_424"/>
          <p:cNvPicPr preferRelativeResize="0"/>
          <p:nvPr/>
        </p:nvPicPr>
        <p:blipFill rotWithShape="1">
          <a:blip r:embed="rId13">
            <a:alphaModFix/>
          </a:blip>
          <a:srcRect b="0" l="0" r="0" t="0"/>
          <a:stretch/>
        </p:blipFill>
        <p:spPr>
          <a:xfrm>
            <a:off x="18087061" y="1841500"/>
            <a:ext cx="4839305" cy="2159000"/>
          </a:xfrm>
          <a:prstGeom prst="rect">
            <a:avLst/>
          </a:prstGeom>
          <a:noFill/>
          <a:ln>
            <a:noFill/>
          </a:ln>
        </p:spPr>
      </p:pic>
      <p:sp>
        <p:nvSpPr>
          <p:cNvPr id="493" name="Google Shape;493;g37614f83506_0_424"/>
          <p:cNvSpPr/>
          <p:nvPr/>
        </p:nvSpPr>
        <p:spPr>
          <a:xfrm>
            <a:off x="18087061" y="4305300"/>
            <a:ext cx="990600" cy="5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37614f83506_0_424"/>
          <p:cNvSpPr/>
          <p:nvPr/>
        </p:nvSpPr>
        <p:spPr>
          <a:xfrm>
            <a:off x="18087061" y="4305300"/>
            <a:ext cx="1143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Obtain</a:t>
            </a:r>
            <a:endParaRPr b="0" i="0" sz="3600" u="none" cap="none" strike="noStrike">
              <a:solidFill>
                <a:schemeClr val="dk1"/>
              </a:solidFill>
              <a:latin typeface="Calibri"/>
              <a:ea typeface="Calibri"/>
              <a:cs typeface="Calibri"/>
              <a:sym typeface="Calibri"/>
            </a:endParaRPr>
          </a:p>
        </p:txBody>
      </p:sp>
      <p:sp>
        <p:nvSpPr>
          <p:cNvPr id="495" name="Google Shape;495;g37614f83506_0_424"/>
          <p:cNvSpPr/>
          <p:nvPr/>
        </p:nvSpPr>
        <p:spPr>
          <a:xfrm>
            <a:off x="18087061" y="5156200"/>
            <a:ext cx="48393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37614f83506_0_424"/>
          <p:cNvSpPr/>
          <p:nvPr/>
        </p:nvSpPr>
        <p:spPr>
          <a:xfrm>
            <a:off x="18087061" y="5156200"/>
            <a:ext cx="49749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pic>
        <p:nvPicPr>
          <p:cNvPr descr=" " id="497" name="Google Shape;497;g37614f83506_0_424"/>
          <p:cNvPicPr preferRelativeResize="0"/>
          <p:nvPr/>
        </p:nvPicPr>
        <p:blipFill rotWithShape="1">
          <a:blip r:embed="rId14">
            <a:alphaModFix/>
          </a:blip>
          <a:srcRect b="0" l="0" r="0" t="0"/>
          <a:stretch/>
        </p:blipFill>
        <p:spPr>
          <a:xfrm>
            <a:off x="1028828" y="914400"/>
            <a:ext cx="190524" cy="6057900"/>
          </a:xfrm>
          <a:prstGeom prst="rect">
            <a:avLst/>
          </a:prstGeom>
          <a:noFill/>
          <a:ln>
            <a:noFill/>
          </a:ln>
        </p:spPr>
      </p:pic>
      <p:sp>
        <p:nvSpPr>
          <p:cNvPr id="498" name="Google Shape;498;g37614f83506_0_424"/>
          <p:cNvSpPr/>
          <p:nvPr/>
        </p:nvSpPr>
        <p:spPr>
          <a:xfrm>
            <a:off x="10317923" y="11722100"/>
            <a:ext cx="12278100" cy="15579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EADEDE"/>
              </a:buClr>
              <a:buSzPts val="8000"/>
              <a:buFont typeface="Bebas Neue"/>
              <a:buNone/>
            </a:pPr>
            <a:r>
              <a:rPr b="0" i="0" lang="en-US" sz="8000" u="none" cap="none" strike="noStrike">
                <a:solidFill>
                  <a:srgbClr val="EADEDE"/>
                </a:solidFill>
                <a:latin typeface="Bebas Neue"/>
                <a:ea typeface="Bebas Neue"/>
                <a:cs typeface="Bebas Neue"/>
                <a:sym typeface="Bebas Neue"/>
              </a:rPr>
              <a:t>The Timeline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503" name="Shape 503"/>
        <p:cNvGrpSpPr/>
        <p:nvPr/>
      </p:nvGrpSpPr>
      <p:grpSpPr>
        <a:xfrm>
          <a:off x="0" y="0"/>
          <a:ext cx="0" cy="0"/>
          <a:chOff x="0" y="0"/>
          <a:chExt cx="0" cy="0"/>
        </a:xfrm>
      </p:grpSpPr>
      <p:pic>
        <p:nvPicPr>
          <p:cNvPr descr=" " id="504" name="Google Shape;504;g37614f83506_0_468"/>
          <p:cNvPicPr preferRelativeResize="0"/>
          <p:nvPr/>
        </p:nvPicPr>
        <p:blipFill rotWithShape="1">
          <a:blip r:embed="rId3">
            <a:alphaModFix/>
          </a:blip>
          <a:srcRect b="0" l="0" r="0" t="0"/>
          <a:stretch/>
        </p:blipFill>
        <p:spPr>
          <a:xfrm>
            <a:off x="482660" y="0"/>
            <a:ext cx="22608826" cy="13716000"/>
          </a:xfrm>
          <a:prstGeom prst="rect">
            <a:avLst/>
          </a:prstGeom>
          <a:noFill/>
          <a:ln>
            <a:noFill/>
          </a:ln>
        </p:spPr>
      </p:pic>
      <p:sp>
        <p:nvSpPr>
          <p:cNvPr id="505" name="Google Shape;505;g37614f83506_0_46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6" name="Google Shape;506;g37614f83506_0_46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07" name="Google Shape;507;g37614f83506_0_468"/>
          <p:cNvSpPr/>
          <p:nvPr/>
        </p:nvSpPr>
        <p:spPr>
          <a:xfrm>
            <a:off x="7883452" y="1574800"/>
            <a:ext cx="58512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ADEDE"/>
              </a:buClr>
              <a:buSzPts val="8000"/>
              <a:buFont typeface="Bebas Neue"/>
              <a:buNone/>
            </a:pPr>
            <a:r>
              <a:rPr b="0" i="0" lang="en-US" sz="8000" u="none" cap="none" strike="noStrike">
                <a:solidFill>
                  <a:srgbClr val="EADEDE"/>
                </a:solidFill>
                <a:latin typeface="Bebas Neue"/>
                <a:ea typeface="Bebas Neue"/>
                <a:cs typeface="Bebas Neue"/>
                <a:sym typeface="Bebas Neue"/>
              </a:rPr>
              <a:t>Our Team</a:t>
            </a:r>
            <a:endParaRPr b="0" i="0" sz="8000" u="none" cap="none" strike="noStrike">
              <a:solidFill>
                <a:schemeClr val="dk1"/>
              </a:solidFill>
              <a:latin typeface="Calibri"/>
              <a:ea typeface="Calibri"/>
              <a:cs typeface="Calibri"/>
              <a:sym typeface="Calibri"/>
            </a:endParaRPr>
          </a:p>
        </p:txBody>
      </p:sp>
      <p:sp>
        <p:nvSpPr>
          <p:cNvPr id="508" name="Google Shape;508;g37614f83506_0_468"/>
          <p:cNvSpPr/>
          <p:nvPr/>
        </p:nvSpPr>
        <p:spPr>
          <a:xfrm>
            <a:off x="2718140"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9" name="Google Shape;509;g37614f83506_0_468"/>
          <p:cNvPicPr preferRelativeResize="0"/>
          <p:nvPr/>
        </p:nvPicPr>
        <p:blipFill rotWithShape="1">
          <a:blip r:embed="rId5">
            <a:alphaModFix/>
          </a:blip>
          <a:srcRect b="0" l="0" r="0" t="0"/>
          <a:stretch/>
        </p:blipFill>
        <p:spPr>
          <a:xfrm>
            <a:off x="2718140" y="3790950"/>
            <a:ext cx="3035679" cy="3035300"/>
          </a:xfrm>
          <a:prstGeom prst="rect">
            <a:avLst/>
          </a:prstGeom>
          <a:noFill/>
          <a:ln>
            <a:noFill/>
          </a:ln>
        </p:spPr>
      </p:pic>
      <p:sp>
        <p:nvSpPr>
          <p:cNvPr id="510" name="Google Shape;510;g37614f83506_0_468"/>
          <p:cNvSpPr/>
          <p:nvPr/>
        </p:nvSpPr>
        <p:spPr>
          <a:xfrm>
            <a:off x="6058657"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37614f83506_0_468"/>
          <p:cNvSpPr/>
          <p:nvPr/>
        </p:nvSpPr>
        <p:spPr>
          <a:xfrm>
            <a:off x="6058657"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37614f83506_0_468"/>
          <p:cNvSpPr/>
          <p:nvPr/>
        </p:nvSpPr>
        <p:spPr>
          <a:xfrm>
            <a:off x="6058657"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37614f83506_0_468"/>
          <p:cNvSpPr/>
          <p:nvPr/>
        </p:nvSpPr>
        <p:spPr>
          <a:xfrm>
            <a:off x="6058657" y="4559300"/>
            <a:ext cx="17529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Eldruin</a:t>
            </a:r>
            <a:endParaRPr b="0" i="0" sz="4800" u="none" cap="none" strike="noStrike">
              <a:solidFill>
                <a:schemeClr val="dk1"/>
              </a:solidFill>
              <a:latin typeface="Calibri"/>
              <a:ea typeface="Calibri"/>
              <a:cs typeface="Calibri"/>
              <a:sym typeface="Calibri"/>
            </a:endParaRPr>
          </a:p>
        </p:txBody>
      </p:sp>
      <p:sp>
        <p:nvSpPr>
          <p:cNvPr id="514" name="Google Shape;514;g37614f83506_0_468"/>
          <p:cNvSpPr/>
          <p:nvPr/>
        </p:nvSpPr>
        <p:spPr>
          <a:xfrm>
            <a:off x="6058657" y="54483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15" name="Google Shape;515;g37614f83506_0_468"/>
          <p:cNvSpPr/>
          <p:nvPr/>
        </p:nvSpPr>
        <p:spPr>
          <a:xfrm>
            <a:off x="12041105"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6" name="Google Shape;516;g37614f83506_0_468"/>
          <p:cNvPicPr preferRelativeResize="0"/>
          <p:nvPr/>
        </p:nvPicPr>
        <p:blipFill rotWithShape="1">
          <a:blip r:embed="rId6">
            <a:alphaModFix/>
          </a:blip>
          <a:srcRect b="0" l="0" r="0" t="0"/>
          <a:stretch/>
        </p:blipFill>
        <p:spPr>
          <a:xfrm>
            <a:off x="12041105" y="8667750"/>
            <a:ext cx="3035679" cy="3035300"/>
          </a:xfrm>
          <a:prstGeom prst="rect">
            <a:avLst/>
          </a:prstGeom>
          <a:noFill/>
          <a:ln>
            <a:noFill/>
          </a:ln>
        </p:spPr>
      </p:pic>
      <p:sp>
        <p:nvSpPr>
          <p:cNvPr id="517" name="Google Shape;517;g37614f83506_0_468"/>
          <p:cNvSpPr/>
          <p:nvPr/>
        </p:nvSpPr>
        <p:spPr>
          <a:xfrm>
            <a:off x="15381622"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37614f83506_0_468"/>
          <p:cNvSpPr/>
          <p:nvPr/>
        </p:nvSpPr>
        <p:spPr>
          <a:xfrm>
            <a:off x="15381622"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37614f83506_0_468"/>
          <p:cNvSpPr/>
          <p:nvPr/>
        </p:nvSpPr>
        <p:spPr>
          <a:xfrm>
            <a:off x="15381622"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37614f83506_0_468"/>
          <p:cNvSpPr/>
          <p:nvPr/>
        </p:nvSpPr>
        <p:spPr>
          <a:xfrm>
            <a:off x="15381622" y="9436100"/>
            <a:ext cx="17529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Eldruin</a:t>
            </a:r>
            <a:endParaRPr b="0" i="0" sz="4800" u="none" cap="none" strike="noStrike">
              <a:solidFill>
                <a:schemeClr val="dk1"/>
              </a:solidFill>
              <a:latin typeface="Calibri"/>
              <a:ea typeface="Calibri"/>
              <a:cs typeface="Calibri"/>
              <a:sym typeface="Calibri"/>
            </a:endParaRPr>
          </a:p>
        </p:txBody>
      </p:sp>
      <p:sp>
        <p:nvSpPr>
          <p:cNvPr id="521" name="Google Shape;521;g37614f83506_0_468"/>
          <p:cNvSpPr/>
          <p:nvPr/>
        </p:nvSpPr>
        <p:spPr>
          <a:xfrm>
            <a:off x="15381622" y="103251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22" name="Google Shape;522;g37614f83506_0_468"/>
          <p:cNvSpPr/>
          <p:nvPr/>
        </p:nvSpPr>
        <p:spPr>
          <a:xfrm>
            <a:off x="2718140"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3" name="Google Shape;523;g37614f83506_0_468"/>
          <p:cNvPicPr preferRelativeResize="0"/>
          <p:nvPr/>
        </p:nvPicPr>
        <p:blipFill rotWithShape="1">
          <a:blip r:embed="rId7">
            <a:alphaModFix/>
          </a:blip>
          <a:srcRect b="0" l="0" r="0" t="0"/>
          <a:stretch/>
        </p:blipFill>
        <p:spPr>
          <a:xfrm>
            <a:off x="2718140" y="8667750"/>
            <a:ext cx="3035679" cy="3035300"/>
          </a:xfrm>
          <a:prstGeom prst="rect">
            <a:avLst/>
          </a:prstGeom>
          <a:noFill/>
          <a:ln>
            <a:noFill/>
          </a:ln>
        </p:spPr>
      </p:pic>
      <p:sp>
        <p:nvSpPr>
          <p:cNvPr id="524" name="Google Shape;524;g37614f83506_0_468"/>
          <p:cNvSpPr/>
          <p:nvPr/>
        </p:nvSpPr>
        <p:spPr>
          <a:xfrm>
            <a:off x="6058657"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37614f83506_0_468"/>
          <p:cNvSpPr/>
          <p:nvPr/>
        </p:nvSpPr>
        <p:spPr>
          <a:xfrm>
            <a:off x="6058657"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37614f83506_0_468"/>
          <p:cNvSpPr/>
          <p:nvPr/>
        </p:nvSpPr>
        <p:spPr>
          <a:xfrm>
            <a:off x="6058657"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37614f83506_0_468"/>
          <p:cNvSpPr/>
          <p:nvPr/>
        </p:nvSpPr>
        <p:spPr>
          <a:xfrm>
            <a:off x="6058657" y="9436100"/>
            <a:ext cx="2807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Elementalen</a:t>
            </a:r>
            <a:endParaRPr b="0" i="0" sz="4800" u="none" cap="none" strike="noStrike">
              <a:solidFill>
                <a:schemeClr val="dk1"/>
              </a:solidFill>
              <a:latin typeface="Calibri"/>
              <a:ea typeface="Calibri"/>
              <a:cs typeface="Calibri"/>
              <a:sym typeface="Calibri"/>
            </a:endParaRPr>
          </a:p>
        </p:txBody>
      </p:sp>
      <p:sp>
        <p:nvSpPr>
          <p:cNvPr id="528" name="Google Shape;528;g37614f83506_0_468"/>
          <p:cNvSpPr/>
          <p:nvPr/>
        </p:nvSpPr>
        <p:spPr>
          <a:xfrm>
            <a:off x="6058657" y="10325100"/>
            <a:ext cx="2891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29" name="Google Shape;529;g37614f83506_0_468"/>
          <p:cNvSpPr/>
          <p:nvPr/>
        </p:nvSpPr>
        <p:spPr>
          <a:xfrm>
            <a:off x="12041105"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0" name="Google Shape;530;g37614f83506_0_468"/>
          <p:cNvPicPr preferRelativeResize="0"/>
          <p:nvPr/>
        </p:nvPicPr>
        <p:blipFill rotWithShape="1">
          <a:blip r:embed="rId8">
            <a:alphaModFix/>
          </a:blip>
          <a:srcRect b="0" l="0" r="0" t="0"/>
          <a:stretch/>
        </p:blipFill>
        <p:spPr>
          <a:xfrm>
            <a:off x="12041105" y="3790950"/>
            <a:ext cx="3035679" cy="3035300"/>
          </a:xfrm>
          <a:prstGeom prst="rect">
            <a:avLst/>
          </a:prstGeom>
          <a:noFill/>
          <a:ln>
            <a:noFill/>
          </a:ln>
        </p:spPr>
      </p:pic>
      <p:sp>
        <p:nvSpPr>
          <p:cNvPr id="531" name="Google Shape;531;g37614f83506_0_468"/>
          <p:cNvSpPr/>
          <p:nvPr/>
        </p:nvSpPr>
        <p:spPr>
          <a:xfrm>
            <a:off x="15381622"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37614f83506_0_468"/>
          <p:cNvSpPr/>
          <p:nvPr/>
        </p:nvSpPr>
        <p:spPr>
          <a:xfrm>
            <a:off x="15381622"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37614f83506_0_468"/>
          <p:cNvSpPr/>
          <p:nvPr/>
        </p:nvSpPr>
        <p:spPr>
          <a:xfrm>
            <a:off x="15381622"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g37614f83506_0_468"/>
          <p:cNvSpPr/>
          <p:nvPr/>
        </p:nvSpPr>
        <p:spPr>
          <a:xfrm>
            <a:off x="15381622" y="4559300"/>
            <a:ext cx="1778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Lunaria</a:t>
            </a:r>
            <a:endParaRPr b="0" i="0" sz="4800" u="none" cap="none" strike="noStrike">
              <a:solidFill>
                <a:schemeClr val="dk1"/>
              </a:solidFill>
              <a:latin typeface="Calibri"/>
              <a:ea typeface="Calibri"/>
              <a:cs typeface="Calibri"/>
              <a:sym typeface="Calibri"/>
            </a:endParaRPr>
          </a:p>
        </p:txBody>
      </p:sp>
      <p:sp>
        <p:nvSpPr>
          <p:cNvPr id="535" name="Google Shape;535;g37614f83506_0_468"/>
          <p:cNvSpPr/>
          <p:nvPr/>
        </p:nvSpPr>
        <p:spPr>
          <a:xfrm>
            <a:off x="15381622" y="5448300"/>
            <a:ext cx="3996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540" name="Shape 540"/>
        <p:cNvGrpSpPr/>
        <p:nvPr/>
      </p:nvGrpSpPr>
      <p:grpSpPr>
        <a:xfrm>
          <a:off x="0" y="0"/>
          <a:ext cx="0" cy="0"/>
          <a:chOff x="0" y="0"/>
          <a:chExt cx="0" cy="0"/>
        </a:xfrm>
      </p:grpSpPr>
      <p:pic>
        <p:nvPicPr>
          <p:cNvPr descr=" " id="541" name="Google Shape;541;g37614f83506_0_504"/>
          <p:cNvPicPr preferRelativeResize="0"/>
          <p:nvPr/>
        </p:nvPicPr>
        <p:blipFill rotWithShape="1">
          <a:blip r:embed="rId3">
            <a:alphaModFix/>
          </a:blip>
          <a:srcRect b="0" l="0" r="0" t="0"/>
          <a:stretch/>
        </p:blipFill>
        <p:spPr>
          <a:xfrm>
            <a:off x="901813" y="0"/>
            <a:ext cx="22583423" cy="13716000"/>
          </a:xfrm>
          <a:prstGeom prst="rect">
            <a:avLst/>
          </a:prstGeom>
          <a:noFill/>
          <a:ln>
            <a:noFill/>
          </a:ln>
        </p:spPr>
      </p:pic>
      <p:sp>
        <p:nvSpPr>
          <p:cNvPr id="542" name="Google Shape;542;g37614f83506_0_50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3" name="Google Shape;543;g37614f83506_0_50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544" name="Google Shape;544;g37614f83506_0_504"/>
          <p:cNvPicPr preferRelativeResize="0"/>
          <p:nvPr/>
        </p:nvPicPr>
        <p:blipFill rotWithShape="1">
          <a:blip r:embed="rId5">
            <a:alphaModFix/>
          </a:blip>
          <a:srcRect b="0" l="0" r="0" t="0"/>
          <a:stretch/>
        </p:blipFill>
        <p:spPr>
          <a:xfrm>
            <a:off x="0" y="0"/>
            <a:ext cx="7697162" cy="12369800"/>
          </a:xfrm>
          <a:prstGeom prst="rect">
            <a:avLst/>
          </a:prstGeom>
          <a:noFill/>
          <a:ln>
            <a:noFill/>
          </a:ln>
        </p:spPr>
      </p:pic>
      <p:sp>
        <p:nvSpPr>
          <p:cNvPr id="545" name="Google Shape;545;g37614f83506_0_504"/>
          <p:cNvSpPr/>
          <p:nvPr/>
        </p:nvSpPr>
        <p:spPr>
          <a:xfrm>
            <a:off x="8510064" y="482600"/>
            <a:ext cx="1625700" cy="113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g37614f83506_0_504"/>
          <p:cNvSpPr/>
          <p:nvPr/>
        </p:nvSpPr>
        <p:spPr>
          <a:xfrm>
            <a:off x="8510064" y="4826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7" name="Google Shape;547;g37614f83506_0_504"/>
          <p:cNvPicPr preferRelativeResize="0"/>
          <p:nvPr/>
        </p:nvPicPr>
        <p:blipFill rotWithShape="1">
          <a:blip r:embed="rId6">
            <a:alphaModFix/>
          </a:blip>
          <a:srcRect b="0" l="0" r="0" t="0"/>
          <a:stretch/>
        </p:blipFill>
        <p:spPr>
          <a:xfrm>
            <a:off x="8808551" y="736600"/>
            <a:ext cx="1028829" cy="1117600"/>
          </a:xfrm>
          <a:prstGeom prst="rect">
            <a:avLst/>
          </a:prstGeom>
          <a:noFill/>
          <a:ln>
            <a:noFill/>
          </a:ln>
        </p:spPr>
      </p:pic>
      <p:pic>
        <p:nvPicPr>
          <p:cNvPr descr=" " id="548" name="Google Shape;548;g37614f83506_0_504"/>
          <p:cNvPicPr preferRelativeResize="0"/>
          <p:nvPr/>
        </p:nvPicPr>
        <p:blipFill rotWithShape="1">
          <a:blip r:embed="rId7">
            <a:alphaModFix/>
          </a:blip>
          <a:srcRect b="0" l="0" r="0" t="0"/>
          <a:stretch/>
        </p:blipFill>
        <p:spPr>
          <a:xfrm>
            <a:off x="9284860" y="2108200"/>
            <a:ext cx="38105" cy="1625600"/>
          </a:xfrm>
          <a:prstGeom prst="rect">
            <a:avLst/>
          </a:prstGeom>
          <a:noFill/>
          <a:ln>
            <a:noFill/>
          </a:ln>
        </p:spPr>
      </p:pic>
      <p:sp>
        <p:nvSpPr>
          <p:cNvPr id="549" name="Google Shape;549;g37614f83506_0_504"/>
          <p:cNvSpPr/>
          <p:nvPr/>
        </p:nvSpPr>
        <p:spPr>
          <a:xfrm>
            <a:off x="8510064" y="37338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0" name="Google Shape;550;g37614f83506_0_504"/>
          <p:cNvPicPr preferRelativeResize="0"/>
          <p:nvPr/>
        </p:nvPicPr>
        <p:blipFill rotWithShape="1">
          <a:blip r:embed="rId8">
            <a:alphaModFix/>
          </a:blip>
          <a:srcRect b="0" l="0" r="0" t="0"/>
          <a:stretch/>
        </p:blipFill>
        <p:spPr>
          <a:xfrm>
            <a:off x="8732341" y="3987800"/>
            <a:ext cx="1181248" cy="1117600"/>
          </a:xfrm>
          <a:prstGeom prst="rect">
            <a:avLst/>
          </a:prstGeom>
          <a:noFill/>
          <a:ln>
            <a:noFill/>
          </a:ln>
        </p:spPr>
      </p:pic>
      <p:pic>
        <p:nvPicPr>
          <p:cNvPr descr=" " id="551" name="Google Shape;551;g37614f83506_0_504"/>
          <p:cNvPicPr preferRelativeResize="0"/>
          <p:nvPr/>
        </p:nvPicPr>
        <p:blipFill rotWithShape="1">
          <a:blip r:embed="rId7">
            <a:alphaModFix/>
          </a:blip>
          <a:srcRect b="0" l="0" r="0" t="0"/>
          <a:stretch/>
        </p:blipFill>
        <p:spPr>
          <a:xfrm>
            <a:off x="9284860" y="5359400"/>
            <a:ext cx="38105" cy="1625600"/>
          </a:xfrm>
          <a:prstGeom prst="rect">
            <a:avLst/>
          </a:prstGeom>
          <a:noFill/>
          <a:ln>
            <a:noFill/>
          </a:ln>
        </p:spPr>
      </p:pic>
      <p:sp>
        <p:nvSpPr>
          <p:cNvPr id="552" name="Google Shape;552;g37614f83506_0_504"/>
          <p:cNvSpPr/>
          <p:nvPr/>
        </p:nvSpPr>
        <p:spPr>
          <a:xfrm>
            <a:off x="8510064" y="69850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3" name="Google Shape;553;g37614f83506_0_504"/>
          <p:cNvPicPr preferRelativeResize="0"/>
          <p:nvPr/>
        </p:nvPicPr>
        <p:blipFill rotWithShape="1">
          <a:blip r:embed="rId9">
            <a:alphaModFix/>
          </a:blip>
          <a:srcRect b="0" l="0" r="0" t="0"/>
          <a:stretch/>
        </p:blipFill>
        <p:spPr>
          <a:xfrm>
            <a:off x="8840305" y="7239000"/>
            <a:ext cx="965321" cy="1117600"/>
          </a:xfrm>
          <a:prstGeom prst="rect">
            <a:avLst/>
          </a:prstGeom>
          <a:noFill/>
          <a:ln>
            <a:noFill/>
          </a:ln>
        </p:spPr>
      </p:pic>
      <p:pic>
        <p:nvPicPr>
          <p:cNvPr descr=" " id="554" name="Google Shape;554;g37614f83506_0_504"/>
          <p:cNvPicPr preferRelativeResize="0"/>
          <p:nvPr/>
        </p:nvPicPr>
        <p:blipFill rotWithShape="1">
          <a:blip r:embed="rId7">
            <a:alphaModFix/>
          </a:blip>
          <a:srcRect b="0" l="0" r="0" t="0"/>
          <a:stretch/>
        </p:blipFill>
        <p:spPr>
          <a:xfrm>
            <a:off x="9284860" y="8610600"/>
            <a:ext cx="38105" cy="1625600"/>
          </a:xfrm>
          <a:prstGeom prst="rect">
            <a:avLst/>
          </a:prstGeom>
          <a:noFill/>
          <a:ln>
            <a:noFill/>
          </a:ln>
        </p:spPr>
      </p:pic>
      <p:sp>
        <p:nvSpPr>
          <p:cNvPr id="555" name="Google Shape;555;g37614f83506_0_504"/>
          <p:cNvSpPr/>
          <p:nvPr/>
        </p:nvSpPr>
        <p:spPr>
          <a:xfrm>
            <a:off x="8510064" y="102362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6" name="Google Shape;556;g37614f83506_0_504"/>
          <p:cNvPicPr preferRelativeResize="0"/>
          <p:nvPr/>
        </p:nvPicPr>
        <p:blipFill rotWithShape="1">
          <a:blip r:embed="rId10">
            <a:alphaModFix/>
          </a:blip>
          <a:srcRect b="0" l="0" r="0" t="0"/>
          <a:stretch/>
        </p:blipFill>
        <p:spPr>
          <a:xfrm>
            <a:off x="8719640" y="10490200"/>
            <a:ext cx="1206651" cy="1117600"/>
          </a:xfrm>
          <a:prstGeom prst="rect">
            <a:avLst/>
          </a:prstGeom>
          <a:noFill/>
          <a:ln>
            <a:noFill/>
          </a:ln>
        </p:spPr>
      </p:pic>
      <p:sp>
        <p:nvSpPr>
          <p:cNvPr id="557" name="Google Shape;557;g37614f83506_0_504"/>
          <p:cNvSpPr/>
          <p:nvPr/>
        </p:nvSpPr>
        <p:spPr>
          <a:xfrm>
            <a:off x="10135867" y="20320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Forbidden Forest: A place of mystery and wonder, where mystical creatures roam and flora flourishes.</a:t>
            </a:r>
            <a:endParaRPr b="0" i="0" sz="3200" u="none" cap="none" strike="noStrike">
              <a:solidFill>
                <a:schemeClr val="dk1"/>
              </a:solidFill>
              <a:latin typeface="Calibri"/>
              <a:ea typeface="Calibri"/>
              <a:cs typeface="Calibri"/>
              <a:sym typeface="Calibri"/>
            </a:endParaRPr>
          </a:p>
        </p:txBody>
      </p:sp>
      <p:sp>
        <p:nvSpPr>
          <p:cNvPr id="558" name="Google Shape;558;g37614f83506_0_504"/>
          <p:cNvSpPr/>
          <p:nvPr/>
        </p:nvSpPr>
        <p:spPr>
          <a:xfrm>
            <a:off x="10135867" y="54483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Crystal Caves: A network of glittering caves filled with precious gems and minerals, guarded by fierce beasts.</a:t>
            </a:r>
            <a:endParaRPr b="0" i="0" sz="3200" u="none" cap="none" strike="noStrike">
              <a:solidFill>
                <a:schemeClr val="dk1"/>
              </a:solidFill>
              <a:latin typeface="Calibri"/>
              <a:ea typeface="Calibri"/>
              <a:cs typeface="Calibri"/>
              <a:sym typeface="Calibri"/>
            </a:endParaRPr>
          </a:p>
        </p:txBody>
      </p:sp>
      <p:sp>
        <p:nvSpPr>
          <p:cNvPr id="559" name="Google Shape;559;g37614f83506_0_504"/>
          <p:cNvSpPr/>
          <p:nvPr/>
        </p:nvSpPr>
        <p:spPr>
          <a:xfrm>
            <a:off x="10135867" y="88011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Enchanted Garden: A place of pure beauty and tranquility, where the colors of the flowers are vibrant.</a:t>
            </a:r>
            <a:endParaRPr b="0" i="0" sz="3200" u="none" cap="none" strike="noStrike">
              <a:solidFill>
                <a:schemeClr val="dk1"/>
              </a:solidFill>
              <a:latin typeface="Calibri"/>
              <a:ea typeface="Calibri"/>
              <a:cs typeface="Calibri"/>
              <a:sym typeface="Calibri"/>
            </a:endParaRPr>
          </a:p>
        </p:txBody>
      </p:sp>
      <p:sp>
        <p:nvSpPr>
          <p:cNvPr id="560" name="Google Shape;560;g37614f83506_0_504"/>
          <p:cNvSpPr/>
          <p:nvPr/>
        </p:nvSpPr>
        <p:spPr>
          <a:xfrm>
            <a:off x="8878410" y="12446000"/>
            <a:ext cx="88107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ADEDE"/>
              </a:buClr>
              <a:buSzPts val="8000"/>
              <a:buFont typeface="Bebas Neue"/>
              <a:buNone/>
            </a:pPr>
            <a:r>
              <a:rPr b="0" i="0" lang="en-US" sz="8000" u="none" cap="none" strike="noStrike">
                <a:solidFill>
                  <a:srgbClr val="EADEDE"/>
                </a:solidFill>
                <a:latin typeface="Bebas Neue"/>
                <a:ea typeface="Bebas Neue"/>
                <a:cs typeface="Bebas Neue"/>
                <a:sym typeface="Bebas Neue"/>
              </a:rPr>
              <a:t>The Mystery</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565" name="Shape 565"/>
        <p:cNvGrpSpPr/>
        <p:nvPr/>
      </p:nvGrpSpPr>
      <p:grpSpPr>
        <a:xfrm>
          <a:off x="0" y="0"/>
          <a:ext cx="0" cy="0"/>
          <a:chOff x="0" y="0"/>
          <a:chExt cx="0" cy="0"/>
        </a:xfrm>
      </p:grpSpPr>
      <p:pic>
        <p:nvPicPr>
          <p:cNvPr descr=" " id="566" name="Google Shape;566;g37614f83506_0_528"/>
          <p:cNvPicPr preferRelativeResize="0"/>
          <p:nvPr/>
        </p:nvPicPr>
        <p:blipFill rotWithShape="1">
          <a:blip r:embed="rId3">
            <a:alphaModFix/>
          </a:blip>
          <a:srcRect b="0" l="0" r="0" t="0"/>
          <a:stretch/>
        </p:blipFill>
        <p:spPr>
          <a:xfrm>
            <a:off x="571571" y="0"/>
            <a:ext cx="21656215" cy="13716000"/>
          </a:xfrm>
          <a:prstGeom prst="rect">
            <a:avLst/>
          </a:prstGeom>
          <a:noFill/>
          <a:ln>
            <a:noFill/>
          </a:ln>
        </p:spPr>
      </p:pic>
      <p:sp>
        <p:nvSpPr>
          <p:cNvPr id="567" name="Google Shape;567;g37614f83506_0_5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8" name="Google Shape;568;g37614f83506_0_52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69" name="Google Shape;569;g37614f83506_0_528"/>
          <p:cNvSpPr/>
          <p:nvPr/>
        </p:nvSpPr>
        <p:spPr>
          <a:xfrm>
            <a:off x="787498" y="31115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0" name="Google Shape;570;g37614f83506_0_528"/>
          <p:cNvPicPr preferRelativeResize="0"/>
          <p:nvPr/>
        </p:nvPicPr>
        <p:blipFill rotWithShape="1">
          <a:blip r:embed="rId5">
            <a:alphaModFix/>
          </a:blip>
          <a:srcRect b="0" l="0" r="0" t="0"/>
          <a:stretch/>
        </p:blipFill>
        <p:spPr>
          <a:xfrm>
            <a:off x="10173972" y="3111500"/>
            <a:ext cx="5131441" cy="1549400"/>
          </a:xfrm>
          <a:prstGeom prst="rect">
            <a:avLst/>
          </a:prstGeom>
          <a:noFill/>
          <a:ln>
            <a:noFill/>
          </a:ln>
        </p:spPr>
      </p:pic>
      <p:sp>
        <p:nvSpPr>
          <p:cNvPr id="571" name="Google Shape;571;g37614f83506_0_528"/>
          <p:cNvSpPr/>
          <p:nvPr/>
        </p:nvSpPr>
        <p:spPr>
          <a:xfrm>
            <a:off x="10732841" y="30543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37614f83506_0_528"/>
          <p:cNvSpPr/>
          <p:nvPr/>
        </p:nvSpPr>
        <p:spPr>
          <a:xfrm>
            <a:off x="11444130" y="32067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Chloe Ng</a:t>
            </a:r>
            <a:endParaRPr b="0" i="0" sz="3600" u="none" cap="none" strike="noStrike">
              <a:solidFill>
                <a:schemeClr val="dk1"/>
              </a:solidFill>
              <a:latin typeface="Calibri"/>
              <a:ea typeface="Calibri"/>
              <a:cs typeface="Calibri"/>
              <a:sym typeface="Calibri"/>
            </a:endParaRPr>
          </a:p>
        </p:txBody>
      </p:sp>
      <p:sp>
        <p:nvSpPr>
          <p:cNvPr id="573" name="Google Shape;573;g37614f83506_0_528"/>
          <p:cNvSpPr/>
          <p:nvPr/>
        </p:nvSpPr>
        <p:spPr>
          <a:xfrm>
            <a:off x="11444130" y="39560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pic>
        <p:nvPicPr>
          <p:cNvPr descr=" " id="574" name="Google Shape;574;g37614f83506_0_528"/>
          <p:cNvPicPr preferRelativeResize="0"/>
          <p:nvPr/>
        </p:nvPicPr>
        <p:blipFill rotWithShape="1">
          <a:blip r:embed="rId6">
            <a:alphaModFix/>
          </a:blip>
          <a:srcRect b="0" l="0" r="0" t="0"/>
          <a:stretch/>
        </p:blipFill>
        <p:spPr>
          <a:xfrm>
            <a:off x="10173972" y="3327400"/>
            <a:ext cx="1117740" cy="1117600"/>
          </a:xfrm>
          <a:prstGeom prst="rect">
            <a:avLst/>
          </a:prstGeom>
          <a:noFill/>
          <a:ln>
            <a:noFill/>
          </a:ln>
        </p:spPr>
      </p:pic>
      <p:pic>
        <p:nvPicPr>
          <p:cNvPr descr=" " id="575" name="Google Shape;575;g37614f83506_0_528"/>
          <p:cNvPicPr preferRelativeResize="0"/>
          <p:nvPr/>
        </p:nvPicPr>
        <p:blipFill rotWithShape="1">
          <a:blip r:embed="rId5">
            <a:alphaModFix/>
          </a:blip>
          <a:srcRect b="0" l="0" r="0" t="0"/>
          <a:stretch/>
        </p:blipFill>
        <p:spPr>
          <a:xfrm>
            <a:off x="787498" y="5473700"/>
            <a:ext cx="5131441" cy="1549400"/>
          </a:xfrm>
          <a:prstGeom prst="rect">
            <a:avLst/>
          </a:prstGeom>
          <a:noFill/>
          <a:ln>
            <a:noFill/>
          </a:ln>
        </p:spPr>
      </p:pic>
      <p:sp>
        <p:nvSpPr>
          <p:cNvPr id="576" name="Google Shape;576;g37614f83506_0_528"/>
          <p:cNvSpPr/>
          <p:nvPr/>
        </p:nvSpPr>
        <p:spPr>
          <a:xfrm>
            <a:off x="1346368" y="54165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37614f83506_0_528"/>
          <p:cNvSpPr/>
          <p:nvPr/>
        </p:nvSpPr>
        <p:spPr>
          <a:xfrm>
            <a:off x="2057657" y="55689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Valtorin</a:t>
            </a:r>
            <a:endParaRPr b="0" i="0" sz="3600" u="none" cap="none" strike="noStrike">
              <a:solidFill>
                <a:schemeClr val="dk1"/>
              </a:solidFill>
              <a:latin typeface="Calibri"/>
              <a:ea typeface="Calibri"/>
              <a:cs typeface="Calibri"/>
              <a:sym typeface="Calibri"/>
            </a:endParaRPr>
          </a:p>
        </p:txBody>
      </p:sp>
      <p:sp>
        <p:nvSpPr>
          <p:cNvPr id="578" name="Google Shape;578;g37614f83506_0_528"/>
          <p:cNvSpPr/>
          <p:nvPr/>
        </p:nvSpPr>
        <p:spPr>
          <a:xfrm>
            <a:off x="2057657" y="63182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pic>
        <p:nvPicPr>
          <p:cNvPr descr=" " id="579" name="Google Shape;579;g37614f83506_0_528"/>
          <p:cNvPicPr preferRelativeResize="0"/>
          <p:nvPr/>
        </p:nvPicPr>
        <p:blipFill rotWithShape="1">
          <a:blip r:embed="rId7">
            <a:alphaModFix/>
          </a:blip>
          <a:srcRect b="0" l="0" r="0" t="0"/>
          <a:stretch/>
        </p:blipFill>
        <p:spPr>
          <a:xfrm>
            <a:off x="787498" y="5689600"/>
            <a:ext cx="1117740" cy="1117600"/>
          </a:xfrm>
          <a:prstGeom prst="rect">
            <a:avLst/>
          </a:prstGeom>
          <a:noFill/>
          <a:ln>
            <a:noFill/>
          </a:ln>
        </p:spPr>
      </p:pic>
      <p:pic>
        <p:nvPicPr>
          <p:cNvPr descr=" " id="580" name="Google Shape;580;g37614f83506_0_528"/>
          <p:cNvPicPr preferRelativeResize="0"/>
          <p:nvPr/>
        </p:nvPicPr>
        <p:blipFill rotWithShape="1">
          <a:blip r:embed="rId5">
            <a:alphaModFix/>
          </a:blip>
          <a:srcRect b="0" l="0" r="0" t="0"/>
          <a:stretch/>
        </p:blipFill>
        <p:spPr>
          <a:xfrm>
            <a:off x="787498" y="7835900"/>
            <a:ext cx="5131441" cy="1549400"/>
          </a:xfrm>
          <a:prstGeom prst="rect">
            <a:avLst/>
          </a:prstGeom>
          <a:noFill/>
          <a:ln>
            <a:noFill/>
          </a:ln>
        </p:spPr>
      </p:pic>
      <p:sp>
        <p:nvSpPr>
          <p:cNvPr id="581" name="Google Shape;581;g37614f83506_0_528"/>
          <p:cNvSpPr/>
          <p:nvPr/>
        </p:nvSpPr>
        <p:spPr>
          <a:xfrm>
            <a:off x="1346368" y="77787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37614f83506_0_528"/>
          <p:cNvSpPr/>
          <p:nvPr/>
        </p:nvSpPr>
        <p:spPr>
          <a:xfrm>
            <a:off x="2057657" y="79311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Lyrisa</a:t>
            </a:r>
            <a:endParaRPr b="0" i="0" sz="3600" u="none" cap="none" strike="noStrike">
              <a:solidFill>
                <a:schemeClr val="dk1"/>
              </a:solidFill>
              <a:latin typeface="Calibri"/>
              <a:ea typeface="Calibri"/>
              <a:cs typeface="Calibri"/>
              <a:sym typeface="Calibri"/>
            </a:endParaRPr>
          </a:p>
        </p:txBody>
      </p:sp>
      <p:sp>
        <p:nvSpPr>
          <p:cNvPr id="583" name="Google Shape;583;g37614f83506_0_528"/>
          <p:cNvSpPr/>
          <p:nvPr/>
        </p:nvSpPr>
        <p:spPr>
          <a:xfrm>
            <a:off x="2057657" y="86804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Dreamer</a:t>
            </a:r>
            <a:endParaRPr b="0" i="0" sz="3200" u="none" cap="none" strike="noStrike">
              <a:solidFill>
                <a:schemeClr val="dk1"/>
              </a:solidFill>
              <a:latin typeface="Calibri"/>
              <a:ea typeface="Calibri"/>
              <a:cs typeface="Calibri"/>
              <a:sym typeface="Calibri"/>
            </a:endParaRPr>
          </a:p>
        </p:txBody>
      </p:sp>
      <p:pic>
        <p:nvPicPr>
          <p:cNvPr descr=" " id="584" name="Google Shape;584;g37614f83506_0_528"/>
          <p:cNvPicPr preferRelativeResize="0"/>
          <p:nvPr/>
        </p:nvPicPr>
        <p:blipFill rotWithShape="1">
          <a:blip r:embed="rId8">
            <a:alphaModFix/>
          </a:blip>
          <a:srcRect b="0" l="0" r="0" t="0"/>
          <a:stretch/>
        </p:blipFill>
        <p:spPr>
          <a:xfrm>
            <a:off x="787498" y="8051800"/>
            <a:ext cx="1117740" cy="1117600"/>
          </a:xfrm>
          <a:prstGeom prst="rect">
            <a:avLst/>
          </a:prstGeom>
          <a:noFill/>
          <a:ln>
            <a:noFill/>
          </a:ln>
        </p:spPr>
      </p:pic>
      <p:pic>
        <p:nvPicPr>
          <p:cNvPr descr=" " id="585" name="Google Shape;585;g37614f83506_0_528"/>
          <p:cNvPicPr preferRelativeResize="0"/>
          <p:nvPr/>
        </p:nvPicPr>
        <p:blipFill rotWithShape="1">
          <a:blip r:embed="rId5">
            <a:alphaModFix/>
          </a:blip>
          <a:srcRect b="0" l="0" r="0" t="0"/>
          <a:stretch/>
        </p:blipFill>
        <p:spPr>
          <a:xfrm>
            <a:off x="6681035" y="7835900"/>
            <a:ext cx="5131441" cy="1549400"/>
          </a:xfrm>
          <a:prstGeom prst="rect">
            <a:avLst/>
          </a:prstGeom>
          <a:noFill/>
          <a:ln>
            <a:noFill/>
          </a:ln>
        </p:spPr>
      </p:pic>
      <p:sp>
        <p:nvSpPr>
          <p:cNvPr id="586" name="Google Shape;586;g37614f83506_0_528"/>
          <p:cNvSpPr/>
          <p:nvPr/>
        </p:nvSpPr>
        <p:spPr>
          <a:xfrm>
            <a:off x="7239905" y="77787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g37614f83506_0_528"/>
          <p:cNvSpPr/>
          <p:nvPr/>
        </p:nvSpPr>
        <p:spPr>
          <a:xfrm>
            <a:off x="7951194" y="79311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Lucian</a:t>
            </a:r>
            <a:endParaRPr b="0" i="0" sz="3600" u="none" cap="none" strike="noStrike">
              <a:solidFill>
                <a:schemeClr val="dk1"/>
              </a:solidFill>
              <a:latin typeface="Calibri"/>
              <a:ea typeface="Calibri"/>
              <a:cs typeface="Calibri"/>
              <a:sym typeface="Calibri"/>
            </a:endParaRPr>
          </a:p>
        </p:txBody>
      </p:sp>
      <p:sp>
        <p:nvSpPr>
          <p:cNvPr id="588" name="Google Shape;588;g37614f83506_0_528"/>
          <p:cNvSpPr/>
          <p:nvPr/>
        </p:nvSpPr>
        <p:spPr>
          <a:xfrm>
            <a:off x="7951194" y="86804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pic>
        <p:nvPicPr>
          <p:cNvPr descr=" " id="589" name="Google Shape;589;g37614f83506_0_528"/>
          <p:cNvPicPr preferRelativeResize="0"/>
          <p:nvPr/>
        </p:nvPicPr>
        <p:blipFill rotWithShape="1">
          <a:blip r:embed="rId9">
            <a:alphaModFix/>
          </a:blip>
          <a:srcRect b="0" l="0" r="0" t="0"/>
          <a:stretch/>
        </p:blipFill>
        <p:spPr>
          <a:xfrm>
            <a:off x="6681035" y="8051800"/>
            <a:ext cx="1117740" cy="1117600"/>
          </a:xfrm>
          <a:prstGeom prst="rect">
            <a:avLst/>
          </a:prstGeom>
          <a:noFill/>
          <a:ln>
            <a:noFill/>
          </a:ln>
        </p:spPr>
      </p:pic>
      <p:pic>
        <p:nvPicPr>
          <p:cNvPr descr=" " id="590" name="Google Shape;590;g37614f83506_0_528"/>
          <p:cNvPicPr preferRelativeResize="0"/>
          <p:nvPr/>
        </p:nvPicPr>
        <p:blipFill rotWithShape="1">
          <a:blip r:embed="rId5">
            <a:alphaModFix/>
          </a:blip>
          <a:srcRect b="0" l="0" r="0" t="0"/>
          <a:stretch/>
        </p:blipFill>
        <p:spPr>
          <a:xfrm>
            <a:off x="6681035" y="10198100"/>
            <a:ext cx="5131441" cy="1549400"/>
          </a:xfrm>
          <a:prstGeom prst="rect">
            <a:avLst/>
          </a:prstGeom>
          <a:noFill/>
          <a:ln>
            <a:noFill/>
          </a:ln>
        </p:spPr>
      </p:pic>
      <p:sp>
        <p:nvSpPr>
          <p:cNvPr id="591" name="Google Shape;591;g37614f83506_0_528"/>
          <p:cNvSpPr/>
          <p:nvPr/>
        </p:nvSpPr>
        <p:spPr>
          <a:xfrm>
            <a:off x="7239905" y="101409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37614f83506_0_528"/>
          <p:cNvSpPr/>
          <p:nvPr/>
        </p:nvSpPr>
        <p:spPr>
          <a:xfrm>
            <a:off x="7951194" y="102933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Cedric</a:t>
            </a:r>
            <a:endParaRPr b="0" i="0" sz="3600" u="none" cap="none" strike="noStrike">
              <a:solidFill>
                <a:schemeClr val="dk1"/>
              </a:solidFill>
              <a:latin typeface="Calibri"/>
              <a:ea typeface="Calibri"/>
              <a:cs typeface="Calibri"/>
              <a:sym typeface="Calibri"/>
            </a:endParaRPr>
          </a:p>
        </p:txBody>
      </p:sp>
      <p:sp>
        <p:nvSpPr>
          <p:cNvPr id="593" name="Google Shape;593;g37614f83506_0_528"/>
          <p:cNvSpPr/>
          <p:nvPr/>
        </p:nvSpPr>
        <p:spPr>
          <a:xfrm>
            <a:off x="7951194" y="110426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pic>
        <p:nvPicPr>
          <p:cNvPr descr=" " id="594" name="Google Shape;594;g37614f83506_0_528"/>
          <p:cNvPicPr preferRelativeResize="0"/>
          <p:nvPr/>
        </p:nvPicPr>
        <p:blipFill rotWithShape="1">
          <a:blip r:embed="rId10">
            <a:alphaModFix/>
          </a:blip>
          <a:srcRect b="0" l="0" r="0" t="0"/>
          <a:stretch/>
        </p:blipFill>
        <p:spPr>
          <a:xfrm>
            <a:off x="6681035" y="10414000"/>
            <a:ext cx="1117740" cy="1117600"/>
          </a:xfrm>
          <a:prstGeom prst="rect">
            <a:avLst/>
          </a:prstGeom>
          <a:noFill/>
          <a:ln>
            <a:noFill/>
          </a:ln>
        </p:spPr>
      </p:pic>
      <p:pic>
        <p:nvPicPr>
          <p:cNvPr descr=" " id="595" name="Google Shape;595;g37614f83506_0_528"/>
          <p:cNvPicPr preferRelativeResize="0"/>
          <p:nvPr/>
        </p:nvPicPr>
        <p:blipFill rotWithShape="1">
          <a:blip r:embed="rId5">
            <a:alphaModFix/>
          </a:blip>
          <a:srcRect b="0" l="0" r="0" t="0"/>
          <a:stretch/>
        </p:blipFill>
        <p:spPr>
          <a:xfrm>
            <a:off x="12574572" y="7835900"/>
            <a:ext cx="5131441" cy="1549400"/>
          </a:xfrm>
          <a:prstGeom prst="rect">
            <a:avLst/>
          </a:prstGeom>
          <a:noFill/>
          <a:ln>
            <a:noFill/>
          </a:ln>
        </p:spPr>
      </p:pic>
      <p:sp>
        <p:nvSpPr>
          <p:cNvPr id="596" name="Google Shape;596;g37614f83506_0_528"/>
          <p:cNvSpPr/>
          <p:nvPr/>
        </p:nvSpPr>
        <p:spPr>
          <a:xfrm>
            <a:off x="13133441" y="77787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37614f83506_0_528"/>
          <p:cNvSpPr/>
          <p:nvPr/>
        </p:nvSpPr>
        <p:spPr>
          <a:xfrm>
            <a:off x="13844730" y="79311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Elvina</a:t>
            </a:r>
            <a:endParaRPr b="0" i="0" sz="3600" u="none" cap="none" strike="noStrike">
              <a:solidFill>
                <a:schemeClr val="dk1"/>
              </a:solidFill>
              <a:latin typeface="Calibri"/>
              <a:ea typeface="Calibri"/>
              <a:cs typeface="Calibri"/>
              <a:sym typeface="Calibri"/>
            </a:endParaRPr>
          </a:p>
        </p:txBody>
      </p:sp>
      <p:sp>
        <p:nvSpPr>
          <p:cNvPr id="598" name="Google Shape;598;g37614f83506_0_528"/>
          <p:cNvSpPr/>
          <p:nvPr/>
        </p:nvSpPr>
        <p:spPr>
          <a:xfrm>
            <a:off x="13844730" y="86804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pic>
        <p:nvPicPr>
          <p:cNvPr descr=" " id="599" name="Google Shape;599;g37614f83506_0_528"/>
          <p:cNvPicPr preferRelativeResize="0"/>
          <p:nvPr/>
        </p:nvPicPr>
        <p:blipFill rotWithShape="1">
          <a:blip r:embed="rId11">
            <a:alphaModFix/>
          </a:blip>
          <a:srcRect b="0" l="0" r="0" t="0"/>
          <a:stretch/>
        </p:blipFill>
        <p:spPr>
          <a:xfrm>
            <a:off x="12574572" y="8051800"/>
            <a:ext cx="1117740" cy="1117600"/>
          </a:xfrm>
          <a:prstGeom prst="rect">
            <a:avLst/>
          </a:prstGeom>
          <a:noFill/>
          <a:ln>
            <a:noFill/>
          </a:ln>
        </p:spPr>
      </p:pic>
      <p:pic>
        <p:nvPicPr>
          <p:cNvPr descr=" " id="600" name="Google Shape;600;g37614f83506_0_528"/>
          <p:cNvPicPr preferRelativeResize="0"/>
          <p:nvPr/>
        </p:nvPicPr>
        <p:blipFill rotWithShape="1">
          <a:blip r:embed="rId5">
            <a:alphaModFix/>
          </a:blip>
          <a:srcRect b="0" l="0" r="0" t="0"/>
          <a:stretch/>
        </p:blipFill>
        <p:spPr>
          <a:xfrm>
            <a:off x="12574572" y="10198100"/>
            <a:ext cx="5131441" cy="1549400"/>
          </a:xfrm>
          <a:prstGeom prst="rect">
            <a:avLst/>
          </a:prstGeom>
          <a:noFill/>
          <a:ln>
            <a:noFill/>
          </a:ln>
        </p:spPr>
      </p:pic>
      <p:sp>
        <p:nvSpPr>
          <p:cNvPr id="601" name="Google Shape;601;g37614f83506_0_528"/>
          <p:cNvSpPr/>
          <p:nvPr/>
        </p:nvSpPr>
        <p:spPr>
          <a:xfrm>
            <a:off x="13133441" y="101409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37614f83506_0_528"/>
          <p:cNvSpPr/>
          <p:nvPr/>
        </p:nvSpPr>
        <p:spPr>
          <a:xfrm>
            <a:off x="13844730" y="102933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Seraphina</a:t>
            </a:r>
            <a:endParaRPr b="0" i="0" sz="3600" u="none" cap="none" strike="noStrike">
              <a:solidFill>
                <a:schemeClr val="dk1"/>
              </a:solidFill>
              <a:latin typeface="Calibri"/>
              <a:ea typeface="Calibri"/>
              <a:cs typeface="Calibri"/>
              <a:sym typeface="Calibri"/>
            </a:endParaRPr>
          </a:p>
        </p:txBody>
      </p:sp>
      <p:sp>
        <p:nvSpPr>
          <p:cNvPr id="603" name="Google Shape;603;g37614f83506_0_528"/>
          <p:cNvSpPr/>
          <p:nvPr/>
        </p:nvSpPr>
        <p:spPr>
          <a:xfrm>
            <a:off x="13844730" y="110426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pic>
        <p:nvPicPr>
          <p:cNvPr descr=" " id="604" name="Google Shape;604;g37614f83506_0_528"/>
          <p:cNvPicPr preferRelativeResize="0"/>
          <p:nvPr/>
        </p:nvPicPr>
        <p:blipFill rotWithShape="1">
          <a:blip r:embed="rId12">
            <a:alphaModFix/>
          </a:blip>
          <a:srcRect b="0" l="0" r="0" t="0"/>
          <a:stretch/>
        </p:blipFill>
        <p:spPr>
          <a:xfrm>
            <a:off x="12574572" y="10414000"/>
            <a:ext cx="1117740" cy="1117600"/>
          </a:xfrm>
          <a:prstGeom prst="rect">
            <a:avLst/>
          </a:prstGeom>
          <a:noFill/>
          <a:ln>
            <a:noFill/>
          </a:ln>
        </p:spPr>
      </p:pic>
      <p:pic>
        <p:nvPicPr>
          <p:cNvPr descr=" " id="605" name="Google Shape;605;g37614f83506_0_528"/>
          <p:cNvPicPr preferRelativeResize="0"/>
          <p:nvPr/>
        </p:nvPicPr>
        <p:blipFill rotWithShape="1">
          <a:blip r:embed="rId5">
            <a:alphaModFix/>
          </a:blip>
          <a:srcRect b="0" l="0" r="0" t="0"/>
          <a:stretch/>
        </p:blipFill>
        <p:spPr>
          <a:xfrm>
            <a:off x="18468108" y="7835900"/>
            <a:ext cx="5131441" cy="1549400"/>
          </a:xfrm>
          <a:prstGeom prst="rect">
            <a:avLst/>
          </a:prstGeom>
          <a:noFill/>
          <a:ln>
            <a:noFill/>
          </a:ln>
        </p:spPr>
      </p:pic>
      <p:sp>
        <p:nvSpPr>
          <p:cNvPr id="606" name="Google Shape;606;g37614f83506_0_528"/>
          <p:cNvSpPr/>
          <p:nvPr/>
        </p:nvSpPr>
        <p:spPr>
          <a:xfrm>
            <a:off x="19026978" y="77787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37614f83506_0_528"/>
          <p:cNvSpPr/>
          <p:nvPr/>
        </p:nvSpPr>
        <p:spPr>
          <a:xfrm>
            <a:off x="19738267" y="79311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Kaelen</a:t>
            </a:r>
            <a:endParaRPr b="0" i="0" sz="3600" u="none" cap="none" strike="noStrike">
              <a:solidFill>
                <a:schemeClr val="dk1"/>
              </a:solidFill>
              <a:latin typeface="Calibri"/>
              <a:ea typeface="Calibri"/>
              <a:cs typeface="Calibri"/>
              <a:sym typeface="Calibri"/>
            </a:endParaRPr>
          </a:p>
        </p:txBody>
      </p:sp>
      <p:sp>
        <p:nvSpPr>
          <p:cNvPr id="608" name="Google Shape;608;g37614f83506_0_528"/>
          <p:cNvSpPr/>
          <p:nvPr/>
        </p:nvSpPr>
        <p:spPr>
          <a:xfrm>
            <a:off x="19738267" y="86804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Sentinel</a:t>
            </a:r>
            <a:endParaRPr b="0" i="0" sz="3200" u="none" cap="none" strike="noStrike">
              <a:solidFill>
                <a:schemeClr val="dk1"/>
              </a:solidFill>
              <a:latin typeface="Calibri"/>
              <a:ea typeface="Calibri"/>
              <a:cs typeface="Calibri"/>
              <a:sym typeface="Calibri"/>
            </a:endParaRPr>
          </a:p>
        </p:txBody>
      </p:sp>
      <p:pic>
        <p:nvPicPr>
          <p:cNvPr descr=" " id="609" name="Google Shape;609;g37614f83506_0_528"/>
          <p:cNvPicPr preferRelativeResize="0"/>
          <p:nvPr/>
        </p:nvPicPr>
        <p:blipFill rotWithShape="1">
          <a:blip r:embed="rId13">
            <a:alphaModFix/>
          </a:blip>
          <a:srcRect b="0" l="0" r="0" t="0"/>
          <a:stretch/>
        </p:blipFill>
        <p:spPr>
          <a:xfrm>
            <a:off x="18468108" y="8051800"/>
            <a:ext cx="1117740" cy="1117600"/>
          </a:xfrm>
          <a:prstGeom prst="rect">
            <a:avLst/>
          </a:prstGeom>
          <a:noFill/>
          <a:ln>
            <a:noFill/>
          </a:ln>
        </p:spPr>
      </p:pic>
      <p:pic>
        <p:nvPicPr>
          <p:cNvPr descr=" " id="610" name="Google Shape;610;g37614f83506_0_528"/>
          <p:cNvPicPr preferRelativeResize="0"/>
          <p:nvPr/>
        </p:nvPicPr>
        <p:blipFill rotWithShape="1">
          <a:blip r:embed="rId5">
            <a:alphaModFix/>
          </a:blip>
          <a:srcRect b="0" l="0" r="0" t="0"/>
          <a:stretch/>
        </p:blipFill>
        <p:spPr>
          <a:xfrm>
            <a:off x="6681035" y="5473700"/>
            <a:ext cx="5131441" cy="1549400"/>
          </a:xfrm>
          <a:prstGeom prst="rect">
            <a:avLst/>
          </a:prstGeom>
          <a:noFill/>
          <a:ln>
            <a:noFill/>
          </a:ln>
        </p:spPr>
      </p:pic>
      <p:sp>
        <p:nvSpPr>
          <p:cNvPr id="611" name="Google Shape;611;g37614f83506_0_528"/>
          <p:cNvSpPr/>
          <p:nvPr/>
        </p:nvSpPr>
        <p:spPr>
          <a:xfrm>
            <a:off x="7239905" y="54165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g37614f83506_0_528"/>
          <p:cNvSpPr/>
          <p:nvPr/>
        </p:nvSpPr>
        <p:spPr>
          <a:xfrm>
            <a:off x="7951194" y="55689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Aurielle</a:t>
            </a:r>
            <a:endParaRPr b="0" i="0" sz="3600" u="none" cap="none" strike="noStrike">
              <a:solidFill>
                <a:schemeClr val="dk1"/>
              </a:solidFill>
              <a:latin typeface="Calibri"/>
              <a:ea typeface="Calibri"/>
              <a:cs typeface="Calibri"/>
              <a:sym typeface="Calibri"/>
            </a:endParaRPr>
          </a:p>
        </p:txBody>
      </p:sp>
      <p:sp>
        <p:nvSpPr>
          <p:cNvPr id="613" name="Google Shape;613;g37614f83506_0_528"/>
          <p:cNvSpPr/>
          <p:nvPr/>
        </p:nvSpPr>
        <p:spPr>
          <a:xfrm>
            <a:off x="7951194" y="63182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pic>
        <p:nvPicPr>
          <p:cNvPr descr=" " id="614" name="Google Shape;614;g37614f83506_0_528"/>
          <p:cNvPicPr preferRelativeResize="0"/>
          <p:nvPr/>
        </p:nvPicPr>
        <p:blipFill rotWithShape="1">
          <a:blip r:embed="rId14">
            <a:alphaModFix/>
          </a:blip>
          <a:srcRect b="0" l="0" r="0" t="0"/>
          <a:stretch/>
        </p:blipFill>
        <p:spPr>
          <a:xfrm>
            <a:off x="6681035" y="5689600"/>
            <a:ext cx="1117740" cy="1117600"/>
          </a:xfrm>
          <a:prstGeom prst="rect">
            <a:avLst/>
          </a:prstGeom>
          <a:noFill/>
          <a:ln>
            <a:noFill/>
          </a:ln>
        </p:spPr>
      </p:pic>
      <p:pic>
        <p:nvPicPr>
          <p:cNvPr descr=" " id="615" name="Google Shape;615;g37614f83506_0_528"/>
          <p:cNvPicPr preferRelativeResize="0"/>
          <p:nvPr/>
        </p:nvPicPr>
        <p:blipFill rotWithShape="1">
          <a:blip r:embed="rId5">
            <a:alphaModFix/>
          </a:blip>
          <a:srcRect b="0" l="0" r="0" t="0"/>
          <a:stretch/>
        </p:blipFill>
        <p:spPr>
          <a:xfrm>
            <a:off x="18468108" y="5473700"/>
            <a:ext cx="5131441" cy="1549400"/>
          </a:xfrm>
          <a:prstGeom prst="rect">
            <a:avLst/>
          </a:prstGeom>
          <a:noFill/>
          <a:ln>
            <a:noFill/>
          </a:ln>
        </p:spPr>
      </p:pic>
      <p:sp>
        <p:nvSpPr>
          <p:cNvPr id="616" name="Google Shape;616;g37614f83506_0_528"/>
          <p:cNvSpPr/>
          <p:nvPr/>
        </p:nvSpPr>
        <p:spPr>
          <a:xfrm>
            <a:off x="19026978" y="54165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g37614f83506_0_528"/>
          <p:cNvSpPr/>
          <p:nvPr/>
        </p:nvSpPr>
        <p:spPr>
          <a:xfrm>
            <a:off x="19738267" y="55689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Dariana</a:t>
            </a:r>
            <a:endParaRPr b="0" i="0" sz="3600" u="none" cap="none" strike="noStrike">
              <a:solidFill>
                <a:schemeClr val="dk1"/>
              </a:solidFill>
              <a:latin typeface="Calibri"/>
              <a:ea typeface="Calibri"/>
              <a:cs typeface="Calibri"/>
              <a:sym typeface="Calibri"/>
            </a:endParaRPr>
          </a:p>
        </p:txBody>
      </p:sp>
      <p:sp>
        <p:nvSpPr>
          <p:cNvPr id="618" name="Google Shape;618;g37614f83506_0_528"/>
          <p:cNvSpPr/>
          <p:nvPr/>
        </p:nvSpPr>
        <p:spPr>
          <a:xfrm>
            <a:off x="19738267" y="63182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pic>
        <p:nvPicPr>
          <p:cNvPr descr=" " id="619" name="Google Shape;619;g37614f83506_0_528"/>
          <p:cNvPicPr preferRelativeResize="0"/>
          <p:nvPr/>
        </p:nvPicPr>
        <p:blipFill rotWithShape="1">
          <a:blip r:embed="rId15">
            <a:alphaModFix/>
          </a:blip>
          <a:srcRect b="0" l="0" r="0" t="0"/>
          <a:stretch/>
        </p:blipFill>
        <p:spPr>
          <a:xfrm>
            <a:off x="18468108" y="5689600"/>
            <a:ext cx="1117740" cy="1117600"/>
          </a:xfrm>
          <a:prstGeom prst="rect">
            <a:avLst/>
          </a:prstGeom>
          <a:noFill/>
          <a:ln>
            <a:noFill/>
          </a:ln>
        </p:spPr>
      </p:pic>
      <p:pic>
        <p:nvPicPr>
          <p:cNvPr descr=" " id="620" name="Google Shape;620;g37614f83506_0_528"/>
          <p:cNvPicPr preferRelativeResize="0"/>
          <p:nvPr/>
        </p:nvPicPr>
        <p:blipFill rotWithShape="1">
          <a:blip r:embed="rId5">
            <a:alphaModFix/>
          </a:blip>
          <a:srcRect b="0" l="0" r="0" t="0"/>
          <a:stretch/>
        </p:blipFill>
        <p:spPr>
          <a:xfrm>
            <a:off x="12574572" y="5473700"/>
            <a:ext cx="5131441" cy="1549400"/>
          </a:xfrm>
          <a:prstGeom prst="rect">
            <a:avLst/>
          </a:prstGeom>
          <a:noFill/>
          <a:ln>
            <a:noFill/>
          </a:ln>
        </p:spPr>
      </p:pic>
      <p:sp>
        <p:nvSpPr>
          <p:cNvPr id="621" name="Google Shape;621;g37614f83506_0_528"/>
          <p:cNvSpPr/>
          <p:nvPr/>
        </p:nvSpPr>
        <p:spPr>
          <a:xfrm>
            <a:off x="13133441" y="54165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g37614f83506_0_528"/>
          <p:cNvSpPr/>
          <p:nvPr/>
        </p:nvSpPr>
        <p:spPr>
          <a:xfrm>
            <a:off x="13844730" y="55689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Theronis</a:t>
            </a:r>
            <a:endParaRPr b="0" i="0" sz="3600" u="none" cap="none" strike="noStrike">
              <a:solidFill>
                <a:schemeClr val="dk1"/>
              </a:solidFill>
              <a:latin typeface="Calibri"/>
              <a:ea typeface="Calibri"/>
              <a:cs typeface="Calibri"/>
              <a:sym typeface="Calibri"/>
            </a:endParaRPr>
          </a:p>
        </p:txBody>
      </p:sp>
      <p:sp>
        <p:nvSpPr>
          <p:cNvPr id="623" name="Google Shape;623;g37614f83506_0_528"/>
          <p:cNvSpPr/>
          <p:nvPr/>
        </p:nvSpPr>
        <p:spPr>
          <a:xfrm>
            <a:off x="13844730" y="63182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24" name="Google Shape;624;g37614f83506_0_528"/>
          <p:cNvPicPr preferRelativeResize="0"/>
          <p:nvPr/>
        </p:nvPicPr>
        <p:blipFill rotWithShape="1">
          <a:blip r:embed="rId16">
            <a:alphaModFix/>
          </a:blip>
          <a:srcRect b="0" l="0" r="0" t="0"/>
          <a:stretch/>
        </p:blipFill>
        <p:spPr>
          <a:xfrm>
            <a:off x="12574572" y="5689600"/>
            <a:ext cx="1117740" cy="1117600"/>
          </a:xfrm>
          <a:prstGeom prst="rect">
            <a:avLst/>
          </a:prstGeom>
          <a:noFill/>
          <a:ln>
            <a:noFill/>
          </a:ln>
        </p:spPr>
      </p:pic>
      <p:pic>
        <p:nvPicPr>
          <p:cNvPr descr=" " id="625" name="Google Shape;625;g37614f83506_0_528"/>
          <p:cNvPicPr preferRelativeResize="0"/>
          <p:nvPr/>
        </p:nvPicPr>
        <p:blipFill rotWithShape="1">
          <a:blip r:embed="rId17">
            <a:alphaModFix/>
          </a:blip>
          <a:srcRect b="0" l="0" r="0" t="0"/>
          <a:stretch/>
        </p:blipFill>
        <p:spPr>
          <a:xfrm>
            <a:off x="3353219" y="5054600"/>
            <a:ext cx="17680610" cy="12700"/>
          </a:xfrm>
          <a:prstGeom prst="rect">
            <a:avLst/>
          </a:prstGeom>
          <a:noFill/>
          <a:ln>
            <a:noFill/>
          </a:ln>
        </p:spPr>
      </p:pic>
      <p:pic>
        <p:nvPicPr>
          <p:cNvPr descr=" " id="626" name="Google Shape;626;g37614f83506_0_528"/>
          <p:cNvPicPr preferRelativeResize="0"/>
          <p:nvPr/>
        </p:nvPicPr>
        <p:blipFill rotWithShape="1">
          <a:blip r:embed="rId18">
            <a:alphaModFix/>
          </a:blip>
          <a:srcRect b="0" l="0" r="0" t="0"/>
          <a:stretch/>
        </p:blipFill>
        <p:spPr>
          <a:xfrm>
            <a:off x="13006426" y="4660900"/>
            <a:ext cx="12702" cy="406400"/>
          </a:xfrm>
          <a:prstGeom prst="rect">
            <a:avLst/>
          </a:prstGeom>
          <a:noFill/>
          <a:ln>
            <a:noFill/>
          </a:ln>
        </p:spPr>
      </p:pic>
      <p:pic>
        <p:nvPicPr>
          <p:cNvPr descr=" " id="627" name="Google Shape;627;g37614f83506_0_528"/>
          <p:cNvPicPr preferRelativeResize="0"/>
          <p:nvPr/>
        </p:nvPicPr>
        <p:blipFill rotWithShape="1">
          <a:blip r:embed="rId19">
            <a:alphaModFix/>
          </a:blip>
          <a:srcRect b="0" l="0" r="0" t="0"/>
          <a:stretch/>
        </p:blipFill>
        <p:spPr>
          <a:xfrm>
            <a:off x="3353219" y="5067300"/>
            <a:ext cx="12702" cy="419100"/>
          </a:xfrm>
          <a:prstGeom prst="rect">
            <a:avLst/>
          </a:prstGeom>
          <a:noFill/>
          <a:ln>
            <a:noFill/>
          </a:ln>
        </p:spPr>
      </p:pic>
      <p:pic>
        <p:nvPicPr>
          <p:cNvPr descr=" " id="628" name="Google Shape;628;g37614f83506_0_528"/>
          <p:cNvPicPr preferRelativeResize="0"/>
          <p:nvPr/>
        </p:nvPicPr>
        <p:blipFill rotWithShape="1">
          <a:blip r:embed="rId19">
            <a:alphaModFix/>
          </a:blip>
          <a:srcRect b="0" l="0" r="0" t="0"/>
          <a:stretch/>
        </p:blipFill>
        <p:spPr>
          <a:xfrm>
            <a:off x="9513489" y="5067300"/>
            <a:ext cx="12702" cy="419100"/>
          </a:xfrm>
          <a:prstGeom prst="rect">
            <a:avLst/>
          </a:prstGeom>
          <a:noFill/>
          <a:ln>
            <a:noFill/>
          </a:ln>
        </p:spPr>
      </p:pic>
      <p:pic>
        <p:nvPicPr>
          <p:cNvPr descr=" " id="629" name="Google Shape;629;g37614f83506_0_528"/>
          <p:cNvPicPr preferRelativeResize="0"/>
          <p:nvPr/>
        </p:nvPicPr>
        <p:blipFill rotWithShape="1">
          <a:blip r:embed="rId19">
            <a:alphaModFix/>
          </a:blip>
          <a:srcRect b="0" l="0" r="0" t="0"/>
          <a:stretch/>
        </p:blipFill>
        <p:spPr>
          <a:xfrm>
            <a:off x="15407026" y="5067300"/>
            <a:ext cx="12702" cy="419100"/>
          </a:xfrm>
          <a:prstGeom prst="rect">
            <a:avLst/>
          </a:prstGeom>
          <a:noFill/>
          <a:ln>
            <a:noFill/>
          </a:ln>
        </p:spPr>
      </p:pic>
      <p:pic>
        <p:nvPicPr>
          <p:cNvPr descr=" " id="630" name="Google Shape;630;g37614f83506_0_528"/>
          <p:cNvPicPr preferRelativeResize="0"/>
          <p:nvPr/>
        </p:nvPicPr>
        <p:blipFill rotWithShape="1">
          <a:blip r:embed="rId19">
            <a:alphaModFix/>
          </a:blip>
          <a:srcRect b="0" l="0" r="0" t="0"/>
          <a:stretch/>
        </p:blipFill>
        <p:spPr>
          <a:xfrm>
            <a:off x="21021127" y="5067300"/>
            <a:ext cx="12702" cy="419100"/>
          </a:xfrm>
          <a:prstGeom prst="rect">
            <a:avLst/>
          </a:prstGeom>
          <a:noFill/>
          <a:ln>
            <a:noFill/>
          </a:ln>
        </p:spPr>
      </p:pic>
      <p:pic>
        <p:nvPicPr>
          <p:cNvPr descr=" " id="631" name="Google Shape;631;g37614f83506_0_528"/>
          <p:cNvPicPr preferRelativeResize="0"/>
          <p:nvPr/>
        </p:nvPicPr>
        <p:blipFill rotWithShape="1">
          <a:blip r:embed="rId20">
            <a:alphaModFix/>
          </a:blip>
          <a:srcRect b="0" l="0" r="0" t="0"/>
          <a:stretch/>
        </p:blipFill>
        <p:spPr>
          <a:xfrm>
            <a:off x="3353219" y="7023100"/>
            <a:ext cx="12702" cy="812800"/>
          </a:xfrm>
          <a:prstGeom prst="rect">
            <a:avLst/>
          </a:prstGeom>
          <a:noFill/>
          <a:ln>
            <a:noFill/>
          </a:ln>
        </p:spPr>
      </p:pic>
      <p:pic>
        <p:nvPicPr>
          <p:cNvPr descr=" " id="632" name="Google Shape;632;g37614f83506_0_528"/>
          <p:cNvPicPr preferRelativeResize="0"/>
          <p:nvPr/>
        </p:nvPicPr>
        <p:blipFill rotWithShape="1">
          <a:blip r:embed="rId20">
            <a:alphaModFix/>
          </a:blip>
          <a:srcRect b="0" l="0" r="0" t="0"/>
          <a:stretch/>
        </p:blipFill>
        <p:spPr>
          <a:xfrm>
            <a:off x="9513489" y="7023100"/>
            <a:ext cx="12702" cy="812800"/>
          </a:xfrm>
          <a:prstGeom prst="rect">
            <a:avLst/>
          </a:prstGeom>
          <a:noFill/>
          <a:ln>
            <a:noFill/>
          </a:ln>
        </p:spPr>
      </p:pic>
      <p:pic>
        <p:nvPicPr>
          <p:cNvPr descr=" " id="633" name="Google Shape;633;g37614f83506_0_528"/>
          <p:cNvPicPr preferRelativeResize="0"/>
          <p:nvPr/>
        </p:nvPicPr>
        <p:blipFill rotWithShape="1">
          <a:blip r:embed="rId20">
            <a:alphaModFix/>
          </a:blip>
          <a:srcRect b="0" l="0" r="0" t="0"/>
          <a:stretch/>
        </p:blipFill>
        <p:spPr>
          <a:xfrm>
            <a:off x="15407026" y="7023100"/>
            <a:ext cx="12702" cy="812800"/>
          </a:xfrm>
          <a:prstGeom prst="rect">
            <a:avLst/>
          </a:prstGeom>
          <a:noFill/>
          <a:ln>
            <a:noFill/>
          </a:ln>
        </p:spPr>
      </p:pic>
      <p:pic>
        <p:nvPicPr>
          <p:cNvPr descr=" " id="634" name="Google Shape;634;g37614f83506_0_528"/>
          <p:cNvPicPr preferRelativeResize="0"/>
          <p:nvPr/>
        </p:nvPicPr>
        <p:blipFill rotWithShape="1">
          <a:blip r:embed="rId20">
            <a:alphaModFix/>
          </a:blip>
          <a:srcRect b="0" l="0" r="0" t="0"/>
          <a:stretch/>
        </p:blipFill>
        <p:spPr>
          <a:xfrm>
            <a:off x="21021127" y="7023100"/>
            <a:ext cx="12702" cy="812800"/>
          </a:xfrm>
          <a:prstGeom prst="rect">
            <a:avLst/>
          </a:prstGeom>
          <a:noFill/>
          <a:ln>
            <a:noFill/>
          </a:ln>
        </p:spPr>
      </p:pic>
      <p:pic>
        <p:nvPicPr>
          <p:cNvPr descr=" " id="635" name="Google Shape;635;g37614f83506_0_528"/>
          <p:cNvPicPr preferRelativeResize="0"/>
          <p:nvPr/>
        </p:nvPicPr>
        <p:blipFill rotWithShape="1">
          <a:blip r:embed="rId20">
            <a:alphaModFix/>
          </a:blip>
          <a:srcRect b="0" l="0" r="0" t="0"/>
          <a:stretch/>
        </p:blipFill>
        <p:spPr>
          <a:xfrm>
            <a:off x="9513489" y="9385300"/>
            <a:ext cx="12702" cy="812800"/>
          </a:xfrm>
          <a:prstGeom prst="rect">
            <a:avLst/>
          </a:prstGeom>
          <a:noFill/>
          <a:ln>
            <a:noFill/>
          </a:ln>
        </p:spPr>
      </p:pic>
      <p:pic>
        <p:nvPicPr>
          <p:cNvPr descr=" " id="636" name="Google Shape;636;g37614f83506_0_528"/>
          <p:cNvPicPr preferRelativeResize="0"/>
          <p:nvPr/>
        </p:nvPicPr>
        <p:blipFill rotWithShape="1">
          <a:blip r:embed="rId20">
            <a:alphaModFix/>
          </a:blip>
          <a:srcRect b="0" l="0" r="0" t="0"/>
          <a:stretch/>
        </p:blipFill>
        <p:spPr>
          <a:xfrm>
            <a:off x="15407026" y="9385300"/>
            <a:ext cx="12702" cy="812800"/>
          </a:xfrm>
          <a:prstGeom prst="rect">
            <a:avLst/>
          </a:prstGeom>
          <a:noFill/>
          <a:ln>
            <a:noFill/>
          </a:ln>
        </p:spPr>
      </p:pic>
      <p:sp>
        <p:nvSpPr>
          <p:cNvPr id="637" name="Google Shape;637;g37614f83506_0_528"/>
          <p:cNvSpPr/>
          <p:nvPr/>
        </p:nvSpPr>
        <p:spPr>
          <a:xfrm>
            <a:off x="7747968" y="12801600"/>
            <a:ext cx="9051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To download more editable chart, </a:t>
            </a:r>
            <a:r>
              <a:rPr b="0" i="0" lang="en-US" sz="3200" u="sng" cap="none" strike="noStrike">
                <a:solidFill>
                  <a:srgbClr val="FFFFFF"/>
                </a:solidFill>
                <a:latin typeface="Poppins"/>
                <a:ea typeface="Poppins"/>
                <a:cs typeface="Poppins"/>
                <a:sym typeface="Poppins"/>
                <a:hlinkClick r:id="rId21">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38" name="Google Shape;638;g37614f83506_0_528"/>
          <p:cNvSpPr/>
          <p:nvPr/>
        </p:nvSpPr>
        <p:spPr>
          <a:xfrm>
            <a:off x="6816519" y="1066800"/>
            <a:ext cx="107541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ADEDE"/>
              </a:buClr>
              <a:buSzPts val="8000"/>
              <a:buFont typeface="Bebas Neue"/>
              <a:buNone/>
            </a:pPr>
            <a:r>
              <a:rPr b="0" i="0" lang="en-US" sz="8000" u="none" cap="none" strike="noStrike">
                <a:solidFill>
                  <a:srgbClr val="EADEDE"/>
                </a:solidFill>
                <a:latin typeface="Bebas Neue"/>
                <a:ea typeface="Bebas Neue"/>
                <a:cs typeface="Bebas Neue"/>
                <a:sym typeface="Bebas Neue"/>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643" name="Shape 643"/>
        <p:cNvGrpSpPr/>
        <p:nvPr/>
      </p:nvGrpSpPr>
      <p:grpSpPr>
        <a:xfrm>
          <a:off x="0" y="0"/>
          <a:ext cx="0" cy="0"/>
          <a:chOff x="0" y="0"/>
          <a:chExt cx="0" cy="0"/>
        </a:xfrm>
      </p:grpSpPr>
      <p:pic>
        <p:nvPicPr>
          <p:cNvPr descr=" " id="644" name="Google Shape;644;g37614f83506_0_605"/>
          <p:cNvPicPr preferRelativeResize="0"/>
          <p:nvPr/>
        </p:nvPicPr>
        <p:blipFill rotWithShape="1">
          <a:blip r:embed="rId3">
            <a:alphaModFix/>
          </a:blip>
          <a:srcRect b="0" l="0" r="0" t="0"/>
          <a:stretch/>
        </p:blipFill>
        <p:spPr>
          <a:xfrm>
            <a:off x="596975" y="0"/>
            <a:ext cx="23790073" cy="13716000"/>
          </a:xfrm>
          <a:prstGeom prst="rect">
            <a:avLst/>
          </a:prstGeom>
          <a:noFill/>
          <a:ln>
            <a:noFill/>
          </a:ln>
        </p:spPr>
      </p:pic>
      <p:sp>
        <p:nvSpPr>
          <p:cNvPr id="645" name="Google Shape;645;g37614f83506_0_605"/>
          <p:cNvSpPr/>
          <p:nvPr/>
        </p:nvSpPr>
        <p:spPr>
          <a:xfrm>
            <a:off x="23370921" y="8483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6" name="Google Shape;646;g37614f83506_0_605"/>
          <p:cNvPicPr preferRelativeResize="0"/>
          <p:nvPr/>
        </p:nvPicPr>
        <p:blipFill rotWithShape="1">
          <a:blip r:embed="rId4">
            <a:alphaModFix/>
          </a:blip>
          <a:srcRect b="0" l="0" r="0" t="0"/>
          <a:stretch/>
        </p:blipFill>
        <p:spPr>
          <a:xfrm>
            <a:off x="23523340" y="8788400"/>
            <a:ext cx="711289" cy="2590800"/>
          </a:xfrm>
          <a:prstGeom prst="rect">
            <a:avLst/>
          </a:prstGeom>
          <a:noFill/>
          <a:ln>
            <a:noFill/>
          </a:ln>
        </p:spPr>
      </p:pic>
      <p:sp>
        <p:nvSpPr>
          <p:cNvPr id="647" name="Google Shape;647;g37614f83506_0_605"/>
          <p:cNvSpPr/>
          <p:nvPr/>
        </p:nvSpPr>
        <p:spPr>
          <a:xfrm>
            <a:off x="12193524" y="3962400"/>
            <a:ext cx="9471300" cy="592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648" name="Google Shape;648;g37614f83506_0_605"/>
          <p:cNvSpPr/>
          <p:nvPr/>
        </p:nvSpPr>
        <p:spPr>
          <a:xfrm rot="-5400000">
            <a:off x="21454320" y="5476873"/>
            <a:ext cx="510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Credit | Image: </a:t>
            </a:r>
            <a:r>
              <a:rPr b="0" i="0" lang="en-US" sz="3200" u="sng" cap="none" strike="noStrike">
                <a:solidFill>
                  <a:srgbClr val="FFFFFF"/>
                </a:solidFill>
                <a:latin typeface="Poppins"/>
                <a:ea typeface="Poppins"/>
                <a:cs typeface="Poppins"/>
                <a:sym typeface="Poppins"/>
                <a:hlinkClick r:id="rId5">
                  <a:extLst>
                    <a:ext uri="{A12FA001-AC4F-418D-AE19-62706E023703}">
                      <ahyp:hlinkClr val="tx"/>
                    </a:ext>
                  </a:extLst>
                </a:hlinkClick>
              </a:rPr>
              <a:t>Unsplash</a:t>
            </a:r>
            <a:r>
              <a:rPr b="0" i="0" lang="en-US" sz="3200" u="none" cap="none" strike="noStrike">
                <a:solidFill>
                  <a:srgbClr val="FFFFFF"/>
                </a:solidFill>
                <a:latin typeface="Poppins"/>
                <a:ea typeface="Poppins"/>
                <a:cs typeface="Poppins"/>
                <a:sym typeface="Poppins"/>
              </a:rPr>
              <a:t> </a:t>
            </a:r>
            <a:endParaRPr b="0" i="0" sz="3200" u="none" cap="none" strike="noStrike">
              <a:solidFill>
                <a:schemeClr val="dk1"/>
              </a:solidFill>
              <a:latin typeface="Calibri"/>
              <a:ea typeface="Calibri"/>
              <a:cs typeface="Calibri"/>
              <a:sym typeface="Calibri"/>
            </a:endParaRPr>
          </a:p>
        </p:txBody>
      </p:sp>
      <p:pic>
        <p:nvPicPr>
          <p:cNvPr descr=" " id="649" name="Google Shape;649;g37614f83506_0_605"/>
          <p:cNvPicPr preferRelativeResize="0"/>
          <p:nvPr/>
        </p:nvPicPr>
        <p:blipFill rotWithShape="1">
          <a:blip r:embed="rId6">
            <a:alphaModFix/>
          </a:blip>
          <a:srcRect b="0" l="0" r="0" t="0"/>
          <a:stretch/>
        </p:blipFill>
        <p:spPr>
          <a:xfrm>
            <a:off x="2908664" y="2730500"/>
            <a:ext cx="9284860" cy="9410700"/>
          </a:xfrm>
          <a:prstGeom prst="rect">
            <a:avLst/>
          </a:prstGeom>
          <a:noFill/>
          <a:ln>
            <a:noFill/>
          </a:ln>
        </p:spPr>
      </p:pic>
      <p:sp>
        <p:nvSpPr>
          <p:cNvPr id="650" name="Google Shape;650;g37614f83506_0_605"/>
          <p:cNvSpPr/>
          <p:nvPr/>
        </p:nvSpPr>
        <p:spPr>
          <a:xfrm rot="-5400000">
            <a:off x="6338047" y="3119608"/>
            <a:ext cx="8086800" cy="277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ADEDE"/>
              </a:buClr>
              <a:buSzPts val="8000"/>
              <a:buFont typeface="Bebas Neue"/>
              <a:buNone/>
            </a:pPr>
            <a:r>
              <a:rPr b="0" i="0" lang="en-US" sz="8000" u="none" cap="none" strike="noStrike">
                <a:solidFill>
                  <a:srgbClr val="EADEDE"/>
                </a:solidFill>
                <a:latin typeface="Bebas Neue"/>
                <a:ea typeface="Bebas Neue"/>
                <a:cs typeface="Bebas Neue"/>
                <a:sym typeface="Bebas Neue"/>
              </a:rPr>
              <a:t>Thank you for choosing EaTemp</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37" name="Shape 37"/>
        <p:cNvGrpSpPr/>
        <p:nvPr/>
      </p:nvGrpSpPr>
      <p:grpSpPr>
        <a:xfrm>
          <a:off x="0" y="0"/>
          <a:ext cx="0" cy="0"/>
          <a:chOff x="0" y="0"/>
          <a:chExt cx="0" cy="0"/>
        </a:xfrm>
      </p:grpSpPr>
      <p:pic>
        <p:nvPicPr>
          <p:cNvPr descr=" " id="38" name="Google Shape;38;g37614f83506_0_20"/>
          <p:cNvPicPr preferRelativeResize="0"/>
          <p:nvPr/>
        </p:nvPicPr>
        <p:blipFill rotWithShape="1">
          <a:blip r:embed="rId3">
            <a:alphaModFix/>
          </a:blip>
          <a:srcRect b="0" l="0" r="0" t="0"/>
          <a:stretch/>
        </p:blipFill>
        <p:spPr>
          <a:xfrm>
            <a:off x="901813" y="0"/>
            <a:ext cx="22583423" cy="13716000"/>
          </a:xfrm>
          <a:prstGeom prst="rect">
            <a:avLst/>
          </a:prstGeom>
          <a:noFill/>
          <a:ln>
            <a:noFill/>
          </a:ln>
        </p:spPr>
      </p:pic>
      <p:pic>
        <p:nvPicPr>
          <p:cNvPr descr=" " id="39" name="Google Shape;39;g37614f83506_0_20"/>
          <p:cNvPicPr preferRelativeResize="0"/>
          <p:nvPr/>
        </p:nvPicPr>
        <p:blipFill rotWithShape="1">
          <a:blip r:embed="rId4">
            <a:alphaModFix/>
          </a:blip>
          <a:srcRect b="0" l="0" r="0" t="0"/>
          <a:stretch/>
        </p:blipFill>
        <p:spPr>
          <a:xfrm>
            <a:off x="21186248" y="12674600"/>
            <a:ext cx="3200800" cy="1016000"/>
          </a:xfrm>
          <a:prstGeom prst="rect">
            <a:avLst/>
          </a:prstGeom>
          <a:noFill/>
          <a:ln>
            <a:noFill/>
          </a:ln>
        </p:spPr>
      </p:pic>
      <p:sp>
        <p:nvSpPr>
          <p:cNvPr id="40" name="Google Shape;40;g37614f83506_0_20"/>
          <p:cNvSpPr/>
          <p:nvPr/>
        </p:nvSpPr>
        <p:spPr>
          <a:xfrm rot="-5400000">
            <a:off x="-3757135" y="7870934"/>
            <a:ext cx="102969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ADEDE"/>
              </a:buClr>
              <a:buSzPts val="12800"/>
              <a:buFont typeface="Bebas Neue"/>
              <a:buNone/>
            </a:pPr>
            <a:r>
              <a:rPr b="0" i="0" lang="en-US" sz="12800" u="none" cap="none" strike="noStrike">
                <a:solidFill>
                  <a:srgbClr val="EADEDE"/>
                </a:solidFill>
                <a:latin typeface="Bebas Neue"/>
                <a:ea typeface="Bebas Neue"/>
                <a:cs typeface="Bebas Neue"/>
                <a:sym typeface="Bebas Neue"/>
              </a:rPr>
              <a:t>Table of Contents</a:t>
            </a:r>
            <a:endParaRPr b="0" i="0" sz="12800" u="none" cap="none" strike="noStrike">
              <a:solidFill>
                <a:schemeClr val="dk1"/>
              </a:solidFill>
              <a:latin typeface="Calibri"/>
              <a:ea typeface="Calibri"/>
              <a:cs typeface="Calibri"/>
              <a:sym typeface="Calibri"/>
            </a:endParaRPr>
          </a:p>
        </p:txBody>
      </p:sp>
      <p:sp>
        <p:nvSpPr>
          <p:cNvPr id="41" name="Google Shape;41;g37614f83506_0_20"/>
          <p:cNvSpPr/>
          <p:nvPr/>
        </p:nvSpPr>
        <p:spPr>
          <a:xfrm>
            <a:off x="15724565" y="965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 name="Google Shape;42;g37614f83506_0_20"/>
          <p:cNvPicPr preferRelativeResize="0"/>
          <p:nvPr/>
        </p:nvPicPr>
        <p:blipFill rotWithShape="1">
          <a:blip r:embed="rId5">
            <a:alphaModFix/>
          </a:blip>
          <a:srcRect b="0" l="0" r="0" t="0"/>
          <a:stretch/>
        </p:blipFill>
        <p:spPr>
          <a:xfrm>
            <a:off x="15724565" y="965200"/>
            <a:ext cx="1625803" cy="1625600"/>
          </a:xfrm>
          <a:prstGeom prst="rect">
            <a:avLst/>
          </a:prstGeom>
          <a:noFill/>
          <a:ln>
            <a:noFill/>
          </a:ln>
        </p:spPr>
      </p:pic>
      <p:sp>
        <p:nvSpPr>
          <p:cNvPr id="43" name="Google Shape;43;g37614f83506_0_20"/>
          <p:cNvSpPr/>
          <p:nvPr/>
        </p:nvSpPr>
        <p:spPr>
          <a:xfrm>
            <a:off x="15724565" y="965200"/>
            <a:ext cx="1625700" cy="1625700"/>
          </a:xfrm>
          <a:prstGeom prst="rect">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g37614f83506_0_20"/>
          <p:cNvSpPr/>
          <p:nvPr/>
        </p:nvSpPr>
        <p:spPr>
          <a:xfrm>
            <a:off x="16188173" y="1308100"/>
            <a:ext cx="6987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01</a:t>
            </a:r>
            <a:endParaRPr b="0" i="0" sz="4800" u="none" cap="none" strike="noStrike">
              <a:solidFill>
                <a:schemeClr val="dk1"/>
              </a:solidFill>
              <a:latin typeface="Calibri"/>
              <a:ea typeface="Calibri"/>
              <a:cs typeface="Calibri"/>
              <a:sym typeface="Calibri"/>
            </a:endParaRPr>
          </a:p>
        </p:txBody>
      </p:sp>
      <p:sp>
        <p:nvSpPr>
          <p:cNvPr id="45" name="Google Shape;45;g37614f83506_0_20"/>
          <p:cNvSpPr/>
          <p:nvPr/>
        </p:nvSpPr>
        <p:spPr>
          <a:xfrm>
            <a:off x="17553594" y="10541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37614f83506_0_20"/>
          <p:cNvSpPr/>
          <p:nvPr/>
        </p:nvSpPr>
        <p:spPr>
          <a:xfrm>
            <a:off x="17553594" y="10541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Introduction</a:t>
            </a:r>
            <a:endParaRPr b="0" i="0" sz="4800" u="none" cap="none" strike="noStrike">
              <a:solidFill>
                <a:schemeClr val="dk1"/>
              </a:solidFill>
              <a:latin typeface="Calibri"/>
              <a:ea typeface="Calibri"/>
              <a:cs typeface="Calibri"/>
              <a:sym typeface="Calibri"/>
            </a:endParaRPr>
          </a:p>
        </p:txBody>
      </p:sp>
      <p:sp>
        <p:nvSpPr>
          <p:cNvPr id="47" name="Google Shape;47;g37614f83506_0_20"/>
          <p:cNvSpPr/>
          <p:nvPr/>
        </p:nvSpPr>
        <p:spPr>
          <a:xfrm>
            <a:off x="17553594" y="18923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48" name="Google Shape;48;g37614f83506_0_20"/>
          <p:cNvSpPr/>
          <p:nvPr/>
        </p:nvSpPr>
        <p:spPr>
          <a:xfrm>
            <a:off x="15724565" y="32385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 name="Google Shape;49;g37614f83506_0_20"/>
          <p:cNvPicPr preferRelativeResize="0"/>
          <p:nvPr/>
        </p:nvPicPr>
        <p:blipFill rotWithShape="1">
          <a:blip r:embed="rId5">
            <a:alphaModFix/>
          </a:blip>
          <a:srcRect b="0" l="0" r="0" t="0"/>
          <a:stretch/>
        </p:blipFill>
        <p:spPr>
          <a:xfrm>
            <a:off x="15724565" y="3238500"/>
            <a:ext cx="1625803" cy="1625600"/>
          </a:xfrm>
          <a:prstGeom prst="rect">
            <a:avLst/>
          </a:prstGeom>
          <a:noFill/>
          <a:ln>
            <a:noFill/>
          </a:ln>
        </p:spPr>
      </p:pic>
      <p:sp>
        <p:nvSpPr>
          <p:cNvPr id="50" name="Google Shape;50;g37614f83506_0_20"/>
          <p:cNvSpPr/>
          <p:nvPr/>
        </p:nvSpPr>
        <p:spPr>
          <a:xfrm>
            <a:off x="15724565" y="3238500"/>
            <a:ext cx="1625700" cy="1625700"/>
          </a:xfrm>
          <a:prstGeom prst="roundRect">
            <a:avLst>
              <a:gd fmla="val 78131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37614f83506_0_20"/>
          <p:cNvSpPr/>
          <p:nvPr/>
        </p:nvSpPr>
        <p:spPr>
          <a:xfrm>
            <a:off x="16188173" y="3581400"/>
            <a:ext cx="6987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02</a:t>
            </a:r>
            <a:endParaRPr b="0" i="0" sz="4800" u="none" cap="none" strike="noStrike">
              <a:solidFill>
                <a:schemeClr val="dk1"/>
              </a:solidFill>
              <a:latin typeface="Calibri"/>
              <a:ea typeface="Calibri"/>
              <a:cs typeface="Calibri"/>
              <a:sym typeface="Calibri"/>
            </a:endParaRPr>
          </a:p>
        </p:txBody>
      </p:sp>
      <p:sp>
        <p:nvSpPr>
          <p:cNvPr id="52" name="Google Shape;52;g37614f83506_0_20"/>
          <p:cNvSpPr/>
          <p:nvPr/>
        </p:nvSpPr>
        <p:spPr>
          <a:xfrm>
            <a:off x="17553594" y="33274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37614f83506_0_20"/>
          <p:cNvSpPr/>
          <p:nvPr/>
        </p:nvSpPr>
        <p:spPr>
          <a:xfrm>
            <a:off x="17553594" y="33274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Encounters</a:t>
            </a:r>
            <a:endParaRPr b="0" i="0" sz="4800" u="none" cap="none" strike="noStrike">
              <a:solidFill>
                <a:schemeClr val="dk1"/>
              </a:solidFill>
              <a:latin typeface="Calibri"/>
              <a:ea typeface="Calibri"/>
              <a:cs typeface="Calibri"/>
              <a:sym typeface="Calibri"/>
            </a:endParaRPr>
          </a:p>
        </p:txBody>
      </p:sp>
      <p:sp>
        <p:nvSpPr>
          <p:cNvPr id="54" name="Google Shape;54;g37614f83506_0_20"/>
          <p:cNvSpPr/>
          <p:nvPr/>
        </p:nvSpPr>
        <p:spPr>
          <a:xfrm>
            <a:off x="17553594" y="41656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5" name="Google Shape;55;g37614f83506_0_20"/>
          <p:cNvSpPr/>
          <p:nvPr/>
        </p:nvSpPr>
        <p:spPr>
          <a:xfrm>
            <a:off x="15724565" y="55118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 name="Google Shape;56;g37614f83506_0_20"/>
          <p:cNvPicPr preferRelativeResize="0"/>
          <p:nvPr/>
        </p:nvPicPr>
        <p:blipFill rotWithShape="1">
          <a:blip r:embed="rId5">
            <a:alphaModFix/>
          </a:blip>
          <a:srcRect b="0" l="0" r="0" t="0"/>
          <a:stretch/>
        </p:blipFill>
        <p:spPr>
          <a:xfrm>
            <a:off x="15724565" y="5511800"/>
            <a:ext cx="1625803" cy="1625600"/>
          </a:xfrm>
          <a:prstGeom prst="rect">
            <a:avLst/>
          </a:prstGeom>
          <a:noFill/>
          <a:ln>
            <a:noFill/>
          </a:ln>
        </p:spPr>
      </p:pic>
      <p:sp>
        <p:nvSpPr>
          <p:cNvPr id="57" name="Google Shape;57;g37614f83506_0_20"/>
          <p:cNvSpPr/>
          <p:nvPr/>
        </p:nvSpPr>
        <p:spPr>
          <a:xfrm>
            <a:off x="15724565" y="5511800"/>
            <a:ext cx="1625700" cy="1625700"/>
          </a:xfrm>
          <a:prstGeom prst="rect">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37614f83506_0_20"/>
          <p:cNvSpPr/>
          <p:nvPr/>
        </p:nvSpPr>
        <p:spPr>
          <a:xfrm>
            <a:off x="16188173" y="5854700"/>
            <a:ext cx="6987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03</a:t>
            </a:r>
            <a:endParaRPr b="0" i="0" sz="4800" u="none" cap="none" strike="noStrike">
              <a:solidFill>
                <a:schemeClr val="dk1"/>
              </a:solidFill>
              <a:latin typeface="Calibri"/>
              <a:ea typeface="Calibri"/>
              <a:cs typeface="Calibri"/>
              <a:sym typeface="Calibri"/>
            </a:endParaRPr>
          </a:p>
        </p:txBody>
      </p:sp>
      <p:sp>
        <p:nvSpPr>
          <p:cNvPr id="59" name="Google Shape;59;g37614f83506_0_20"/>
          <p:cNvSpPr/>
          <p:nvPr/>
        </p:nvSpPr>
        <p:spPr>
          <a:xfrm>
            <a:off x="17553594" y="56007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g37614f83506_0_20"/>
          <p:cNvSpPr/>
          <p:nvPr/>
        </p:nvSpPr>
        <p:spPr>
          <a:xfrm>
            <a:off x="17553594" y="56007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Wonders</a:t>
            </a:r>
            <a:endParaRPr b="0" i="0" sz="4800" u="none" cap="none" strike="noStrike">
              <a:solidFill>
                <a:schemeClr val="dk1"/>
              </a:solidFill>
              <a:latin typeface="Calibri"/>
              <a:ea typeface="Calibri"/>
              <a:cs typeface="Calibri"/>
              <a:sym typeface="Calibri"/>
            </a:endParaRPr>
          </a:p>
        </p:txBody>
      </p:sp>
      <p:sp>
        <p:nvSpPr>
          <p:cNvPr id="61" name="Google Shape;61;g37614f83506_0_20"/>
          <p:cNvSpPr/>
          <p:nvPr/>
        </p:nvSpPr>
        <p:spPr>
          <a:xfrm>
            <a:off x="17553594" y="64389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2" name="Google Shape;62;g37614f83506_0_20"/>
          <p:cNvSpPr/>
          <p:nvPr/>
        </p:nvSpPr>
        <p:spPr>
          <a:xfrm>
            <a:off x="15724565" y="77851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 name="Google Shape;63;g37614f83506_0_20"/>
          <p:cNvPicPr preferRelativeResize="0"/>
          <p:nvPr/>
        </p:nvPicPr>
        <p:blipFill rotWithShape="1">
          <a:blip r:embed="rId5">
            <a:alphaModFix/>
          </a:blip>
          <a:srcRect b="0" l="0" r="0" t="0"/>
          <a:stretch/>
        </p:blipFill>
        <p:spPr>
          <a:xfrm>
            <a:off x="15724565" y="7785100"/>
            <a:ext cx="1625803" cy="1625600"/>
          </a:xfrm>
          <a:prstGeom prst="rect">
            <a:avLst/>
          </a:prstGeom>
          <a:noFill/>
          <a:ln>
            <a:noFill/>
          </a:ln>
        </p:spPr>
      </p:pic>
      <p:sp>
        <p:nvSpPr>
          <p:cNvPr id="64" name="Google Shape;64;g37614f83506_0_20"/>
          <p:cNvSpPr/>
          <p:nvPr/>
        </p:nvSpPr>
        <p:spPr>
          <a:xfrm>
            <a:off x="15724565" y="7785100"/>
            <a:ext cx="1625700" cy="1625700"/>
          </a:xfrm>
          <a:prstGeom prst="roundRect">
            <a:avLst>
              <a:gd fmla="val 78131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37614f83506_0_20"/>
          <p:cNvSpPr/>
          <p:nvPr/>
        </p:nvSpPr>
        <p:spPr>
          <a:xfrm>
            <a:off x="16188173" y="8128000"/>
            <a:ext cx="6987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04</a:t>
            </a:r>
            <a:endParaRPr b="0" i="0" sz="4800" u="none" cap="none" strike="noStrike">
              <a:solidFill>
                <a:schemeClr val="dk1"/>
              </a:solidFill>
              <a:latin typeface="Calibri"/>
              <a:ea typeface="Calibri"/>
              <a:cs typeface="Calibri"/>
              <a:sym typeface="Calibri"/>
            </a:endParaRPr>
          </a:p>
        </p:txBody>
      </p:sp>
      <p:sp>
        <p:nvSpPr>
          <p:cNvPr id="66" name="Google Shape;66;g37614f83506_0_20"/>
          <p:cNvSpPr/>
          <p:nvPr/>
        </p:nvSpPr>
        <p:spPr>
          <a:xfrm>
            <a:off x="17553594" y="78740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37614f83506_0_20"/>
          <p:cNvSpPr/>
          <p:nvPr/>
        </p:nvSpPr>
        <p:spPr>
          <a:xfrm>
            <a:off x="17553594" y="78740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Magic</a:t>
            </a:r>
            <a:endParaRPr b="0" i="0" sz="4800" u="none" cap="none" strike="noStrike">
              <a:solidFill>
                <a:schemeClr val="dk1"/>
              </a:solidFill>
              <a:latin typeface="Calibri"/>
              <a:ea typeface="Calibri"/>
              <a:cs typeface="Calibri"/>
              <a:sym typeface="Calibri"/>
            </a:endParaRPr>
          </a:p>
        </p:txBody>
      </p:sp>
      <p:sp>
        <p:nvSpPr>
          <p:cNvPr id="68" name="Google Shape;68;g37614f83506_0_20"/>
          <p:cNvSpPr/>
          <p:nvPr/>
        </p:nvSpPr>
        <p:spPr>
          <a:xfrm>
            <a:off x="17553594" y="87122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pic>
        <p:nvPicPr>
          <p:cNvPr descr=" " id="69" name="Google Shape;69;g37614f83506_0_20"/>
          <p:cNvPicPr preferRelativeResize="0"/>
          <p:nvPr/>
        </p:nvPicPr>
        <p:blipFill rotWithShape="1">
          <a:blip r:embed="rId6">
            <a:alphaModFix/>
          </a:blip>
          <a:srcRect b="0" l="0" r="0" t="0"/>
          <a:stretch/>
        </p:blipFill>
        <p:spPr>
          <a:xfrm>
            <a:off x="3099187" y="4318000"/>
            <a:ext cx="8649781" cy="890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74" name="Shape 74"/>
        <p:cNvGrpSpPr/>
        <p:nvPr/>
      </p:nvGrpSpPr>
      <p:grpSpPr>
        <a:xfrm>
          <a:off x="0" y="0"/>
          <a:ext cx="0" cy="0"/>
          <a:chOff x="0" y="0"/>
          <a:chExt cx="0" cy="0"/>
        </a:xfrm>
      </p:grpSpPr>
      <p:pic>
        <p:nvPicPr>
          <p:cNvPr descr=" " id="75" name="Google Shape;75;g37614f83506_0_56"/>
          <p:cNvPicPr preferRelativeResize="0"/>
          <p:nvPr/>
        </p:nvPicPr>
        <p:blipFill rotWithShape="1">
          <a:blip r:embed="rId3">
            <a:alphaModFix/>
          </a:blip>
          <a:srcRect b="0" l="0" r="0" t="0"/>
          <a:stretch/>
        </p:blipFill>
        <p:spPr>
          <a:xfrm>
            <a:off x="571571" y="0"/>
            <a:ext cx="21656215" cy="13716000"/>
          </a:xfrm>
          <a:prstGeom prst="rect">
            <a:avLst/>
          </a:prstGeom>
          <a:noFill/>
          <a:ln>
            <a:noFill/>
          </a:ln>
        </p:spPr>
      </p:pic>
      <p:sp>
        <p:nvSpPr>
          <p:cNvPr id="76" name="Google Shape;76;g37614f83506_0_5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7" name="Google Shape;77;g37614f83506_0_5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78" name="Google Shape;78;g37614f83506_0_56"/>
          <p:cNvSpPr/>
          <p:nvPr/>
        </p:nvSpPr>
        <p:spPr>
          <a:xfrm>
            <a:off x="2959470" y="2603500"/>
            <a:ext cx="111987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ADEDE"/>
              </a:buClr>
              <a:buSzPts val="8000"/>
              <a:buFont typeface="Bebas Neue"/>
              <a:buNone/>
            </a:pPr>
            <a:r>
              <a:rPr b="0" i="0" lang="en-US" sz="8000" u="none" cap="none" strike="noStrike">
                <a:solidFill>
                  <a:srgbClr val="EADEDE"/>
                </a:solidFill>
                <a:latin typeface="Bebas Neue"/>
                <a:ea typeface="Bebas Neue"/>
                <a:cs typeface="Bebas Neue"/>
                <a:sym typeface="Bebas Neue"/>
              </a:rPr>
              <a:t>The Realm of the Extraordinary</a:t>
            </a:r>
            <a:endParaRPr b="0" i="0" sz="8000" u="none" cap="none" strike="noStrike">
              <a:solidFill>
                <a:schemeClr val="dk1"/>
              </a:solidFill>
              <a:latin typeface="Calibri"/>
              <a:ea typeface="Calibri"/>
              <a:cs typeface="Calibri"/>
              <a:sym typeface="Calibri"/>
            </a:endParaRPr>
          </a:p>
        </p:txBody>
      </p:sp>
      <p:sp>
        <p:nvSpPr>
          <p:cNvPr id="79" name="Google Shape;79;g37614f83506_0_56"/>
          <p:cNvSpPr/>
          <p:nvPr/>
        </p:nvSpPr>
        <p:spPr>
          <a:xfrm>
            <a:off x="2959470"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0" name="Google Shape;80;g37614f83506_0_56"/>
          <p:cNvSpPr/>
          <p:nvPr/>
        </p:nvSpPr>
        <p:spPr>
          <a:xfrm>
            <a:off x="12701588"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85" name="Shape 85"/>
        <p:cNvGrpSpPr/>
        <p:nvPr/>
      </p:nvGrpSpPr>
      <p:grpSpPr>
        <a:xfrm>
          <a:off x="0" y="0"/>
          <a:ext cx="0" cy="0"/>
          <a:chOff x="0" y="0"/>
          <a:chExt cx="0" cy="0"/>
        </a:xfrm>
      </p:grpSpPr>
      <p:pic>
        <p:nvPicPr>
          <p:cNvPr descr=" " id="86" name="Google Shape;86;g37614f83506_0_66"/>
          <p:cNvPicPr preferRelativeResize="0"/>
          <p:nvPr/>
        </p:nvPicPr>
        <p:blipFill rotWithShape="1">
          <a:blip r:embed="rId3">
            <a:alphaModFix/>
          </a:blip>
          <a:srcRect b="0" l="0" r="0" t="0"/>
          <a:stretch/>
        </p:blipFill>
        <p:spPr>
          <a:xfrm>
            <a:off x="482660" y="0"/>
            <a:ext cx="22608826" cy="13716000"/>
          </a:xfrm>
          <a:prstGeom prst="rect">
            <a:avLst/>
          </a:prstGeom>
          <a:noFill/>
          <a:ln>
            <a:noFill/>
          </a:ln>
        </p:spPr>
      </p:pic>
      <p:sp>
        <p:nvSpPr>
          <p:cNvPr id="87" name="Google Shape;87;g37614f83506_0_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8" name="Google Shape;88;g37614f83506_0_6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89" name="Google Shape;89;g37614f83506_0_66"/>
          <p:cNvPicPr preferRelativeResize="0"/>
          <p:nvPr/>
        </p:nvPicPr>
        <p:blipFill rotWithShape="1">
          <a:blip r:embed="rId5">
            <a:alphaModFix/>
          </a:blip>
          <a:srcRect b="0" l="0" r="0" t="0"/>
          <a:stretch/>
        </p:blipFill>
        <p:spPr>
          <a:xfrm>
            <a:off x="13260457" y="1270000"/>
            <a:ext cx="9818327" cy="12446000"/>
          </a:xfrm>
          <a:prstGeom prst="rect">
            <a:avLst/>
          </a:prstGeom>
          <a:noFill/>
          <a:ln>
            <a:noFill/>
          </a:ln>
        </p:spPr>
      </p:pic>
      <p:sp>
        <p:nvSpPr>
          <p:cNvPr id="90" name="Google Shape;90;g37614f83506_0_66"/>
          <p:cNvSpPr/>
          <p:nvPr/>
        </p:nvSpPr>
        <p:spPr>
          <a:xfrm>
            <a:off x="2502213" y="2489200"/>
            <a:ext cx="7875000" cy="48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1" name="Google Shape;91;g37614f83506_0_66"/>
          <p:cNvPicPr preferRelativeResize="0"/>
          <p:nvPr/>
        </p:nvPicPr>
        <p:blipFill rotWithShape="1">
          <a:blip r:embed="rId6">
            <a:alphaModFix/>
          </a:blip>
          <a:srcRect b="0" l="0" r="0" t="0"/>
          <a:stretch/>
        </p:blipFill>
        <p:spPr>
          <a:xfrm>
            <a:off x="2502213" y="2489200"/>
            <a:ext cx="914514" cy="1117600"/>
          </a:xfrm>
          <a:prstGeom prst="rect">
            <a:avLst/>
          </a:prstGeom>
          <a:noFill/>
          <a:ln>
            <a:noFill/>
          </a:ln>
        </p:spPr>
      </p:pic>
      <p:sp>
        <p:nvSpPr>
          <p:cNvPr id="92" name="Google Shape;92;g37614f83506_0_66"/>
          <p:cNvSpPr/>
          <p:nvPr/>
        </p:nvSpPr>
        <p:spPr>
          <a:xfrm>
            <a:off x="2502213" y="3911600"/>
            <a:ext cx="78750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37614f83506_0_66"/>
          <p:cNvSpPr/>
          <p:nvPr/>
        </p:nvSpPr>
        <p:spPr>
          <a:xfrm>
            <a:off x="2502213" y="3911600"/>
            <a:ext cx="8078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Unicorn Sightings</a:t>
            </a:r>
            <a:endParaRPr b="0" i="0" sz="4800" u="none" cap="none" strike="noStrike">
              <a:solidFill>
                <a:schemeClr val="dk1"/>
              </a:solidFill>
              <a:latin typeface="Calibri"/>
              <a:ea typeface="Calibri"/>
              <a:cs typeface="Calibri"/>
              <a:sym typeface="Calibri"/>
            </a:endParaRPr>
          </a:p>
        </p:txBody>
      </p:sp>
      <p:sp>
        <p:nvSpPr>
          <p:cNvPr id="94" name="Google Shape;94;g37614f83506_0_66"/>
          <p:cNvSpPr/>
          <p:nvPr/>
        </p:nvSpPr>
        <p:spPr>
          <a:xfrm>
            <a:off x="2502213" y="48514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95" name="Google Shape;95;g37614f83506_0_66"/>
          <p:cNvSpPr/>
          <p:nvPr/>
        </p:nvSpPr>
        <p:spPr>
          <a:xfrm>
            <a:off x="2502213" y="8001000"/>
            <a:ext cx="7875000" cy="48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6" name="Google Shape;96;g37614f83506_0_66"/>
          <p:cNvPicPr preferRelativeResize="0"/>
          <p:nvPr/>
        </p:nvPicPr>
        <p:blipFill rotWithShape="1">
          <a:blip r:embed="rId7">
            <a:alphaModFix/>
          </a:blip>
          <a:srcRect b="0" l="0" r="0" t="0"/>
          <a:stretch/>
        </p:blipFill>
        <p:spPr>
          <a:xfrm>
            <a:off x="2502213" y="8001000"/>
            <a:ext cx="1155844" cy="1117600"/>
          </a:xfrm>
          <a:prstGeom prst="rect">
            <a:avLst/>
          </a:prstGeom>
          <a:noFill/>
          <a:ln>
            <a:noFill/>
          </a:ln>
        </p:spPr>
      </p:pic>
      <p:sp>
        <p:nvSpPr>
          <p:cNvPr id="97" name="Google Shape;97;g37614f83506_0_66"/>
          <p:cNvSpPr/>
          <p:nvPr/>
        </p:nvSpPr>
        <p:spPr>
          <a:xfrm>
            <a:off x="2502213" y="9423400"/>
            <a:ext cx="78750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37614f83506_0_66"/>
          <p:cNvSpPr/>
          <p:nvPr/>
        </p:nvSpPr>
        <p:spPr>
          <a:xfrm>
            <a:off x="2502213" y="9423400"/>
            <a:ext cx="8078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Dragon Taming</a:t>
            </a:r>
            <a:endParaRPr b="0" i="0" sz="4800" u="none" cap="none" strike="noStrike">
              <a:solidFill>
                <a:schemeClr val="dk1"/>
              </a:solidFill>
              <a:latin typeface="Calibri"/>
              <a:ea typeface="Calibri"/>
              <a:cs typeface="Calibri"/>
              <a:sym typeface="Calibri"/>
            </a:endParaRPr>
          </a:p>
        </p:txBody>
      </p:sp>
      <p:sp>
        <p:nvSpPr>
          <p:cNvPr id="99" name="Google Shape;99;g37614f83506_0_66"/>
          <p:cNvSpPr/>
          <p:nvPr/>
        </p:nvSpPr>
        <p:spPr>
          <a:xfrm>
            <a:off x="2502213" y="103632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104" name="Shape 104"/>
        <p:cNvGrpSpPr/>
        <p:nvPr/>
      </p:nvGrpSpPr>
      <p:grpSpPr>
        <a:xfrm>
          <a:off x="0" y="0"/>
          <a:ext cx="0" cy="0"/>
          <a:chOff x="0" y="0"/>
          <a:chExt cx="0" cy="0"/>
        </a:xfrm>
      </p:grpSpPr>
      <p:pic>
        <p:nvPicPr>
          <p:cNvPr descr=" " id="105" name="Google Shape;105;g37614f83506_0_84"/>
          <p:cNvPicPr preferRelativeResize="0"/>
          <p:nvPr/>
        </p:nvPicPr>
        <p:blipFill rotWithShape="1">
          <a:blip r:embed="rId3">
            <a:alphaModFix/>
          </a:blip>
          <a:srcRect b="0" l="0" r="0" t="0"/>
          <a:stretch/>
        </p:blipFill>
        <p:spPr>
          <a:xfrm>
            <a:off x="0" y="0"/>
            <a:ext cx="23790073" cy="13716000"/>
          </a:xfrm>
          <a:prstGeom prst="rect">
            <a:avLst/>
          </a:prstGeom>
          <a:noFill/>
          <a:ln>
            <a:noFill/>
          </a:ln>
        </p:spPr>
      </p:pic>
      <p:sp>
        <p:nvSpPr>
          <p:cNvPr id="106" name="Google Shape;106;g37614f83506_0_8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7" name="Google Shape;107;g37614f83506_0_8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08" name="Google Shape;108;g37614f83506_0_84"/>
          <p:cNvPicPr preferRelativeResize="0"/>
          <p:nvPr/>
        </p:nvPicPr>
        <p:blipFill rotWithShape="1">
          <a:blip r:embed="rId5">
            <a:alphaModFix/>
          </a:blip>
          <a:srcRect b="0" l="0" r="0" t="0"/>
          <a:stretch/>
        </p:blipFill>
        <p:spPr>
          <a:xfrm>
            <a:off x="0" y="1498600"/>
            <a:ext cx="5966698" cy="4437887"/>
          </a:xfrm>
          <a:prstGeom prst="rect">
            <a:avLst/>
          </a:prstGeom>
          <a:noFill/>
          <a:ln>
            <a:noFill/>
          </a:ln>
        </p:spPr>
      </p:pic>
      <p:sp>
        <p:nvSpPr>
          <p:cNvPr id="109" name="Google Shape;109;g37614f83506_0_84"/>
          <p:cNvSpPr/>
          <p:nvPr/>
        </p:nvSpPr>
        <p:spPr>
          <a:xfrm>
            <a:off x="5398175" y="4965700"/>
            <a:ext cx="13603500" cy="379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37614f83506_0_84"/>
          <p:cNvSpPr/>
          <p:nvPr/>
        </p:nvSpPr>
        <p:spPr>
          <a:xfrm>
            <a:off x="5398175" y="4965700"/>
            <a:ext cx="13806600" cy="3149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11" name="Google Shape;111;g37614f83506_0_84"/>
          <p:cNvSpPr/>
          <p:nvPr/>
        </p:nvSpPr>
        <p:spPr>
          <a:xfrm>
            <a:off x="16245330" y="8216900"/>
            <a:ext cx="29088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ebas Neue"/>
              <a:buNone/>
            </a:pPr>
            <a:r>
              <a:rPr b="0" i="0" lang="en-US" sz="3600" u="none" cap="none" strike="noStrike">
                <a:solidFill>
                  <a:srgbClr val="FFFFFF"/>
                </a:solidFill>
                <a:latin typeface="Bebas Neue"/>
                <a:ea typeface="Bebas Neue"/>
                <a:cs typeface="Bebas Neue"/>
                <a:sym typeface="Bebas Neue"/>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116" name="Shape 116"/>
        <p:cNvGrpSpPr/>
        <p:nvPr/>
      </p:nvGrpSpPr>
      <p:grpSpPr>
        <a:xfrm>
          <a:off x="0" y="0"/>
          <a:ext cx="0" cy="0"/>
          <a:chOff x="0" y="0"/>
          <a:chExt cx="0" cy="0"/>
        </a:xfrm>
      </p:grpSpPr>
      <p:pic>
        <p:nvPicPr>
          <p:cNvPr descr=" " id="117" name="Google Shape;117;g37614f83506_0_95"/>
          <p:cNvPicPr preferRelativeResize="0"/>
          <p:nvPr/>
        </p:nvPicPr>
        <p:blipFill rotWithShape="1">
          <a:blip r:embed="rId3">
            <a:alphaModFix/>
          </a:blip>
          <a:srcRect b="0" l="0" r="0" t="0"/>
          <a:stretch/>
        </p:blipFill>
        <p:spPr>
          <a:xfrm>
            <a:off x="571571" y="0"/>
            <a:ext cx="21656215" cy="13716000"/>
          </a:xfrm>
          <a:prstGeom prst="rect">
            <a:avLst/>
          </a:prstGeom>
          <a:noFill/>
          <a:ln>
            <a:noFill/>
          </a:ln>
        </p:spPr>
      </p:pic>
      <p:sp>
        <p:nvSpPr>
          <p:cNvPr id="118" name="Google Shape;118;g37614f83506_0_9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9" name="Google Shape;119;g37614f83506_0_9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20" name="Google Shape;120;g37614f83506_0_95"/>
          <p:cNvPicPr preferRelativeResize="0"/>
          <p:nvPr/>
        </p:nvPicPr>
        <p:blipFill rotWithShape="1">
          <a:blip r:embed="rId5">
            <a:alphaModFix/>
          </a:blip>
          <a:srcRect b="0" l="0" r="0" t="0"/>
          <a:stretch/>
        </p:blipFill>
        <p:spPr>
          <a:xfrm>
            <a:off x="7995649" y="1073150"/>
            <a:ext cx="8395749" cy="11569700"/>
          </a:xfrm>
          <a:prstGeom prst="rect">
            <a:avLst/>
          </a:prstGeom>
          <a:noFill/>
          <a:ln>
            <a:noFill/>
          </a:ln>
        </p:spPr>
      </p:pic>
      <p:sp>
        <p:nvSpPr>
          <p:cNvPr id="121" name="Google Shape;121;g37614f83506_0_95"/>
          <p:cNvSpPr/>
          <p:nvPr/>
        </p:nvSpPr>
        <p:spPr>
          <a:xfrm>
            <a:off x="2235479" y="9690100"/>
            <a:ext cx="5067900" cy="28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37614f83506_0_95"/>
          <p:cNvSpPr/>
          <p:nvPr/>
        </p:nvSpPr>
        <p:spPr>
          <a:xfrm>
            <a:off x="2235479" y="9690100"/>
            <a:ext cx="5271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Dragon Taming</a:t>
            </a:r>
            <a:endParaRPr b="0" i="0" sz="4800" u="none" cap="none" strike="noStrike">
              <a:solidFill>
                <a:schemeClr val="dk1"/>
              </a:solidFill>
              <a:latin typeface="Calibri"/>
              <a:ea typeface="Calibri"/>
              <a:cs typeface="Calibri"/>
              <a:sym typeface="Calibri"/>
            </a:endParaRPr>
          </a:p>
        </p:txBody>
      </p:sp>
      <p:sp>
        <p:nvSpPr>
          <p:cNvPr id="123" name="Google Shape;123;g37614f83506_0_95"/>
          <p:cNvSpPr/>
          <p:nvPr/>
        </p:nvSpPr>
        <p:spPr>
          <a:xfrm>
            <a:off x="2235479" y="10731500"/>
            <a:ext cx="52035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24" name="Google Shape;124;g37614f83506_0_95"/>
          <p:cNvSpPr/>
          <p:nvPr/>
        </p:nvSpPr>
        <p:spPr>
          <a:xfrm>
            <a:off x="16715289" y="1155700"/>
            <a:ext cx="5436300" cy="28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37614f83506_0_95"/>
          <p:cNvSpPr/>
          <p:nvPr/>
        </p:nvSpPr>
        <p:spPr>
          <a:xfrm>
            <a:off x="16715289" y="1155700"/>
            <a:ext cx="56394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Unicorn Sighting</a:t>
            </a:r>
            <a:endParaRPr b="0" i="0" sz="4800" u="none" cap="none" strike="noStrike">
              <a:solidFill>
                <a:schemeClr val="dk1"/>
              </a:solidFill>
              <a:latin typeface="Calibri"/>
              <a:ea typeface="Calibri"/>
              <a:cs typeface="Calibri"/>
              <a:sym typeface="Calibri"/>
            </a:endParaRPr>
          </a:p>
        </p:txBody>
      </p:sp>
      <p:sp>
        <p:nvSpPr>
          <p:cNvPr id="126" name="Google Shape;126;g37614f83506_0_95"/>
          <p:cNvSpPr/>
          <p:nvPr/>
        </p:nvSpPr>
        <p:spPr>
          <a:xfrm>
            <a:off x="16715289" y="2197100"/>
            <a:ext cx="55719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pic>
        <p:nvPicPr>
          <p:cNvPr descr=" " id="127" name="Google Shape;127;g37614f83506_0_95"/>
          <p:cNvPicPr preferRelativeResize="0"/>
          <p:nvPr/>
        </p:nvPicPr>
        <p:blipFill rotWithShape="1">
          <a:blip r:embed="rId6">
            <a:alphaModFix/>
          </a:blip>
          <a:srcRect b="0" l="0" r="0" t="0"/>
          <a:stretch/>
        </p:blipFill>
        <p:spPr>
          <a:xfrm>
            <a:off x="2235479" y="1155700"/>
            <a:ext cx="5436279" cy="8153400"/>
          </a:xfrm>
          <a:prstGeom prst="rect">
            <a:avLst/>
          </a:prstGeom>
          <a:noFill/>
          <a:ln>
            <a:noFill/>
          </a:ln>
        </p:spPr>
      </p:pic>
      <p:pic>
        <p:nvPicPr>
          <p:cNvPr descr=" " id="128" name="Google Shape;128;g37614f83506_0_95"/>
          <p:cNvPicPr preferRelativeResize="0"/>
          <p:nvPr/>
        </p:nvPicPr>
        <p:blipFill rotWithShape="1">
          <a:blip r:embed="rId7">
            <a:alphaModFix/>
          </a:blip>
          <a:srcRect b="0" l="0" r="0" t="0"/>
          <a:stretch/>
        </p:blipFill>
        <p:spPr>
          <a:xfrm>
            <a:off x="16715289" y="4406900"/>
            <a:ext cx="5436279" cy="815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133" name="Shape 133"/>
        <p:cNvGrpSpPr/>
        <p:nvPr/>
      </p:nvGrpSpPr>
      <p:grpSpPr>
        <a:xfrm>
          <a:off x="0" y="0"/>
          <a:ext cx="0" cy="0"/>
          <a:chOff x="0" y="0"/>
          <a:chExt cx="0" cy="0"/>
        </a:xfrm>
      </p:grpSpPr>
      <p:pic>
        <p:nvPicPr>
          <p:cNvPr descr=" " id="134" name="Google Shape;134;g37614f83506_0_111"/>
          <p:cNvPicPr preferRelativeResize="0"/>
          <p:nvPr/>
        </p:nvPicPr>
        <p:blipFill rotWithShape="1">
          <a:blip r:embed="rId3">
            <a:alphaModFix/>
          </a:blip>
          <a:srcRect b="0" l="0" r="0" t="0"/>
          <a:stretch/>
        </p:blipFill>
        <p:spPr>
          <a:xfrm>
            <a:off x="571571" y="0"/>
            <a:ext cx="21656215" cy="13716000"/>
          </a:xfrm>
          <a:prstGeom prst="rect">
            <a:avLst/>
          </a:prstGeom>
          <a:noFill/>
          <a:ln>
            <a:noFill/>
          </a:ln>
        </p:spPr>
      </p:pic>
      <p:sp>
        <p:nvSpPr>
          <p:cNvPr id="135" name="Google Shape;135;g37614f83506_0_111"/>
          <p:cNvSpPr/>
          <p:nvPr/>
        </p:nvSpPr>
        <p:spPr>
          <a:xfrm>
            <a:off x="2104230" y="1333500"/>
            <a:ext cx="202167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ADEDE"/>
              </a:buClr>
              <a:buSzPts val="8000"/>
              <a:buFont typeface="Bebas Neue"/>
              <a:buNone/>
            </a:pPr>
            <a:r>
              <a:rPr b="0" i="0" lang="en-US" sz="8000" u="none" cap="none" strike="noStrike">
                <a:solidFill>
                  <a:srgbClr val="EADEDE"/>
                </a:solidFill>
                <a:latin typeface="Bebas Neue"/>
                <a:ea typeface="Bebas Neue"/>
                <a:cs typeface="Bebas Neue"/>
                <a:sym typeface="Bebas Neue"/>
              </a:rPr>
              <a:t>The Magic of Dragons: A Research</a:t>
            </a:r>
            <a:endParaRPr b="0" i="0" sz="8000" u="none" cap="none" strike="noStrike">
              <a:solidFill>
                <a:schemeClr val="dk1"/>
              </a:solidFill>
              <a:latin typeface="Calibri"/>
              <a:ea typeface="Calibri"/>
              <a:cs typeface="Calibri"/>
              <a:sym typeface="Calibri"/>
            </a:endParaRPr>
          </a:p>
        </p:txBody>
      </p:sp>
      <p:sp>
        <p:nvSpPr>
          <p:cNvPr id="136" name="Google Shape;136;g37614f83506_0_1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7" name="Google Shape;137;g37614f83506_0_11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38" name="Google Shape;138;g37614f83506_0_111"/>
          <p:cNvSpPr/>
          <p:nvPr/>
        </p:nvSpPr>
        <p:spPr>
          <a:xfrm>
            <a:off x="2121165" y="3695700"/>
            <a:ext cx="6096900" cy="6096000"/>
          </a:xfrm>
          <a:prstGeom prst="rect">
            <a:avLst/>
          </a:prstGeom>
          <a:noFill/>
          <a:ln cap="flat" cmpd="sng" w="38100">
            <a:solidFill>
              <a:srgbClr val="DA3E2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9" name="Google Shape;139;g37614f83506_0_111"/>
          <p:cNvPicPr preferRelativeResize="0"/>
          <p:nvPr/>
        </p:nvPicPr>
        <p:blipFill rotWithShape="1">
          <a:blip r:embed="rId5">
            <a:alphaModFix/>
          </a:blip>
          <a:srcRect b="0" l="0" r="0" t="0"/>
          <a:stretch/>
        </p:blipFill>
        <p:spPr>
          <a:xfrm>
            <a:off x="4234268" y="5041900"/>
            <a:ext cx="1870557" cy="1625600"/>
          </a:xfrm>
          <a:prstGeom prst="rect">
            <a:avLst/>
          </a:prstGeom>
          <a:noFill/>
          <a:ln>
            <a:noFill/>
          </a:ln>
        </p:spPr>
      </p:pic>
      <p:sp>
        <p:nvSpPr>
          <p:cNvPr id="140" name="Google Shape;140;g37614f83506_0_111"/>
          <p:cNvSpPr/>
          <p:nvPr/>
        </p:nvSpPr>
        <p:spPr>
          <a:xfrm>
            <a:off x="2273584" y="6972300"/>
            <a:ext cx="57918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37614f83506_0_111"/>
          <p:cNvSpPr/>
          <p:nvPr/>
        </p:nvSpPr>
        <p:spPr>
          <a:xfrm>
            <a:off x="2171971" y="6972300"/>
            <a:ext cx="59952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Unicorn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Sighting</a:t>
            </a:r>
            <a:endParaRPr b="0" i="0" sz="4800" u="none" cap="none" strike="noStrike">
              <a:solidFill>
                <a:schemeClr val="dk1"/>
              </a:solidFill>
              <a:latin typeface="Calibri"/>
              <a:ea typeface="Calibri"/>
              <a:cs typeface="Calibri"/>
              <a:sym typeface="Calibri"/>
            </a:endParaRPr>
          </a:p>
        </p:txBody>
      </p:sp>
      <p:sp>
        <p:nvSpPr>
          <p:cNvPr id="142" name="Google Shape;142;g37614f83506_0_111"/>
          <p:cNvSpPr/>
          <p:nvPr/>
        </p:nvSpPr>
        <p:spPr>
          <a:xfrm>
            <a:off x="9145143" y="3695700"/>
            <a:ext cx="6096900" cy="6096000"/>
          </a:xfrm>
          <a:prstGeom prst="rect">
            <a:avLst/>
          </a:prstGeom>
          <a:noFill/>
          <a:ln cap="flat" cmpd="sng" w="38100">
            <a:solidFill>
              <a:srgbClr val="DA3E2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3" name="Google Shape;143;g37614f83506_0_111"/>
          <p:cNvPicPr preferRelativeResize="0"/>
          <p:nvPr/>
        </p:nvPicPr>
        <p:blipFill rotWithShape="1">
          <a:blip r:embed="rId6">
            <a:alphaModFix/>
          </a:blip>
          <a:srcRect b="0" l="0" r="0" t="0"/>
          <a:stretch/>
        </p:blipFill>
        <p:spPr>
          <a:xfrm>
            <a:off x="11438583" y="5041888"/>
            <a:ext cx="1509886" cy="1625612"/>
          </a:xfrm>
          <a:prstGeom prst="rect">
            <a:avLst/>
          </a:prstGeom>
          <a:noFill/>
          <a:ln>
            <a:noFill/>
          </a:ln>
        </p:spPr>
      </p:pic>
      <p:sp>
        <p:nvSpPr>
          <p:cNvPr id="144" name="Google Shape;144;g37614f83506_0_111"/>
          <p:cNvSpPr/>
          <p:nvPr/>
        </p:nvSpPr>
        <p:spPr>
          <a:xfrm>
            <a:off x="9297562" y="6972312"/>
            <a:ext cx="57918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37614f83506_0_111"/>
          <p:cNvSpPr/>
          <p:nvPr/>
        </p:nvSpPr>
        <p:spPr>
          <a:xfrm>
            <a:off x="9195949" y="6972312"/>
            <a:ext cx="59952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Dragon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Taming</a:t>
            </a:r>
            <a:endParaRPr b="0" i="0" sz="4800" u="none" cap="none" strike="noStrike">
              <a:solidFill>
                <a:schemeClr val="dk1"/>
              </a:solidFill>
              <a:latin typeface="Calibri"/>
              <a:ea typeface="Calibri"/>
              <a:cs typeface="Calibri"/>
              <a:sym typeface="Calibri"/>
            </a:endParaRPr>
          </a:p>
        </p:txBody>
      </p:sp>
      <p:sp>
        <p:nvSpPr>
          <p:cNvPr id="146" name="Google Shape;146;g37614f83506_0_111"/>
          <p:cNvSpPr/>
          <p:nvPr/>
        </p:nvSpPr>
        <p:spPr>
          <a:xfrm>
            <a:off x="16169121" y="3695700"/>
            <a:ext cx="6096900" cy="6096000"/>
          </a:xfrm>
          <a:prstGeom prst="rect">
            <a:avLst/>
          </a:prstGeom>
          <a:noFill/>
          <a:ln cap="flat" cmpd="sng" w="38100">
            <a:solidFill>
              <a:srgbClr val="DA3E2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7" name="Google Shape;147;g37614f83506_0_111"/>
          <p:cNvPicPr preferRelativeResize="0"/>
          <p:nvPr/>
        </p:nvPicPr>
        <p:blipFill rotWithShape="1">
          <a:blip r:embed="rId7">
            <a:alphaModFix/>
          </a:blip>
          <a:srcRect b="0" l="0" r="0" t="0"/>
          <a:stretch/>
        </p:blipFill>
        <p:spPr>
          <a:xfrm>
            <a:off x="18482304" y="5041900"/>
            <a:ext cx="1470398" cy="1625600"/>
          </a:xfrm>
          <a:prstGeom prst="rect">
            <a:avLst/>
          </a:prstGeom>
          <a:noFill/>
          <a:ln>
            <a:noFill/>
          </a:ln>
        </p:spPr>
      </p:pic>
      <p:sp>
        <p:nvSpPr>
          <p:cNvPr id="148" name="Google Shape;148;g37614f83506_0_111"/>
          <p:cNvSpPr/>
          <p:nvPr/>
        </p:nvSpPr>
        <p:spPr>
          <a:xfrm>
            <a:off x="16321540" y="6972300"/>
            <a:ext cx="57918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37614f83506_0_111"/>
          <p:cNvSpPr/>
          <p:nvPr/>
        </p:nvSpPr>
        <p:spPr>
          <a:xfrm>
            <a:off x="16219927" y="6972300"/>
            <a:ext cx="59952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Rainbow</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Seeing</a:t>
            </a:r>
            <a:endParaRPr b="0" i="0" sz="4800" u="none" cap="none" strike="noStrike">
              <a:solidFill>
                <a:schemeClr val="dk1"/>
              </a:solidFill>
              <a:latin typeface="Calibri"/>
              <a:ea typeface="Calibri"/>
              <a:cs typeface="Calibri"/>
              <a:sym typeface="Calibri"/>
            </a:endParaRPr>
          </a:p>
        </p:txBody>
      </p:sp>
      <p:sp>
        <p:nvSpPr>
          <p:cNvPr id="150" name="Google Shape;150;g37614f83506_0_111"/>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37614f83506_0_111"/>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37614f83506_0_111"/>
          <p:cNvSpPr/>
          <p:nvPr/>
        </p:nvSpPr>
        <p:spPr>
          <a:xfrm>
            <a:off x="2078826"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53" name="Google Shape;153;g37614f83506_0_111"/>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37614f83506_0_111"/>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37614f83506_0_111"/>
          <p:cNvSpPr/>
          <p:nvPr/>
        </p:nvSpPr>
        <p:spPr>
          <a:xfrm>
            <a:off x="9077401"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56" name="Google Shape;156;g37614f83506_0_111"/>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37614f83506_0_111"/>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37614f83506_0_111"/>
          <p:cNvSpPr/>
          <p:nvPr/>
        </p:nvSpPr>
        <p:spPr>
          <a:xfrm>
            <a:off x="16101379"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211"/>
        </a:solidFill>
      </p:bgPr>
    </p:bg>
    <p:spTree>
      <p:nvGrpSpPr>
        <p:cNvPr id="163" name="Shape 163"/>
        <p:cNvGrpSpPr/>
        <p:nvPr/>
      </p:nvGrpSpPr>
      <p:grpSpPr>
        <a:xfrm>
          <a:off x="0" y="0"/>
          <a:ext cx="0" cy="0"/>
          <a:chOff x="0" y="0"/>
          <a:chExt cx="0" cy="0"/>
        </a:xfrm>
      </p:grpSpPr>
      <p:pic>
        <p:nvPicPr>
          <p:cNvPr descr=" " id="164" name="Google Shape;164;g37614f83506_0_140"/>
          <p:cNvPicPr preferRelativeResize="0"/>
          <p:nvPr/>
        </p:nvPicPr>
        <p:blipFill rotWithShape="1">
          <a:blip r:embed="rId3">
            <a:alphaModFix/>
          </a:blip>
          <a:srcRect b="0" l="0" r="0" t="0"/>
          <a:stretch/>
        </p:blipFill>
        <p:spPr>
          <a:xfrm>
            <a:off x="901813" y="0"/>
            <a:ext cx="22583423" cy="13716000"/>
          </a:xfrm>
          <a:prstGeom prst="rect">
            <a:avLst/>
          </a:prstGeom>
          <a:noFill/>
          <a:ln>
            <a:noFill/>
          </a:ln>
        </p:spPr>
      </p:pic>
      <p:sp>
        <p:nvSpPr>
          <p:cNvPr id="165" name="Google Shape;165;g37614f83506_0_14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6" name="Google Shape;166;g37614f83506_0_14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67" name="Google Shape;167;g37614f83506_0_140"/>
          <p:cNvSpPr/>
          <p:nvPr/>
        </p:nvSpPr>
        <p:spPr>
          <a:xfrm>
            <a:off x="1778222" y="469900"/>
            <a:ext cx="45048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ADEDE"/>
              </a:buClr>
              <a:buSzPts val="8000"/>
              <a:buFont typeface="Bebas Neue"/>
              <a:buNone/>
            </a:pPr>
            <a:r>
              <a:rPr b="0" i="0" lang="en-US" sz="8000" u="none" cap="none" strike="noStrike">
                <a:solidFill>
                  <a:srgbClr val="EADEDE"/>
                </a:solidFill>
                <a:latin typeface="Bebas Neue"/>
                <a:ea typeface="Bebas Neue"/>
                <a:cs typeface="Bebas Neue"/>
                <a:sym typeface="Bebas Neue"/>
              </a:rPr>
              <a:t>Pricing Plan</a:t>
            </a:r>
            <a:endParaRPr b="0" i="0" sz="8000" u="none" cap="none" strike="noStrike">
              <a:solidFill>
                <a:schemeClr val="dk1"/>
              </a:solidFill>
              <a:latin typeface="Calibri"/>
              <a:ea typeface="Calibri"/>
              <a:cs typeface="Calibri"/>
              <a:sym typeface="Calibri"/>
            </a:endParaRPr>
          </a:p>
        </p:txBody>
      </p:sp>
      <p:sp>
        <p:nvSpPr>
          <p:cNvPr id="168" name="Google Shape;168;g37614f83506_0_140"/>
          <p:cNvSpPr/>
          <p:nvPr/>
        </p:nvSpPr>
        <p:spPr>
          <a:xfrm>
            <a:off x="1778222" y="2286000"/>
            <a:ext cx="20843400" cy="1021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37614f83506_0_140"/>
          <p:cNvSpPr/>
          <p:nvPr/>
        </p:nvSpPr>
        <p:spPr>
          <a:xfrm>
            <a:off x="1778222" y="2286000"/>
            <a:ext cx="6439800" cy="10210800"/>
          </a:xfrm>
          <a:prstGeom prst="rect">
            <a:avLst/>
          </a:prstGeom>
          <a:noFill/>
          <a:ln cap="flat" cmpd="sng" w="25400">
            <a:solidFill>
              <a:srgbClr val="DA3E2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0" name="Google Shape;170;g37614f83506_0_140"/>
          <p:cNvPicPr preferRelativeResize="0"/>
          <p:nvPr/>
        </p:nvPicPr>
        <p:blipFill rotWithShape="1">
          <a:blip r:embed="rId5">
            <a:alphaModFix/>
          </a:blip>
          <a:srcRect b="0" l="0" r="0" t="0"/>
          <a:stretch/>
        </p:blipFill>
        <p:spPr>
          <a:xfrm>
            <a:off x="4217305" y="2743200"/>
            <a:ext cx="1561536" cy="1625612"/>
          </a:xfrm>
          <a:prstGeom prst="rect">
            <a:avLst/>
          </a:prstGeom>
          <a:noFill/>
          <a:ln>
            <a:noFill/>
          </a:ln>
        </p:spPr>
      </p:pic>
      <p:sp>
        <p:nvSpPr>
          <p:cNvPr id="171" name="Google Shape;171;g37614f83506_0_140"/>
          <p:cNvSpPr/>
          <p:nvPr/>
        </p:nvSpPr>
        <p:spPr>
          <a:xfrm>
            <a:off x="4362995" y="4673612"/>
            <a:ext cx="12702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DA3E26"/>
              </a:buClr>
              <a:buSzPts val="4800"/>
              <a:buFont typeface="Bebas Neue"/>
              <a:buNone/>
            </a:pPr>
            <a:r>
              <a:rPr b="0" i="0" lang="en-US" sz="4800" u="none" cap="none" strike="noStrike">
                <a:solidFill>
                  <a:srgbClr val="DA3E26"/>
                </a:solidFill>
                <a:latin typeface="Bebas Neue"/>
                <a:ea typeface="Bebas Neue"/>
                <a:cs typeface="Bebas Neue"/>
                <a:sym typeface="Bebas Neue"/>
              </a:rPr>
              <a:t>Basic</a:t>
            </a:r>
            <a:endParaRPr b="0" i="0" sz="4800" u="none" cap="none" strike="noStrike">
              <a:solidFill>
                <a:schemeClr val="dk1"/>
              </a:solidFill>
              <a:latin typeface="Calibri"/>
              <a:ea typeface="Calibri"/>
              <a:cs typeface="Calibri"/>
              <a:sym typeface="Calibri"/>
            </a:endParaRPr>
          </a:p>
        </p:txBody>
      </p:sp>
      <p:sp>
        <p:nvSpPr>
          <p:cNvPr id="172" name="Google Shape;172;g37614f83506_0_140"/>
          <p:cNvSpPr/>
          <p:nvPr/>
        </p:nvSpPr>
        <p:spPr>
          <a:xfrm>
            <a:off x="2235479" y="5715012"/>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73" name="Google Shape;173;g37614f83506_0_140"/>
          <p:cNvSpPr/>
          <p:nvPr/>
        </p:nvSpPr>
        <p:spPr>
          <a:xfrm>
            <a:off x="3753319" y="11303012"/>
            <a:ext cx="24894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$10/month</a:t>
            </a:r>
            <a:endParaRPr b="0" i="0" sz="4800" u="none" cap="none" strike="noStrike">
              <a:solidFill>
                <a:schemeClr val="dk1"/>
              </a:solidFill>
              <a:latin typeface="Calibri"/>
              <a:ea typeface="Calibri"/>
              <a:cs typeface="Calibri"/>
              <a:sym typeface="Calibri"/>
            </a:endParaRPr>
          </a:p>
        </p:txBody>
      </p:sp>
      <p:sp>
        <p:nvSpPr>
          <p:cNvPr id="174" name="Google Shape;174;g37614f83506_0_140"/>
          <p:cNvSpPr/>
          <p:nvPr/>
        </p:nvSpPr>
        <p:spPr>
          <a:xfrm>
            <a:off x="8980022" y="2286000"/>
            <a:ext cx="6439800" cy="10210800"/>
          </a:xfrm>
          <a:prstGeom prst="rect">
            <a:avLst/>
          </a:prstGeom>
          <a:noFill/>
          <a:ln cap="flat" cmpd="sng" w="25400">
            <a:solidFill>
              <a:srgbClr val="DA3E2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5" name="Google Shape;175;g37614f83506_0_140"/>
          <p:cNvPicPr preferRelativeResize="0"/>
          <p:nvPr/>
        </p:nvPicPr>
        <p:blipFill rotWithShape="1">
          <a:blip r:embed="rId6">
            <a:alphaModFix/>
          </a:blip>
          <a:srcRect b="0" l="0" r="0" t="0"/>
          <a:stretch/>
        </p:blipFill>
        <p:spPr>
          <a:xfrm>
            <a:off x="11352388" y="2743200"/>
            <a:ext cx="1694970" cy="1625600"/>
          </a:xfrm>
          <a:prstGeom prst="rect">
            <a:avLst/>
          </a:prstGeom>
          <a:noFill/>
          <a:ln>
            <a:noFill/>
          </a:ln>
        </p:spPr>
      </p:pic>
      <p:sp>
        <p:nvSpPr>
          <p:cNvPr id="176" name="Google Shape;176;g37614f83506_0_140"/>
          <p:cNvSpPr/>
          <p:nvPr/>
        </p:nvSpPr>
        <p:spPr>
          <a:xfrm>
            <a:off x="11596549" y="4673600"/>
            <a:ext cx="12066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DA3E26"/>
              </a:buClr>
              <a:buSzPts val="4800"/>
              <a:buFont typeface="Bebas Neue"/>
              <a:buNone/>
            </a:pPr>
            <a:r>
              <a:rPr b="0" i="0" lang="en-US" sz="4800" u="none" cap="none" strike="noStrike">
                <a:solidFill>
                  <a:srgbClr val="DA3E26"/>
                </a:solidFill>
                <a:latin typeface="Bebas Neue"/>
                <a:ea typeface="Bebas Neue"/>
                <a:cs typeface="Bebas Neue"/>
                <a:sym typeface="Bebas Neue"/>
              </a:rPr>
              <a:t>Elite</a:t>
            </a:r>
            <a:endParaRPr b="0" i="0" sz="4800" u="none" cap="none" strike="noStrike">
              <a:solidFill>
                <a:schemeClr val="dk1"/>
              </a:solidFill>
              <a:latin typeface="Calibri"/>
              <a:ea typeface="Calibri"/>
              <a:cs typeface="Calibri"/>
              <a:sym typeface="Calibri"/>
            </a:endParaRPr>
          </a:p>
        </p:txBody>
      </p:sp>
      <p:sp>
        <p:nvSpPr>
          <p:cNvPr id="177" name="Google Shape;177;g37614f83506_0_140"/>
          <p:cNvSpPr/>
          <p:nvPr/>
        </p:nvSpPr>
        <p:spPr>
          <a:xfrm>
            <a:off x="9437280" y="5715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178" name="Google Shape;178;g37614f83506_0_140"/>
          <p:cNvSpPr/>
          <p:nvPr/>
        </p:nvSpPr>
        <p:spPr>
          <a:xfrm>
            <a:off x="10955119" y="11303000"/>
            <a:ext cx="24894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$50/month</a:t>
            </a:r>
            <a:endParaRPr b="0" i="0" sz="4800" u="none" cap="none" strike="noStrike">
              <a:solidFill>
                <a:schemeClr val="dk1"/>
              </a:solidFill>
              <a:latin typeface="Calibri"/>
              <a:ea typeface="Calibri"/>
              <a:cs typeface="Calibri"/>
              <a:sym typeface="Calibri"/>
            </a:endParaRPr>
          </a:p>
        </p:txBody>
      </p:sp>
      <p:sp>
        <p:nvSpPr>
          <p:cNvPr id="179" name="Google Shape;179;g37614f83506_0_140"/>
          <p:cNvSpPr/>
          <p:nvPr/>
        </p:nvSpPr>
        <p:spPr>
          <a:xfrm>
            <a:off x="16181822" y="2286000"/>
            <a:ext cx="6439800" cy="10210800"/>
          </a:xfrm>
          <a:prstGeom prst="rect">
            <a:avLst/>
          </a:prstGeom>
          <a:noFill/>
          <a:ln cap="flat" cmpd="sng" w="25400">
            <a:solidFill>
              <a:srgbClr val="DA3E2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0" name="Google Shape;180;g37614f83506_0_140"/>
          <p:cNvPicPr preferRelativeResize="0"/>
          <p:nvPr/>
        </p:nvPicPr>
        <p:blipFill rotWithShape="1">
          <a:blip r:embed="rId7">
            <a:alphaModFix/>
          </a:blip>
          <a:srcRect b="0" l="0" r="0" t="0"/>
          <a:stretch/>
        </p:blipFill>
        <p:spPr>
          <a:xfrm>
            <a:off x="18626723" y="2743200"/>
            <a:ext cx="1549904" cy="1625612"/>
          </a:xfrm>
          <a:prstGeom prst="rect">
            <a:avLst/>
          </a:prstGeom>
          <a:noFill/>
          <a:ln>
            <a:noFill/>
          </a:ln>
        </p:spPr>
      </p:pic>
      <p:sp>
        <p:nvSpPr>
          <p:cNvPr id="181" name="Google Shape;181;g37614f83506_0_140"/>
          <p:cNvSpPr/>
          <p:nvPr/>
        </p:nvSpPr>
        <p:spPr>
          <a:xfrm>
            <a:off x="18239480" y="4673612"/>
            <a:ext cx="23244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DA3E26"/>
              </a:buClr>
              <a:buSzPts val="4800"/>
              <a:buFont typeface="Bebas Neue"/>
              <a:buNone/>
            </a:pPr>
            <a:r>
              <a:rPr b="0" i="0" lang="en-US" sz="4800" u="none" cap="none" strike="noStrike">
                <a:solidFill>
                  <a:srgbClr val="DA3E26"/>
                </a:solidFill>
                <a:latin typeface="Bebas Neue"/>
                <a:ea typeface="Bebas Neue"/>
                <a:cs typeface="Bebas Neue"/>
                <a:sym typeface="Bebas Neue"/>
              </a:rPr>
              <a:t>Legendary</a:t>
            </a:r>
            <a:endParaRPr b="0" i="0" sz="4800" u="none" cap="none" strike="noStrike">
              <a:solidFill>
                <a:schemeClr val="dk1"/>
              </a:solidFill>
              <a:latin typeface="Calibri"/>
              <a:ea typeface="Calibri"/>
              <a:cs typeface="Calibri"/>
              <a:sym typeface="Calibri"/>
            </a:endParaRPr>
          </a:p>
        </p:txBody>
      </p:sp>
      <p:sp>
        <p:nvSpPr>
          <p:cNvPr id="182" name="Google Shape;182;g37614f83506_0_140"/>
          <p:cNvSpPr/>
          <p:nvPr/>
        </p:nvSpPr>
        <p:spPr>
          <a:xfrm>
            <a:off x="16639080" y="5715012"/>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183" name="Google Shape;183;g37614f83506_0_140"/>
          <p:cNvSpPr/>
          <p:nvPr/>
        </p:nvSpPr>
        <p:spPr>
          <a:xfrm>
            <a:off x="18036254" y="11303012"/>
            <a:ext cx="2730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ebas Neue"/>
              <a:buNone/>
            </a:pPr>
            <a:r>
              <a:rPr b="0" i="0" lang="en-US" sz="4800" u="none" cap="none" strike="noStrike">
                <a:solidFill>
                  <a:srgbClr val="FFFFFF"/>
                </a:solidFill>
                <a:latin typeface="Bebas Neue"/>
                <a:ea typeface="Bebas Neue"/>
                <a:cs typeface="Bebas Neue"/>
                <a:sym typeface="Bebas Neue"/>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2025-08-11T04:34:59Z</dcterms:created>
  <dc:creator>PptxGenJS</dc:creator>
</cp:coreProperties>
</file>