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38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b7ec258798_1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b7ec258798_1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b7ec258798_1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b7ec258798_1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b7ec258798_1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b7ec258798_1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b7ec258798_1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b7ec258798_1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b7ec258798_1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b7ec258798_1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b7ec258798_1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b7ec258798_1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b7ec258798_1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b7ec258798_1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b7ec258798_1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b7ec258798_1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b7ec258798_1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b7ec258798_1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b7ec258798_1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b7ec258798_1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eb2014fdb4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eb2014fdb4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b7ec258798_1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b7ec258798_1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eb205fd2b6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eb205fd2b6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eb205fd2b6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eb205fd2b6_0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b7ec258798_1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b7ec258798_1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b7ec258798_1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b7ec258798_1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b7ec258798_1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b7ec258798_1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b7ec258798_1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b7ec258798_1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b7ec258798_1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b7ec258798_1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b7ec258798_1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b7ec258798_1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b7ec258798_1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b7ec258798_1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4.png"/><Relationship Id="rId11" Type="http://schemas.openxmlformats.org/officeDocument/2006/relationships/image" Target="../media/image3.png"/><Relationship Id="rId10" Type="http://schemas.openxmlformats.org/officeDocument/2006/relationships/image" Target="../media/image5.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2.png"/><Relationship Id="rId7" Type="http://schemas.openxmlformats.org/officeDocument/2006/relationships/hyperlink" Target="https://www.pinterest.com/slidesmania/" TargetMode="External"/><Relationship Id="rId8"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0" name="Shape 50"/>
        <p:cNvGrpSpPr/>
        <p:nvPr/>
      </p:nvGrpSpPr>
      <p:grpSpPr>
        <a:xfrm>
          <a:off x="0" y="0"/>
          <a:ext cx="0" cy="0"/>
          <a:chOff x="0" y="0"/>
          <a:chExt cx="0" cy="0"/>
        </a:xfrm>
      </p:grpSpPr>
      <p:sp>
        <p:nvSpPr>
          <p:cNvPr id="51" name="Google Shape;51;p2"/>
          <p:cNvSpPr/>
          <p:nvPr/>
        </p:nvSpPr>
        <p:spPr>
          <a:xfrm>
            <a:off x="517528" y="525409"/>
            <a:ext cx="11105599" cy="5760977"/>
          </a:xfrm>
          <a:custGeom>
            <a:rect b="b" l="l" r="r" t="t"/>
            <a:pathLst>
              <a:path extrusionOk="0" h="5760977" w="11105599">
                <a:moveTo>
                  <a:pt x="2430278" y="0"/>
                </a:moveTo>
                <a:lnTo>
                  <a:pt x="2811797" y="0"/>
                </a:lnTo>
                <a:lnTo>
                  <a:pt x="5207336" y="2537558"/>
                </a:lnTo>
                <a:lnTo>
                  <a:pt x="3618196" y="0"/>
                </a:lnTo>
                <a:lnTo>
                  <a:pt x="3886359" y="0"/>
                </a:lnTo>
                <a:lnTo>
                  <a:pt x="5418300" y="2691366"/>
                </a:lnTo>
                <a:lnTo>
                  <a:pt x="4632462" y="0"/>
                </a:lnTo>
                <a:lnTo>
                  <a:pt x="4845536" y="0"/>
                </a:lnTo>
                <a:lnTo>
                  <a:pt x="5503503" y="2673989"/>
                </a:lnTo>
                <a:lnTo>
                  <a:pt x="5369901" y="0"/>
                </a:lnTo>
                <a:lnTo>
                  <a:pt x="5749886" y="0"/>
                </a:lnTo>
                <a:lnTo>
                  <a:pt x="5689906" y="2023520"/>
                </a:lnTo>
                <a:lnTo>
                  <a:pt x="6228265" y="0"/>
                </a:lnTo>
                <a:lnTo>
                  <a:pt x="6443047" y="0"/>
                </a:lnTo>
                <a:lnTo>
                  <a:pt x="5677279" y="2449505"/>
                </a:lnTo>
                <a:lnTo>
                  <a:pt x="5669069" y="2726480"/>
                </a:lnTo>
                <a:lnTo>
                  <a:pt x="7157282" y="0"/>
                </a:lnTo>
                <a:lnTo>
                  <a:pt x="7417613" y="0"/>
                </a:lnTo>
                <a:lnTo>
                  <a:pt x="5894109" y="2535243"/>
                </a:lnTo>
                <a:lnTo>
                  <a:pt x="8310186" y="0"/>
                </a:lnTo>
                <a:lnTo>
                  <a:pt x="8697336" y="0"/>
                </a:lnTo>
                <a:lnTo>
                  <a:pt x="6027669" y="2579758"/>
                </a:lnTo>
                <a:lnTo>
                  <a:pt x="10098393" y="0"/>
                </a:lnTo>
                <a:lnTo>
                  <a:pt x="10304241" y="0"/>
                </a:lnTo>
                <a:lnTo>
                  <a:pt x="10302670" y="16204"/>
                </a:lnTo>
                <a:cubicBezTo>
                  <a:pt x="10302670" y="71330"/>
                  <a:pt x="10307706" y="125232"/>
                  <a:pt x="10317326" y="177440"/>
                </a:cubicBezTo>
                <a:lnTo>
                  <a:pt x="10343852" y="272502"/>
                </a:lnTo>
                <a:lnTo>
                  <a:pt x="6088389" y="2729770"/>
                </a:lnTo>
                <a:lnTo>
                  <a:pt x="11105599" y="1253647"/>
                </a:lnTo>
                <a:lnTo>
                  <a:pt x="11105599" y="1639498"/>
                </a:lnTo>
                <a:lnTo>
                  <a:pt x="6218684" y="2862056"/>
                </a:lnTo>
                <a:lnTo>
                  <a:pt x="11105599" y="2729346"/>
                </a:lnTo>
                <a:lnTo>
                  <a:pt x="11105599" y="3127420"/>
                </a:lnTo>
                <a:lnTo>
                  <a:pt x="6138964" y="3039898"/>
                </a:lnTo>
                <a:lnTo>
                  <a:pt x="11105599" y="4272459"/>
                </a:lnTo>
                <a:lnTo>
                  <a:pt x="11105599" y="4667768"/>
                </a:lnTo>
                <a:lnTo>
                  <a:pt x="6245737" y="3244880"/>
                </a:lnTo>
                <a:lnTo>
                  <a:pt x="10334710" y="5452774"/>
                </a:lnTo>
                <a:lnTo>
                  <a:pt x="10294593" y="5593239"/>
                </a:lnTo>
                <a:lnTo>
                  <a:pt x="10278331" y="5760977"/>
                </a:lnTo>
                <a:lnTo>
                  <a:pt x="10124508" y="5760977"/>
                </a:lnTo>
                <a:lnTo>
                  <a:pt x="5944421" y="3276309"/>
                </a:lnTo>
                <a:lnTo>
                  <a:pt x="8547235" y="5760977"/>
                </a:lnTo>
                <a:lnTo>
                  <a:pt x="8169778" y="5760977"/>
                </a:lnTo>
                <a:lnTo>
                  <a:pt x="5781492" y="3285270"/>
                </a:lnTo>
                <a:lnTo>
                  <a:pt x="7367573" y="5760977"/>
                </a:lnTo>
                <a:lnTo>
                  <a:pt x="7107037" y="5760977"/>
                </a:lnTo>
                <a:lnTo>
                  <a:pt x="5692650" y="3337829"/>
                </a:lnTo>
                <a:lnTo>
                  <a:pt x="6427806" y="5760977"/>
                </a:lnTo>
                <a:lnTo>
                  <a:pt x="6216766" y="5760977"/>
                </a:lnTo>
                <a:lnTo>
                  <a:pt x="5685053" y="3698874"/>
                </a:lnTo>
                <a:lnTo>
                  <a:pt x="5747313" y="5760977"/>
                </a:lnTo>
                <a:lnTo>
                  <a:pt x="5374028" y="5760977"/>
                </a:lnTo>
                <a:lnTo>
                  <a:pt x="5503385" y="3201112"/>
                </a:lnTo>
                <a:lnTo>
                  <a:pt x="5424490" y="3342179"/>
                </a:lnTo>
                <a:lnTo>
                  <a:pt x="4808167" y="5760977"/>
                </a:lnTo>
                <a:lnTo>
                  <a:pt x="4595580" y="5760977"/>
                </a:lnTo>
                <a:lnTo>
                  <a:pt x="5203759" y="3736849"/>
                </a:lnTo>
                <a:lnTo>
                  <a:pt x="4071711" y="5760977"/>
                </a:lnTo>
                <a:lnTo>
                  <a:pt x="3814003" y="5760977"/>
                </a:lnTo>
                <a:lnTo>
                  <a:pt x="5340247" y="3282593"/>
                </a:lnTo>
                <a:lnTo>
                  <a:pt x="5350759" y="3247609"/>
                </a:lnTo>
                <a:lnTo>
                  <a:pt x="2906015" y="5760977"/>
                </a:lnTo>
                <a:lnTo>
                  <a:pt x="2524705" y="5760977"/>
                </a:lnTo>
                <a:lnTo>
                  <a:pt x="5116582" y="3309993"/>
                </a:lnTo>
                <a:lnTo>
                  <a:pt x="1160138" y="5760977"/>
                </a:lnTo>
                <a:lnTo>
                  <a:pt x="815458" y="5760977"/>
                </a:lnTo>
                <a:lnTo>
                  <a:pt x="799197" y="5593239"/>
                </a:lnTo>
                <a:lnTo>
                  <a:pt x="791152" y="5564422"/>
                </a:lnTo>
                <a:lnTo>
                  <a:pt x="5033288" y="3175613"/>
                </a:lnTo>
                <a:lnTo>
                  <a:pt x="0" y="4600961"/>
                </a:lnTo>
                <a:lnTo>
                  <a:pt x="0" y="4214226"/>
                </a:lnTo>
                <a:lnTo>
                  <a:pt x="4933339" y="3036279"/>
                </a:lnTo>
                <a:lnTo>
                  <a:pt x="0" y="3115400"/>
                </a:lnTo>
                <a:lnTo>
                  <a:pt x="0" y="2721231"/>
                </a:lnTo>
                <a:lnTo>
                  <a:pt x="4886301" y="2864749"/>
                </a:lnTo>
                <a:lnTo>
                  <a:pt x="0" y="1598444"/>
                </a:lnTo>
                <a:lnTo>
                  <a:pt x="0" y="1207089"/>
                </a:lnTo>
                <a:lnTo>
                  <a:pt x="5002161" y="2731040"/>
                </a:lnTo>
                <a:lnTo>
                  <a:pt x="757840" y="382894"/>
                </a:lnTo>
                <a:lnTo>
                  <a:pt x="776189" y="347740"/>
                </a:lnTo>
                <a:cubicBezTo>
                  <a:pt x="817635" y="245839"/>
                  <a:pt x="840554" y="133805"/>
                  <a:pt x="840554" y="16204"/>
                </a:cubicBezTo>
                <a:lnTo>
                  <a:pt x="839631" y="6686"/>
                </a:lnTo>
                <a:lnTo>
                  <a:pt x="5101438" y="2602648"/>
                </a:lnTo>
                <a:close/>
              </a:path>
            </a:pathLst>
          </a:custGeom>
          <a:solidFill>
            <a:srgbClr val="E2C28B">
              <a:alpha val="4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2"/>
          <p:cNvSpPr/>
          <p:nvPr/>
        </p:nvSpPr>
        <p:spPr>
          <a:xfrm>
            <a:off x="4524564" y="4451640"/>
            <a:ext cx="3012539" cy="1853881"/>
          </a:xfrm>
          <a:custGeom>
            <a:rect b="b" l="l" r="r" t="t"/>
            <a:pathLst>
              <a:path extrusionOk="0" h="1853881" w="3012539">
                <a:moveTo>
                  <a:pt x="1246416" y="0"/>
                </a:moveTo>
                <a:lnTo>
                  <a:pt x="1652980" y="307475"/>
                </a:lnTo>
                <a:lnTo>
                  <a:pt x="1695135" y="774918"/>
                </a:lnTo>
                <a:cubicBezTo>
                  <a:pt x="1695135" y="774918"/>
                  <a:pt x="1836167" y="609381"/>
                  <a:pt x="1971955" y="562495"/>
                </a:cubicBezTo>
                <a:cubicBezTo>
                  <a:pt x="2227370" y="474323"/>
                  <a:pt x="2252926" y="377633"/>
                  <a:pt x="2403494" y="306987"/>
                </a:cubicBezTo>
                <a:cubicBezTo>
                  <a:pt x="2437277" y="291106"/>
                  <a:pt x="2598257" y="287750"/>
                  <a:pt x="2646603" y="269036"/>
                </a:cubicBezTo>
                <a:cubicBezTo>
                  <a:pt x="2813262" y="204487"/>
                  <a:pt x="2911335" y="119249"/>
                  <a:pt x="2911335" y="119249"/>
                </a:cubicBezTo>
                <a:lnTo>
                  <a:pt x="3012539" y="204399"/>
                </a:lnTo>
                <a:cubicBezTo>
                  <a:pt x="3012539" y="204399"/>
                  <a:pt x="2805398" y="285464"/>
                  <a:pt x="2506954" y="340890"/>
                </a:cubicBezTo>
                <a:cubicBezTo>
                  <a:pt x="2457590" y="350058"/>
                  <a:pt x="2378156" y="457226"/>
                  <a:pt x="2280737" y="529954"/>
                </a:cubicBezTo>
                <a:cubicBezTo>
                  <a:pt x="2163808" y="617252"/>
                  <a:pt x="1867912" y="657110"/>
                  <a:pt x="1815854" y="989918"/>
                </a:cubicBezTo>
                <a:cubicBezTo>
                  <a:pt x="1795248" y="1121457"/>
                  <a:pt x="2009380" y="1152039"/>
                  <a:pt x="2045348" y="1342152"/>
                </a:cubicBezTo>
                <a:cubicBezTo>
                  <a:pt x="2081314" y="1532263"/>
                  <a:pt x="1914291" y="1655372"/>
                  <a:pt x="2018553" y="1839855"/>
                </a:cubicBezTo>
                <a:lnTo>
                  <a:pt x="2029407" y="1853881"/>
                </a:lnTo>
                <a:lnTo>
                  <a:pt x="1309048" y="1853881"/>
                </a:lnTo>
                <a:lnTo>
                  <a:pt x="1340822" y="1784837"/>
                </a:lnTo>
                <a:cubicBezTo>
                  <a:pt x="1354682" y="1752070"/>
                  <a:pt x="1367697" y="1717860"/>
                  <a:pt x="1377763" y="1684884"/>
                </a:cubicBezTo>
                <a:cubicBezTo>
                  <a:pt x="1417952" y="1552987"/>
                  <a:pt x="1474307" y="1309399"/>
                  <a:pt x="1271826" y="1073444"/>
                </a:cubicBezTo>
                <a:cubicBezTo>
                  <a:pt x="1108150" y="882755"/>
                  <a:pt x="1046773" y="773824"/>
                  <a:pt x="777234" y="626069"/>
                </a:cubicBezTo>
                <a:cubicBezTo>
                  <a:pt x="507769" y="478313"/>
                  <a:pt x="188357" y="475343"/>
                  <a:pt x="188357" y="475343"/>
                </a:cubicBezTo>
                <a:lnTo>
                  <a:pt x="0" y="231034"/>
                </a:lnTo>
                <a:lnTo>
                  <a:pt x="40337" y="210720"/>
                </a:lnTo>
                <a:lnTo>
                  <a:pt x="223159" y="435237"/>
                </a:lnTo>
                <a:cubicBezTo>
                  <a:pt x="223159" y="435237"/>
                  <a:pt x="472822" y="485448"/>
                  <a:pt x="493427" y="443333"/>
                </a:cubicBezTo>
                <a:cubicBezTo>
                  <a:pt x="536456" y="355307"/>
                  <a:pt x="361350" y="92811"/>
                  <a:pt x="361350" y="92811"/>
                </a:cubicBezTo>
                <a:lnTo>
                  <a:pt x="445372" y="100979"/>
                </a:lnTo>
                <a:cubicBezTo>
                  <a:pt x="445372" y="100979"/>
                  <a:pt x="517380" y="363622"/>
                  <a:pt x="567618" y="440253"/>
                </a:cubicBezTo>
                <a:cubicBezTo>
                  <a:pt x="631763" y="538102"/>
                  <a:pt x="1017868" y="627787"/>
                  <a:pt x="1128611" y="694158"/>
                </a:cubicBezTo>
                <a:cubicBezTo>
                  <a:pt x="1211468" y="743861"/>
                  <a:pt x="1382495" y="942012"/>
                  <a:pt x="1382495" y="942012"/>
                </a:cubicBezTo>
                <a:cubicBezTo>
                  <a:pt x="1382495" y="942012"/>
                  <a:pt x="1401279" y="789203"/>
                  <a:pt x="1367205" y="553706"/>
                </a:cubicBezTo>
                <a:cubicBezTo>
                  <a:pt x="1333203" y="318201"/>
                  <a:pt x="1246416" y="0"/>
                  <a:pt x="1246416" y="0"/>
                </a:cubicBezTo>
                <a:close/>
              </a:path>
            </a:pathLst>
          </a:custGeom>
          <a:solidFill>
            <a:srgbClr val="99755F"/>
          </a:solidFill>
          <a:ln cap="rnd" cmpd="sng" w="19050">
            <a:solidFill>
              <a:srgbClr val="E2C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54" name="Google Shape;54;p2"/>
          <p:cNvGrpSpPr/>
          <p:nvPr/>
        </p:nvGrpSpPr>
        <p:grpSpPr>
          <a:xfrm>
            <a:off x="2783746" y="560101"/>
            <a:ext cx="6624509" cy="4475118"/>
            <a:chOff x="3315535" y="791636"/>
            <a:chExt cx="5386655" cy="3638603"/>
          </a:xfrm>
        </p:grpSpPr>
        <p:sp>
          <p:nvSpPr>
            <p:cNvPr id="55" name="Google Shape;55;p2"/>
            <p:cNvSpPr/>
            <p:nvPr/>
          </p:nvSpPr>
          <p:spPr>
            <a:xfrm>
              <a:off x="4700198" y="791636"/>
              <a:ext cx="2851505" cy="2228296"/>
            </a:xfrm>
            <a:custGeom>
              <a:rect b="b" l="l" r="r" t="t"/>
              <a:pathLst>
                <a:path extrusionOk="0" h="1523621" w="1949747">
                  <a:moveTo>
                    <a:pt x="605928" y="1216171"/>
                  </a:moveTo>
                  <a:cubicBezTo>
                    <a:pt x="605928" y="1216171"/>
                    <a:pt x="274346" y="1393835"/>
                    <a:pt x="140070" y="1277897"/>
                  </a:cubicBezTo>
                  <a:cubicBezTo>
                    <a:pt x="5793" y="1161963"/>
                    <a:pt x="-58491" y="949631"/>
                    <a:pt x="68782" y="752422"/>
                  </a:cubicBezTo>
                  <a:cubicBezTo>
                    <a:pt x="107199" y="692907"/>
                    <a:pt x="219372" y="640160"/>
                    <a:pt x="219372" y="640160"/>
                  </a:cubicBezTo>
                  <a:cubicBezTo>
                    <a:pt x="219372" y="640160"/>
                    <a:pt x="89185" y="423820"/>
                    <a:pt x="262283" y="270326"/>
                  </a:cubicBezTo>
                  <a:cubicBezTo>
                    <a:pt x="404979" y="143823"/>
                    <a:pt x="592569" y="231958"/>
                    <a:pt x="592569" y="231958"/>
                  </a:cubicBezTo>
                  <a:cubicBezTo>
                    <a:pt x="592569" y="231958"/>
                    <a:pt x="703488" y="-23472"/>
                    <a:pt x="1019646" y="1752"/>
                  </a:cubicBezTo>
                  <a:cubicBezTo>
                    <a:pt x="1204038" y="16464"/>
                    <a:pt x="1331595" y="195259"/>
                    <a:pt x="1331595" y="195259"/>
                  </a:cubicBezTo>
                  <a:cubicBezTo>
                    <a:pt x="1331595" y="195259"/>
                    <a:pt x="1521735" y="71815"/>
                    <a:pt x="1680219" y="198595"/>
                  </a:cubicBezTo>
                  <a:cubicBezTo>
                    <a:pt x="1832186" y="320180"/>
                    <a:pt x="1700257" y="503867"/>
                    <a:pt x="1700257" y="503867"/>
                  </a:cubicBezTo>
                  <a:cubicBezTo>
                    <a:pt x="1700257" y="503867"/>
                    <a:pt x="1873922" y="526249"/>
                    <a:pt x="1927519" y="623425"/>
                  </a:cubicBezTo>
                  <a:cubicBezTo>
                    <a:pt x="2003907" y="761846"/>
                    <a:pt x="1858904" y="879999"/>
                    <a:pt x="1858904" y="879999"/>
                  </a:cubicBezTo>
                  <a:cubicBezTo>
                    <a:pt x="1858904" y="879999"/>
                    <a:pt x="1972899" y="1145362"/>
                    <a:pt x="1838056" y="1233837"/>
                  </a:cubicBezTo>
                  <a:cubicBezTo>
                    <a:pt x="1720498" y="1310966"/>
                    <a:pt x="1526350" y="1147645"/>
                    <a:pt x="1526350" y="1147645"/>
                  </a:cubicBezTo>
                  <a:cubicBezTo>
                    <a:pt x="1526350" y="1147645"/>
                    <a:pt x="1526431" y="1363564"/>
                    <a:pt x="1397660" y="1422674"/>
                  </a:cubicBezTo>
                  <a:cubicBezTo>
                    <a:pt x="1263748" y="1484169"/>
                    <a:pt x="1118056" y="1252872"/>
                    <a:pt x="1118056" y="1252872"/>
                  </a:cubicBezTo>
                  <a:cubicBezTo>
                    <a:pt x="1118056" y="1252872"/>
                    <a:pt x="1081016" y="1515858"/>
                    <a:pt x="887880" y="1523420"/>
                  </a:cubicBezTo>
                  <a:cubicBezTo>
                    <a:pt x="649931" y="1532735"/>
                    <a:pt x="605928" y="1216171"/>
                    <a:pt x="605928" y="1216171"/>
                  </a:cubicBezTo>
                  <a:close/>
                </a:path>
              </a:pathLst>
            </a:custGeom>
            <a:solidFill>
              <a:srgbClr val="7CA65C"/>
            </a:solidFill>
            <a:ln cap="rnd" cmpd="sng" w="19050">
              <a:solidFill>
                <a:srgbClr val="E2C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 name="Google Shape;56;p2"/>
            <p:cNvSpPr/>
            <p:nvPr/>
          </p:nvSpPr>
          <p:spPr>
            <a:xfrm>
              <a:off x="4962513" y="1146343"/>
              <a:ext cx="2326858" cy="1475224"/>
            </a:xfrm>
            <a:custGeom>
              <a:rect b="b" l="l" r="r" t="t"/>
              <a:pathLst>
                <a:path extrusionOk="0" h="1008700" w="1591014">
                  <a:moveTo>
                    <a:pt x="1023974" y="947711"/>
                  </a:moveTo>
                  <a:lnTo>
                    <a:pt x="541073" y="914010"/>
                  </a:lnTo>
                  <a:lnTo>
                    <a:pt x="40481" y="1008700"/>
                  </a:lnTo>
                  <a:lnTo>
                    <a:pt x="0" y="671220"/>
                  </a:lnTo>
                  <a:cubicBezTo>
                    <a:pt x="0" y="671220"/>
                    <a:pt x="41129" y="513238"/>
                    <a:pt x="116829" y="447067"/>
                  </a:cubicBezTo>
                  <a:cubicBezTo>
                    <a:pt x="192529" y="380893"/>
                    <a:pt x="302840" y="406529"/>
                    <a:pt x="302840" y="406529"/>
                  </a:cubicBezTo>
                  <a:cubicBezTo>
                    <a:pt x="302840" y="406529"/>
                    <a:pt x="277418" y="288041"/>
                    <a:pt x="340974" y="199063"/>
                  </a:cubicBezTo>
                  <a:cubicBezTo>
                    <a:pt x="455779" y="38458"/>
                    <a:pt x="629524" y="115603"/>
                    <a:pt x="629524" y="115603"/>
                  </a:cubicBezTo>
                  <a:cubicBezTo>
                    <a:pt x="629524" y="115603"/>
                    <a:pt x="698018" y="-28976"/>
                    <a:pt x="855045" y="5239"/>
                  </a:cubicBezTo>
                  <a:cubicBezTo>
                    <a:pt x="1006647" y="38267"/>
                    <a:pt x="989605" y="182373"/>
                    <a:pt x="989605" y="182373"/>
                  </a:cubicBezTo>
                  <a:cubicBezTo>
                    <a:pt x="989605" y="182373"/>
                    <a:pt x="1040004" y="143652"/>
                    <a:pt x="1083521" y="148421"/>
                  </a:cubicBezTo>
                  <a:cubicBezTo>
                    <a:pt x="1127039" y="153194"/>
                    <a:pt x="1163674" y="201447"/>
                    <a:pt x="1163674" y="201447"/>
                  </a:cubicBezTo>
                  <a:cubicBezTo>
                    <a:pt x="1163674" y="201447"/>
                    <a:pt x="1247511" y="93407"/>
                    <a:pt x="1349888" y="125484"/>
                  </a:cubicBezTo>
                  <a:cubicBezTo>
                    <a:pt x="1529018" y="181599"/>
                    <a:pt x="1387860" y="330218"/>
                    <a:pt x="1387860" y="330218"/>
                  </a:cubicBezTo>
                  <a:cubicBezTo>
                    <a:pt x="1387860" y="330218"/>
                    <a:pt x="1495580" y="290231"/>
                    <a:pt x="1532944" y="327376"/>
                  </a:cubicBezTo>
                  <a:cubicBezTo>
                    <a:pt x="1679567" y="473040"/>
                    <a:pt x="1502300" y="597605"/>
                    <a:pt x="1502300" y="597605"/>
                  </a:cubicBezTo>
                  <a:lnTo>
                    <a:pt x="1023974" y="947711"/>
                  </a:lnTo>
                  <a:close/>
                </a:path>
              </a:pathLst>
            </a:custGeom>
            <a:solidFill>
              <a:srgbClr val="61904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 name="Google Shape;57;p2"/>
            <p:cNvSpPr/>
            <p:nvPr/>
          </p:nvSpPr>
          <p:spPr>
            <a:xfrm>
              <a:off x="5848488" y="1712418"/>
              <a:ext cx="2607038" cy="1561165"/>
            </a:xfrm>
            <a:custGeom>
              <a:rect b="b" l="l" r="r" t="t"/>
              <a:pathLst>
                <a:path extrusionOk="0" h="1067463" w="1782590">
                  <a:moveTo>
                    <a:pt x="277317" y="628351"/>
                  </a:moveTo>
                  <a:cubicBezTo>
                    <a:pt x="277317" y="628351"/>
                    <a:pt x="-49245" y="595290"/>
                    <a:pt x="6376" y="432341"/>
                  </a:cubicBezTo>
                  <a:cubicBezTo>
                    <a:pt x="92925" y="178641"/>
                    <a:pt x="305371" y="368409"/>
                    <a:pt x="305371" y="368409"/>
                  </a:cubicBezTo>
                  <a:cubicBezTo>
                    <a:pt x="305371" y="368409"/>
                    <a:pt x="218943" y="235408"/>
                    <a:pt x="328931" y="161505"/>
                  </a:cubicBezTo>
                  <a:cubicBezTo>
                    <a:pt x="436490" y="89222"/>
                    <a:pt x="534049" y="196627"/>
                    <a:pt x="534049" y="196627"/>
                  </a:cubicBezTo>
                  <a:cubicBezTo>
                    <a:pt x="534049" y="196627"/>
                    <a:pt x="540607" y="140240"/>
                    <a:pt x="611531" y="127861"/>
                  </a:cubicBezTo>
                  <a:cubicBezTo>
                    <a:pt x="659743" y="119445"/>
                    <a:pt x="700670" y="156457"/>
                    <a:pt x="700670" y="156457"/>
                  </a:cubicBezTo>
                  <a:cubicBezTo>
                    <a:pt x="700670" y="156457"/>
                    <a:pt x="730950" y="1948"/>
                    <a:pt x="858790" y="17"/>
                  </a:cubicBezTo>
                  <a:cubicBezTo>
                    <a:pt x="979059" y="-1796"/>
                    <a:pt x="986629" y="139637"/>
                    <a:pt x="986629" y="139637"/>
                  </a:cubicBezTo>
                  <a:cubicBezTo>
                    <a:pt x="986629" y="139637"/>
                    <a:pt x="1045935" y="118190"/>
                    <a:pt x="1089250" y="131225"/>
                  </a:cubicBezTo>
                  <a:cubicBezTo>
                    <a:pt x="1132565" y="144264"/>
                    <a:pt x="1159889" y="191785"/>
                    <a:pt x="1159889" y="191785"/>
                  </a:cubicBezTo>
                  <a:cubicBezTo>
                    <a:pt x="1159889" y="191785"/>
                    <a:pt x="1191303" y="51558"/>
                    <a:pt x="1309630" y="94217"/>
                  </a:cubicBezTo>
                  <a:cubicBezTo>
                    <a:pt x="1446578" y="143612"/>
                    <a:pt x="1392049" y="277573"/>
                    <a:pt x="1392049" y="277573"/>
                  </a:cubicBezTo>
                  <a:cubicBezTo>
                    <a:pt x="1392049" y="277573"/>
                    <a:pt x="1466899" y="268323"/>
                    <a:pt x="1506409" y="296077"/>
                  </a:cubicBezTo>
                  <a:cubicBezTo>
                    <a:pt x="1545959" y="323831"/>
                    <a:pt x="1550169" y="388597"/>
                    <a:pt x="1550169" y="388597"/>
                  </a:cubicBezTo>
                  <a:cubicBezTo>
                    <a:pt x="1550169" y="388597"/>
                    <a:pt x="1625869" y="375979"/>
                    <a:pt x="1659509" y="413829"/>
                  </a:cubicBezTo>
                  <a:cubicBezTo>
                    <a:pt x="1693149" y="451675"/>
                    <a:pt x="1684729" y="539989"/>
                    <a:pt x="1684729" y="539989"/>
                  </a:cubicBezTo>
                  <a:cubicBezTo>
                    <a:pt x="1684729" y="539989"/>
                    <a:pt x="1779374" y="583745"/>
                    <a:pt x="1782289" y="645964"/>
                  </a:cubicBezTo>
                  <a:cubicBezTo>
                    <a:pt x="1788563" y="778792"/>
                    <a:pt x="1694809" y="788948"/>
                    <a:pt x="1694809" y="788948"/>
                  </a:cubicBezTo>
                  <a:cubicBezTo>
                    <a:pt x="1694809" y="788948"/>
                    <a:pt x="1739783" y="939417"/>
                    <a:pt x="1615182" y="975636"/>
                  </a:cubicBezTo>
                  <a:cubicBezTo>
                    <a:pt x="1495965" y="1010280"/>
                    <a:pt x="1442489" y="884828"/>
                    <a:pt x="1442489" y="884828"/>
                  </a:cubicBezTo>
                  <a:cubicBezTo>
                    <a:pt x="1442489" y="884828"/>
                    <a:pt x="1361931" y="1030731"/>
                    <a:pt x="1280766" y="1037880"/>
                  </a:cubicBezTo>
                  <a:cubicBezTo>
                    <a:pt x="1199602" y="1045029"/>
                    <a:pt x="1117829" y="913428"/>
                    <a:pt x="1117829" y="913428"/>
                  </a:cubicBezTo>
                  <a:cubicBezTo>
                    <a:pt x="1117829" y="913428"/>
                    <a:pt x="1102932" y="1057359"/>
                    <a:pt x="976833" y="1067180"/>
                  </a:cubicBezTo>
                  <a:cubicBezTo>
                    <a:pt x="871501" y="1075377"/>
                    <a:pt x="850370" y="903332"/>
                    <a:pt x="850370" y="903332"/>
                  </a:cubicBezTo>
                  <a:cubicBezTo>
                    <a:pt x="850370" y="903332"/>
                    <a:pt x="747183" y="1044482"/>
                    <a:pt x="648530" y="994168"/>
                  </a:cubicBezTo>
                  <a:cubicBezTo>
                    <a:pt x="586634" y="962605"/>
                    <a:pt x="581251" y="820908"/>
                    <a:pt x="581251" y="820908"/>
                  </a:cubicBezTo>
                  <a:lnTo>
                    <a:pt x="280515" y="845833"/>
                  </a:lnTo>
                  <a:cubicBezTo>
                    <a:pt x="169394" y="779783"/>
                    <a:pt x="277317" y="628351"/>
                    <a:pt x="277317" y="628351"/>
                  </a:cubicBezTo>
                  <a:close/>
                </a:path>
              </a:pathLst>
            </a:custGeom>
            <a:solidFill>
              <a:srgbClr val="7CA65C"/>
            </a:solidFill>
            <a:ln cap="rnd" cmpd="sng" w="19050">
              <a:solidFill>
                <a:srgbClr val="E2C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 name="Google Shape;58;p2"/>
            <p:cNvSpPr/>
            <p:nvPr/>
          </p:nvSpPr>
          <p:spPr>
            <a:xfrm>
              <a:off x="3673462" y="1991192"/>
              <a:ext cx="1469108" cy="1180277"/>
            </a:xfrm>
            <a:custGeom>
              <a:rect b="b" l="l" r="r" t="t"/>
              <a:pathLst>
                <a:path extrusionOk="0" h="807027" w="1004518">
                  <a:moveTo>
                    <a:pt x="925561" y="410348"/>
                  </a:moveTo>
                  <a:cubicBezTo>
                    <a:pt x="925561" y="410348"/>
                    <a:pt x="1055789" y="292795"/>
                    <a:pt x="981749" y="195324"/>
                  </a:cubicBezTo>
                  <a:cubicBezTo>
                    <a:pt x="868483" y="46199"/>
                    <a:pt x="695871" y="173334"/>
                    <a:pt x="695871" y="173334"/>
                  </a:cubicBezTo>
                  <a:cubicBezTo>
                    <a:pt x="695871" y="173334"/>
                    <a:pt x="666562" y="33617"/>
                    <a:pt x="547345" y="6005"/>
                  </a:cubicBezTo>
                  <a:cubicBezTo>
                    <a:pt x="390642" y="-30290"/>
                    <a:pt x="344007" y="109803"/>
                    <a:pt x="344007" y="109803"/>
                  </a:cubicBezTo>
                  <a:cubicBezTo>
                    <a:pt x="344007" y="109803"/>
                    <a:pt x="267741" y="75698"/>
                    <a:pt x="199854" y="131797"/>
                  </a:cubicBezTo>
                  <a:cubicBezTo>
                    <a:pt x="159980" y="164728"/>
                    <a:pt x="182730" y="239307"/>
                    <a:pt x="182730" y="239307"/>
                  </a:cubicBezTo>
                  <a:cubicBezTo>
                    <a:pt x="182730" y="239307"/>
                    <a:pt x="72050" y="256357"/>
                    <a:pt x="28808" y="317496"/>
                  </a:cubicBezTo>
                  <a:cubicBezTo>
                    <a:pt x="-49762" y="428601"/>
                    <a:pt x="57287" y="507981"/>
                    <a:pt x="57287" y="507981"/>
                  </a:cubicBezTo>
                  <a:cubicBezTo>
                    <a:pt x="57287" y="507981"/>
                    <a:pt x="29897" y="591846"/>
                    <a:pt x="76511" y="640460"/>
                  </a:cubicBezTo>
                  <a:cubicBezTo>
                    <a:pt x="154920" y="722207"/>
                    <a:pt x="236408" y="640654"/>
                    <a:pt x="236408" y="640654"/>
                  </a:cubicBezTo>
                  <a:cubicBezTo>
                    <a:pt x="236408" y="640654"/>
                    <a:pt x="323807" y="838206"/>
                    <a:pt x="499901" y="802773"/>
                  </a:cubicBezTo>
                  <a:cubicBezTo>
                    <a:pt x="648386" y="772894"/>
                    <a:pt x="689394" y="587846"/>
                    <a:pt x="689394" y="587846"/>
                  </a:cubicBezTo>
                  <a:cubicBezTo>
                    <a:pt x="689394" y="587846"/>
                    <a:pt x="887468" y="730814"/>
                    <a:pt x="962804" y="615624"/>
                  </a:cubicBezTo>
                  <a:cubicBezTo>
                    <a:pt x="1007009" y="547976"/>
                    <a:pt x="925561" y="410348"/>
                    <a:pt x="925561" y="410348"/>
                  </a:cubicBezTo>
                  <a:close/>
                </a:path>
              </a:pathLst>
            </a:custGeom>
            <a:solidFill>
              <a:srgbClr val="7CA65C"/>
            </a:solidFill>
            <a:ln cap="rnd" cmpd="sng" w="19050">
              <a:solidFill>
                <a:srgbClr val="E2C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 name="Google Shape;59;p2"/>
            <p:cNvSpPr/>
            <p:nvPr/>
          </p:nvSpPr>
          <p:spPr>
            <a:xfrm>
              <a:off x="5170458" y="2176396"/>
              <a:ext cx="3235493" cy="1343542"/>
            </a:xfrm>
            <a:custGeom>
              <a:rect b="b" l="l" r="r" t="t"/>
              <a:pathLst>
                <a:path extrusionOk="0" h="918661" w="2212303">
                  <a:moveTo>
                    <a:pt x="208176" y="236598"/>
                  </a:moveTo>
                  <a:cubicBezTo>
                    <a:pt x="208176" y="236598"/>
                    <a:pt x="193927" y="98994"/>
                    <a:pt x="285536" y="57047"/>
                  </a:cubicBezTo>
                  <a:cubicBezTo>
                    <a:pt x="426775" y="-7646"/>
                    <a:pt x="491424" y="148219"/>
                    <a:pt x="491424" y="148219"/>
                  </a:cubicBezTo>
                  <a:cubicBezTo>
                    <a:pt x="491424" y="148219"/>
                    <a:pt x="576839" y="37944"/>
                    <a:pt x="711196" y="88918"/>
                  </a:cubicBezTo>
                  <a:cubicBezTo>
                    <a:pt x="844380" y="139443"/>
                    <a:pt x="837781" y="279909"/>
                    <a:pt x="837781" y="279909"/>
                  </a:cubicBezTo>
                  <a:cubicBezTo>
                    <a:pt x="837781" y="279909"/>
                    <a:pt x="911538" y="160278"/>
                    <a:pt x="1003755" y="140236"/>
                  </a:cubicBezTo>
                  <a:cubicBezTo>
                    <a:pt x="1095971" y="120198"/>
                    <a:pt x="1206687" y="199748"/>
                    <a:pt x="1206687" y="199748"/>
                  </a:cubicBezTo>
                  <a:cubicBezTo>
                    <a:pt x="1206687" y="199748"/>
                    <a:pt x="1256317" y="51793"/>
                    <a:pt x="1340033" y="20994"/>
                  </a:cubicBezTo>
                  <a:cubicBezTo>
                    <a:pt x="1429010" y="-11735"/>
                    <a:pt x="1516935" y="58565"/>
                    <a:pt x="1516935" y="58565"/>
                  </a:cubicBezTo>
                  <a:cubicBezTo>
                    <a:pt x="1516935" y="58565"/>
                    <a:pt x="1582636" y="-36651"/>
                    <a:pt x="1705537" y="15732"/>
                  </a:cubicBezTo>
                  <a:cubicBezTo>
                    <a:pt x="1802976" y="57266"/>
                    <a:pt x="1762130" y="177515"/>
                    <a:pt x="1762130" y="177515"/>
                  </a:cubicBezTo>
                  <a:cubicBezTo>
                    <a:pt x="1762130" y="177515"/>
                    <a:pt x="1822286" y="162974"/>
                    <a:pt x="1862767" y="185834"/>
                  </a:cubicBezTo>
                  <a:cubicBezTo>
                    <a:pt x="1903248" y="208698"/>
                    <a:pt x="1924096" y="268962"/>
                    <a:pt x="1924096" y="268962"/>
                  </a:cubicBezTo>
                  <a:cubicBezTo>
                    <a:pt x="1924096" y="268962"/>
                    <a:pt x="2008864" y="175775"/>
                    <a:pt x="2097437" y="233383"/>
                  </a:cubicBezTo>
                  <a:cubicBezTo>
                    <a:pt x="2234183" y="322345"/>
                    <a:pt x="2134356" y="432571"/>
                    <a:pt x="2134356" y="432571"/>
                  </a:cubicBezTo>
                  <a:cubicBezTo>
                    <a:pt x="2134356" y="432571"/>
                    <a:pt x="2265029" y="538503"/>
                    <a:pt x="2187993" y="639706"/>
                  </a:cubicBezTo>
                  <a:cubicBezTo>
                    <a:pt x="2100230" y="754920"/>
                    <a:pt x="1985668" y="654486"/>
                    <a:pt x="1985668" y="654486"/>
                  </a:cubicBezTo>
                  <a:cubicBezTo>
                    <a:pt x="1985668" y="654486"/>
                    <a:pt x="1957776" y="822147"/>
                    <a:pt x="1855763" y="822062"/>
                  </a:cubicBezTo>
                  <a:cubicBezTo>
                    <a:pt x="1752456" y="821977"/>
                    <a:pt x="1686511" y="681240"/>
                    <a:pt x="1686511" y="681240"/>
                  </a:cubicBezTo>
                  <a:cubicBezTo>
                    <a:pt x="1686511" y="681240"/>
                    <a:pt x="1662749" y="843501"/>
                    <a:pt x="1534504" y="847018"/>
                  </a:cubicBezTo>
                  <a:cubicBezTo>
                    <a:pt x="1420914" y="850140"/>
                    <a:pt x="1386424" y="692850"/>
                    <a:pt x="1386424" y="692850"/>
                  </a:cubicBezTo>
                  <a:cubicBezTo>
                    <a:pt x="1386424" y="692850"/>
                    <a:pt x="1296434" y="895701"/>
                    <a:pt x="1134873" y="875428"/>
                  </a:cubicBezTo>
                  <a:cubicBezTo>
                    <a:pt x="1026586" y="861839"/>
                    <a:pt x="950036" y="683458"/>
                    <a:pt x="950036" y="683458"/>
                  </a:cubicBezTo>
                  <a:cubicBezTo>
                    <a:pt x="950036" y="683458"/>
                    <a:pt x="918380" y="901162"/>
                    <a:pt x="768194" y="917597"/>
                  </a:cubicBezTo>
                  <a:cubicBezTo>
                    <a:pt x="579025" y="938296"/>
                    <a:pt x="541216" y="650053"/>
                    <a:pt x="541216" y="650053"/>
                  </a:cubicBezTo>
                  <a:cubicBezTo>
                    <a:pt x="541216" y="650053"/>
                    <a:pt x="367268" y="937000"/>
                    <a:pt x="261207" y="832729"/>
                  </a:cubicBezTo>
                  <a:cubicBezTo>
                    <a:pt x="128226" y="702027"/>
                    <a:pt x="269546" y="543231"/>
                    <a:pt x="269546" y="543231"/>
                  </a:cubicBezTo>
                  <a:cubicBezTo>
                    <a:pt x="269546" y="543231"/>
                    <a:pt x="25768" y="580640"/>
                    <a:pt x="1398" y="410469"/>
                  </a:cubicBezTo>
                  <a:cubicBezTo>
                    <a:pt x="-19854" y="262380"/>
                    <a:pt x="208176" y="236598"/>
                    <a:pt x="208176" y="236598"/>
                  </a:cubicBezTo>
                  <a:close/>
                </a:path>
              </a:pathLst>
            </a:custGeom>
            <a:solidFill>
              <a:srgbClr val="7CA65C"/>
            </a:solidFill>
            <a:ln cap="rnd" cmpd="sng" w="19050">
              <a:solidFill>
                <a:srgbClr val="E2C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 name="Google Shape;60;p2"/>
            <p:cNvSpPr/>
            <p:nvPr/>
          </p:nvSpPr>
          <p:spPr>
            <a:xfrm>
              <a:off x="5119424" y="2387086"/>
              <a:ext cx="1778896" cy="1480654"/>
            </a:xfrm>
            <a:custGeom>
              <a:rect b="b" l="l" r="r" t="t"/>
              <a:pathLst>
                <a:path extrusionOk="0" h="1012413" w="1216339">
                  <a:moveTo>
                    <a:pt x="10248" y="604949"/>
                  </a:moveTo>
                  <a:cubicBezTo>
                    <a:pt x="10248" y="604949"/>
                    <a:pt x="-25618" y="388767"/>
                    <a:pt x="36844" y="289224"/>
                  </a:cubicBezTo>
                  <a:cubicBezTo>
                    <a:pt x="99347" y="189681"/>
                    <a:pt x="260180" y="206776"/>
                    <a:pt x="260180" y="206776"/>
                  </a:cubicBezTo>
                  <a:cubicBezTo>
                    <a:pt x="260180" y="206776"/>
                    <a:pt x="202453" y="50793"/>
                    <a:pt x="375713" y="2022"/>
                  </a:cubicBezTo>
                  <a:cubicBezTo>
                    <a:pt x="445867" y="-17725"/>
                    <a:pt x="536383" y="113693"/>
                    <a:pt x="536383" y="113693"/>
                  </a:cubicBezTo>
                  <a:cubicBezTo>
                    <a:pt x="536383" y="113693"/>
                    <a:pt x="610180" y="-8742"/>
                    <a:pt x="765547" y="67022"/>
                  </a:cubicBezTo>
                  <a:cubicBezTo>
                    <a:pt x="910187" y="137561"/>
                    <a:pt x="879421" y="263692"/>
                    <a:pt x="879421" y="263692"/>
                  </a:cubicBezTo>
                  <a:cubicBezTo>
                    <a:pt x="879421" y="263692"/>
                    <a:pt x="1076079" y="243853"/>
                    <a:pt x="1158863" y="401705"/>
                  </a:cubicBezTo>
                  <a:cubicBezTo>
                    <a:pt x="1241688" y="559558"/>
                    <a:pt x="1210639" y="895099"/>
                    <a:pt x="1210639" y="895099"/>
                  </a:cubicBezTo>
                  <a:lnTo>
                    <a:pt x="154847" y="1012413"/>
                  </a:lnTo>
                  <a:lnTo>
                    <a:pt x="10248" y="604949"/>
                  </a:lnTo>
                  <a:close/>
                </a:path>
              </a:pathLst>
            </a:custGeom>
            <a:solidFill>
              <a:srgbClr val="61904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 name="Google Shape;61;p2"/>
            <p:cNvSpPr/>
            <p:nvPr/>
          </p:nvSpPr>
          <p:spPr>
            <a:xfrm>
              <a:off x="6624023" y="2366136"/>
              <a:ext cx="1504847" cy="907432"/>
            </a:xfrm>
            <a:custGeom>
              <a:rect b="b" l="l" r="r" t="t"/>
              <a:pathLst>
                <a:path extrusionOk="0" h="620466" w="1028955">
                  <a:moveTo>
                    <a:pt x="938885" y="345575"/>
                  </a:moveTo>
                  <a:cubicBezTo>
                    <a:pt x="938885" y="345575"/>
                    <a:pt x="1088261" y="197187"/>
                    <a:pt x="1002279" y="111103"/>
                  </a:cubicBezTo>
                  <a:cubicBezTo>
                    <a:pt x="916378" y="25101"/>
                    <a:pt x="797889" y="112877"/>
                    <a:pt x="797889" y="112877"/>
                  </a:cubicBezTo>
                  <a:cubicBezTo>
                    <a:pt x="797889" y="112877"/>
                    <a:pt x="772507" y="46176"/>
                    <a:pt x="722594" y="28971"/>
                  </a:cubicBezTo>
                  <a:cubicBezTo>
                    <a:pt x="672640" y="11771"/>
                    <a:pt x="616047" y="35630"/>
                    <a:pt x="616047" y="35630"/>
                  </a:cubicBezTo>
                  <a:cubicBezTo>
                    <a:pt x="616047" y="35630"/>
                    <a:pt x="455984" y="-22934"/>
                    <a:pt x="369557" y="10103"/>
                  </a:cubicBezTo>
                  <a:cubicBezTo>
                    <a:pt x="283170" y="43140"/>
                    <a:pt x="270378" y="167777"/>
                    <a:pt x="270378" y="167777"/>
                  </a:cubicBezTo>
                  <a:cubicBezTo>
                    <a:pt x="270378" y="167777"/>
                    <a:pt x="110153" y="100384"/>
                    <a:pt x="44047" y="213557"/>
                  </a:cubicBezTo>
                  <a:cubicBezTo>
                    <a:pt x="-22099" y="326727"/>
                    <a:pt x="5873" y="620467"/>
                    <a:pt x="5873" y="620467"/>
                  </a:cubicBezTo>
                  <a:lnTo>
                    <a:pt x="938885" y="345575"/>
                  </a:lnTo>
                  <a:close/>
                </a:path>
              </a:pathLst>
            </a:custGeom>
            <a:solidFill>
              <a:srgbClr val="61904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 name="Google Shape;62;p2"/>
            <p:cNvSpPr/>
            <p:nvPr/>
          </p:nvSpPr>
          <p:spPr>
            <a:xfrm>
              <a:off x="3315535" y="2419010"/>
              <a:ext cx="2693874" cy="1943997"/>
            </a:xfrm>
            <a:custGeom>
              <a:rect b="b" l="l" r="r" t="t"/>
              <a:pathLst>
                <a:path extrusionOk="0" h="1329229" w="1841965">
                  <a:moveTo>
                    <a:pt x="1101273" y="1252780"/>
                  </a:moveTo>
                  <a:cubicBezTo>
                    <a:pt x="951168" y="1284428"/>
                    <a:pt x="872635" y="1200126"/>
                    <a:pt x="872635" y="1200126"/>
                  </a:cubicBezTo>
                  <a:cubicBezTo>
                    <a:pt x="872635" y="1200126"/>
                    <a:pt x="812439" y="1282153"/>
                    <a:pt x="711883" y="1289051"/>
                  </a:cubicBezTo>
                  <a:cubicBezTo>
                    <a:pt x="611328" y="1295945"/>
                    <a:pt x="557002" y="1232301"/>
                    <a:pt x="557002" y="1232301"/>
                  </a:cubicBezTo>
                  <a:cubicBezTo>
                    <a:pt x="557002" y="1232301"/>
                    <a:pt x="474704" y="1335273"/>
                    <a:pt x="413213" y="1328950"/>
                  </a:cubicBezTo>
                  <a:cubicBezTo>
                    <a:pt x="351734" y="1322630"/>
                    <a:pt x="300760" y="1234434"/>
                    <a:pt x="300760" y="1234434"/>
                  </a:cubicBezTo>
                  <a:cubicBezTo>
                    <a:pt x="300760" y="1234434"/>
                    <a:pt x="144106" y="1391586"/>
                    <a:pt x="82396" y="1268916"/>
                  </a:cubicBezTo>
                  <a:cubicBezTo>
                    <a:pt x="39332" y="1183310"/>
                    <a:pt x="121472" y="1128701"/>
                    <a:pt x="121472" y="1128701"/>
                  </a:cubicBezTo>
                  <a:cubicBezTo>
                    <a:pt x="121472" y="1128701"/>
                    <a:pt x="14464" y="1114318"/>
                    <a:pt x="16978" y="1026939"/>
                  </a:cubicBezTo>
                  <a:cubicBezTo>
                    <a:pt x="19536" y="937978"/>
                    <a:pt x="114574" y="912632"/>
                    <a:pt x="114574" y="912632"/>
                  </a:cubicBezTo>
                  <a:cubicBezTo>
                    <a:pt x="114574" y="912632"/>
                    <a:pt x="-46711" y="857894"/>
                    <a:pt x="13436" y="719553"/>
                  </a:cubicBezTo>
                  <a:cubicBezTo>
                    <a:pt x="63924" y="603441"/>
                    <a:pt x="165143" y="639101"/>
                    <a:pt x="165143" y="639101"/>
                  </a:cubicBezTo>
                  <a:cubicBezTo>
                    <a:pt x="165143" y="639101"/>
                    <a:pt x="8044" y="538173"/>
                    <a:pt x="100584" y="424598"/>
                  </a:cubicBezTo>
                  <a:cubicBezTo>
                    <a:pt x="201342" y="300940"/>
                    <a:pt x="298461" y="411543"/>
                    <a:pt x="298461" y="411543"/>
                  </a:cubicBezTo>
                  <a:cubicBezTo>
                    <a:pt x="298461" y="411543"/>
                    <a:pt x="284494" y="338163"/>
                    <a:pt x="343690" y="300366"/>
                  </a:cubicBezTo>
                  <a:cubicBezTo>
                    <a:pt x="421997" y="250363"/>
                    <a:pt x="479602" y="283578"/>
                    <a:pt x="479602" y="283578"/>
                  </a:cubicBezTo>
                  <a:cubicBezTo>
                    <a:pt x="479602" y="283578"/>
                    <a:pt x="436368" y="135712"/>
                    <a:pt x="553602" y="98935"/>
                  </a:cubicBezTo>
                  <a:cubicBezTo>
                    <a:pt x="705730" y="51216"/>
                    <a:pt x="742083" y="172489"/>
                    <a:pt x="742083" y="172489"/>
                  </a:cubicBezTo>
                  <a:cubicBezTo>
                    <a:pt x="742083" y="172489"/>
                    <a:pt x="798392" y="138011"/>
                    <a:pt x="840938" y="142610"/>
                  </a:cubicBezTo>
                  <a:cubicBezTo>
                    <a:pt x="883443" y="147205"/>
                    <a:pt x="912184" y="190880"/>
                    <a:pt x="912184" y="190880"/>
                  </a:cubicBezTo>
                  <a:cubicBezTo>
                    <a:pt x="912184" y="190880"/>
                    <a:pt x="915545" y="36934"/>
                    <a:pt x="1022496" y="9289"/>
                  </a:cubicBezTo>
                  <a:cubicBezTo>
                    <a:pt x="1243078" y="-47708"/>
                    <a:pt x="1261538" y="176222"/>
                    <a:pt x="1261538" y="176222"/>
                  </a:cubicBezTo>
                  <a:cubicBezTo>
                    <a:pt x="1261538" y="176222"/>
                    <a:pt x="1405529" y="139764"/>
                    <a:pt x="1497463" y="196653"/>
                  </a:cubicBezTo>
                  <a:cubicBezTo>
                    <a:pt x="1589436" y="253541"/>
                    <a:pt x="1597168" y="397751"/>
                    <a:pt x="1597168" y="397751"/>
                  </a:cubicBezTo>
                  <a:cubicBezTo>
                    <a:pt x="1597168" y="397751"/>
                    <a:pt x="1731525" y="322339"/>
                    <a:pt x="1820260" y="425602"/>
                  </a:cubicBezTo>
                  <a:cubicBezTo>
                    <a:pt x="1905432" y="524785"/>
                    <a:pt x="1712459" y="636728"/>
                    <a:pt x="1712459" y="636728"/>
                  </a:cubicBezTo>
                  <a:cubicBezTo>
                    <a:pt x="1712459" y="636728"/>
                    <a:pt x="1875193" y="704749"/>
                    <a:pt x="1790223" y="834483"/>
                  </a:cubicBezTo>
                  <a:cubicBezTo>
                    <a:pt x="1751401" y="893768"/>
                    <a:pt x="1606357" y="834483"/>
                    <a:pt x="1606357" y="834483"/>
                  </a:cubicBezTo>
                  <a:cubicBezTo>
                    <a:pt x="1606357" y="834483"/>
                    <a:pt x="1637609" y="1039331"/>
                    <a:pt x="1538065" y="1103230"/>
                  </a:cubicBezTo>
                  <a:cubicBezTo>
                    <a:pt x="1433057" y="1170664"/>
                    <a:pt x="1264210" y="1020802"/>
                    <a:pt x="1264210" y="1020802"/>
                  </a:cubicBezTo>
                  <a:cubicBezTo>
                    <a:pt x="1264210" y="1020802"/>
                    <a:pt x="1251377" y="1221132"/>
                    <a:pt x="1101273" y="1252780"/>
                  </a:cubicBezTo>
                  <a:close/>
                </a:path>
              </a:pathLst>
            </a:custGeom>
            <a:solidFill>
              <a:srgbClr val="7CA65C"/>
            </a:solidFill>
            <a:ln cap="rnd" cmpd="sng" w="19050">
              <a:solidFill>
                <a:srgbClr val="E2C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 name="Google Shape;63;p2"/>
            <p:cNvSpPr/>
            <p:nvPr/>
          </p:nvSpPr>
          <p:spPr>
            <a:xfrm>
              <a:off x="3490371" y="2802258"/>
              <a:ext cx="2185597" cy="1382408"/>
            </a:xfrm>
            <a:custGeom>
              <a:rect b="b" l="l" r="r" t="t"/>
              <a:pathLst>
                <a:path extrusionOk="0" h="945236" w="1494425">
                  <a:moveTo>
                    <a:pt x="346724" y="945188"/>
                  </a:moveTo>
                  <a:cubicBezTo>
                    <a:pt x="243481" y="941994"/>
                    <a:pt x="225483" y="864877"/>
                    <a:pt x="225483" y="864877"/>
                  </a:cubicBezTo>
                  <a:cubicBezTo>
                    <a:pt x="225483" y="864877"/>
                    <a:pt x="59748" y="982362"/>
                    <a:pt x="8839" y="893275"/>
                  </a:cubicBezTo>
                  <a:cubicBezTo>
                    <a:pt x="-28582" y="827788"/>
                    <a:pt x="64922" y="755319"/>
                    <a:pt x="64922" y="755319"/>
                  </a:cubicBezTo>
                  <a:cubicBezTo>
                    <a:pt x="64922" y="755319"/>
                    <a:pt x="40398" y="646720"/>
                    <a:pt x="88944" y="585168"/>
                  </a:cubicBezTo>
                  <a:cubicBezTo>
                    <a:pt x="137484" y="523612"/>
                    <a:pt x="259094" y="509100"/>
                    <a:pt x="259094" y="509100"/>
                  </a:cubicBezTo>
                  <a:cubicBezTo>
                    <a:pt x="259094" y="509100"/>
                    <a:pt x="58914" y="302917"/>
                    <a:pt x="235073" y="172802"/>
                  </a:cubicBezTo>
                  <a:cubicBezTo>
                    <a:pt x="422141" y="34627"/>
                    <a:pt x="587385" y="150784"/>
                    <a:pt x="587385" y="150784"/>
                  </a:cubicBezTo>
                  <a:cubicBezTo>
                    <a:pt x="587385" y="150784"/>
                    <a:pt x="627421" y="99737"/>
                    <a:pt x="669441" y="98737"/>
                  </a:cubicBezTo>
                  <a:cubicBezTo>
                    <a:pt x="711501" y="97733"/>
                    <a:pt x="755544" y="146780"/>
                    <a:pt x="755544" y="146780"/>
                  </a:cubicBezTo>
                  <a:cubicBezTo>
                    <a:pt x="755544" y="146780"/>
                    <a:pt x="775542" y="-11360"/>
                    <a:pt x="923663" y="651"/>
                  </a:cubicBezTo>
                  <a:cubicBezTo>
                    <a:pt x="1105262" y="15370"/>
                    <a:pt x="1063809" y="166794"/>
                    <a:pt x="1063809" y="166794"/>
                  </a:cubicBezTo>
                  <a:cubicBezTo>
                    <a:pt x="1063809" y="166794"/>
                    <a:pt x="1137363" y="142777"/>
                    <a:pt x="1179909" y="158791"/>
                  </a:cubicBezTo>
                  <a:cubicBezTo>
                    <a:pt x="1222455" y="174801"/>
                    <a:pt x="1233951" y="230852"/>
                    <a:pt x="1233951" y="230852"/>
                  </a:cubicBezTo>
                  <a:cubicBezTo>
                    <a:pt x="1233951" y="230852"/>
                    <a:pt x="1337745" y="141279"/>
                    <a:pt x="1420125" y="208834"/>
                  </a:cubicBezTo>
                  <a:cubicBezTo>
                    <a:pt x="1598283" y="354963"/>
                    <a:pt x="1400087" y="623200"/>
                    <a:pt x="1400087" y="623200"/>
                  </a:cubicBezTo>
                  <a:cubicBezTo>
                    <a:pt x="1400087" y="623200"/>
                    <a:pt x="1171408" y="820413"/>
                    <a:pt x="1021304" y="871727"/>
                  </a:cubicBezTo>
                  <a:cubicBezTo>
                    <a:pt x="871158" y="923045"/>
                    <a:pt x="799628" y="828464"/>
                    <a:pt x="799628" y="828464"/>
                  </a:cubicBezTo>
                  <a:cubicBezTo>
                    <a:pt x="799628" y="828464"/>
                    <a:pt x="729474" y="897699"/>
                    <a:pt x="667943" y="917632"/>
                  </a:cubicBezTo>
                  <a:cubicBezTo>
                    <a:pt x="595684" y="941039"/>
                    <a:pt x="481122" y="867156"/>
                    <a:pt x="481122" y="867156"/>
                  </a:cubicBezTo>
                  <a:cubicBezTo>
                    <a:pt x="481122" y="867156"/>
                    <a:pt x="421412" y="947500"/>
                    <a:pt x="346724" y="945188"/>
                  </a:cubicBezTo>
                  <a:close/>
                </a:path>
              </a:pathLst>
            </a:custGeom>
            <a:solidFill>
              <a:srgbClr val="61904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 name="Google Shape;64;p2"/>
            <p:cNvSpPr/>
            <p:nvPr/>
          </p:nvSpPr>
          <p:spPr>
            <a:xfrm>
              <a:off x="4735412" y="2559021"/>
              <a:ext cx="3966778" cy="1868867"/>
            </a:xfrm>
            <a:custGeom>
              <a:rect b="b" l="l" r="r" t="t"/>
              <a:pathLst>
                <a:path extrusionOk="0" h="1277858" w="2712327">
                  <a:moveTo>
                    <a:pt x="245200" y="1108476"/>
                  </a:moveTo>
                  <a:cubicBezTo>
                    <a:pt x="245200" y="1108476"/>
                    <a:pt x="55303" y="1139055"/>
                    <a:pt x="9154" y="978871"/>
                  </a:cubicBezTo>
                  <a:cubicBezTo>
                    <a:pt x="-44646" y="792123"/>
                    <a:pt x="156263" y="741092"/>
                    <a:pt x="156263" y="741092"/>
                  </a:cubicBezTo>
                  <a:cubicBezTo>
                    <a:pt x="156263" y="741092"/>
                    <a:pt x="111490" y="542115"/>
                    <a:pt x="356969" y="442887"/>
                  </a:cubicBezTo>
                  <a:cubicBezTo>
                    <a:pt x="558363" y="361479"/>
                    <a:pt x="726320" y="552749"/>
                    <a:pt x="726320" y="552749"/>
                  </a:cubicBezTo>
                  <a:cubicBezTo>
                    <a:pt x="726320" y="552749"/>
                    <a:pt x="731178" y="381068"/>
                    <a:pt x="922451" y="341162"/>
                  </a:cubicBezTo>
                  <a:cubicBezTo>
                    <a:pt x="1146515" y="294418"/>
                    <a:pt x="1221486" y="435868"/>
                    <a:pt x="1221486" y="435868"/>
                  </a:cubicBezTo>
                  <a:cubicBezTo>
                    <a:pt x="1221486" y="435868"/>
                    <a:pt x="1250592" y="259232"/>
                    <a:pt x="1409926" y="191705"/>
                  </a:cubicBezTo>
                  <a:cubicBezTo>
                    <a:pt x="1569261" y="124178"/>
                    <a:pt x="1858783" y="165752"/>
                    <a:pt x="1858783" y="165752"/>
                  </a:cubicBezTo>
                  <a:cubicBezTo>
                    <a:pt x="1858783" y="165752"/>
                    <a:pt x="1909870" y="-31666"/>
                    <a:pt x="2174861" y="4402"/>
                  </a:cubicBezTo>
                  <a:cubicBezTo>
                    <a:pt x="2393904" y="34213"/>
                    <a:pt x="2401474" y="150418"/>
                    <a:pt x="2401474" y="150418"/>
                  </a:cubicBezTo>
                  <a:cubicBezTo>
                    <a:pt x="2401474" y="150418"/>
                    <a:pt x="2512919" y="147540"/>
                    <a:pt x="2556032" y="225482"/>
                  </a:cubicBezTo>
                  <a:cubicBezTo>
                    <a:pt x="2611087" y="325107"/>
                    <a:pt x="2570201" y="406045"/>
                    <a:pt x="2570201" y="406045"/>
                  </a:cubicBezTo>
                  <a:cubicBezTo>
                    <a:pt x="2570201" y="406045"/>
                    <a:pt x="2653187" y="423938"/>
                    <a:pt x="2687394" y="496371"/>
                  </a:cubicBezTo>
                  <a:cubicBezTo>
                    <a:pt x="2761434" y="653199"/>
                    <a:pt x="2646993" y="717099"/>
                    <a:pt x="2646993" y="717099"/>
                  </a:cubicBezTo>
                  <a:cubicBezTo>
                    <a:pt x="2646993" y="717099"/>
                    <a:pt x="2701603" y="780246"/>
                    <a:pt x="2643350" y="861240"/>
                  </a:cubicBezTo>
                  <a:cubicBezTo>
                    <a:pt x="2590522" y="934698"/>
                    <a:pt x="2527574" y="899082"/>
                    <a:pt x="2527574" y="899082"/>
                  </a:cubicBezTo>
                  <a:cubicBezTo>
                    <a:pt x="2527574" y="899082"/>
                    <a:pt x="2520327" y="1122219"/>
                    <a:pt x="2328568" y="1189568"/>
                  </a:cubicBezTo>
                  <a:cubicBezTo>
                    <a:pt x="2044794" y="1289241"/>
                    <a:pt x="1742845" y="1086244"/>
                    <a:pt x="1742845" y="1086244"/>
                  </a:cubicBezTo>
                  <a:cubicBezTo>
                    <a:pt x="1742845" y="1086244"/>
                    <a:pt x="1686130" y="1153119"/>
                    <a:pt x="1622939" y="1151540"/>
                  </a:cubicBezTo>
                  <a:cubicBezTo>
                    <a:pt x="1559748" y="1149965"/>
                    <a:pt x="1490039" y="1079937"/>
                    <a:pt x="1490039" y="1079937"/>
                  </a:cubicBezTo>
                  <a:cubicBezTo>
                    <a:pt x="1490039" y="1079937"/>
                    <a:pt x="1407255" y="1163304"/>
                    <a:pt x="1319208" y="1173553"/>
                  </a:cubicBezTo>
                  <a:cubicBezTo>
                    <a:pt x="1231202" y="1183799"/>
                    <a:pt x="1137893" y="1120932"/>
                    <a:pt x="1137893" y="1120932"/>
                  </a:cubicBezTo>
                  <a:cubicBezTo>
                    <a:pt x="1137893" y="1120932"/>
                    <a:pt x="1006652" y="1274052"/>
                    <a:pt x="886261" y="1258698"/>
                  </a:cubicBezTo>
                  <a:cubicBezTo>
                    <a:pt x="765870" y="1243347"/>
                    <a:pt x="656287" y="1059522"/>
                    <a:pt x="656287" y="1059522"/>
                  </a:cubicBezTo>
                  <a:cubicBezTo>
                    <a:pt x="656287" y="1059522"/>
                    <a:pt x="618397" y="1265252"/>
                    <a:pt x="456067" y="1277311"/>
                  </a:cubicBezTo>
                  <a:cubicBezTo>
                    <a:pt x="298109" y="1289042"/>
                    <a:pt x="245200" y="1108476"/>
                    <a:pt x="245200" y="1108476"/>
                  </a:cubicBezTo>
                  <a:close/>
                </a:path>
              </a:pathLst>
            </a:custGeom>
            <a:solidFill>
              <a:srgbClr val="7CA65C"/>
            </a:solidFill>
            <a:ln cap="rnd" cmpd="sng" w="19050">
              <a:solidFill>
                <a:srgbClr val="E2C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 name="Google Shape;65;p2"/>
            <p:cNvSpPr/>
            <p:nvPr/>
          </p:nvSpPr>
          <p:spPr>
            <a:xfrm>
              <a:off x="4960248" y="2799764"/>
              <a:ext cx="3741872" cy="1630475"/>
            </a:xfrm>
            <a:custGeom>
              <a:rect b="b" l="l" r="r" t="t"/>
              <a:pathLst>
                <a:path extrusionOk="0" h="1114855" w="2558545">
                  <a:moveTo>
                    <a:pt x="2321235" y="0"/>
                  </a:moveTo>
                  <a:cubicBezTo>
                    <a:pt x="2271970" y="13391"/>
                    <a:pt x="2222016" y="29960"/>
                    <a:pt x="2177486" y="50751"/>
                  </a:cubicBezTo>
                  <a:cubicBezTo>
                    <a:pt x="2017990" y="125273"/>
                    <a:pt x="1931603" y="251194"/>
                    <a:pt x="1931603" y="251194"/>
                  </a:cubicBezTo>
                  <a:cubicBezTo>
                    <a:pt x="1931603" y="251194"/>
                    <a:pt x="1694221" y="211899"/>
                    <a:pt x="1555856" y="245555"/>
                  </a:cubicBezTo>
                  <a:cubicBezTo>
                    <a:pt x="1417491" y="279211"/>
                    <a:pt x="1318312" y="428907"/>
                    <a:pt x="1318312" y="428907"/>
                  </a:cubicBezTo>
                  <a:cubicBezTo>
                    <a:pt x="1318312" y="428907"/>
                    <a:pt x="1111777" y="328186"/>
                    <a:pt x="929409" y="434546"/>
                  </a:cubicBezTo>
                  <a:cubicBezTo>
                    <a:pt x="822457" y="496928"/>
                    <a:pt x="738702" y="640114"/>
                    <a:pt x="738702" y="640114"/>
                  </a:cubicBezTo>
                  <a:cubicBezTo>
                    <a:pt x="738702" y="640114"/>
                    <a:pt x="545890" y="519204"/>
                    <a:pt x="398457" y="565272"/>
                  </a:cubicBezTo>
                  <a:cubicBezTo>
                    <a:pt x="65134" y="669430"/>
                    <a:pt x="8460" y="894057"/>
                    <a:pt x="0" y="942060"/>
                  </a:cubicBezTo>
                  <a:cubicBezTo>
                    <a:pt x="49225" y="951512"/>
                    <a:pt x="91406" y="945476"/>
                    <a:pt x="91406" y="945480"/>
                  </a:cubicBezTo>
                  <a:cubicBezTo>
                    <a:pt x="91406" y="945480"/>
                    <a:pt x="144315" y="1126043"/>
                    <a:pt x="302273" y="1114307"/>
                  </a:cubicBezTo>
                  <a:cubicBezTo>
                    <a:pt x="464603" y="1102248"/>
                    <a:pt x="502534" y="896437"/>
                    <a:pt x="502534" y="896437"/>
                  </a:cubicBezTo>
                  <a:cubicBezTo>
                    <a:pt x="502534" y="896437"/>
                    <a:pt x="612157" y="1080331"/>
                    <a:pt x="732549" y="1095682"/>
                  </a:cubicBezTo>
                  <a:cubicBezTo>
                    <a:pt x="852940" y="1111036"/>
                    <a:pt x="984099" y="957952"/>
                    <a:pt x="984099" y="957952"/>
                  </a:cubicBezTo>
                  <a:cubicBezTo>
                    <a:pt x="984059" y="957952"/>
                    <a:pt x="1077328" y="1020832"/>
                    <a:pt x="1165374" y="1010582"/>
                  </a:cubicBezTo>
                  <a:cubicBezTo>
                    <a:pt x="1253421" y="1000336"/>
                    <a:pt x="1336246" y="916941"/>
                    <a:pt x="1336246" y="916941"/>
                  </a:cubicBezTo>
                  <a:cubicBezTo>
                    <a:pt x="1336246" y="916941"/>
                    <a:pt x="1405995" y="986965"/>
                    <a:pt x="1469226" y="988540"/>
                  </a:cubicBezTo>
                  <a:cubicBezTo>
                    <a:pt x="1532417" y="990119"/>
                    <a:pt x="1589172" y="923264"/>
                    <a:pt x="1589172" y="923264"/>
                  </a:cubicBezTo>
                  <a:cubicBezTo>
                    <a:pt x="1589172" y="923264"/>
                    <a:pt x="1891001" y="1126148"/>
                    <a:pt x="2174774" y="1026475"/>
                  </a:cubicBezTo>
                  <a:cubicBezTo>
                    <a:pt x="2366534" y="959126"/>
                    <a:pt x="2373861" y="735978"/>
                    <a:pt x="2373861" y="735978"/>
                  </a:cubicBezTo>
                  <a:cubicBezTo>
                    <a:pt x="2373861" y="735978"/>
                    <a:pt x="2436688" y="771674"/>
                    <a:pt x="2489516" y="698217"/>
                  </a:cubicBezTo>
                  <a:cubicBezTo>
                    <a:pt x="2547769" y="617218"/>
                    <a:pt x="2493280" y="553994"/>
                    <a:pt x="2493280" y="553994"/>
                  </a:cubicBezTo>
                  <a:cubicBezTo>
                    <a:pt x="2493280" y="553994"/>
                    <a:pt x="2607640" y="490212"/>
                    <a:pt x="2533600" y="333387"/>
                  </a:cubicBezTo>
                  <a:cubicBezTo>
                    <a:pt x="2499434" y="260954"/>
                    <a:pt x="2416407" y="242989"/>
                    <a:pt x="2416407" y="242989"/>
                  </a:cubicBezTo>
                  <a:cubicBezTo>
                    <a:pt x="2416407" y="242989"/>
                    <a:pt x="2457293" y="161990"/>
                    <a:pt x="2402198" y="62370"/>
                  </a:cubicBezTo>
                  <a:cubicBezTo>
                    <a:pt x="2383293" y="28143"/>
                    <a:pt x="2351272" y="10145"/>
                    <a:pt x="2321235" y="0"/>
                  </a:cubicBezTo>
                  <a:close/>
                </a:path>
              </a:pathLst>
            </a:custGeom>
            <a:solidFill>
              <a:srgbClr val="61904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6" name="Google Shape;66;p2"/>
          <p:cNvSpPr txBox="1"/>
          <p:nvPr>
            <p:ph type="ctrTitle"/>
          </p:nvPr>
        </p:nvSpPr>
        <p:spPr>
          <a:xfrm>
            <a:off x="2125500" y="3031825"/>
            <a:ext cx="7941000" cy="1238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 name="Shape 67"/>
        <p:cNvGrpSpPr/>
        <p:nvPr/>
      </p:nvGrpSpPr>
      <p:grpSpPr>
        <a:xfrm>
          <a:off x="0" y="0"/>
          <a:ext cx="0" cy="0"/>
          <a:chOff x="0" y="0"/>
          <a:chExt cx="0" cy="0"/>
        </a:xfrm>
      </p:grpSpPr>
      <p:sp>
        <p:nvSpPr>
          <p:cNvPr id="68" name="Google Shape;68;p3"/>
          <p:cNvSpPr/>
          <p:nvPr/>
        </p:nvSpPr>
        <p:spPr>
          <a:xfrm>
            <a:off x="517528" y="525409"/>
            <a:ext cx="11105599" cy="5760977"/>
          </a:xfrm>
          <a:custGeom>
            <a:rect b="b" l="l" r="r" t="t"/>
            <a:pathLst>
              <a:path extrusionOk="0" h="5760977" w="11105599">
                <a:moveTo>
                  <a:pt x="2430278" y="0"/>
                </a:moveTo>
                <a:lnTo>
                  <a:pt x="2811797" y="0"/>
                </a:lnTo>
                <a:lnTo>
                  <a:pt x="5207336" y="2537558"/>
                </a:lnTo>
                <a:lnTo>
                  <a:pt x="3618196" y="0"/>
                </a:lnTo>
                <a:lnTo>
                  <a:pt x="3886359" y="0"/>
                </a:lnTo>
                <a:lnTo>
                  <a:pt x="5418300" y="2691366"/>
                </a:lnTo>
                <a:lnTo>
                  <a:pt x="4632462" y="0"/>
                </a:lnTo>
                <a:lnTo>
                  <a:pt x="4845536" y="0"/>
                </a:lnTo>
                <a:lnTo>
                  <a:pt x="5503503" y="2673989"/>
                </a:lnTo>
                <a:lnTo>
                  <a:pt x="5369901" y="0"/>
                </a:lnTo>
                <a:lnTo>
                  <a:pt x="5749886" y="0"/>
                </a:lnTo>
                <a:lnTo>
                  <a:pt x="5689906" y="2023520"/>
                </a:lnTo>
                <a:lnTo>
                  <a:pt x="6228265" y="0"/>
                </a:lnTo>
                <a:lnTo>
                  <a:pt x="6443047" y="0"/>
                </a:lnTo>
                <a:lnTo>
                  <a:pt x="5677279" y="2449505"/>
                </a:lnTo>
                <a:lnTo>
                  <a:pt x="5669069" y="2726480"/>
                </a:lnTo>
                <a:lnTo>
                  <a:pt x="7157282" y="0"/>
                </a:lnTo>
                <a:lnTo>
                  <a:pt x="7417613" y="0"/>
                </a:lnTo>
                <a:lnTo>
                  <a:pt x="5894109" y="2535243"/>
                </a:lnTo>
                <a:lnTo>
                  <a:pt x="8310186" y="0"/>
                </a:lnTo>
                <a:lnTo>
                  <a:pt x="8697336" y="0"/>
                </a:lnTo>
                <a:lnTo>
                  <a:pt x="6027669" y="2579758"/>
                </a:lnTo>
                <a:lnTo>
                  <a:pt x="10098393" y="0"/>
                </a:lnTo>
                <a:lnTo>
                  <a:pt x="10304241" y="0"/>
                </a:lnTo>
                <a:lnTo>
                  <a:pt x="10302670" y="16204"/>
                </a:lnTo>
                <a:cubicBezTo>
                  <a:pt x="10302670" y="71330"/>
                  <a:pt x="10307706" y="125232"/>
                  <a:pt x="10317326" y="177440"/>
                </a:cubicBezTo>
                <a:lnTo>
                  <a:pt x="10343852" y="272502"/>
                </a:lnTo>
                <a:lnTo>
                  <a:pt x="6088389" y="2729770"/>
                </a:lnTo>
                <a:lnTo>
                  <a:pt x="11105599" y="1253647"/>
                </a:lnTo>
                <a:lnTo>
                  <a:pt x="11105599" y="1639498"/>
                </a:lnTo>
                <a:lnTo>
                  <a:pt x="6218684" y="2862056"/>
                </a:lnTo>
                <a:lnTo>
                  <a:pt x="11105599" y="2729346"/>
                </a:lnTo>
                <a:lnTo>
                  <a:pt x="11105599" y="3127420"/>
                </a:lnTo>
                <a:lnTo>
                  <a:pt x="6138964" y="3039898"/>
                </a:lnTo>
                <a:lnTo>
                  <a:pt x="11105599" y="4272459"/>
                </a:lnTo>
                <a:lnTo>
                  <a:pt x="11105599" y="4667768"/>
                </a:lnTo>
                <a:lnTo>
                  <a:pt x="6245737" y="3244880"/>
                </a:lnTo>
                <a:lnTo>
                  <a:pt x="10334710" y="5452774"/>
                </a:lnTo>
                <a:lnTo>
                  <a:pt x="10294593" y="5593239"/>
                </a:lnTo>
                <a:lnTo>
                  <a:pt x="10278331" y="5760977"/>
                </a:lnTo>
                <a:lnTo>
                  <a:pt x="10124508" y="5760977"/>
                </a:lnTo>
                <a:lnTo>
                  <a:pt x="5944421" y="3276309"/>
                </a:lnTo>
                <a:lnTo>
                  <a:pt x="8547235" y="5760977"/>
                </a:lnTo>
                <a:lnTo>
                  <a:pt x="8169778" y="5760977"/>
                </a:lnTo>
                <a:lnTo>
                  <a:pt x="5781492" y="3285270"/>
                </a:lnTo>
                <a:lnTo>
                  <a:pt x="7367573" y="5760977"/>
                </a:lnTo>
                <a:lnTo>
                  <a:pt x="7107037" y="5760977"/>
                </a:lnTo>
                <a:lnTo>
                  <a:pt x="5692650" y="3337829"/>
                </a:lnTo>
                <a:lnTo>
                  <a:pt x="6427806" y="5760977"/>
                </a:lnTo>
                <a:lnTo>
                  <a:pt x="6216766" y="5760977"/>
                </a:lnTo>
                <a:lnTo>
                  <a:pt x="5685053" y="3698874"/>
                </a:lnTo>
                <a:lnTo>
                  <a:pt x="5747313" y="5760977"/>
                </a:lnTo>
                <a:lnTo>
                  <a:pt x="5374028" y="5760977"/>
                </a:lnTo>
                <a:lnTo>
                  <a:pt x="5503385" y="3201112"/>
                </a:lnTo>
                <a:lnTo>
                  <a:pt x="5424490" y="3342179"/>
                </a:lnTo>
                <a:lnTo>
                  <a:pt x="4808167" y="5760977"/>
                </a:lnTo>
                <a:lnTo>
                  <a:pt x="4595580" y="5760977"/>
                </a:lnTo>
                <a:lnTo>
                  <a:pt x="5203759" y="3736849"/>
                </a:lnTo>
                <a:lnTo>
                  <a:pt x="4071711" y="5760977"/>
                </a:lnTo>
                <a:lnTo>
                  <a:pt x="3814003" y="5760977"/>
                </a:lnTo>
                <a:lnTo>
                  <a:pt x="5340247" y="3282593"/>
                </a:lnTo>
                <a:lnTo>
                  <a:pt x="5350759" y="3247609"/>
                </a:lnTo>
                <a:lnTo>
                  <a:pt x="2906015" y="5760977"/>
                </a:lnTo>
                <a:lnTo>
                  <a:pt x="2524705" y="5760977"/>
                </a:lnTo>
                <a:lnTo>
                  <a:pt x="5116582" y="3309993"/>
                </a:lnTo>
                <a:lnTo>
                  <a:pt x="1160138" y="5760977"/>
                </a:lnTo>
                <a:lnTo>
                  <a:pt x="815458" y="5760977"/>
                </a:lnTo>
                <a:lnTo>
                  <a:pt x="799197" y="5593239"/>
                </a:lnTo>
                <a:lnTo>
                  <a:pt x="791152" y="5564422"/>
                </a:lnTo>
                <a:lnTo>
                  <a:pt x="5033288" y="3175613"/>
                </a:lnTo>
                <a:lnTo>
                  <a:pt x="0" y="4600961"/>
                </a:lnTo>
                <a:lnTo>
                  <a:pt x="0" y="4214226"/>
                </a:lnTo>
                <a:lnTo>
                  <a:pt x="4933339" y="3036279"/>
                </a:lnTo>
                <a:lnTo>
                  <a:pt x="0" y="3115400"/>
                </a:lnTo>
                <a:lnTo>
                  <a:pt x="0" y="2721231"/>
                </a:lnTo>
                <a:lnTo>
                  <a:pt x="4886301" y="2864749"/>
                </a:lnTo>
                <a:lnTo>
                  <a:pt x="0" y="1598444"/>
                </a:lnTo>
                <a:lnTo>
                  <a:pt x="0" y="1207089"/>
                </a:lnTo>
                <a:lnTo>
                  <a:pt x="5002161" y="2731040"/>
                </a:lnTo>
                <a:lnTo>
                  <a:pt x="757840" y="382894"/>
                </a:lnTo>
                <a:lnTo>
                  <a:pt x="776189" y="347740"/>
                </a:lnTo>
                <a:cubicBezTo>
                  <a:pt x="817635" y="245839"/>
                  <a:pt x="840554" y="133805"/>
                  <a:pt x="840554" y="16204"/>
                </a:cubicBezTo>
                <a:lnTo>
                  <a:pt x="839631" y="6686"/>
                </a:lnTo>
                <a:lnTo>
                  <a:pt x="5101438" y="2602648"/>
                </a:lnTo>
                <a:close/>
              </a:path>
            </a:pathLst>
          </a:custGeom>
          <a:solidFill>
            <a:srgbClr val="E2C28B">
              <a:alpha val="4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3"/>
          <p:cNvSpPr/>
          <p:nvPr/>
        </p:nvSpPr>
        <p:spPr>
          <a:xfrm>
            <a:off x="4593564" y="4453667"/>
            <a:ext cx="2880260" cy="1851854"/>
          </a:xfrm>
          <a:custGeom>
            <a:rect b="b" l="l" r="r" t="t"/>
            <a:pathLst>
              <a:path extrusionOk="0" h="1851854" w="2880260">
                <a:moveTo>
                  <a:pt x="1191686" y="0"/>
                </a:moveTo>
                <a:lnTo>
                  <a:pt x="1580399" y="293975"/>
                </a:lnTo>
                <a:lnTo>
                  <a:pt x="1620703" y="740894"/>
                </a:lnTo>
                <a:cubicBezTo>
                  <a:pt x="1620703" y="740894"/>
                  <a:pt x="1755542" y="582625"/>
                  <a:pt x="1885368" y="537798"/>
                </a:cubicBezTo>
                <a:cubicBezTo>
                  <a:pt x="2129567" y="453498"/>
                  <a:pt x="2154001" y="361052"/>
                  <a:pt x="2297958" y="293509"/>
                </a:cubicBezTo>
                <a:cubicBezTo>
                  <a:pt x="2330257" y="278325"/>
                  <a:pt x="2484169" y="275116"/>
                  <a:pt x="2530392" y="257224"/>
                </a:cubicBezTo>
                <a:cubicBezTo>
                  <a:pt x="2689733" y="195509"/>
                  <a:pt x="2783500" y="114013"/>
                  <a:pt x="2783500" y="114013"/>
                </a:cubicBezTo>
                <a:lnTo>
                  <a:pt x="2880260" y="195424"/>
                </a:lnTo>
                <a:cubicBezTo>
                  <a:pt x="2880260" y="195424"/>
                  <a:pt x="2682215" y="272930"/>
                  <a:pt x="2396875" y="325923"/>
                </a:cubicBezTo>
                <a:cubicBezTo>
                  <a:pt x="2349679" y="334688"/>
                  <a:pt x="2273732" y="437151"/>
                  <a:pt x="2180591" y="506686"/>
                </a:cubicBezTo>
                <a:cubicBezTo>
                  <a:pt x="2068796" y="590151"/>
                  <a:pt x="1785893" y="628259"/>
                  <a:pt x="1736121" y="946455"/>
                </a:cubicBezTo>
                <a:cubicBezTo>
                  <a:pt x="1716420" y="1072218"/>
                  <a:pt x="1921149" y="1101458"/>
                  <a:pt x="1955538" y="1283224"/>
                </a:cubicBezTo>
                <a:cubicBezTo>
                  <a:pt x="1989925" y="1464988"/>
                  <a:pt x="1830235" y="1582691"/>
                  <a:pt x="1929919" y="1759074"/>
                </a:cubicBezTo>
                <a:cubicBezTo>
                  <a:pt x="1942371" y="1781122"/>
                  <a:pt x="1958337" y="1801247"/>
                  <a:pt x="1976745" y="1819585"/>
                </a:cubicBezTo>
                <a:lnTo>
                  <a:pt x="2016585" y="1851854"/>
                </a:lnTo>
                <a:lnTo>
                  <a:pt x="1211770" y="1851854"/>
                </a:lnTo>
                <a:lnTo>
                  <a:pt x="1223650" y="1829486"/>
                </a:lnTo>
                <a:cubicBezTo>
                  <a:pt x="1251526" y="1775923"/>
                  <a:pt x="1293206" y="1689728"/>
                  <a:pt x="1317266" y="1610907"/>
                </a:cubicBezTo>
                <a:cubicBezTo>
                  <a:pt x="1355691" y="1484801"/>
                  <a:pt x="1409571" y="1251909"/>
                  <a:pt x="1215981" y="1026313"/>
                </a:cubicBezTo>
                <a:cubicBezTo>
                  <a:pt x="1059492" y="843997"/>
                  <a:pt x="1000810" y="739849"/>
                  <a:pt x="743106" y="598581"/>
                </a:cubicBezTo>
                <a:cubicBezTo>
                  <a:pt x="485473" y="457312"/>
                  <a:pt x="180086" y="454473"/>
                  <a:pt x="180086" y="454473"/>
                </a:cubicBezTo>
                <a:lnTo>
                  <a:pt x="0" y="220891"/>
                </a:lnTo>
                <a:lnTo>
                  <a:pt x="38566" y="201468"/>
                </a:lnTo>
                <a:lnTo>
                  <a:pt x="213361" y="416127"/>
                </a:lnTo>
                <a:cubicBezTo>
                  <a:pt x="213361" y="416127"/>
                  <a:pt x="452061" y="464134"/>
                  <a:pt x="471761" y="423868"/>
                </a:cubicBezTo>
                <a:cubicBezTo>
                  <a:pt x="512901" y="339707"/>
                  <a:pt x="345483" y="88736"/>
                  <a:pt x="345483" y="88736"/>
                </a:cubicBezTo>
                <a:lnTo>
                  <a:pt x="425816" y="96545"/>
                </a:lnTo>
                <a:cubicBezTo>
                  <a:pt x="425816" y="96545"/>
                  <a:pt x="494663" y="347657"/>
                  <a:pt x="542695" y="420924"/>
                </a:cubicBezTo>
                <a:cubicBezTo>
                  <a:pt x="604023" y="514477"/>
                  <a:pt x="973174" y="600223"/>
                  <a:pt x="1079054" y="663681"/>
                </a:cubicBezTo>
                <a:cubicBezTo>
                  <a:pt x="1158273" y="711201"/>
                  <a:pt x="1321790" y="900652"/>
                  <a:pt x="1321790" y="900652"/>
                </a:cubicBezTo>
                <a:cubicBezTo>
                  <a:pt x="1321790" y="900652"/>
                  <a:pt x="1339750" y="754552"/>
                  <a:pt x="1307172" y="529395"/>
                </a:cubicBezTo>
                <a:cubicBezTo>
                  <a:pt x="1274663" y="304230"/>
                  <a:pt x="1191686" y="0"/>
                  <a:pt x="1191686" y="0"/>
                </a:cubicBezTo>
                <a:close/>
              </a:path>
            </a:pathLst>
          </a:custGeom>
          <a:solidFill>
            <a:srgbClr val="99755F"/>
          </a:solidFill>
          <a:ln cap="rnd" cmpd="sng" w="19050">
            <a:solidFill>
              <a:srgbClr val="E2C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71" name="Google Shape;71;p3"/>
          <p:cNvGrpSpPr/>
          <p:nvPr/>
        </p:nvGrpSpPr>
        <p:grpSpPr>
          <a:xfrm>
            <a:off x="2929185" y="660136"/>
            <a:ext cx="6333629" cy="4278634"/>
            <a:chOff x="3315535" y="791636"/>
            <a:chExt cx="5386655" cy="3638603"/>
          </a:xfrm>
        </p:grpSpPr>
        <p:sp>
          <p:nvSpPr>
            <p:cNvPr id="72" name="Google Shape;72;p3"/>
            <p:cNvSpPr/>
            <p:nvPr/>
          </p:nvSpPr>
          <p:spPr>
            <a:xfrm>
              <a:off x="4700198" y="791636"/>
              <a:ext cx="2851505" cy="2228296"/>
            </a:xfrm>
            <a:custGeom>
              <a:rect b="b" l="l" r="r" t="t"/>
              <a:pathLst>
                <a:path extrusionOk="0" h="1523621" w="1949747">
                  <a:moveTo>
                    <a:pt x="605928" y="1216171"/>
                  </a:moveTo>
                  <a:cubicBezTo>
                    <a:pt x="605928" y="1216171"/>
                    <a:pt x="274346" y="1393835"/>
                    <a:pt x="140070" y="1277897"/>
                  </a:cubicBezTo>
                  <a:cubicBezTo>
                    <a:pt x="5793" y="1161963"/>
                    <a:pt x="-58491" y="949631"/>
                    <a:pt x="68782" y="752422"/>
                  </a:cubicBezTo>
                  <a:cubicBezTo>
                    <a:pt x="107199" y="692907"/>
                    <a:pt x="219372" y="640160"/>
                    <a:pt x="219372" y="640160"/>
                  </a:cubicBezTo>
                  <a:cubicBezTo>
                    <a:pt x="219372" y="640160"/>
                    <a:pt x="89185" y="423820"/>
                    <a:pt x="262283" y="270326"/>
                  </a:cubicBezTo>
                  <a:cubicBezTo>
                    <a:pt x="404979" y="143823"/>
                    <a:pt x="592569" y="231958"/>
                    <a:pt x="592569" y="231958"/>
                  </a:cubicBezTo>
                  <a:cubicBezTo>
                    <a:pt x="592569" y="231958"/>
                    <a:pt x="703488" y="-23472"/>
                    <a:pt x="1019646" y="1752"/>
                  </a:cubicBezTo>
                  <a:cubicBezTo>
                    <a:pt x="1204038" y="16464"/>
                    <a:pt x="1331595" y="195259"/>
                    <a:pt x="1331595" y="195259"/>
                  </a:cubicBezTo>
                  <a:cubicBezTo>
                    <a:pt x="1331595" y="195259"/>
                    <a:pt x="1521735" y="71815"/>
                    <a:pt x="1680219" y="198595"/>
                  </a:cubicBezTo>
                  <a:cubicBezTo>
                    <a:pt x="1832186" y="320180"/>
                    <a:pt x="1700257" y="503867"/>
                    <a:pt x="1700257" y="503867"/>
                  </a:cubicBezTo>
                  <a:cubicBezTo>
                    <a:pt x="1700257" y="503867"/>
                    <a:pt x="1873922" y="526249"/>
                    <a:pt x="1927519" y="623425"/>
                  </a:cubicBezTo>
                  <a:cubicBezTo>
                    <a:pt x="2003907" y="761846"/>
                    <a:pt x="1858904" y="879999"/>
                    <a:pt x="1858904" y="879999"/>
                  </a:cubicBezTo>
                  <a:cubicBezTo>
                    <a:pt x="1858904" y="879999"/>
                    <a:pt x="1972899" y="1145362"/>
                    <a:pt x="1838056" y="1233837"/>
                  </a:cubicBezTo>
                  <a:cubicBezTo>
                    <a:pt x="1720498" y="1310966"/>
                    <a:pt x="1526350" y="1147645"/>
                    <a:pt x="1526350" y="1147645"/>
                  </a:cubicBezTo>
                  <a:cubicBezTo>
                    <a:pt x="1526350" y="1147645"/>
                    <a:pt x="1526431" y="1363564"/>
                    <a:pt x="1397660" y="1422674"/>
                  </a:cubicBezTo>
                  <a:cubicBezTo>
                    <a:pt x="1263748" y="1484169"/>
                    <a:pt x="1118056" y="1252872"/>
                    <a:pt x="1118056" y="1252872"/>
                  </a:cubicBezTo>
                  <a:cubicBezTo>
                    <a:pt x="1118056" y="1252872"/>
                    <a:pt x="1081016" y="1515858"/>
                    <a:pt x="887880" y="1523420"/>
                  </a:cubicBezTo>
                  <a:cubicBezTo>
                    <a:pt x="649931" y="1532735"/>
                    <a:pt x="605928" y="1216171"/>
                    <a:pt x="605928" y="1216171"/>
                  </a:cubicBezTo>
                  <a:close/>
                </a:path>
              </a:pathLst>
            </a:custGeom>
            <a:solidFill>
              <a:srgbClr val="7CA65C"/>
            </a:solidFill>
            <a:ln cap="rnd" cmpd="sng" w="19050">
              <a:solidFill>
                <a:srgbClr val="E2C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4962513" y="1146343"/>
              <a:ext cx="2326858" cy="1475224"/>
            </a:xfrm>
            <a:custGeom>
              <a:rect b="b" l="l" r="r" t="t"/>
              <a:pathLst>
                <a:path extrusionOk="0" h="1008700" w="1591014">
                  <a:moveTo>
                    <a:pt x="1023974" y="947711"/>
                  </a:moveTo>
                  <a:lnTo>
                    <a:pt x="541073" y="914010"/>
                  </a:lnTo>
                  <a:lnTo>
                    <a:pt x="40481" y="1008700"/>
                  </a:lnTo>
                  <a:lnTo>
                    <a:pt x="0" y="671220"/>
                  </a:lnTo>
                  <a:cubicBezTo>
                    <a:pt x="0" y="671220"/>
                    <a:pt x="41129" y="513238"/>
                    <a:pt x="116829" y="447067"/>
                  </a:cubicBezTo>
                  <a:cubicBezTo>
                    <a:pt x="192529" y="380893"/>
                    <a:pt x="302840" y="406529"/>
                    <a:pt x="302840" y="406529"/>
                  </a:cubicBezTo>
                  <a:cubicBezTo>
                    <a:pt x="302840" y="406529"/>
                    <a:pt x="277418" y="288041"/>
                    <a:pt x="340974" y="199063"/>
                  </a:cubicBezTo>
                  <a:cubicBezTo>
                    <a:pt x="455779" y="38458"/>
                    <a:pt x="629524" y="115603"/>
                    <a:pt x="629524" y="115603"/>
                  </a:cubicBezTo>
                  <a:cubicBezTo>
                    <a:pt x="629524" y="115603"/>
                    <a:pt x="698018" y="-28976"/>
                    <a:pt x="855045" y="5239"/>
                  </a:cubicBezTo>
                  <a:cubicBezTo>
                    <a:pt x="1006647" y="38267"/>
                    <a:pt x="989605" y="182373"/>
                    <a:pt x="989605" y="182373"/>
                  </a:cubicBezTo>
                  <a:cubicBezTo>
                    <a:pt x="989605" y="182373"/>
                    <a:pt x="1040004" y="143652"/>
                    <a:pt x="1083521" y="148421"/>
                  </a:cubicBezTo>
                  <a:cubicBezTo>
                    <a:pt x="1127039" y="153194"/>
                    <a:pt x="1163674" y="201447"/>
                    <a:pt x="1163674" y="201447"/>
                  </a:cubicBezTo>
                  <a:cubicBezTo>
                    <a:pt x="1163674" y="201447"/>
                    <a:pt x="1247511" y="93407"/>
                    <a:pt x="1349888" y="125484"/>
                  </a:cubicBezTo>
                  <a:cubicBezTo>
                    <a:pt x="1529018" y="181599"/>
                    <a:pt x="1387860" y="330218"/>
                    <a:pt x="1387860" y="330218"/>
                  </a:cubicBezTo>
                  <a:cubicBezTo>
                    <a:pt x="1387860" y="330218"/>
                    <a:pt x="1495580" y="290231"/>
                    <a:pt x="1532944" y="327376"/>
                  </a:cubicBezTo>
                  <a:cubicBezTo>
                    <a:pt x="1679567" y="473040"/>
                    <a:pt x="1502300" y="597605"/>
                    <a:pt x="1502300" y="597605"/>
                  </a:cubicBezTo>
                  <a:lnTo>
                    <a:pt x="1023974" y="947711"/>
                  </a:lnTo>
                  <a:close/>
                </a:path>
              </a:pathLst>
            </a:custGeom>
            <a:solidFill>
              <a:srgbClr val="61904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 name="Google Shape;74;p3"/>
            <p:cNvSpPr/>
            <p:nvPr/>
          </p:nvSpPr>
          <p:spPr>
            <a:xfrm>
              <a:off x="5848488" y="1712418"/>
              <a:ext cx="2607038" cy="1561165"/>
            </a:xfrm>
            <a:custGeom>
              <a:rect b="b" l="l" r="r" t="t"/>
              <a:pathLst>
                <a:path extrusionOk="0" h="1067463" w="1782590">
                  <a:moveTo>
                    <a:pt x="277317" y="628351"/>
                  </a:moveTo>
                  <a:cubicBezTo>
                    <a:pt x="277317" y="628351"/>
                    <a:pt x="-49245" y="595290"/>
                    <a:pt x="6376" y="432341"/>
                  </a:cubicBezTo>
                  <a:cubicBezTo>
                    <a:pt x="92925" y="178641"/>
                    <a:pt x="305371" y="368409"/>
                    <a:pt x="305371" y="368409"/>
                  </a:cubicBezTo>
                  <a:cubicBezTo>
                    <a:pt x="305371" y="368409"/>
                    <a:pt x="218943" y="235408"/>
                    <a:pt x="328931" y="161505"/>
                  </a:cubicBezTo>
                  <a:cubicBezTo>
                    <a:pt x="436490" y="89222"/>
                    <a:pt x="534049" y="196627"/>
                    <a:pt x="534049" y="196627"/>
                  </a:cubicBezTo>
                  <a:cubicBezTo>
                    <a:pt x="534049" y="196627"/>
                    <a:pt x="540607" y="140240"/>
                    <a:pt x="611531" y="127861"/>
                  </a:cubicBezTo>
                  <a:cubicBezTo>
                    <a:pt x="659743" y="119445"/>
                    <a:pt x="700670" y="156457"/>
                    <a:pt x="700670" y="156457"/>
                  </a:cubicBezTo>
                  <a:cubicBezTo>
                    <a:pt x="700670" y="156457"/>
                    <a:pt x="730950" y="1948"/>
                    <a:pt x="858790" y="17"/>
                  </a:cubicBezTo>
                  <a:cubicBezTo>
                    <a:pt x="979059" y="-1796"/>
                    <a:pt x="986629" y="139637"/>
                    <a:pt x="986629" y="139637"/>
                  </a:cubicBezTo>
                  <a:cubicBezTo>
                    <a:pt x="986629" y="139637"/>
                    <a:pt x="1045935" y="118190"/>
                    <a:pt x="1089250" y="131225"/>
                  </a:cubicBezTo>
                  <a:cubicBezTo>
                    <a:pt x="1132565" y="144264"/>
                    <a:pt x="1159889" y="191785"/>
                    <a:pt x="1159889" y="191785"/>
                  </a:cubicBezTo>
                  <a:cubicBezTo>
                    <a:pt x="1159889" y="191785"/>
                    <a:pt x="1191303" y="51558"/>
                    <a:pt x="1309630" y="94217"/>
                  </a:cubicBezTo>
                  <a:cubicBezTo>
                    <a:pt x="1446578" y="143612"/>
                    <a:pt x="1392049" y="277573"/>
                    <a:pt x="1392049" y="277573"/>
                  </a:cubicBezTo>
                  <a:cubicBezTo>
                    <a:pt x="1392049" y="277573"/>
                    <a:pt x="1466899" y="268323"/>
                    <a:pt x="1506409" y="296077"/>
                  </a:cubicBezTo>
                  <a:cubicBezTo>
                    <a:pt x="1545959" y="323831"/>
                    <a:pt x="1550169" y="388597"/>
                    <a:pt x="1550169" y="388597"/>
                  </a:cubicBezTo>
                  <a:cubicBezTo>
                    <a:pt x="1550169" y="388597"/>
                    <a:pt x="1625869" y="375979"/>
                    <a:pt x="1659509" y="413829"/>
                  </a:cubicBezTo>
                  <a:cubicBezTo>
                    <a:pt x="1693149" y="451675"/>
                    <a:pt x="1684729" y="539989"/>
                    <a:pt x="1684729" y="539989"/>
                  </a:cubicBezTo>
                  <a:cubicBezTo>
                    <a:pt x="1684729" y="539989"/>
                    <a:pt x="1779374" y="583745"/>
                    <a:pt x="1782289" y="645964"/>
                  </a:cubicBezTo>
                  <a:cubicBezTo>
                    <a:pt x="1788563" y="778792"/>
                    <a:pt x="1694809" y="788948"/>
                    <a:pt x="1694809" y="788948"/>
                  </a:cubicBezTo>
                  <a:cubicBezTo>
                    <a:pt x="1694809" y="788948"/>
                    <a:pt x="1739783" y="939417"/>
                    <a:pt x="1615182" y="975636"/>
                  </a:cubicBezTo>
                  <a:cubicBezTo>
                    <a:pt x="1495965" y="1010280"/>
                    <a:pt x="1442489" y="884828"/>
                    <a:pt x="1442489" y="884828"/>
                  </a:cubicBezTo>
                  <a:cubicBezTo>
                    <a:pt x="1442489" y="884828"/>
                    <a:pt x="1361931" y="1030731"/>
                    <a:pt x="1280766" y="1037880"/>
                  </a:cubicBezTo>
                  <a:cubicBezTo>
                    <a:pt x="1199602" y="1045029"/>
                    <a:pt x="1117829" y="913428"/>
                    <a:pt x="1117829" y="913428"/>
                  </a:cubicBezTo>
                  <a:cubicBezTo>
                    <a:pt x="1117829" y="913428"/>
                    <a:pt x="1102932" y="1057359"/>
                    <a:pt x="976833" y="1067180"/>
                  </a:cubicBezTo>
                  <a:cubicBezTo>
                    <a:pt x="871501" y="1075377"/>
                    <a:pt x="850370" y="903332"/>
                    <a:pt x="850370" y="903332"/>
                  </a:cubicBezTo>
                  <a:cubicBezTo>
                    <a:pt x="850370" y="903332"/>
                    <a:pt x="747183" y="1044482"/>
                    <a:pt x="648530" y="994168"/>
                  </a:cubicBezTo>
                  <a:cubicBezTo>
                    <a:pt x="586634" y="962605"/>
                    <a:pt x="581251" y="820908"/>
                    <a:pt x="581251" y="820908"/>
                  </a:cubicBezTo>
                  <a:lnTo>
                    <a:pt x="280515" y="845833"/>
                  </a:lnTo>
                  <a:cubicBezTo>
                    <a:pt x="169394" y="779783"/>
                    <a:pt x="277317" y="628351"/>
                    <a:pt x="277317" y="628351"/>
                  </a:cubicBezTo>
                  <a:close/>
                </a:path>
              </a:pathLst>
            </a:custGeom>
            <a:solidFill>
              <a:srgbClr val="7CA65C"/>
            </a:solidFill>
            <a:ln cap="rnd" cmpd="sng" w="19050">
              <a:solidFill>
                <a:srgbClr val="E2C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3673462" y="1991192"/>
              <a:ext cx="1469108" cy="1180277"/>
            </a:xfrm>
            <a:custGeom>
              <a:rect b="b" l="l" r="r" t="t"/>
              <a:pathLst>
                <a:path extrusionOk="0" h="807027" w="1004518">
                  <a:moveTo>
                    <a:pt x="925561" y="410348"/>
                  </a:moveTo>
                  <a:cubicBezTo>
                    <a:pt x="925561" y="410348"/>
                    <a:pt x="1055789" y="292795"/>
                    <a:pt x="981749" y="195324"/>
                  </a:cubicBezTo>
                  <a:cubicBezTo>
                    <a:pt x="868483" y="46199"/>
                    <a:pt x="695871" y="173334"/>
                    <a:pt x="695871" y="173334"/>
                  </a:cubicBezTo>
                  <a:cubicBezTo>
                    <a:pt x="695871" y="173334"/>
                    <a:pt x="666562" y="33617"/>
                    <a:pt x="547345" y="6005"/>
                  </a:cubicBezTo>
                  <a:cubicBezTo>
                    <a:pt x="390642" y="-30290"/>
                    <a:pt x="344007" y="109803"/>
                    <a:pt x="344007" y="109803"/>
                  </a:cubicBezTo>
                  <a:cubicBezTo>
                    <a:pt x="344007" y="109803"/>
                    <a:pt x="267741" y="75698"/>
                    <a:pt x="199854" y="131797"/>
                  </a:cubicBezTo>
                  <a:cubicBezTo>
                    <a:pt x="159980" y="164728"/>
                    <a:pt x="182730" y="239307"/>
                    <a:pt x="182730" y="239307"/>
                  </a:cubicBezTo>
                  <a:cubicBezTo>
                    <a:pt x="182730" y="239307"/>
                    <a:pt x="72050" y="256357"/>
                    <a:pt x="28808" y="317496"/>
                  </a:cubicBezTo>
                  <a:cubicBezTo>
                    <a:pt x="-49762" y="428601"/>
                    <a:pt x="57287" y="507981"/>
                    <a:pt x="57287" y="507981"/>
                  </a:cubicBezTo>
                  <a:cubicBezTo>
                    <a:pt x="57287" y="507981"/>
                    <a:pt x="29897" y="591846"/>
                    <a:pt x="76511" y="640460"/>
                  </a:cubicBezTo>
                  <a:cubicBezTo>
                    <a:pt x="154920" y="722207"/>
                    <a:pt x="236408" y="640654"/>
                    <a:pt x="236408" y="640654"/>
                  </a:cubicBezTo>
                  <a:cubicBezTo>
                    <a:pt x="236408" y="640654"/>
                    <a:pt x="323807" y="838206"/>
                    <a:pt x="499901" y="802773"/>
                  </a:cubicBezTo>
                  <a:cubicBezTo>
                    <a:pt x="648386" y="772894"/>
                    <a:pt x="689394" y="587846"/>
                    <a:pt x="689394" y="587846"/>
                  </a:cubicBezTo>
                  <a:cubicBezTo>
                    <a:pt x="689394" y="587846"/>
                    <a:pt x="887468" y="730814"/>
                    <a:pt x="962804" y="615624"/>
                  </a:cubicBezTo>
                  <a:cubicBezTo>
                    <a:pt x="1007009" y="547976"/>
                    <a:pt x="925561" y="410348"/>
                    <a:pt x="925561" y="410348"/>
                  </a:cubicBezTo>
                  <a:close/>
                </a:path>
              </a:pathLst>
            </a:custGeom>
            <a:solidFill>
              <a:srgbClr val="7CA65C"/>
            </a:solidFill>
            <a:ln cap="rnd" cmpd="sng" w="19050">
              <a:solidFill>
                <a:srgbClr val="E2C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 name="Google Shape;76;p3"/>
            <p:cNvSpPr/>
            <p:nvPr/>
          </p:nvSpPr>
          <p:spPr>
            <a:xfrm>
              <a:off x="5170458" y="2176396"/>
              <a:ext cx="3235493" cy="1343542"/>
            </a:xfrm>
            <a:custGeom>
              <a:rect b="b" l="l" r="r" t="t"/>
              <a:pathLst>
                <a:path extrusionOk="0" h="918661" w="2212303">
                  <a:moveTo>
                    <a:pt x="208176" y="236598"/>
                  </a:moveTo>
                  <a:cubicBezTo>
                    <a:pt x="208176" y="236598"/>
                    <a:pt x="193927" y="98994"/>
                    <a:pt x="285536" y="57047"/>
                  </a:cubicBezTo>
                  <a:cubicBezTo>
                    <a:pt x="426775" y="-7646"/>
                    <a:pt x="491424" y="148219"/>
                    <a:pt x="491424" y="148219"/>
                  </a:cubicBezTo>
                  <a:cubicBezTo>
                    <a:pt x="491424" y="148219"/>
                    <a:pt x="576839" y="37944"/>
                    <a:pt x="711196" y="88918"/>
                  </a:cubicBezTo>
                  <a:cubicBezTo>
                    <a:pt x="844380" y="139443"/>
                    <a:pt x="837781" y="279909"/>
                    <a:pt x="837781" y="279909"/>
                  </a:cubicBezTo>
                  <a:cubicBezTo>
                    <a:pt x="837781" y="279909"/>
                    <a:pt x="911538" y="160278"/>
                    <a:pt x="1003755" y="140236"/>
                  </a:cubicBezTo>
                  <a:cubicBezTo>
                    <a:pt x="1095971" y="120198"/>
                    <a:pt x="1206687" y="199748"/>
                    <a:pt x="1206687" y="199748"/>
                  </a:cubicBezTo>
                  <a:cubicBezTo>
                    <a:pt x="1206687" y="199748"/>
                    <a:pt x="1256317" y="51793"/>
                    <a:pt x="1340033" y="20994"/>
                  </a:cubicBezTo>
                  <a:cubicBezTo>
                    <a:pt x="1429010" y="-11735"/>
                    <a:pt x="1516935" y="58565"/>
                    <a:pt x="1516935" y="58565"/>
                  </a:cubicBezTo>
                  <a:cubicBezTo>
                    <a:pt x="1516935" y="58565"/>
                    <a:pt x="1582636" y="-36651"/>
                    <a:pt x="1705537" y="15732"/>
                  </a:cubicBezTo>
                  <a:cubicBezTo>
                    <a:pt x="1802976" y="57266"/>
                    <a:pt x="1762130" y="177515"/>
                    <a:pt x="1762130" y="177515"/>
                  </a:cubicBezTo>
                  <a:cubicBezTo>
                    <a:pt x="1762130" y="177515"/>
                    <a:pt x="1822286" y="162974"/>
                    <a:pt x="1862767" y="185834"/>
                  </a:cubicBezTo>
                  <a:cubicBezTo>
                    <a:pt x="1903248" y="208698"/>
                    <a:pt x="1924096" y="268962"/>
                    <a:pt x="1924096" y="268962"/>
                  </a:cubicBezTo>
                  <a:cubicBezTo>
                    <a:pt x="1924096" y="268962"/>
                    <a:pt x="2008864" y="175775"/>
                    <a:pt x="2097437" y="233383"/>
                  </a:cubicBezTo>
                  <a:cubicBezTo>
                    <a:pt x="2234183" y="322345"/>
                    <a:pt x="2134356" y="432571"/>
                    <a:pt x="2134356" y="432571"/>
                  </a:cubicBezTo>
                  <a:cubicBezTo>
                    <a:pt x="2134356" y="432571"/>
                    <a:pt x="2265029" y="538503"/>
                    <a:pt x="2187993" y="639706"/>
                  </a:cubicBezTo>
                  <a:cubicBezTo>
                    <a:pt x="2100230" y="754920"/>
                    <a:pt x="1985668" y="654486"/>
                    <a:pt x="1985668" y="654486"/>
                  </a:cubicBezTo>
                  <a:cubicBezTo>
                    <a:pt x="1985668" y="654486"/>
                    <a:pt x="1957776" y="822147"/>
                    <a:pt x="1855763" y="822062"/>
                  </a:cubicBezTo>
                  <a:cubicBezTo>
                    <a:pt x="1752456" y="821977"/>
                    <a:pt x="1686511" y="681240"/>
                    <a:pt x="1686511" y="681240"/>
                  </a:cubicBezTo>
                  <a:cubicBezTo>
                    <a:pt x="1686511" y="681240"/>
                    <a:pt x="1662749" y="843501"/>
                    <a:pt x="1534504" y="847018"/>
                  </a:cubicBezTo>
                  <a:cubicBezTo>
                    <a:pt x="1420914" y="850140"/>
                    <a:pt x="1386424" y="692850"/>
                    <a:pt x="1386424" y="692850"/>
                  </a:cubicBezTo>
                  <a:cubicBezTo>
                    <a:pt x="1386424" y="692850"/>
                    <a:pt x="1296434" y="895701"/>
                    <a:pt x="1134873" y="875428"/>
                  </a:cubicBezTo>
                  <a:cubicBezTo>
                    <a:pt x="1026586" y="861839"/>
                    <a:pt x="950036" y="683458"/>
                    <a:pt x="950036" y="683458"/>
                  </a:cubicBezTo>
                  <a:cubicBezTo>
                    <a:pt x="950036" y="683458"/>
                    <a:pt x="918380" y="901162"/>
                    <a:pt x="768194" y="917597"/>
                  </a:cubicBezTo>
                  <a:cubicBezTo>
                    <a:pt x="579025" y="938296"/>
                    <a:pt x="541216" y="650053"/>
                    <a:pt x="541216" y="650053"/>
                  </a:cubicBezTo>
                  <a:cubicBezTo>
                    <a:pt x="541216" y="650053"/>
                    <a:pt x="367268" y="937000"/>
                    <a:pt x="261207" y="832729"/>
                  </a:cubicBezTo>
                  <a:cubicBezTo>
                    <a:pt x="128226" y="702027"/>
                    <a:pt x="269546" y="543231"/>
                    <a:pt x="269546" y="543231"/>
                  </a:cubicBezTo>
                  <a:cubicBezTo>
                    <a:pt x="269546" y="543231"/>
                    <a:pt x="25768" y="580640"/>
                    <a:pt x="1398" y="410469"/>
                  </a:cubicBezTo>
                  <a:cubicBezTo>
                    <a:pt x="-19854" y="262380"/>
                    <a:pt x="208176" y="236598"/>
                    <a:pt x="208176" y="236598"/>
                  </a:cubicBezTo>
                  <a:close/>
                </a:path>
              </a:pathLst>
            </a:custGeom>
            <a:solidFill>
              <a:srgbClr val="7CA65C"/>
            </a:solidFill>
            <a:ln cap="rnd" cmpd="sng" w="19050">
              <a:solidFill>
                <a:srgbClr val="E2C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 name="Google Shape;77;p3"/>
            <p:cNvSpPr/>
            <p:nvPr/>
          </p:nvSpPr>
          <p:spPr>
            <a:xfrm>
              <a:off x="5119424" y="2387086"/>
              <a:ext cx="1778896" cy="1480654"/>
            </a:xfrm>
            <a:custGeom>
              <a:rect b="b" l="l" r="r" t="t"/>
              <a:pathLst>
                <a:path extrusionOk="0" h="1012413" w="1216339">
                  <a:moveTo>
                    <a:pt x="10248" y="604949"/>
                  </a:moveTo>
                  <a:cubicBezTo>
                    <a:pt x="10248" y="604949"/>
                    <a:pt x="-25618" y="388767"/>
                    <a:pt x="36844" y="289224"/>
                  </a:cubicBezTo>
                  <a:cubicBezTo>
                    <a:pt x="99347" y="189681"/>
                    <a:pt x="260180" y="206776"/>
                    <a:pt x="260180" y="206776"/>
                  </a:cubicBezTo>
                  <a:cubicBezTo>
                    <a:pt x="260180" y="206776"/>
                    <a:pt x="202453" y="50793"/>
                    <a:pt x="375713" y="2022"/>
                  </a:cubicBezTo>
                  <a:cubicBezTo>
                    <a:pt x="445867" y="-17725"/>
                    <a:pt x="536383" y="113693"/>
                    <a:pt x="536383" y="113693"/>
                  </a:cubicBezTo>
                  <a:cubicBezTo>
                    <a:pt x="536383" y="113693"/>
                    <a:pt x="610180" y="-8742"/>
                    <a:pt x="765547" y="67022"/>
                  </a:cubicBezTo>
                  <a:cubicBezTo>
                    <a:pt x="910187" y="137561"/>
                    <a:pt x="879421" y="263692"/>
                    <a:pt x="879421" y="263692"/>
                  </a:cubicBezTo>
                  <a:cubicBezTo>
                    <a:pt x="879421" y="263692"/>
                    <a:pt x="1076079" y="243853"/>
                    <a:pt x="1158863" y="401705"/>
                  </a:cubicBezTo>
                  <a:cubicBezTo>
                    <a:pt x="1241688" y="559558"/>
                    <a:pt x="1210639" y="895099"/>
                    <a:pt x="1210639" y="895099"/>
                  </a:cubicBezTo>
                  <a:lnTo>
                    <a:pt x="154847" y="1012413"/>
                  </a:lnTo>
                  <a:lnTo>
                    <a:pt x="10248" y="604949"/>
                  </a:lnTo>
                  <a:close/>
                </a:path>
              </a:pathLst>
            </a:custGeom>
            <a:solidFill>
              <a:srgbClr val="61904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 name="Google Shape;78;p3"/>
            <p:cNvSpPr/>
            <p:nvPr/>
          </p:nvSpPr>
          <p:spPr>
            <a:xfrm>
              <a:off x="6624023" y="2366136"/>
              <a:ext cx="1504847" cy="907432"/>
            </a:xfrm>
            <a:custGeom>
              <a:rect b="b" l="l" r="r" t="t"/>
              <a:pathLst>
                <a:path extrusionOk="0" h="620466" w="1028955">
                  <a:moveTo>
                    <a:pt x="938885" y="345575"/>
                  </a:moveTo>
                  <a:cubicBezTo>
                    <a:pt x="938885" y="345575"/>
                    <a:pt x="1088261" y="197187"/>
                    <a:pt x="1002279" y="111103"/>
                  </a:cubicBezTo>
                  <a:cubicBezTo>
                    <a:pt x="916378" y="25101"/>
                    <a:pt x="797889" y="112877"/>
                    <a:pt x="797889" y="112877"/>
                  </a:cubicBezTo>
                  <a:cubicBezTo>
                    <a:pt x="797889" y="112877"/>
                    <a:pt x="772507" y="46176"/>
                    <a:pt x="722594" y="28971"/>
                  </a:cubicBezTo>
                  <a:cubicBezTo>
                    <a:pt x="672640" y="11771"/>
                    <a:pt x="616047" y="35630"/>
                    <a:pt x="616047" y="35630"/>
                  </a:cubicBezTo>
                  <a:cubicBezTo>
                    <a:pt x="616047" y="35630"/>
                    <a:pt x="455984" y="-22934"/>
                    <a:pt x="369557" y="10103"/>
                  </a:cubicBezTo>
                  <a:cubicBezTo>
                    <a:pt x="283170" y="43140"/>
                    <a:pt x="270378" y="167777"/>
                    <a:pt x="270378" y="167777"/>
                  </a:cubicBezTo>
                  <a:cubicBezTo>
                    <a:pt x="270378" y="167777"/>
                    <a:pt x="110153" y="100384"/>
                    <a:pt x="44047" y="213557"/>
                  </a:cubicBezTo>
                  <a:cubicBezTo>
                    <a:pt x="-22099" y="326727"/>
                    <a:pt x="5873" y="620467"/>
                    <a:pt x="5873" y="620467"/>
                  </a:cubicBezTo>
                  <a:lnTo>
                    <a:pt x="938885" y="345575"/>
                  </a:lnTo>
                  <a:close/>
                </a:path>
              </a:pathLst>
            </a:custGeom>
            <a:solidFill>
              <a:srgbClr val="61904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 name="Google Shape;79;p3"/>
            <p:cNvSpPr/>
            <p:nvPr/>
          </p:nvSpPr>
          <p:spPr>
            <a:xfrm>
              <a:off x="3315535" y="2419010"/>
              <a:ext cx="2693874" cy="1943997"/>
            </a:xfrm>
            <a:custGeom>
              <a:rect b="b" l="l" r="r" t="t"/>
              <a:pathLst>
                <a:path extrusionOk="0" h="1329229" w="1841965">
                  <a:moveTo>
                    <a:pt x="1101273" y="1252780"/>
                  </a:moveTo>
                  <a:cubicBezTo>
                    <a:pt x="951168" y="1284428"/>
                    <a:pt x="872635" y="1200126"/>
                    <a:pt x="872635" y="1200126"/>
                  </a:cubicBezTo>
                  <a:cubicBezTo>
                    <a:pt x="872635" y="1200126"/>
                    <a:pt x="812439" y="1282153"/>
                    <a:pt x="711883" y="1289051"/>
                  </a:cubicBezTo>
                  <a:cubicBezTo>
                    <a:pt x="611328" y="1295945"/>
                    <a:pt x="557002" y="1232301"/>
                    <a:pt x="557002" y="1232301"/>
                  </a:cubicBezTo>
                  <a:cubicBezTo>
                    <a:pt x="557002" y="1232301"/>
                    <a:pt x="474704" y="1335273"/>
                    <a:pt x="413213" y="1328950"/>
                  </a:cubicBezTo>
                  <a:cubicBezTo>
                    <a:pt x="351734" y="1322630"/>
                    <a:pt x="300760" y="1234434"/>
                    <a:pt x="300760" y="1234434"/>
                  </a:cubicBezTo>
                  <a:cubicBezTo>
                    <a:pt x="300760" y="1234434"/>
                    <a:pt x="144106" y="1391586"/>
                    <a:pt x="82396" y="1268916"/>
                  </a:cubicBezTo>
                  <a:cubicBezTo>
                    <a:pt x="39332" y="1183310"/>
                    <a:pt x="121472" y="1128701"/>
                    <a:pt x="121472" y="1128701"/>
                  </a:cubicBezTo>
                  <a:cubicBezTo>
                    <a:pt x="121472" y="1128701"/>
                    <a:pt x="14464" y="1114318"/>
                    <a:pt x="16978" y="1026939"/>
                  </a:cubicBezTo>
                  <a:cubicBezTo>
                    <a:pt x="19536" y="937978"/>
                    <a:pt x="114574" y="912632"/>
                    <a:pt x="114574" y="912632"/>
                  </a:cubicBezTo>
                  <a:cubicBezTo>
                    <a:pt x="114574" y="912632"/>
                    <a:pt x="-46711" y="857894"/>
                    <a:pt x="13436" y="719553"/>
                  </a:cubicBezTo>
                  <a:cubicBezTo>
                    <a:pt x="63924" y="603441"/>
                    <a:pt x="165143" y="639101"/>
                    <a:pt x="165143" y="639101"/>
                  </a:cubicBezTo>
                  <a:cubicBezTo>
                    <a:pt x="165143" y="639101"/>
                    <a:pt x="8044" y="538173"/>
                    <a:pt x="100584" y="424598"/>
                  </a:cubicBezTo>
                  <a:cubicBezTo>
                    <a:pt x="201342" y="300940"/>
                    <a:pt x="298461" y="411543"/>
                    <a:pt x="298461" y="411543"/>
                  </a:cubicBezTo>
                  <a:cubicBezTo>
                    <a:pt x="298461" y="411543"/>
                    <a:pt x="284494" y="338163"/>
                    <a:pt x="343690" y="300366"/>
                  </a:cubicBezTo>
                  <a:cubicBezTo>
                    <a:pt x="421997" y="250363"/>
                    <a:pt x="479602" y="283578"/>
                    <a:pt x="479602" y="283578"/>
                  </a:cubicBezTo>
                  <a:cubicBezTo>
                    <a:pt x="479602" y="283578"/>
                    <a:pt x="436368" y="135712"/>
                    <a:pt x="553602" y="98935"/>
                  </a:cubicBezTo>
                  <a:cubicBezTo>
                    <a:pt x="705730" y="51216"/>
                    <a:pt x="742083" y="172489"/>
                    <a:pt x="742083" y="172489"/>
                  </a:cubicBezTo>
                  <a:cubicBezTo>
                    <a:pt x="742083" y="172489"/>
                    <a:pt x="798392" y="138011"/>
                    <a:pt x="840938" y="142610"/>
                  </a:cubicBezTo>
                  <a:cubicBezTo>
                    <a:pt x="883443" y="147205"/>
                    <a:pt x="912184" y="190880"/>
                    <a:pt x="912184" y="190880"/>
                  </a:cubicBezTo>
                  <a:cubicBezTo>
                    <a:pt x="912184" y="190880"/>
                    <a:pt x="915545" y="36934"/>
                    <a:pt x="1022496" y="9289"/>
                  </a:cubicBezTo>
                  <a:cubicBezTo>
                    <a:pt x="1243078" y="-47708"/>
                    <a:pt x="1261538" y="176222"/>
                    <a:pt x="1261538" y="176222"/>
                  </a:cubicBezTo>
                  <a:cubicBezTo>
                    <a:pt x="1261538" y="176222"/>
                    <a:pt x="1405529" y="139764"/>
                    <a:pt x="1497463" y="196653"/>
                  </a:cubicBezTo>
                  <a:cubicBezTo>
                    <a:pt x="1589436" y="253541"/>
                    <a:pt x="1597168" y="397751"/>
                    <a:pt x="1597168" y="397751"/>
                  </a:cubicBezTo>
                  <a:cubicBezTo>
                    <a:pt x="1597168" y="397751"/>
                    <a:pt x="1731525" y="322339"/>
                    <a:pt x="1820260" y="425602"/>
                  </a:cubicBezTo>
                  <a:cubicBezTo>
                    <a:pt x="1905432" y="524785"/>
                    <a:pt x="1712459" y="636728"/>
                    <a:pt x="1712459" y="636728"/>
                  </a:cubicBezTo>
                  <a:cubicBezTo>
                    <a:pt x="1712459" y="636728"/>
                    <a:pt x="1875193" y="704749"/>
                    <a:pt x="1790223" y="834483"/>
                  </a:cubicBezTo>
                  <a:cubicBezTo>
                    <a:pt x="1751401" y="893768"/>
                    <a:pt x="1606357" y="834483"/>
                    <a:pt x="1606357" y="834483"/>
                  </a:cubicBezTo>
                  <a:cubicBezTo>
                    <a:pt x="1606357" y="834483"/>
                    <a:pt x="1637609" y="1039331"/>
                    <a:pt x="1538065" y="1103230"/>
                  </a:cubicBezTo>
                  <a:cubicBezTo>
                    <a:pt x="1433057" y="1170664"/>
                    <a:pt x="1264210" y="1020802"/>
                    <a:pt x="1264210" y="1020802"/>
                  </a:cubicBezTo>
                  <a:cubicBezTo>
                    <a:pt x="1264210" y="1020802"/>
                    <a:pt x="1251377" y="1221132"/>
                    <a:pt x="1101273" y="1252780"/>
                  </a:cubicBezTo>
                  <a:close/>
                </a:path>
              </a:pathLst>
            </a:custGeom>
            <a:solidFill>
              <a:srgbClr val="7CA65C"/>
            </a:solidFill>
            <a:ln cap="rnd" cmpd="sng" w="19050">
              <a:solidFill>
                <a:srgbClr val="E2C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 name="Google Shape;80;p3"/>
            <p:cNvSpPr/>
            <p:nvPr/>
          </p:nvSpPr>
          <p:spPr>
            <a:xfrm>
              <a:off x="3490371" y="2802258"/>
              <a:ext cx="2185597" cy="1382408"/>
            </a:xfrm>
            <a:custGeom>
              <a:rect b="b" l="l" r="r" t="t"/>
              <a:pathLst>
                <a:path extrusionOk="0" h="945236" w="1494425">
                  <a:moveTo>
                    <a:pt x="346724" y="945188"/>
                  </a:moveTo>
                  <a:cubicBezTo>
                    <a:pt x="243481" y="941994"/>
                    <a:pt x="225483" y="864877"/>
                    <a:pt x="225483" y="864877"/>
                  </a:cubicBezTo>
                  <a:cubicBezTo>
                    <a:pt x="225483" y="864877"/>
                    <a:pt x="59748" y="982362"/>
                    <a:pt x="8839" y="893275"/>
                  </a:cubicBezTo>
                  <a:cubicBezTo>
                    <a:pt x="-28582" y="827788"/>
                    <a:pt x="64922" y="755319"/>
                    <a:pt x="64922" y="755319"/>
                  </a:cubicBezTo>
                  <a:cubicBezTo>
                    <a:pt x="64922" y="755319"/>
                    <a:pt x="40398" y="646720"/>
                    <a:pt x="88944" y="585168"/>
                  </a:cubicBezTo>
                  <a:cubicBezTo>
                    <a:pt x="137484" y="523612"/>
                    <a:pt x="259094" y="509100"/>
                    <a:pt x="259094" y="509100"/>
                  </a:cubicBezTo>
                  <a:cubicBezTo>
                    <a:pt x="259094" y="509100"/>
                    <a:pt x="58914" y="302917"/>
                    <a:pt x="235073" y="172802"/>
                  </a:cubicBezTo>
                  <a:cubicBezTo>
                    <a:pt x="422141" y="34627"/>
                    <a:pt x="587385" y="150784"/>
                    <a:pt x="587385" y="150784"/>
                  </a:cubicBezTo>
                  <a:cubicBezTo>
                    <a:pt x="587385" y="150784"/>
                    <a:pt x="627421" y="99737"/>
                    <a:pt x="669441" y="98737"/>
                  </a:cubicBezTo>
                  <a:cubicBezTo>
                    <a:pt x="711501" y="97733"/>
                    <a:pt x="755544" y="146780"/>
                    <a:pt x="755544" y="146780"/>
                  </a:cubicBezTo>
                  <a:cubicBezTo>
                    <a:pt x="755544" y="146780"/>
                    <a:pt x="775542" y="-11360"/>
                    <a:pt x="923663" y="651"/>
                  </a:cubicBezTo>
                  <a:cubicBezTo>
                    <a:pt x="1105262" y="15370"/>
                    <a:pt x="1063809" y="166794"/>
                    <a:pt x="1063809" y="166794"/>
                  </a:cubicBezTo>
                  <a:cubicBezTo>
                    <a:pt x="1063809" y="166794"/>
                    <a:pt x="1137363" y="142777"/>
                    <a:pt x="1179909" y="158791"/>
                  </a:cubicBezTo>
                  <a:cubicBezTo>
                    <a:pt x="1222455" y="174801"/>
                    <a:pt x="1233951" y="230852"/>
                    <a:pt x="1233951" y="230852"/>
                  </a:cubicBezTo>
                  <a:cubicBezTo>
                    <a:pt x="1233951" y="230852"/>
                    <a:pt x="1337745" y="141279"/>
                    <a:pt x="1420125" y="208834"/>
                  </a:cubicBezTo>
                  <a:cubicBezTo>
                    <a:pt x="1598283" y="354963"/>
                    <a:pt x="1400087" y="623200"/>
                    <a:pt x="1400087" y="623200"/>
                  </a:cubicBezTo>
                  <a:cubicBezTo>
                    <a:pt x="1400087" y="623200"/>
                    <a:pt x="1171408" y="820413"/>
                    <a:pt x="1021304" y="871727"/>
                  </a:cubicBezTo>
                  <a:cubicBezTo>
                    <a:pt x="871158" y="923045"/>
                    <a:pt x="799628" y="828464"/>
                    <a:pt x="799628" y="828464"/>
                  </a:cubicBezTo>
                  <a:cubicBezTo>
                    <a:pt x="799628" y="828464"/>
                    <a:pt x="729474" y="897699"/>
                    <a:pt x="667943" y="917632"/>
                  </a:cubicBezTo>
                  <a:cubicBezTo>
                    <a:pt x="595684" y="941039"/>
                    <a:pt x="481122" y="867156"/>
                    <a:pt x="481122" y="867156"/>
                  </a:cubicBezTo>
                  <a:cubicBezTo>
                    <a:pt x="481122" y="867156"/>
                    <a:pt x="421412" y="947500"/>
                    <a:pt x="346724" y="945188"/>
                  </a:cubicBezTo>
                  <a:close/>
                </a:path>
              </a:pathLst>
            </a:custGeom>
            <a:solidFill>
              <a:srgbClr val="61904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 name="Google Shape;81;p3"/>
            <p:cNvSpPr/>
            <p:nvPr/>
          </p:nvSpPr>
          <p:spPr>
            <a:xfrm>
              <a:off x="4735412" y="2559021"/>
              <a:ext cx="3966778" cy="1868867"/>
            </a:xfrm>
            <a:custGeom>
              <a:rect b="b" l="l" r="r" t="t"/>
              <a:pathLst>
                <a:path extrusionOk="0" h="1277858" w="2712327">
                  <a:moveTo>
                    <a:pt x="245200" y="1108476"/>
                  </a:moveTo>
                  <a:cubicBezTo>
                    <a:pt x="245200" y="1108476"/>
                    <a:pt x="55303" y="1139055"/>
                    <a:pt x="9154" y="978871"/>
                  </a:cubicBezTo>
                  <a:cubicBezTo>
                    <a:pt x="-44646" y="792123"/>
                    <a:pt x="156263" y="741092"/>
                    <a:pt x="156263" y="741092"/>
                  </a:cubicBezTo>
                  <a:cubicBezTo>
                    <a:pt x="156263" y="741092"/>
                    <a:pt x="111490" y="542115"/>
                    <a:pt x="356969" y="442887"/>
                  </a:cubicBezTo>
                  <a:cubicBezTo>
                    <a:pt x="558363" y="361479"/>
                    <a:pt x="726320" y="552749"/>
                    <a:pt x="726320" y="552749"/>
                  </a:cubicBezTo>
                  <a:cubicBezTo>
                    <a:pt x="726320" y="552749"/>
                    <a:pt x="731178" y="381068"/>
                    <a:pt x="922451" y="341162"/>
                  </a:cubicBezTo>
                  <a:cubicBezTo>
                    <a:pt x="1146515" y="294418"/>
                    <a:pt x="1221486" y="435868"/>
                    <a:pt x="1221486" y="435868"/>
                  </a:cubicBezTo>
                  <a:cubicBezTo>
                    <a:pt x="1221486" y="435868"/>
                    <a:pt x="1250592" y="259232"/>
                    <a:pt x="1409926" y="191705"/>
                  </a:cubicBezTo>
                  <a:cubicBezTo>
                    <a:pt x="1569261" y="124178"/>
                    <a:pt x="1858783" y="165752"/>
                    <a:pt x="1858783" y="165752"/>
                  </a:cubicBezTo>
                  <a:cubicBezTo>
                    <a:pt x="1858783" y="165752"/>
                    <a:pt x="1909870" y="-31666"/>
                    <a:pt x="2174861" y="4402"/>
                  </a:cubicBezTo>
                  <a:cubicBezTo>
                    <a:pt x="2393904" y="34213"/>
                    <a:pt x="2401474" y="150418"/>
                    <a:pt x="2401474" y="150418"/>
                  </a:cubicBezTo>
                  <a:cubicBezTo>
                    <a:pt x="2401474" y="150418"/>
                    <a:pt x="2512919" y="147540"/>
                    <a:pt x="2556032" y="225482"/>
                  </a:cubicBezTo>
                  <a:cubicBezTo>
                    <a:pt x="2611087" y="325107"/>
                    <a:pt x="2570201" y="406045"/>
                    <a:pt x="2570201" y="406045"/>
                  </a:cubicBezTo>
                  <a:cubicBezTo>
                    <a:pt x="2570201" y="406045"/>
                    <a:pt x="2653187" y="423938"/>
                    <a:pt x="2687394" y="496371"/>
                  </a:cubicBezTo>
                  <a:cubicBezTo>
                    <a:pt x="2761434" y="653199"/>
                    <a:pt x="2646993" y="717099"/>
                    <a:pt x="2646993" y="717099"/>
                  </a:cubicBezTo>
                  <a:cubicBezTo>
                    <a:pt x="2646993" y="717099"/>
                    <a:pt x="2701603" y="780246"/>
                    <a:pt x="2643350" y="861240"/>
                  </a:cubicBezTo>
                  <a:cubicBezTo>
                    <a:pt x="2590522" y="934698"/>
                    <a:pt x="2527574" y="899082"/>
                    <a:pt x="2527574" y="899082"/>
                  </a:cubicBezTo>
                  <a:cubicBezTo>
                    <a:pt x="2527574" y="899082"/>
                    <a:pt x="2520327" y="1122219"/>
                    <a:pt x="2328568" y="1189568"/>
                  </a:cubicBezTo>
                  <a:cubicBezTo>
                    <a:pt x="2044794" y="1289241"/>
                    <a:pt x="1742845" y="1086244"/>
                    <a:pt x="1742845" y="1086244"/>
                  </a:cubicBezTo>
                  <a:cubicBezTo>
                    <a:pt x="1742845" y="1086244"/>
                    <a:pt x="1686130" y="1153119"/>
                    <a:pt x="1622939" y="1151540"/>
                  </a:cubicBezTo>
                  <a:cubicBezTo>
                    <a:pt x="1559748" y="1149965"/>
                    <a:pt x="1490039" y="1079937"/>
                    <a:pt x="1490039" y="1079937"/>
                  </a:cubicBezTo>
                  <a:cubicBezTo>
                    <a:pt x="1490039" y="1079937"/>
                    <a:pt x="1407255" y="1163304"/>
                    <a:pt x="1319208" y="1173553"/>
                  </a:cubicBezTo>
                  <a:cubicBezTo>
                    <a:pt x="1231202" y="1183799"/>
                    <a:pt x="1137893" y="1120932"/>
                    <a:pt x="1137893" y="1120932"/>
                  </a:cubicBezTo>
                  <a:cubicBezTo>
                    <a:pt x="1137893" y="1120932"/>
                    <a:pt x="1006652" y="1274052"/>
                    <a:pt x="886261" y="1258698"/>
                  </a:cubicBezTo>
                  <a:cubicBezTo>
                    <a:pt x="765870" y="1243347"/>
                    <a:pt x="656287" y="1059522"/>
                    <a:pt x="656287" y="1059522"/>
                  </a:cubicBezTo>
                  <a:cubicBezTo>
                    <a:pt x="656287" y="1059522"/>
                    <a:pt x="618397" y="1265252"/>
                    <a:pt x="456067" y="1277311"/>
                  </a:cubicBezTo>
                  <a:cubicBezTo>
                    <a:pt x="298109" y="1289042"/>
                    <a:pt x="245200" y="1108476"/>
                    <a:pt x="245200" y="1108476"/>
                  </a:cubicBezTo>
                  <a:close/>
                </a:path>
              </a:pathLst>
            </a:custGeom>
            <a:solidFill>
              <a:srgbClr val="7CA65C"/>
            </a:solidFill>
            <a:ln cap="rnd" cmpd="sng" w="19050">
              <a:solidFill>
                <a:srgbClr val="E2C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 name="Google Shape;82;p3"/>
            <p:cNvSpPr/>
            <p:nvPr/>
          </p:nvSpPr>
          <p:spPr>
            <a:xfrm>
              <a:off x="4960248" y="2799764"/>
              <a:ext cx="3741872" cy="1630475"/>
            </a:xfrm>
            <a:custGeom>
              <a:rect b="b" l="l" r="r" t="t"/>
              <a:pathLst>
                <a:path extrusionOk="0" h="1114855" w="2558545">
                  <a:moveTo>
                    <a:pt x="2321235" y="0"/>
                  </a:moveTo>
                  <a:cubicBezTo>
                    <a:pt x="2271970" y="13391"/>
                    <a:pt x="2222016" y="29960"/>
                    <a:pt x="2177486" y="50751"/>
                  </a:cubicBezTo>
                  <a:cubicBezTo>
                    <a:pt x="2017990" y="125273"/>
                    <a:pt x="1931603" y="251194"/>
                    <a:pt x="1931603" y="251194"/>
                  </a:cubicBezTo>
                  <a:cubicBezTo>
                    <a:pt x="1931603" y="251194"/>
                    <a:pt x="1694221" y="211899"/>
                    <a:pt x="1555856" y="245555"/>
                  </a:cubicBezTo>
                  <a:cubicBezTo>
                    <a:pt x="1417491" y="279211"/>
                    <a:pt x="1318312" y="428907"/>
                    <a:pt x="1318312" y="428907"/>
                  </a:cubicBezTo>
                  <a:cubicBezTo>
                    <a:pt x="1318312" y="428907"/>
                    <a:pt x="1111777" y="328186"/>
                    <a:pt x="929409" y="434546"/>
                  </a:cubicBezTo>
                  <a:cubicBezTo>
                    <a:pt x="822457" y="496928"/>
                    <a:pt x="738702" y="640114"/>
                    <a:pt x="738702" y="640114"/>
                  </a:cubicBezTo>
                  <a:cubicBezTo>
                    <a:pt x="738702" y="640114"/>
                    <a:pt x="545890" y="519204"/>
                    <a:pt x="398457" y="565272"/>
                  </a:cubicBezTo>
                  <a:cubicBezTo>
                    <a:pt x="65134" y="669430"/>
                    <a:pt x="8460" y="894057"/>
                    <a:pt x="0" y="942060"/>
                  </a:cubicBezTo>
                  <a:cubicBezTo>
                    <a:pt x="49225" y="951512"/>
                    <a:pt x="91406" y="945476"/>
                    <a:pt x="91406" y="945480"/>
                  </a:cubicBezTo>
                  <a:cubicBezTo>
                    <a:pt x="91406" y="945480"/>
                    <a:pt x="144315" y="1126043"/>
                    <a:pt x="302273" y="1114307"/>
                  </a:cubicBezTo>
                  <a:cubicBezTo>
                    <a:pt x="464603" y="1102248"/>
                    <a:pt x="502534" y="896437"/>
                    <a:pt x="502534" y="896437"/>
                  </a:cubicBezTo>
                  <a:cubicBezTo>
                    <a:pt x="502534" y="896437"/>
                    <a:pt x="612157" y="1080331"/>
                    <a:pt x="732549" y="1095682"/>
                  </a:cubicBezTo>
                  <a:cubicBezTo>
                    <a:pt x="852940" y="1111036"/>
                    <a:pt x="984099" y="957952"/>
                    <a:pt x="984099" y="957952"/>
                  </a:cubicBezTo>
                  <a:cubicBezTo>
                    <a:pt x="984059" y="957952"/>
                    <a:pt x="1077328" y="1020832"/>
                    <a:pt x="1165374" y="1010582"/>
                  </a:cubicBezTo>
                  <a:cubicBezTo>
                    <a:pt x="1253421" y="1000336"/>
                    <a:pt x="1336246" y="916941"/>
                    <a:pt x="1336246" y="916941"/>
                  </a:cubicBezTo>
                  <a:cubicBezTo>
                    <a:pt x="1336246" y="916941"/>
                    <a:pt x="1405995" y="986965"/>
                    <a:pt x="1469226" y="988540"/>
                  </a:cubicBezTo>
                  <a:cubicBezTo>
                    <a:pt x="1532417" y="990119"/>
                    <a:pt x="1589172" y="923264"/>
                    <a:pt x="1589172" y="923264"/>
                  </a:cubicBezTo>
                  <a:cubicBezTo>
                    <a:pt x="1589172" y="923264"/>
                    <a:pt x="1891001" y="1126148"/>
                    <a:pt x="2174774" y="1026475"/>
                  </a:cubicBezTo>
                  <a:cubicBezTo>
                    <a:pt x="2366534" y="959126"/>
                    <a:pt x="2373861" y="735978"/>
                    <a:pt x="2373861" y="735978"/>
                  </a:cubicBezTo>
                  <a:cubicBezTo>
                    <a:pt x="2373861" y="735978"/>
                    <a:pt x="2436688" y="771674"/>
                    <a:pt x="2489516" y="698217"/>
                  </a:cubicBezTo>
                  <a:cubicBezTo>
                    <a:pt x="2547769" y="617218"/>
                    <a:pt x="2493280" y="553994"/>
                    <a:pt x="2493280" y="553994"/>
                  </a:cubicBezTo>
                  <a:cubicBezTo>
                    <a:pt x="2493280" y="553994"/>
                    <a:pt x="2607640" y="490212"/>
                    <a:pt x="2533600" y="333387"/>
                  </a:cubicBezTo>
                  <a:cubicBezTo>
                    <a:pt x="2499434" y="260954"/>
                    <a:pt x="2416407" y="242989"/>
                    <a:pt x="2416407" y="242989"/>
                  </a:cubicBezTo>
                  <a:cubicBezTo>
                    <a:pt x="2416407" y="242989"/>
                    <a:pt x="2457293" y="161990"/>
                    <a:pt x="2402198" y="62370"/>
                  </a:cubicBezTo>
                  <a:cubicBezTo>
                    <a:pt x="2383293" y="28143"/>
                    <a:pt x="2351272" y="10145"/>
                    <a:pt x="2321235" y="0"/>
                  </a:cubicBezTo>
                  <a:close/>
                </a:path>
              </a:pathLst>
            </a:custGeom>
            <a:solidFill>
              <a:srgbClr val="61904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3" name="Google Shape;83;p3"/>
          <p:cNvSpPr txBox="1"/>
          <p:nvPr>
            <p:ph idx="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2">
    <p:spTree>
      <p:nvGrpSpPr>
        <p:cNvPr id="84" name="Shape 84"/>
        <p:cNvGrpSpPr/>
        <p:nvPr/>
      </p:nvGrpSpPr>
      <p:grpSpPr>
        <a:xfrm>
          <a:off x="0" y="0"/>
          <a:ext cx="0" cy="0"/>
          <a:chOff x="0" y="0"/>
          <a:chExt cx="0" cy="0"/>
        </a:xfrm>
      </p:grpSpPr>
      <p:sp>
        <p:nvSpPr>
          <p:cNvPr id="85" name="Google Shape;85;p4"/>
          <p:cNvSpPr txBox="1"/>
          <p:nvPr>
            <p:ph type="title"/>
          </p:nvPr>
        </p:nvSpPr>
        <p:spPr>
          <a:xfrm>
            <a:off x="2576852" y="1351650"/>
            <a:ext cx="7038300" cy="17535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500"/>
              <a:buNone/>
              <a:defRPr sz="9600"/>
            </a:lvl1pPr>
            <a:lvl2pPr lvl="1" rtl="0" algn="ctr">
              <a:spcBef>
                <a:spcPts val="0"/>
              </a:spcBef>
              <a:spcAft>
                <a:spcPts val="0"/>
              </a:spcAft>
              <a:buSzPts val="4500"/>
              <a:buNone/>
              <a:defRPr/>
            </a:lvl2pPr>
            <a:lvl3pPr lvl="2" rtl="0" algn="ctr">
              <a:spcBef>
                <a:spcPts val="0"/>
              </a:spcBef>
              <a:spcAft>
                <a:spcPts val="0"/>
              </a:spcAft>
              <a:buSzPts val="4500"/>
              <a:buNone/>
              <a:defRPr/>
            </a:lvl3pPr>
            <a:lvl4pPr lvl="3" rtl="0" algn="ctr">
              <a:spcBef>
                <a:spcPts val="0"/>
              </a:spcBef>
              <a:spcAft>
                <a:spcPts val="0"/>
              </a:spcAft>
              <a:buSzPts val="4500"/>
              <a:buNone/>
              <a:defRPr/>
            </a:lvl4pPr>
            <a:lvl5pPr lvl="4" rtl="0" algn="ctr">
              <a:spcBef>
                <a:spcPts val="0"/>
              </a:spcBef>
              <a:spcAft>
                <a:spcPts val="0"/>
              </a:spcAft>
              <a:buSzPts val="4500"/>
              <a:buNone/>
              <a:defRPr/>
            </a:lvl5pPr>
            <a:lvl6pPr lvl="5" rtl="0" algn="ctr">
              <a:spcBef>
                <a:spcPts val="0"/>
              </a:spcBef>
              <a:spcAft>
                <a:spcPts val="0"/>
              </a:spcAft>
              <a:buSzPts val="4500"/>
              <a:buNone/>
              <a:defRPr/>
            </a:lvl6pPr>
            <a:lvl7pPr lvl="6" rtl="0" algn="ctr">
              <a:spcBef>
                <a:spcPts val="0"/>
              </a:spcBef>
              <a:spcAft>
                <a:spcPts val="0"/>
              </a:spcAft>
              <a:buSzPts val="4500"/>
              <a:buNone/>
              <a:defRPr/>
            </a:lvl7pPr>
            <a:lvl8pPr lvl="7" rtl="0" algn="ctr">
              <a:spcBef>
                <a:spcPts val="0"/>
              </a:spcBef>
              <a:spcAft>
                <a:spcPts val="0"/>
              </a:spcAft>
              <a:buSzPts val="4500"/>
              <a:buNone/>
              <a:defRPr/>
            </a:lvl8pPr>
            <a:lvl9pPr lvl="8" rtl="0" algn="ctr">
              <a:spcBef>
                <a:spcPts val="0"/>
              </a:spcBef>
              <a:spcAft>
                <a:spcPts val="0"/>
              </a:spcAft>
              <a:buSzPts val="4500"/>
              <a:buNone/>
              <a:defRPr/>
            </a:lvl9pPr>
          </a:lstStyle>
          <a:p/>
        </p:txBody>
      </p:sp>
      <p:sp>
        <p:nvSpPr>
          <p:cNvPr id="86" name="Google Shape;86;p4"/>
          <p:cNvSpPr txBox="1"/>
          <p:nvPr>
            <p:ph idx="1" type="subTitle"/>
          </p:nvPr>
        </p:nvSpPr>
        <p:spPr>
          <a:xfrm>
            <a:off x="2576825" y="3105148"/>
            <a:ext cx="7038300" cy="5307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307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7" name="Google Shape;87;p4"/>
          <p:cNvSpPr txBox="1"/>
          <p:nvPr>
            <p:ph idx="2" type="body"/>
          </p:nvPr>
        </p:nvSpPr>
        <p:spPr>
          <a:xfrm>
            <a:off x="2576863" y="3635852"/>
            <a:ext cx="7038300" cy="1297800"/>
          </a:xfrm>
          <a:prstGeom prst="rect">
            <a:avLst/>
          </a:prstGeom>
        </p:spPr>
        <p:txBody>
          <a:bodyPr anchorCtr="0" anchor="t" bIns="121900" lIns="121900" spcFirstLastPara="1" rIns="121900" wrap="square" tIns="121900">
            <a:normAutofit/>
          </a:bodyPr>
          <a:lstStyle>
            <a:lvl1pPr indent="-387350" lvl="0" marL="457200" rtl="0" algn="ctr">
              <a:lnSpc>
                <a:spcPct val="100000"/>
              </a:lnSpc>
              <a:spcBef>
                <a:spcPts val="0"/>
              </a:spcBef>
              <a:spcAft>
                <a:spcPts val="0"/>
              </a:spcAft>
              <a:buSzPts val="2500"/>
              <a:buChar char="●"/>
              <a:defRPr/>
            </a:lvl1pPr>
            <a:lvl2pPr indent="-381000" lvl="1" marL="914400" rtl="0" algn="ctr">
              <a:spcBef>
                <a:spcPts val="0"/>
              </a:spcBef>
              <a:spcAft>
                <a:spcPts val="0"/>
              </a:spcAft>
              <a:buSzPts val="2400"/>
              <a:buChar char="○"/>
              <a:defRPr/>
            </a:lvl2pPr>
            <a:lvl3pPr indent="-381000" lvl="2" marL="1371600" rtl="0" algn="ctr">
              <a:spcBef>
                <a:spcPts val="0"/>
              </a:spcBef>
              <a:spcAft>
                <a:spcPts val="0"/>
              </a:spcAft>
              <a:buSzPts val="2400"/>
              <a:buChar char="■"/>
              <a:defRPr/>
            </a:lvl3pPr>
            <a:lvl4pPr indent="-381000" lvl="3" marL="1828800" rtl="0" algn="ctr">
              <a:spcBef>
                <a:spcPts val="0"/>
              </a:spcBef>
              <a:spcAft>
                <a:spcPts val="0"/>
              </a:spcAft>
              <a:buSzPts val="2400"/>
              <a:buChar char="●"/>
              <a:defRPr/>
            </a:lvl4pPr>
            <a:lvl5pPr indent="-381000" lvl="4" marL="2286000" rtl="0" algn="ctr">
              <a:spcBef>
                <a:spcPts val="0"/>
              </a:spcBef>
              <a:spcAft>
                <a:spcPts val="0"/>
              </a:spcAft>
              <a:buSzPts val="2400"/>
              <a:buChar char="○"/>
              <a:defRPr/>
            </a:lvl5pPr>
            <a:lvl6pPr indent="-381000" lvl="5" marL="2743200" rtl="0" algn="ctr">
              <a:spcBef>
                <a:spcPts val="0"/>
              </a:spcBef>
              <a:spcAft>
                <a:spcPts val="0"/>
              </a:spcAft>
              <a:buSzPts val="2400"/>
              <a:buChar char="■"/>
              <a:defRPr/>
            </a:lvl6pPr>
            <a:lvl7pPr indent="-381000" lvl="6" marL="3200400" rtl="0" algn="ctr">
              <a:spcBef>
                <a:spcPts val="0"/>
              </a:spcBef>
              <a:spcAft>
                <a:spcPts val="0"/>
              </a:spcAft>
              <a:buSzPts val="2400"/>
              <a:buChar char="●"/>
              <a:defRPr/>
            </a:lvl7pPr>
            <a:lvl8pPr indent="-381000" lvl="7" marL="3657600" rtl="0" algn="ctr">
              <a:spcBef>
                <a:spcPts val="0"/>
              </a:spcBef>
              <a:spcAft>
                <a:spcPts val="0"/>
              </a:spcAft>
              <a:buSzPts val="2400"/>
              <a:buChar char="○"/>
              <a:defRPr/>
            </a:lvl8pPr>
            <a:lvl9pPr indent="-381000" lvl="8" marL="4114800" rtl="0" algn="ctr">
              <a:spcBef>
                <a:spcPts val="0"/>
              </a:spcBef>
              <a:spcAft>
                <a:spcPts val="0"/>
              </a:spcAft>
              <a:buSzPts val="2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 image">
  <p:cSld name="ONE_COLUMN_TEXT">
    <p:spTree>
      <p:nvGrpSpPr>
        <p:cNvPr id="88" name="Shape 88"/>
        <p:cNvGrpSpPr/>
        <p:nvPr/>
      </p:nvGrpSpPr>
      <p:grpSpPr>
        <a:xfrm>
          <a:off x="0" y="0"/>
          <a:ext cx="0" cy="0"/>
          <a:chOff x="0" y="0"/>
          <a:chExt cx="0" cy="0"/>
        </a:xfrm>
      </p:grpSpPr>
      <p:sp>
        <p:nvSpPr>
          <p:cNvPr id="89" name="Google Shape;89;p5"/>
          <p:cNvSpPr/>
          <p:nvPr/>
        </p:nvSpPr>
        <p:spPr>
          <a:xfrm>
            <a:off x="5541100" y="931400"/>
            <a:ext cx="5258400" cy="5106900"/>
          </a:xfrm>
          <a:prstGeom prst="roundRect">
            <a:avLst>
              <a:gd fmla="val 6324" name="adj"/>
            </a:avLst>
          </a:prstGeom>
          <a:noFill/>
          <a:ln cap="flat" cmpd="sng" w="19050">
            <a:solidFill>
              <a:srgbClr val="9975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90" name="Google Shape;90;p5"/>
          <p:cNvSpPr txBox="1"/>
          <p:nvPr>
            <p:ph type="title"/>
          </p:nvPr>
        </p:nvSpPr>
        <p:spPr>
          <a:xfrm>
            <a:off x="5637548" y="1142650"/>
            <a:ext cx="50655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60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91" name="Google Shape;91;p5"/>
          <p:cNvSpPr txBox="1"/>
          <p:nvPr>
            <p:ph idx="1" type="body"/>
          </p:nvPr>
        </p:nvSpPr>
        <p:spPr>
          <a:xfrm>
            <a:off x="5637550" y="2057650"/>
            <a:ext cx="5065500" cy="3849000"/>
          </a:xfrm>
          <a:prstGeom prst="rect">
            <a:avLst/>
          </a:prstGeom>
        </p:spPr>
        <p:txBody>
          <a:bodyPr anchorCtr="0" anchor="t" bIns="121900" lIns="121900" spcFirstLastPara="1" rIns="121900" wrap="square" tIns="121900">
            <a:normAutofit/>
          </a:bodyPr>
          <a:lstStyle>
            <a:lvl1pPr indent="-387350" lvl="0" marL="457200">
              <a:spcBef>
                <a:spcPts val="0"/>
              </a:spcBef>
              <a:spcAft>
                <a:spcPts val="0"/>
              </a:spcAft>
              <a:buSzPts val="2500"/>
              <a:buChar char="●"/>
              <a:defRPr/>
            </a:lvl1pPr>
            <a:lvl2pPr indent="-412750" lvl="1" marL="914400">
              <a:spcBef>
                <a:spcPts val="0"/>
              </a:spcBef>
              <a:spcAft>
                <a:spcPts val="0"/>
              </a:spcAft>
              <a:buSzPts val="2900"/>
              <a:buChar char="○"/>
              <a:defRPr sz="2900"/>
            </a:lvl2pPr>
            <a:lvl3pPr indent="-412750" lvl="2" marL="1371600">
              <a:spcBef>
                <a:spcPts val="0"/>
              </a:spcBef>
              <a:spcAft>
                <a:spcPts val="0"/>
              </a:spcAft>
              <a:buSzPts val="2900"/>
              <a:buChar char="■"/>
              <a:defRPr sz="2900"/>
            </a:lvl3pPr>
            <a:lvl4pPr indent="-412750" lvl="3" marL="1828800">
              <a:spcBef>
                <a:spcPts val="0"/>
              </a:spcBef>
              <a:spcAft>
                <a:spcPts val="0"/>
              </a:spcAft>
              <a:buSzPts val="2900"/>
              <a:buChar char="●"/>
              <a:defRPr sz="2900"/>
            </a:lvl4pPr>
            <a:lvl5pPr indent="-412750" lvl="4" marL="2286000">
              <a:spcBef>
                <a:spcPts val="0"/>
              </a:spcBef>
              <a:spcAft>
                <a:spcPts val="0"/>
              </a:spcAft>
              <a:buSzPts val="2900"/>
              <a:buChar char="○"/>
              <a:defRPr sz="2900"/>
            </a:lvl5pPr>
            <a:lvl6pPr indent="-412750" lvl="5" marL="2743200">
              <a:spcBef>
                <a:spcPts val="0"/>
              </a:spcBef>
              <a:spcAft>
                <a:spcPts val="0"/>
              </a:spcAft>
              <a:buSzPts val="2900"/>
              <a:buChar char="■"/>
              <a:defRPr sz="2900"/>
            </a:lvl6pPr>
            <a:lvl7pPr indent="-412750" lvl="6" marL="3200400">
              <a:spcBef>
                <a:spcPts val="0"/>
              </a:spcBef>
              <a:spcAft>
                <a:spcPts val="0"/>
              </a:spcAft>
              <a:buSzPts val="2900"/>
              <a:buChar char="●"/>
              <a:defRPr sz="2900"/>
            </a:lvl7pPr>
            <a:lvl8pPr indent="-412750" lvl="7" marL="3657600">
              <a:spcBef>
                <a:spcPts val="0"/>
              </a:spcBef>
              <a:spcAft>
                <a:spcPts val="0"/>
              </a:spcAft>
              <a:buSzPts val="2900"/>
              <a:buChar char="○"/>
              <a:defRPr sz="2900"/>
            </a:lvl8pPr>
            <a:lvl9pPr indent="-412750" lvl="8" marL="4114800">
              <a:spcBef>
                <a:spcPts val="0"/>
              </a:spcBef>
              <a:spcAft>
                <a:spcPts val="0"/>
              </a:spcAft>
              <a:buSzPts val="2900"/>
              <a:buChar char="■"/>
              <a:defRPr sz="2900"/>
            </a:lvl9pPr>
          </a:lstStyle>
          <a:p/>
        </p:txBody>
      </p:sp>
      <p:sp>
        <p:nvSpPr>
          <p:cNvPr id="92" name="Google Shape;92;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5"/>
          <p:cNvSpPr/>
          <p:nvPr>
            <p:ph idx="2" type="pic"/>
          </p:nvPr>
        </p:nvSpPr>
        <p:spPr>
          <a:xfrm>
            <a:off x="1420326" y="889125"/>
            <a:ext cx="3892200" cy="5155800"/>
          </a:xfrm>
          <a:prstGeom prst="roundRect">
            <a:avLst>
              <a:gd fmla="val 9405" name="adj"/>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 SlidesMania - Do not remove">
  <p:cSld name="BLANK_1">
    <p:spTree>
      <p:nvGrpSpPr>
        <p:cNvPr id="94" name="Shape 94"/>
        <p:cNvGrpSpPr/>
        <p:nvPr/>
      </p:nvGrpSpPr>
      <p:grpSpPr>
        <a:xfrm>
          <a:off x="0" y="0"/>
          <a:ext cx="0" cy="0"/>
          <a:chOff x="0" y="0"/>
          <a:chExt cx="0" cy="0"/>
        </a:xfrm>
      </p:grpSpPr>
      <p:sp>
        <p:nvSpPr>
          <p:cNvPr id="95" name="Google Shape;95;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96" name="Google Shape;96;p6"/>
          <p:cNvGrpSpPr/>
          <p:nvPr/>
        </p:nvGrpSpPr>
        <p:grpSpPr>
          <a:xfrm>
            <a:off x="0" y="0"/>
            <a:ext cx="12192000" cy="6858000"/>
            <a:chOff x="0" y="0"/>
            <a:chExt cx="12192000" cy="6858000"/>
          </a:xfrm>
        </p:grpSpPr>
        <p:sp>
          <p:nvSpPr>
            <p:cNvPr id="97" name="Google Shape;97;p6"/>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6"/>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99" name="Google Shape;99;p6"/>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00" name="Google Shape;100;p6">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01" name="Google Shape;101;p6">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02" name="Google Shape;102;p6">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03" name="Google Shape;103;p6">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04" name="Google Shape;104;p6"/>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105" name="Google Shape;105;p6"/>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5900"/>
          <a:stretch/>
        </p:blipFill>
        <p:spPr>
          <a:xfrm>
            <a:off x="-39291" y="-17730"/>
            <a:ext cx="12250670" cy="6929962"/>
          </a:xfrm>
          <a:prstGeom prst="rect">
            <a:avLst/>
          </a:prstGeom>
          <a:noFill/>
          <a:ln>
            <a:noFill/>
          </a:ln>
        </p:spPr>
      </p:pic>
      <p:sp>
        <p:nvSpPr>
          <p:cNvPr id="7" name="Google Shape;7;p1"/>
          <p:cNvSpPr/>
          <p:nvPr/>
        </p:nvSpPr>
        <p:spPr>
          <a:xfrm>
            <a:off x="360122" y="335616"/>
            <a:ext cx="11444503" cy="6164115"/>
          </a:xfrm>
          <a:custGeom>
            <a:rect b="b" l="l" r="r" t="t"/>
            <a:pathLst>
              <a:path extrusionOk="0" h="5201785" w="10427793">
                <a:moveTo>
                  <a:pt x="787777" y="0"/>
                </a:moveTo>
                <a:lnTo>
                  <a:pt x="9675344" y="0"/>
                </a:lnTo>
                <a:lnTo>
                  <a:pt x="9673869" y="14631"/>
                </a:lnTo>
                <a:cubicBezTo>
                  <a:pt x="9673869" y="412828"/>
                  <a:pt x="9976496" y="740342"/>
                  <a:pt x="10364302" y="779726"/>
                </a:cubicBezTo>
                <a:lnTo>
                  <a:pt x="10427793" y="782932"/>
                </a:lnTo>
                <a:lnTo>
                  <a:pt x="10427793" y="4436664"/>
                </a:lnTo>
                <a:lnTo>
                  <a:pt x="10419725" y="4436256"/>
                </a:lnTo>
                <a:cubicBezTo>
                  <a:pt x="10048075" y="4436256"/>
                  <a:pt x="9737997" y="4699878"/>
                  <a:pt x="9666285" y="5050328"/>
                </a:cubicBezTo>
                <a:lnTo>
                  <a:pt x="9651016" y="5201785"/>
                </a:lnTo>
                <a:lnTo>
                  <a:pt x="765688" y="5201785"/>
                </a:lnTo>
                <a:lnTo>
                  <a:pt x="750420" y="5050328"/>
                </a:lnTo>
                <a:cubicBezTo>
                  <a:pt x="683829" y="4724910"/>
                  <a:pt x="411710" y="4474360"/>
                  <a:pt x="75612" y="4440227"/>
                </a:cubicBezTo>
                <a:lnTo>
                  <a:pt x="0" y="4436409"/>
                </a:lnTo>
                <a:lnTo>
                  <a:pt x="0" y="782677"/>
                </a:lnTo>
                <a:lnTo>
                  <a:pt x="20187" y="783696"/>
                </a:lnTo>
                <a:cubicBezTo>
                  <a:pt x="444930" y="783696"/>
                  <a:pt x="789252" y="439374"/>
                  <a:pt x="789252" y="14631"/>
                </a:cubicBezTo>
                <a:close/>
              </a:path>
            </a:pathLst>
          </a:custGeom>
          <a:noFill/>
          <a:ln cap="flat" cmpd="sng" w="25400">
            <a:solidFill>
              <a:schemeClr val="accent2"/>
            </a:solidFill>
            <a:prstDash val="solid"/>
            <a:round/>
            <a:headEnd len="sm" w="sm" type="none"/>
            <a:tailEnd len="sm" w="sm" type="none"/>
          </a:ln>
          <a:effectLst>
            <a:outerShdw rotWithShape="0" algn="bl" dir="5400000" dist="19050">
              <a:srgbClr val="FFFFFF">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7DDBB"/>
              </a:solidFill>
              <a:latin typeface="Arial"/>
              <a:ea typeface="Arial"/>
              <a:cs typeface="Arial"/>
              <a:sym typeface="Arial"/>
            </a:endParaRPr>
          </a:p>
        </p:txBody>
      </p:sp>
      <p:sp>
        <p:nvSpPr>
          <p:cNvPr id="8" name="Google Shape;8;p1"/>
          <p:cNvSpPr/>
          <p:nvPr/>
        </p:nvSpPr>
        <p:spPr>
          <a:xfrm>
            <a:off x="526269" y="538682"/>
            <a:ext cx="11105600" cy="5760977"/>
          </a:xfrm>
          <a:custGeom>
            <a:rect b="b" l="l" r="r" t="t"/>
            <a:pathLst>
              <a:path extrusionOk="0" h="5760977" w="11105600">
                <a:moveTo>
                  <a:pt x="838983" y="0"/>
                </a:moveTo>
                <a:lnTo>
                  <a:pt x="10304242" y="0"/>
                </a:lnTo>
                <a:lnTo>
                  <a:pt x="10302671" y="16204"/>
                </a:lnTo>
                <a:cubicBezTo>
                  <a:pt x="10302671" y="457207"/>
                  <a:pt x="10624969" y="819929"/>
                  <a:pt x="11037982" y="863547"/>
                </a:cubicBezTo>
                <a:lnTo>
                  <a:pt x="11105600" y="867097"/>
                </a:lnTo>
                <a:lnTo>
                  <a:pt x="11105600" y="4913606"/>
                </a:lnTo>
                <a:lnTo>
                  <a:pt x="11097008" y="4913154"/>
                </a:lnTo>
                <a:cubicBezTo>
                  <a:pt x="10701200" y="4913154"/>
                  <a:pt x="10370967" y="5205115"/>
                  <a:pt x="10294594" y="5593239"/>
                </a:cubicBezTo>
                <a:lnTo>
                  <a:pt x="10278332" y="5760977"/>
                </a:lnTo>
                <a:lnTo>
                  <a:pt x="815458" y="5760977"/>
                </a:lnTo>
                <a:lnTo>
                  <a:pt x="799197" y="5593239"/>
                </a:lnTo>
                <a:cubicBezTo>
                  <a:pt x="728278" y="5232838"/>
                  <a:pt x="438471" y="4955354"/>
                  <a:pt x="80527" y="4917552"/>
                </a:cubicBezTo>
                <a:lnTo>
                  <a:pt x="0" y="4913323"/>
                </a:lnTo>
                <a:lnTo>
                  <a:pt x="0" y="866815"/>
                </a:lnTo>
                <a:lnTo>
                  <a:pt x="21499" y="867943"/>
                </a:lnTo>
                <a:cubicBezTo>
                  <a:pt x="473851" y="867943"/>
                  <a:pt x="840554" y="486607"/>
                  <a:pt x="840554" y="16204"/>
                </a:cubicBezTo>
                <a:lnTo>
                  <a:pt x="838983" y="0"/>
                </a:lnTo>
                <a:close/>
              </a:path>
            </a:pathLst>
          </a:custGeom>
          <a:solidFill>
            <a:srgbClr val="F7DDB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7DDBB"/>
              </a:solidFill>
              <a:latin typeface="Arial"/>
              <a:ea typeface="Arial"/>
              <a:cs typeface="Arial"/>
              <a:sym typeface="Arial"/>
            </a:endParaRPr>
          </a:p>
        </p:txBody>
      </p:sp>
      <p:pic>
        <p:nvPicPr>
          <p:cNvPr descr="A close-up of a paper&#10;&#10;Description automatically generated" id="9" name="Google Shape;9;p1"/>
          <p:cNvPicPr preferRelativeResize="0"/>
          <p:nvPr/>
        </p:nvPicPr>
        <p:blipFill rotWithShape="1">
          <a:blip r:embed="rId2">
            <a:alphaModFix amt="50000"/>
          </a:blip>
          <a:srcRect b="4535" l="7072" r="22410" t="4580"/>
          <a:stretch/>
        </p:blipFill>
        <p:spPr>
          <a:xfrm rot="5400000">
            <a:off x="3198581" y="-2133628"/>
            <a:ext cx="5760977" cy="11105599"/>
          </a:xfrm>
          <a:custGeom>
            <a:rect b="b" l="l" r="r" t="t"/>
            <a:pathLst>
              <a:path extrusionOk="0" h="11105599" w="5760977">
                <a:moveTo>
                  <a:pt x="0" y="10266616"/>
                </a:moveTo>
                <a:lnTo>
                  <a:pt x="0" y="801358"/>
                </a:lnTo>
                <a:lnTo>
                  <a:pt x="16204" y="802929"/>
                </a:lnTo>
                <a:cubicBezTo>
                  <a:pt x="457207" y="802929"/>
                  <a:pt x="819929" y="480631"/>
                  <a:pt x="863547" y="67618"/>
                </a:cubicBezTo>
                <a:lnTo>
                  <a:pt x="867097" y="0"/>
                </a:lnTo>
                <a:lnTo>
                  <a:pt x="4913606" y="0"/>
                </a:lnTo>
                <a:lnTo>
                  <a:pt x="4913154" y="8592"/>
                </a:lnTo>
                <a:cubicBezTo>
                  <a:pt x="4913154" y="404400"/>
                  <a:pt x="5205115" y="734633"/>
                  <a:pt x="5593239" y="811006"/>
                </a:cubicBezTo>
                <a:lnTo>
                  <a:pt x="5760977" y="827268"/>
                </a:lnTo>
                <a:lnTo>
                  <a:pt x="5760977" y="10290141"/>
                </a:lnTo>
                <a:lnTo>
                  <a:pt x="5593239" y="10306402"/>
                </a:lnTo>
                <a:cubicBezTo>
                  <a:pt x="5232838" y="10377321"/>
                  <a:pt x="4955354" y="10667128"/>
                  <a:pt x="4917552" y="11025072"/>
                </a:cubicBezTo>
                <a:lnTo>
                  <a:pt x="4913323" y="11105599"/>
                </a:lnTo>
                <a:lnTo>
                  <a:pt x="866815" y="11105599"/>
                </a:lnTo>
                <a:lnTo>
                  <a:pt x="867943" y="11084100"/>
                </a:lnTo>
                <a:cubicBezTo>
                  <a:pt x="867943" y="10631748"/>
                  <a:pt x="486607" y="10265045"/>
                  <a:pt x="16204" y="10265045"/>
                </a:cubicBezTo>
                <a:close/>
              </a:path>
            </a:pathLst>
          </a:custGeom>
          <a:noFill/>
          <a:ln>
            <a:noFill/>
          </a:ln>
        </p:spPr>
      </p:pic>
      <p:sp>
        <p:nvSpPr>
          <p:cNvPr id="10" name="Google Shape;10;p1"/>
          <p:cNvSpPr txBox="1"/>
          <p:nvPr>
            <p:ph type="title"/>
          </p:nvPr>
        </p:nvSpPr>
        <p:spPr>
          <a:xfrm>
            <a:off x="2020650" y="1126775"/>
            <a:ext cx="84474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4500"/>
              <a:buFont typeface="Berkshire Swash"/>
              <a:buNone/>
              <a:defRPr sz="4500">
                <a:solidFill>
                  <a:schemeClr val="dk1"/>
                </a:solidFill>
                <a:latin typeface="Berkshire Swash"/>
                <a:ea typeface="Berkshire Swash"/>
                <a:cs typeface="Berkshire Swash"/>
                <a:sym typeface="Berkshire Swash"/>
              </a:defRPr>
            </a:lvl1pPr>
            <a:lvl2pPr lvl="1">
              <a:spcBef>
                <a:spcPts val="0"/>
              </a:spcBef>
              <a:spcAft>
                <a:spcPts val="0"/>
              </a:spcAft>
              <a:buClr>
                <a:schemeClr val="dk1"/>
              </a:buClr>
              <a:buSzPts val="4500"/>
              <a:buFont typeface="Berkshire Swash"/>
              <a:buNone/>
              <a:defRPr sz="4500">
                <a:solidFill>
                  <a:schemeClr val="dk1"/>
                </a:solidFill>
                <a:latin typeface="Berkshire Swash"/>
                <a:ea typeface="Berkshire Swash"/>
                <a:cs typeface="Berkshire Swash"/>
                <a:sym typeface="Berkshire Swash"/>
              </a:defRPr>
            </a:lvl2pPr>
            <a:lvl3pPr lvl="2">
              <a:spcBef>
                <a:spcPts val="0"/>
              </a:spcBef>
              <a:spcAft>
                <a:spcPts val="0"/>
              </a:spcAft>
              <a:buClr>
                <a:schemeClr val="dk1"/>
              </a:buClr>
              <a:buSzPts val="4500"/>
              <a:buFont typeface="Berkshire Swash"/>
              <a:buNone/>
              <a:defRPr sz="4500">
                <a:solidFill>
                  <a:schemeClr val="dk1"/>
                </a:solidFill>
                <a:latin typeface="Berkshire Swash"/>
                <a:ea typeface="Berkshire Swash"/>
                <a:cs typeface="Berkshire Swash"/>
                <a:sym typeface="Berkshire Swash"/>
              </a:defRPr>
            </a:lvl3pPr>
            <a:lvl4pPr lvl="3">
              <a:spcBef>
                <a:spcPts val="0"/>
              </a:spcBef>
              <a:spcAft>
                <a:spcPts val="0"/>
              </a:spcAft>
              <a:buClr>
                <a:schemeClr val="dk1"/>
              </a:buClr>
              <a:buSzPts val="4500"/>
              <a:buFont typeface="Berkshire Swash"/>
              <a:buNone/>
              <a:defRPr sz="4500">
                <a:solidFill>
                  <a:schemeClr val="dk1"/>
                </a:solidFill>
                <a:latin typeface="Berkshire Swash"/>
                <a:ea typeface="Berkshire Swash"/>
                <a:cs typeface="Berkshire Swash"/>
                <a:sym typeface="Berkshire Swash"/>
              </a:defRPr>
            </a:lvl4pPr>
            <a:lvl5pPr lvl="4">
              <a:spcBef>
                <a:spcPts val="0"/>
              </a:spcBef>
              <a:spcAft>
                <a:spcPts val="0"/>
              </a:spcAft>
              <a:buClr>
                <a:schemeClr val="dk1"/>
              </a:buClr>
              <a:buSzPts val="4500"/>
              <a:buFont typeface="Berkshire Swash"/>
              <a:buNone/>
              <a:defRPr sz="4500">
                <a:solidFill>
                  <a:schemeClr val="dk1"/>
                </a:solidFill>
                <a:latin typeface="Berkshire Swash"/>
                <a:ea typeface="Berkshire Swash"/>
                <a:cs typeface="Berkshire Swash"/>
                <a:sym typeface="Berkshire Swash"/>
              </a:defRPr>
            </a:lvl5pPr>
            <a:lvl6pPr lvl="5">
              <a:spcBef>
                <a:spcPts val="0"/>
              </a:spcBef>
              <a:spcAft>
                <a:spcPts val="0"/>
              </a:spcAft>
              <a:buClr>
                <a:schemeClr val="dk1"/>
              </a:buClr>
              <a:buSzPts val="4500"/>
              <a:buFont typeface="Berkshire Swash"/>
              <a:buNone/>
              <a:defRPr sz="4500">
                <a:solidFill>
                  <a:schemeClr val="dk1"/>
                </a:solidFill>
                <a:latin typeface="Berkshire Swash"/>
                <a:ea typeface="Berkshire Swash"/>
                <a:cs typeface="Berkshire Swash"/>
                <a:sym typeface="Berkshire Swash"/>
              </a:defRPr>
            </a:lvl6pPr>
            <a:lvl7pPr lvl="6">
              <a:spcBef>
                <a:spcPts val="0"/>
              </a:spcBef>
              <a:spcAft>
                <a:spcPts val="0"/>
              </a:spcAft>
              <a:buClr>
                <a:schemeClr val="dk1"/>
              </a:buClr>
              <a:buSzPts val="4500"/>
              <a:buFont typeface="Berkshire Swash"/>
              <a:buNone/>
              <a:defRPr sz="4500">
                <a:solidFill>
                  <a:schemeClr val="dk1"/>
                </a:solidFill>
                <a:latin typeface="Berkshire Swash"/>
                <a:ea typeface="Berkshire Swash"/>
                <a:cs typeface="Berkshire Swash"/>
                <a:sym typeface="Berkshire Swash"/>
              </a:defRPr>
            </a:lvl7pPr>
            <a:lvl8pPr lvl="7">
              <a:spcBef>
                <a:spcPts val="0"/>
              </a:spcBef>
              <a:spcAft>
                <a:spcPts val="0"/>
              </a:spcAft>
              <a:buClr>
                <a:schemeClr val="dk1"/>
              </a:buClr>
              <a:buSzPts val="4500"/>
              <a:buFont typeface="Berkshire Swash"/>
              <a:buNone/>
              <a:defRPr sz="4500">
                <a:solidFill>
                  <a:schemeClr val="dk1"/>
                </a:solidFill>
                <a:latin typeface="Berkshire Swash"/>
                <a:ea typeface="Berkshire Swash"/>
                <a:cs typeface="Berkshire Swash"/>
                <a:sym typeface="Berkshire Swash"/>
              </a:defRPr>
            </a:lvl8pPr>
            <a:lvl9pPr lvl="8">
              <a:spcBef>
                <a:spcPts val="0"/>
              </a:spcBef>
              <a:spcAft>
                <a:spcPts val="0"/>
              </a:spcAft>
              <a:buClr>
                <a:schemeClr val="dk1"/>
              </a:buClr>
              <a:buSzPts val="4500"/>
              <a:buFont typeface="Berkshire Swash"/>
              <a:buNone/>
              <a:defRPr sz="4500">
                <a:solidFill>
                  <a:schemeClr val="dk1"/>
                </a:solidFill>
                <a:latin typeface="Berkshire Swash"/>
                <a:ea typeface="Berkshire Swash"/>
                <a:cs typeface="Berkshire Swash"/>
                <a:sym typeface="Berkshire Swash"/>
              </a:defRPr>
            </a:lvl9pPr>
          </a:lstStyle>
          <a:p/>
        </p:txBody>
      </p:sp>
      <p:sp>
        <p:nvSpPr>
          <p:cNvPr id="11" name="Google Shape;11;p1"/>
          <p:cNvSpPr txBox="1"/>
          <p:nvPr>
            <p:ph idx="1" type="body"/>
          </p:nvPr>
        </p:nvSpPr>
        <p:spPr>
          <a:xfrm>
            <a:off x="2020650" y="2070048"/>
            <a:ext cx="8447400" cy="3730200"/>
          </a:xfrm>
          <a:prstGeom prst="rect">
            <a:avLst/>
          </a:prstGeom>
          <a:noFill/>
          <a:ln>
            <a:noFill/>
          </a:ln>
        </p:spPr>
        <p:txBody>
          <a:bodyPr anchorCtr="0" anchor="t" bIns="121900" lIns="121900" spcFirstLastPara="1" rIns="121900" wrap="square" tIns="121900">
            <a:normAutofit/>
          </a:bodyPr>
          <a:lstStyle>
            <a:lvl1pPr indent="-387350" lvl="0" marL="457200">
              <a:lnSpc>
                <a:spcPct val="115000"/>
              </a:lnSpc>
              <a:spcBef>
                <a:spcPts val="0"/>
              </a:spcBef>
              <a:spcAft>
                <a:spcPts val="0"/>
              </a:spcAft>
              <a:buClr>
                <a:schemeClr val="dk2"/>
              </a:buClr>
              <a:buSzPts val="2500"/>
              <a:buFont typeface="Didact Gothic"/>
              <a:buChar char="●"/>
              <a:defRPr sz="2500">
                <a:solidFill>
                  <a:schemeClr val="dk2"/>
                </a:solidFill>
                <a:latin typeface="Didact Gothic"/>
                <a:ea typeface="Didact Gothic"/>
                <a:cs typeface="Didact Gothic"/>
                <a:sym typeface="Didact Gothic"/>
              </a:defRPr>
            </a:lvl1pPr>
            <a:lvl2pPr indent="-381000" lvl="1" marL="914400">
              <a:lnSpc>
                <a:spcPct val="115000"/>
              </a:lnSpc>
              <a:spcBef>
                <a:spcPts val="0"/>
              </a:spcBef>
              <a:spcAft>
                <a:spcPts val="0"/>
              </a:spcAft>
              <a:buClr>
                <a:schemeClr val="dk2"/>
              </a:buClr>
              <a:buSzPts val="2400"/>
              <a:buFont typeface="Didact Gothic"/>
              <a:buChar char="○"/>
              <a:defRPr sz="2400">
                <a:solidFill>
                  <a:schemeClr val="dk2"/>
                </a:solidFill>
                <a:latin typeface="Didact Gothic"/>
                <a:ea typeface="Didact Gothic"/>
                <a:cs typeface="Didact Gothic"/>
                <a:sym typeface="Didact Gothic"/>
              </a:defRPr>
            </a:lvl2pPr>
            <a:lvl3pPr indent="-381000" lvl="2" marL="1371600">
              <a:lnSpc>
                <a:spcPct val="115000"/>
              </a:lnSpc>
              <a:spcBef>
                <a:spcPts val="0"/>
              </a:spcBef>
              <a:spcAft>
                <a:spcPts val="0"/>
              </a:spcAft>
              <a:buClr>
                <a:schemeClr val="dk2"/>
              </a:buClr>
              <a:buSzPts val="2400"/>
              <a:buFont typeface="Didact Gothic"/>
              <a:buChar char="■"/>
              <a:defRPr sz="2400">
                <a:solidFill>
                  <a:schemeClr val="dk2"/>
                </a:solidFill>
                <a:latin typeface="Didact Gothic"/>
                <a:ea typeface="Didact Gothic"/>
                <a:cs typeface="Didact Gothic"/>
                <a:sym typeface="Didact Gothic"/>
              </a:defRPr>
            </a:lvl3pPr>
            <a:lvl4pPr indent="-381000" lvl="3" marL="1828800">
              <a:lnSpc>
                <a:spcPct val="115000"/>
              </a:lnSpc>
              <a:spcBef>
                <a:spcPts val="0"/>
              </a:spcBef>
              <a:spcAft>
                <a:spcPts val="0"/>
              </a:spcAft>
              <a:buClr>
                <a:schemeClr val="dk2"/>
              </a:buClr>
              <a:buSzPts val="2400"/>
              <a:buFont typeface="Didact Gothic"/>
              <a:buChar char="●"/>
              <a:defRPr sz="2400">
                <a:solidFill>
                  <a:schemeClr val="dk2"/>
                </a:solidFill>
                <a:latin typeface="Didact Gothic"/>
                <a:ea typeface="Didact Gothic"/>
                <a:cs typeface="Didact Gothic"/>
                <a:sym typeface="Didact Gothic"/>
              </a:defRPr>
            </a:lvl4pPr>
            <a:lvl5pPr indent="-381000" lvl="4" marL="2286000">
              <a:lnSpc>
                <a:spcPct val="115000"/>
              </a:lnSpc>
              <a:spcBef>
                <a:spcPts val="0"/>
              </a:spcBef>
              <a:spcAft>
                <a:spcPts val="0"/>
              </a:spcAft>
              <a:buClr>
                <a:schemeClr val="dk2"/>
              </a:buClr>
              <a:buSzPts val="2400"/>
              <a:buFont typeface="Didact Gothic"/>
              <a:buChar char="○"/>
              <a:defRPr sz="2400">
                <a:solidFill>
                  <a:schemeClr val="dk2"/>
                </a:solidFill>
                <a:latin typeface="Didact Gothic"/>
                <a:ea typeface="Didact Gothic"/>
                <a:cs typeface="Didact Gothic"/>
                <a:sym typeface="Didact Gothic"/>
              </a:defRPr>
            </a:lvl5pPr>
            <a:lvl6pPr indent="-381000" lvl="5" marL="2743200">
              <a:lnSpc>
                <a:spcPct val="115000"/>
              </a:lnSpc>
              <a:spcBef>
                <a:spcPts val="0"/>
              </a:spcBef>
              <a:spcAft>
                <a:spcPts val="0"/>
              </a:spcAft>
              <a:buClr>
                <a:schemeClr val="dk2"/>
              </a:buClr>
              <a:buSzPts val="2400"/>
              <a:buFont typeface="Didact Gothic"/>
              <a:buChar char="■"/>
              <a:defRPr sz="2400">
                <a:solidFill>
                  <a:schemeClr val="dk2"/>
                </a:solidFill>
                <a:latin typeface="Didact Gothic"/>
                <a:ea typeface="Didact Gothic"/>
                <a:cs typeface="Didact Gothic"/>
                <a:sym typeface="Didact Gothic"/>
              </a:defRPr>
            </a:lvl6pPr>
            <a:lvl7pPr indent="-381000" lvl="6" marL="3200400">
              <a:lnSpc>
                <a:spcPct val="115000"/>
              </a:lnSpc>
              <a:spcBef>
                <a:spcPts val="0"/>
              </a:spcBef>
              <a:spcAft>
                <a:spcPts val="0"/>
              </a:spcAft>
              <a:buClr>
                <a:schemeClr val="dk2"/>
              </a:buClr>
              <a:buSzPts val="2400"/>
              <a:buFont typeface="Didact Gothic"/>
              <a:buChar char="●"/>
              <a:defRPr sz="2400">
                <a:solidFill>
                  <a:schemeClr val="dk2"/>
                </a:solidFill>
                <a:latin typeface="Didact Gothic"/>
                <a:ea typeface="Didact Gothic"/>
                <a:cs typeface="Didact Gothic"/>
                <a:sym typeface="Didact Gothic"/>
              </a:defRPr>
            </a:lvl7pPr>
            <a:lvl8pPr indent="-381000" lvl="7" marL="3657600">
              <a:lnSpc>
                <a:spcPct val="115000"/>
              </a:lnSpc>
              <a:spcBef>
                <a:spcPts val="0"/>
              </a:spcBef>
              <a:spcAft>
                <a:spcPts val="0"/>
              </a:spcAft>
              <a:buClr>
                <a:schemeClr val="dk2"/>
              </a:buClr>
              <a:buSzPts val="2400"/>
              <a:buFont typeface="Didact Gothic"/>
              <a:buChar char="○"/>
              <a:defRPr sz="2400">
                <a:solidFill>
                  <a:schemeClr val="dk2"/>
                </a:solidFill>
                <a:latin typeface="Didact Gothic"/>
                <a:ea typeface="Didact Gothic"/>
                <a:cs typeface="Didact Gothic"/>
                <a:sym typeface="Didact Gothic"/>
              </a:defRPr>
            </a:lvl8pPr>
            <a:lvl9pPr indent="-381000" lvl="8" marL="4114800">
              <a:lnSpc>
                <a:spcPct val="115000"/>
              </a:lnSpc>
              <a:spcBef>
                <a:spcPts val="0"/>
              </a:spcBef>
              <a:spcAft>
                <a:spcPts val="0"/>
              </a:spcAft>
              <a:buClr>
                <a:schemeClr val="dk2"/>
              </a:buClr>
              <a:buSzPts val="2400"/>
              <a:buFont typeface="Didact Gothic"/>
              <a:buChar char="■"/>
              <a:defRPr sz="2400">
                <a:solidFill>
                  <a:schemeClr val="dk2"/>
                </a:solidFill>
                <a:latin typeface="Didact Gothic"/>
                <a:ea typeface="Didact Gothic"/>
                <a:cs typeface="Didact Gothic"/>
                <a:sym typeface="Didact Gothic"/>
              </a:defRPr>
            </a:lvl9pPr>
          </a:lstStyle>
          <a:p/>
        </p:txBody>
      </p:sp>
      <p:sp>
        <p:nvSpPr>
          <p:cNvPr id="12" name="Google Shape;12;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 name="Google Shape;14;p1"/>
          <p:cNvGrpSpPr/>
          <p:nvPr/>
        </p:nvGrpSpPr>
        <p:grpSpPr>
          <a:xfrm flipH="1">
            <a:off x="70522" y="102949"/>
            <a:ext cx="1040514" cy="1040512"/>
            <a:chOff x="3147602" y="349815"/>
            <a:chExt cx="2289359" cy="2289356"/>
          </a:xfrm>
        </p:grpSpPr>
        <p:sp>
          <p:nvSpPr>
            <p:cNvPr id="15" name="Google Shape;15;p1"/>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 name="Google Shape;23;p1"/>
          <p:cNvGrpSpPr/>
          <p:nvPr/>
        </p:nvGrpSpPr>
        <p:grpSpPr>
          <a:xfrm rot="10800000">
            <a:off x="70522" y="5726274"/>
            <a:ext cx="1040514" cy="1040512"/>
            <a:chOff x="3147602" y="349815"/>
            <a:chExt cx="2289359" cy="2289356"/>
          </a:xfrm>
        </p:grpSpPr>
        <p:sp>
          <p:nvSpPr>
            <p:cNvPr id="24" name="Google Shape;24;p1"/>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1"/>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 name="Google Shape;32;p1"/>
          <p:cNvGrpSpPr/>
          <p:nvPr/>
        </p:nvGrpSpPr>
        <p:grpSpPr>
          <a:xfrm>
            <a:off x="11052622" y="97087"/>
            <a:ext cx="1040514" cy="1040512"/>
            <a:chOff x="3147602" y="349815"/>
            <a:chExt cx="2289359" cy="2289356"/>
          </a:xfrm>
        </p:grpSpPr>
        <p:sp>
          <p:nvSpPr>
            <p:cNvPr id="33" name="Google Shape;33;p1"/>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 name="Google Shape;41;p1"/>
          <p:cNvGrpSpPr/>
          <p:nvPr/>
        </p:nvGrpSpPr>
        <p:grpSpPr>
          <a:xfrm flipH="1" rot="10800000">
            <a:off x="11052622" y="5720411"/>
            <a:ext cx="1040514" cy="1040512"/>
            <a:chOff x="3147602" y="349815"/>
            <a:chExt cx="2289359" cy="2289356"/>
          </a:xfrm>
        </p:grpSpPr>
        <p:sp>
          <p:nvSpPr>
            <p:cNvPr id="42" name="Google Shape;42;p1"/>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accent2"/>
            </a:solidFill>
            <a:ln>
              <a:noFill/>
            </a:ln>
            <a:effectLst>
              <a:outerShdw rotWithShape="0" algn="bl" dir="5400000" dist="19050">
                <a:srgbClr val="FFFFFF">
                  <a:alpha val="17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slide" Target="/ppt/slid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slide" Target="/ppt/slid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slide" Target="/ppt/slid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slide" Target="/ppt/slid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slide" Target="/ppt/slid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slide" Target="/ppt/slid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slide" Target="/ppt/slid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slide" Target="/ppt/slid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slide" Target="/ppt/slid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slide" Target="/ppt/slides/slide2.xml"/></Relationships>
</file>

<file path=ppt/slides/_rels/slide2.xml.rels><?xml version="1.0" encoding="UTF-8" standalone="yes"?><Relationships xmlns="http://schemas.openxmlformats.org/package/2006/relationships"><Relationship Id="rId20" Type="http://schemas.openxmlformats.org/officeDocument/2006/relationships/slide" Target="/ppt/slides/slide20.xml"/><Relationship Id="rId11" Type="http://schemas.openxmlformats.org/officeDocument/2006/relationships/slide" Target="/ppt/slides/slide11.xml"/><Relationship Id="rId10" Type="http://schemas.openxmlformats.org/officeDocument/2006/relationships/slide" Target="/ppt/slides/slide10.xml"/><Relationship Id="rId13" Type="http://schemas.openxmlformats.org/officeDocument/2006/relationships/slide" Target="/ppt/slides/slide12.xml"/><Relationship Id="rId12" Type="http://schemas.openxmlformats.org/officeDocument/2006/relationships/slide" Target="/ppt/slides/slide13.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9.xml"/><Relationship Id="rId15" Type="http://schemas.openxmlformats.org/officeDocument/2006/relationships/slide" Target="/ppt/slides/slide15.xml"/><Relationship Id="rId14" Type="http://schemas.openxmlformats.org/officeDocument/2006/relationships/slide" Target="/ppt/slides/slide14.xml"/><Relationship Id="rId17" Type="http://schemas.openxmlformats.org/officeDocument/2006/relationships/slide" Target="/ppt/slides/slide17.xml"/><Relationship Id="rId16" Type="http://schemas.openxmlformats.org/officeDocument/2006/relationships/slide" Target="/ppt/slides/slide16.xml"/><Relationship Id="rId5" Type="http://schemas.openxmlformats.org/officeDocument/2006/relationships/slide" Target="/ppt/slides/slide5.xml"/><Relationship Id="rId19" Type="http://schemas.openxmlformats.org/officeDocument/2006/relationships/slide" Target="/ppt/slides/slide19.xml"/><Relationship Id="rId6" Type="http://schemas.openxmlformats.org/officeDocument/2006/relationships/slide" Target="/ppt/slides/slide6.xml"/><Relationship Id="rId18" Type="http://schemas.openxmlformats.org/officeDocument/2006/relationships/slide" Target="/ppt/slides/slide18.xml"/><Relationship Id="rId7" Type="http://schemas.openxmlformats.org/officeDocument/2006/relationships/slide" Target="/ppt/slides/slide7.xml"/><Relationship Id="rId8" Type="http://schemas.openxmlformats.org/officeDocument/2006/relationships/slide" Target="/ppt/slides/slide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slide" Target="/ppt/slid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slide" Target="/ppt/slid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slide" Target="/ppt/slid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slide" Target="/ppt/slid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slide" Target="/ppt/slid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slide" Target="/ppt/slid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slide" Target="/ppt/slid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slide" Target="/ppt/slid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7"/>
          <p:cNvSpPr/>
          <p:nvPr/>
        </p:nvSpPr>
        <p:spPr>
          <a:xfrm>
            <a:off x="1866327" y="3141200"/>
            <a:ext cx="8901782" cy="1489992"/>
          </a:xfrm>
          <a:prstGeom prst="rect">
            <a:avLst/>
          </a:prstGeom>
        </p:spPr>
        <p:txBody>
          <a:bodyPr>
            <a:prstTxWarp prst="textPlain"/>
          </a:bodyPr>
          <a:lstStyle/>
          <a:p>
            <a:pPr lvl="0" algn="ctr"/>
            <a:r>
              <a:rPr b="0" i="0">
                <a:ln cap="flat" cmpd="sng" w="152400">
                  <a:solidFill>
                    <a:srgbClr val="FFF9F0"/>
                  </a:solidFill>
                  <a:prstDash val="solid"/>
                  <a:round/>
                  <a:headEnd len="sm" w="sm" type="none"/>
                  <a:tailEnd len="sm" w="sm" type="none"/>
                </a:ln>
                <a:solidFill>
                  <a:srgbClr val="FFF9F0"/>
                </a:solidFill>
                <a:latin typeface="Berkshire Swash"/>
              </a:rPr>
              <a:t>My Family Tree</a:t>
            </a:r>
          </a:p>
        </p:txBody>
      </p:sp>
      <p:sp>
        <p:nvSpPr>
          <p:cNvPr id="111" name="Google Shape;111;p7"/>
          <p:cNvSpPr/>
          <p:nvPr/>
        </p:nvSpPr>
        <p:spPr>
          <a:xfrm>
            <a:off x="3714075" y="5199625"/>
            <a:ext cx="4662900" cy="777000"/>
          </a:xfrm>
          <a:prstGeom prst="roundRect">
            <a:avLst>
              <a:gd fmla="val 16667" name="adj"/>
            </a:avLst>
          </a:prstGeom>
          <a:solidFill>
            <a:srgbClr val="000000">
              <a:alpha val="7358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2700">
                <a:solidFill>
                  <a:srgbClr val="FFFFFF"/>
                </a:solidFill>
                <a:latin typeface="Didact Gothic"/>
                <a:ea typeface="Didact Gothic"/>
                <a:cs typeface="Didact Gothic"/>
                <a:sym typeface="Didact Gothic"/>
              </a:rPr>
              <a:t>Add your name here</a:t>
            </a:r>
            <a:endParaRPr sz="2700">
              <a:solidFill>
                <a:srgbClr val="FFFFFF"/>
              </a:solidFill>
              <a:latin typeface="Didact Gothic"/>
              <a:ea typeface="Didact Gothic"/>
              <a:cs typeface="Didact Gothic"/>
              <a:sym typeface="Didact Gothic"/>
            </a:endParaRPr>
          </a:p>
        </p:txBody>
      </p:sp>
      <p:sp>
        <p:nvSpPr>
          <p:cNvPr id="112" name="Google Shape;112;p7"/>
          <p:cNvSpPr/>
          <p:nvPr/>
        </p:nvSpPr>
        <p:spPr>
          <a:xfrm>
            <a:off x="1866327" y="3141200"/>
            <a:ext cx="8901782" cy="1489992"/>
          </a:xfrm>
          <a:prstGeom prst="rect">
            <a:avLst/>
          </a:prstGeom>
        </p:spPr>
        <p:txBody>
          <a:bodyPr>
            <a:prstTxWarp prst="textPlain"/>
          </a:bodyPr>
          <a:lstStyle/>
          <a:p>
            <a:pPr lvl="0" algn="ctr"/>
            <a:r>
              <a:rPr b="0" i="0">
                <a:ln>
                  <a:noFill/>
                </a:ln>
                <a:solidFill>
                  <a:schemeClr val="dk1"/>
                </a:solidFill>
                <a:latin typeface="Berkshire Swash"/>
              </a:rPr>
              <a:t>My Family Tree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6"/>
          <p:cNvSpPr txBox="1"/>
          <p:nvPr>
            <p:ph type="title"/>
          </p:nvPr>
        </p:nvSpPr>
        <p:spPr>
          <a:xfrm>
            <a:off x="5637548" y="1142650"/>
            <a:ext cx="5065500" cy="1007700"/>
          </a:xfrm>
          <a:prstGeom prst="rect">
            <a:avLst/>
          </a:prstGeom>
        </p:spPr>
        <p:txBody>
          <a:bodyPr anchorCtr="0" anchor="b" bIns="121900" lIns="121900" spcFirstLastPara="1" rIns="121900" wrap="square" tIns="121900">
            <a:normAutofit fontScale="90000"/>
          </a:bodyPr>
          <a:lstStyle/>
          <a:p>
            <a:pPr indent="0" lvl="0" marL="0" rtl="0" algn="l">
              <a:spcBef>
                <a:spcPts val="0"/>
              </a:spcBef>
              <a:spcAft>
                <a:spcPts val="0"/>
              </a:spcAft>
              <a:buNone/>
            </a:pPr>
            <a:r>
              <a:rPr lang="en"/>
              <a:t>Name</a:t>
            </a:r>
            <a:endParaRPr/>
          </a:p>
        </p:txBody>
      </p:sp>
      <p:sp>
        <p:nvSpPr>
          <p:cNvPr id="214" name="Google Shape;214;p16"/>
          <p:cNvSpPr txBox="1"/>
          <p:nvPr>
            <p:ph idx="1" type="body"/>
          </p:nvPr>
        </p:nvSpPr>
        <p:spPr>
          <a:xfrm>
            <a:off x="5637550" y="2057650"/>
            <a:ext cx="5065500" cy="3849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Write a little bit about them.</a:t>
            </a:r>
            <a:endParaRPr/>
          </a:p>
        </p:txBody>
      </p:sp>
      <p:sp>
        <p:nvSpPr>
          <p:cNvPr id="215" name="Google Shape;215;p16"/>
          <p:cNvSpPr/>
          <p:nvPr>
            <p:ph idx="2" type="pic"/>
          </p:nvPr>
        </p:nvSpPr>
        <p:spPr>
          <a:xfrm>
            <a:off x="1420326" y="889125"/>
            <a:ext cx="3892200" cy="5155800"/>
          </a:xfrm>
          <a:prstGeom prst="roundRect">
            <a:avLst>
              <a:gd fmla="val 16667" name="adj"/>
            </a:avLst>
          </a:prstGeom>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216" name="Google Shape;216;p16">
            <a:hlinkClick action="ppaction://hlinksldjump" r:id="rId3"/>
          </p:cNvPr>
          <p:cNvSpPr/>
          <p:nvPr/>
        </p:nvSpPr>
        <p:spPr>
          <a:xfrm>
            <a:off x="11201275" y="3197250"/>
            <a:ext cx="360600" cy="4635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7"/>
          <p:cNvSpPr txBox="1"/>
          <p:nvPr>
            <p:ph type="title"/>
          </p:nvPr>
        </p:nvSpPr>
        <p:spPr>
          <a:xfrm>
            <a:off x="5637548" y="1142650"/>
            <a:ext cx="5065500" cy="1007700"/>
          </a:xfrm>
          <a:prstGeom prst="rect">
            <a:avLst/>
          </a:prstGeom>
        </p:spPr>
        <p:txBody>
          <a:bodyPr anchorCtr="0" anchor="b" bIns="121900" lIns="121900" spcFirstLastPara="1" rIns="121900" wrap="square" tIns="121900">
            <a:normAutofit fontScale="90000"/>
          </a:bodyPr>
          <a:lstStyle/>
          <a:p>
            <a:pPr indent="0" lvl="0" marL="0" rtl="0" algn="l">
              <a:spcBef>
                <a:spcPts val="0"/>
              </a:spcBef>
              <a:spcAft>
                <a:spcPts val="0"/>
              </a:spcAft>
              <a:buNone/>
            </a:pPr>
            <a:r>
              <a:rPr lang="en"/>
              <a:t>Name</a:t>
            </a:r>
            <a:endParaRPr/>
          </a:p>
        </p:txBody>
      </p:sp>
      <p:sp>
        <p:nvSpPr>
          <p:cNvPr id="222" name="Google Shape;222;p17"/>
          <p:cNvSpPr txBox="1"/>
          <p:nvPr>
            <p:ph idx="1" type="body"/>
          </p:nvPr>
        </p:nvSpPr>
        <p:spPr>
          <a:xfrm>
            <a:off x="5637550" y="2057650"/>
            <a:ext cx="5065500" cy="3849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Write a little bit about them.</a:t>
            </a:r>
            <a:endParaRPr/>
          </a:p>
        </p:txBody>
      </p:sp>
      <p:sp>
        <p:nvSpPr>
          <p:cNvPr id="223" name="Google Shape;223;p17"/>
          <p:cNvSpPr/>
          <p:nvPr>
            <p:ph idx="2" type="pic"/>
          </p:nvPr>
        </p:nvSpPr>
        <p:spPr>
          <a:xfrm>
            <a:off x="1420326" y="889125"/>
            <a:ext cx="3892200" cy="5155800"/>
          </a:xfrm>
          <a:prstGeom prst="roundRect">
            <a:avLst>
              <a:gd fmla="val 16667" name="adj"/>
            </a:avLst>
          </a:prstGeom>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224" name="Google Shape;224;p17">
            <a:hlinkClick action="ppaction://hlinksldjump" r:id="rId3"/>
          </p:cNvPr>
          <p:cNvSpPr/>
          <p:nvPr/>
        </p:nvSpPr>
        <p:spPr>
          <a:xfrm>
            <a:off x="11201275" y="3197250"/>
            <a:ext cx="360600" cy="4635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8"/>
          <p:cNvSpPr txBox="1"/>
          <p:nvPr>
            <p:ph type="title"/>
          </p:nvPr>
        </p:nvSpPr>
        <p:spPr>
          <a:xfrm>
            <a:off x="5637548" y="1142650"/>
            <a:ext cx="5065500" cy="1007700"/>
          </a:xfrm>
          <a:prstGeom prst="rect">
            <a:avLst/>
          </a:prstGeom>
        </p:spPr>
        <p:txBody>
          <a:bodyPr anchorCtr="0" anchor="b" bIns="121900" lIns="121900" spcFirstLastPara="1" rIns="121900" wrap="square" tIns="121900">
            <a:normAutofit fontScale="90000"/>
          </a:bodyPr>
          <a:lstStyle/>
          <a:p>
            <a:pPr indent="0" lvl="0" marL="0" rtl="0" algn="l">
              <a:spcBef>
                <a:spcPts val="0"/>
              </a:spcBef>
              <a:spcAft>
                <a:spcPts val="0"/>
              </a:spcAft>
              <a:buNone/>
            </a:pPr>
            <a:r>
              <a:rPr lang="en"/>
              <a:t>Name</a:t>
            </a:r>
            <a:endParaRPr/>
          </a:p>
        </p:txBody>
      </p:sp>
      <p:sp>
        <p:nvSpPr>
          <p:cNvPr id="230" name="Google Shape;230;p18"/>
          <p:cNvSpPr txBox="1"/>
          <p:nvPr>
            <p:ph idx="1" type="body"/>
          </p:nvPr>
        </p:nvSpPr>
        <p:spPr>
          <a:xfrm>
            <a:off x="5637550" y="2057650"/>
            <a:ext cx="5065500" cy="3849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Write a little bit about them.</a:t>
            </a:r>
            <a:endParaRPr/>
          </a:p>
        </p:txBody>
      </p:sp>
      <p:sp>
        <p:nvSpPr>
          <p:cNvPr id="231" name="Google Shape;231;p18"/>
          <p:cNvSpPr/>
          <p:nvPr>
            <p:ph idx="2" type="pic"/>
          </p:nvPr>
        </p:nvSpPr>
        <p:spPr>
          <a:xfrm>
            <a:off x="1420326" y="889125"/>
            <a:ext cx="3892200" cy="5155800"/>
          </a:xfrm>
          <a:prstGeom prst="roundRect">
            <a:avLst>
              <a:gd fmla="val 16667" name="adj"/>
            </a:avLst>
          </a:prstGeom>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232" name="Google Shape;232;p18">
            <a:hlinkClick action="ppaction://hlinksldjump" r:id="rId3"/>
          </p:cNvPr>
          <p:cNvSpPr/>
          <p:nvPr/>
        </p:nvSpPr>
        <p:spPr>
          <a:xfrm>
            <a:off x="11201275" y="3197250"/>
            <a:ext cx="360600" cy="4635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9"/>
          <p:cNvSpPr txBox="1"/>
          <p:nvPr>
            <p:ph type="title"/>
          </p:nvPr>
        </p:nvSpPr>
        <p:spPr>
          <a:xfrm>
            <a:off x="5637548" y="1142650"/>
            <a:ext cx="5065500" cy="1007700"/>
          </a:xfrm>
          <a:prstGeom prst="rect">
            <a:avLst/>
          </a:prstGeom>
        </p:spPr>
        <p:txBody>
          <a:bodyPr anchorCtr="0" anchor="b" bIns="121900" lIns="121900" spcFirstLastPara="1" rIns="121900" wrap="square" tIns="121900">
            <a:normAutofit fontScale="90000"/>
          </a:bodyPr>
          <a:lstStyle/>
          <a:p>
            <a:pPr indent="0" lvl="0" marL="0" rtl="0" algn="l">
              <a:spcBef>
                <a:spcPts val="0"/>
              </a:spcBef>
              <a:spcAft>
                <a:spcPts val="0"/>
              </a:spcAft>
              <a:buNone/>
            </a:pPr>
            <a:r>
              <a:rPr lang="en"/>
              <a:t>Name</a:t>
            </a:r>
            <a:endParaRPr/>
          </a:p>
        </p:txBody>
      </p:sp>
      <p:sp>
        <p:nvSpPr>
          <p:cNvPr id="238" name="Google Shape;238;p19"/>
          <p:cNvSpPr txBox="1"/>
          <p:nvPr>
            <p:ph idx="1" type="body"/>
          </p:nvPr>
        </p:nvSpPr>
        <p:spPr>
          <a:xfrm>
            <a:off x="5637550" y="2057650"/>
            <a:ext cx="5065500" cy="3849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Write a little bit about them.</a:t>
            </a:r>
            <a:endParaRPr/>
          </a:p>
        </p:txBody>
      </p:sp>
      <p:sp>
        <p:nvSpPr>
          <p:cNvPr id="239" name="Google Shape;239;p19"/>
          <p:cNvSpPr/>
          <p:nvPr>
            <p:ph idx="2" type="pic"/>
          </p:nvPr>
        </p:nvSpPr>
        <p:spPr>
          <a:xfrm>
            <a:off x="1420326" y="889125"/>
            <a:ext cx="3892200" cy="5155800"/>
          </a:xfrm>
          <a:prstGeom prst="roundRect">
            <a:avLst>
              <a:gd fmla="val 16667" name="adj"/>
            </a:avLst>
          </a:prstGeom>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240" name="Google Shape;240;p19">
            <a:hlinkClick action="ppaction://hlinksldjump" r:id="rId3"/>
          </p:cNvPr>
          <p:cNvSpPr/>
          <p:nvPr/>
        </p:nvSpPr>
        <p:spPr>
          <a:xfrm>
            <a:off x="11201275" y="3197250"/>
            <a:ext cx="360600" cy="4635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0"/>
          <p:cNvSpPr txBox="1"/>
          <p:nvPr>
            <p:ph type="title"/>
          </p:nvPr>
        </p:nvSpPr>
        <p:spPr>
          <a:xfrm>
            <a:off x="5637548" y="1142650"/>
            <a:ext cx="5065500" cy="1007700"/>
          </a:xfrm>
          <a:prstGeom prst="rect">
            <a:avLst/>
          </a:prstGeom>
        </p:spPr>
        <p:txBody>
          <a:bodyPr anchorCtr="0" anchor="b" bIns="121900" lIns="121900" spcFirstLastPara="1" rIns="121900" wrap="square" tIns="121900">
            <a:normAutofit fontScale="90000"/>
          </a:bodyPr>
          <a:lstStyle/>
          <a:p>
            <a:pPr indent="0" lvl="0" marL="0" rtl="0" algn="l">
              <a:spcBef>
                <a:spcPts val="0"/>
              </a:spcBef>
              <a:spcAft>
                <a:spcPts val="0"/>
              </a:spcAft>
              <a:buNone/>
            </a:pPr>
            <a:r>
              <a:rPr lang="en"/>
              <a:t>Name</a:t>
            </a:r>
            <a:endParaRPr/>
          </a:p>
        </p:txBody>
      </p:sp>
      <p:sp>
        <p:nvSpPr>
          <p:cNvPr id="246" name="Google Shape;246;p20"/>
          <p:cNvSpPr txBox="1"/>
          <p:nvPr>
            <p:ph idx="1" type="body"/>
          </p:nvPr>
        </p:nvSpPr>
        <p:spPr>
          <a:xfrm>
            <a:off x="5637550" y="2057650"/>
            <a:ext cx="5065500" cy="3849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Write a little bit about them.</a:t>
            </a:r>
            <a:endParaRPr/>
          </a:p>
        </p:txBody>
      </p:sp>
      <p:sp>
        <p:nvSpPr>
          <p:cNvPr id="247" name="Google Shape;247;p20"/>
          <p:cNvSpPr/>
          <p:nvPr>
            <p:ph idx="2" type="pic"/>
          </p:nvPr>
        </p:nvSpPr>
        <p:spPr>
          <a:xfrm>
            <a:off x="1420326" y="889125"/>
            <a:ext cx="3892200" cy="5155800"/>
          </a:xfrm>
          <a:prstGeom prst="roundRect">
            <a:avLst>
              <a:gd fmla="val 16667" name="adj"/>
            </a:avLst>
          </a:prstGeom>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248" name="Google Shape;248;p20">
            <a:hlinkClick action="ppaction://hlinksldjump" r:id="rId3"/>
          </p:cNvPr>
          <p:cNvSpPr/>
          <p:nvPr/>
        </p:nvSpPr>
        <p:spPr>
          <a:xfrm>
            <a:off x="11201275" y="3197250"/>
            <a:ext cx="360600" cy="4635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1"/>
          <p:cNvSpPr txBox="1"/>
          <p:nvPr>
            <p:ph type="title"/>
          </p:nvPr>
        </p:nvSpPr>
        <p:spPr>
          <a:xfrm>
            <a:off x="5637548" y="1142650"/>
            <a:ext cx="5065500" cy="1007700"/>
          </a:xfrm>
          <a:prstGeom prst="rect">
            <a:avLst/>
          </a:prstGeom>
        </p:spPr>
        <p:txBody>
          <a:bodyPr anchorCtr="0" anchor="b" bIns="121900" lIns="121900" spcFirstLastPara="1" rIns="121900" wrap="square" tIns="121900">
            <a:normAutofit fontScale="90000"/>
          </a:bodyPr>
          <a:lstStyle/>
          <a:p>
            <a:pPr indent="0" lvl="0" marL="0" rtl="0" algn="l">
              <a:spcBef>
                <a:spcPts val="0"/>
              </a:spcBef>
              <a:spcAft>
                <a:spcPts val="0"/>
              </a:spcAft>
              <a:buNone/>
            </a:pPr>
            <a:r>
              <a:rPr lang="en"/>
              <a:t>Name</a:t>
            </a:r>
            <a:endParaRPr/>
          </a:p>
        </p:txBody>
      </p:sp>
      <p:sp>
        <p:nvSpPr>
          <p:cNvPr id="254" name="Google Shape;254;p21"/>
          <p:cNvSpPr txBox="1"/>
          <p:nvPr>
            <p:ph idx="1" type="body"/>
          </p:nvPr>
        </p:nvSpPr>
        <p:spPr>
          <a:xfrm>
            <a:off x="5637550" y="2057650"/>
            <a:ext cx="5065500" cy="3849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Write a little bit about them.</a:t>
            </a:r>
            <a:endParaRPr/>
          </a:p>
        </p:txBody>
      </p:sp>
      <p:sp>
        <p:nvSpPr>
          <p:cNvPr id="255" name="Google Shape;255;p21"/>
          <p:cNvSpPr/>
          <p:nvPr>
            <p:ph idx="2" type="pic"/>
          </p:nvPr>
        </p:nvSpPr>
        <p:spPr>
          <a:xfrm>
            <a:off x="1420326" y="889125"/>
            <a:ext cx="3892200" cy="5155800"/>
          </a:xfrm>
          <a:prstGeom prst="roundRect">
            <a:avLst>
              <a:gd fmla="val 16667" name="adj"/>
            </a:avLst>
          </a:prstGeom>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256" name="Google Shape;256;p21">
            <a:hlinkClick action="ppaction://hlinksldjump" r:id="rId3"/>
          </p:cNvPr>
          <p:cNvSpPr/>
          <p:nvPr/>
        </p:nvSpPr>
        <p:spPr>
          <a:xfrm>
            <a:off x="11201275" y="3197250"/>
            <a:ext cx="360600" cy="4635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2"/>
          <p:cNvSpPr txBox="1"/>
          <p:nvPr>
            <p:ph type="title"/>
          </p:nvPr>
        </p:nvSpPr>
        <p:spPr>
          <a:xfrm>
            <a:off x="5637548" y="1142650"/>
            <a:ext cx="5065500" cy="1007700"/>
          </a:xfrm>
          <a:prstGeom prst="rect">
            <a:avLst/>
          </a:prstGeom>
        </p:spPr>
        <p:txBody>
          <a:bodyPr anchorCtr="0" anchor="b" bIns="121900" lIns="121900" spcFirstLastPara="1" rIns="121900" wrap="square" tIns="121900">
            <a:normAutofit fontScale="90000"/>
          </a:bodyPr>
          <a:lstStyle/>
          <a:p>
            <a:pPr indent="0" lvl="0" marL="0" rtl="0" algn="l">
              <a:spcBef>
                <a:spcPts val="0"/>
              </a:spcBef>
              <a:spcAft>
                <a:spcPts val="0"/>
              </a:spcAft>
              <a:buNone/>
            </a:pPr>
            <a:r>
              <a:rPr lang="en"/>
              <a:t>Name</a:t>
            </a:r>
            <a:endParaRPr/>
          </a:p>
        </p:txBody>
      </p:sp>
      <p:sp>
        <p:nvSpPr>
          <p:cNvPr id="262" name="Google Shape;262;p22"/>
          <p:cNvSpPr txBox="1"/>
          <p:nvPr>
            <p:ph idx="1" type="body"/>
          </p:nvPr>
        </p:nvSpPr>
        <p:spPr>
          <a:xfrm>
            <a:off x="5637550" y="2057650"/>
            <a:ext cx="5065500" cy="3849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Write a little bit about them.</a:t>
            </a:r>
            <a:endParaRPr/>
          </a:p>
        </p:txBody>
      </p:sp>
      <p:sp>
        <p:nvSpPr>
          <p:cNvPr id="263" name="Google Shape;263;p22"/>
          <p:cNvSpPr/>
          <p:nvPr>
            <p:ph idx="2" type="pic"/>
          </p:nvPr>
        </p:nvSpPr>
        <p:spPr>
          <a:xfrm>
            <a:off x="1420326" y="889125"/>
            <a:ext cx="3892200" cy="5155800"/>
          </a:xfrm>
          <a:prstGeom prst="roundRect">
            <a:avLst>
              <a:gd fmla="val 16667" name="adj"/>
            </a:avLst>
          </a:prstGeom>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264" name="Google Shape;264;p22">
            <a:hlinkClick action="ppaction://hlinksldjump" r:id="rId3"/>
          </p:cNvPr>
          <p:cNvSpPr/>
          <p:nvPr/>
        </p:nvSpPr>
        <p:spPr>
          <a:xfrm>
            <a:off x="11201275" y="3197250"/>
            <a:ext cx="360600" cy="4635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3"/>
          <p:cNvSpPr txBox="1"/>
          <p:nvPr>
            <p:ph type="title"/>
          </p:nvPr>
        </p:nvSpPr>
        <p:spPr>
          <a:xfrm>
            <a:off x="5637548" y="1142650"/>
            <a:ext cx="5065500" cy="1007700"/>
          </a:xfrm>
          <a:prstGeom prst="rect">
            <a:avLst/>
          </a:prstGeom>
        </p:spPr>
        <p:txBody>
          <a:bodyPr anchorCtr="0" anchor="b" bIns="121900" lIns="121900" spcFirstLastPara="1" rIns="121900" wrap="square" tIns="121900">
            <a:normAutofit fontScale="90000"/>
          </a:bodyPr>
          <a:lstStyle/>
          <a:p>
            <a:pPr indent="0" lvl="0" marL="0" rtl="0" algn="l">
              <a:spcBef>
                <a:spcPts val="0"/>
              </a:spcBef>
              <a:spcAft>
                <a:spcPts val="0"/>
              </a:spcAft>
              <a:buNone/>
            </a:pPr>
            <a:r>
              <a:rPr lang="en"/>
              <a:t>Name</a:t>
            </a:r>
            <a:endParaRPr/>
          </a:p>
        </p:txBody>
      </p:sp>
      <p:sp>
        <p:nvSpPr>
          <p:cNvPr id="270" name="Google Shape;270;p23"/>
          <p:cNvSpPr txBox="1"/>
          <p:nvPr>
            <p:ph idx="1" type="body"/>
          </p:nvPr>
        </p:nvSpPr>
        <p:spPr>
          <a:xfrm>
            <a:off x="5637550" y="2057650"/>
            <a:ext cx="5065500" cy="3849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Write a little bit about them.</a:t>
            </a:r>
            <a:endParaRPr/>
          </a:p>
        </p:txBody>
      </p:sp>
      <p:sp>
        <p:nvSpPr>
          <p:cNvPr id="271" name="Google Shape;271;p23"/>
          <p:cNvSpPr/>
          <p:nvPr>
            <p:ph idx="2" type="pic"/>
          </p:nvPr>
        </p:nvSpPr>
        <p:spPr>
          <a:xfrm>
            <a:off x="1420326" y="889125"/>
            <a:ext cx="3892200" cy="5155800"/>
          </a:xfrm>
          <a:prstGeom prst="roundRect">
            <a:avLst>
              <a:gd fmla="val 16667" name="adj"/>
            </a:avLst>
          </a:prstGeom>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272" name="Google Shape;272;p23">
            <a:hlinkClick action="ppaction://hlinksldjump" r:id="rId3"/>
          </p:cNvPr>
          <p:cNvSpPr/>
          <p:nvPr/>
        </p:nvSpPr>
        <p:spPr>
          <a:xfrm>
            <a:off x="11201275" y="3197250"/>
            <a:ext cx="360600" cy="4635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4"/>
          <p:cNvSpPr txBox="1"/>
          <p:nvPr>
            <p:ph type="title"/>
          </p:nvPr>
        </p:nvSpPr>
        <p:spPr>
          <a:xfrm>
            <a:off x="5637548" y="1142650"/>
            <a:ext cx="5065500" cy="1007700"/>
          </a:xfrm>
          <a:prstGeom prst="rect">
            <a:avLst/>
          </a:prstGeom>
        </p:spPr>
        <p:txBody>
          <a:bodyPr anchorCtr="0" anchor="b" bIns="121900" lIns="121900" spcFirstLastPara="1" rIns="121900" wrap="square" tIns="121900">
            <a:normAutofit fontScale="90000"/>
          </a:bodyPr>
          <a:lstStyle/>
          <a:p>
            <a:pPr indent="0" lvl="0" marL="0" rtl="0" algn="l">
              <a:spcBef>
                <a:spcPts val="0"/>
              </a:spcBef>
              <a:spcAft>
                <a:spcPts val="0"/>
              </a:spcAft>
              <a:buNone/>
            </a:pPr>
            <a:r>
              <a:rPr lang="en"/>
              <a:t>Name</a:t>
            </a:r>
            <a:endParaRPr/>
          </a:p>
        </p:txBody>
      </p:sp>
      <p:sp>
        <p:nvSpPr>
          <p:cNvPr id="278" name="Google Shape;278;p24"/>
          <p:cNvSpPr txBox="1"/>
          <p:nvPr>
            <p:ph idx="1" type="body"/>
          </p:nvPr>
        </p:nvSpPr>
        <p:spPr>
          <a:xfrm>
            <a:off x="5637550" y="2057650"/>
            <a:ext cx="5065500" cy="3849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Write a little bit about them.</a:t>
            </a:r>
            <a:endParaRPr/>
          </a:p>
        </p:txBody>
      </p:sp>
      <p:sp>
        <p:nvSpPr>
          <p:cNvPr id="279" name="Google Shape;279;p24"/>
          <p:cNvSpPr/>
          <p:nvPr>
            <p:ph idx="2" type="pic"/>
          </p:nvPr>
        </p:nvSpPr>
        <p:spPr>
          <a:xfrm>
            <a:off x="1420326" y="889125"/>
            <a:ext cx="3892200" cy="5155800"/>
          </a:xfrm>
          <a:prstGeom prst="roundRect">
            <a:avLst>
              <a:gd fmla="val 16667" name="adj"/>
            </a:avLst>
          </a:prstGeom>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280" name="Google Shape;280;p24">
            <a:hlinkClick action="ppaction://hlinksldjump" r:id="rId3"/>
          </p:cNvPr>
          <p:cNvSpPr/>
          <p:nvPr/>
        </p:nvSpPr>
        <p:spPr>
          <a:xfrm>
            <a:off x="11201275" y="3197250"/>
            <a:ext cx="360600" cy="4635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5"/>
          <p:cNvSpPr txBox="1"/>
          <p:nvPr>
            <p:ph type="title"/>
          </p:nvPr>
        </p:nvSpPr>
        <p:spPr>
          <a:xfrm>
            <a:off x="5637548" y="1142650"/>
            <a:ext cx="5065500" cy="1007700"/>
          </a:xfrm>
          <a:prstGeom prst="rect">
            <a:avLst/>
          </a:prstGeom>
        </p:spPr>
        <p:txBody>
          <a:bodyPr anchorCtr="0" anchor="b" bIns="121900" lIns="121900" spcFirstLastPara="1" rIns="121900" wrap="square" tIns="121900">
            <a:normAutofit fontScale="90000"/>
          </a:bodyPr>
          <a:lstStyle/>
          <a:p>
            <a:pPr indent="0" lvl="0" marL="0" rtl="0" algn="l">
              <a:spcBef>
                <a:spcPts val="0"/>
              </a:spcBef>
              <a:spcAft>
                <a:spcPts val="0"/>
              </a:spcAft>
              <a:buNone/>
            </a:pPr>
            <a:r>
              <a:rPr lang="en"/>
              <a:t>Name</a:t>
            </a:r>
            <a:endParaRPr/>
          </a:p>
        </p:txBody>
      </p:sp>
      <p:sp>
        <p:nvSpPr>
          <p:cNvPr id="286" name="Google Shape;286;p25"/>
          <p:cNvSpPr txBox="1"/>
          <p:nvPr>
            <p:ph idx="1" type="body"/>
          </p:nvPr>
        </p:nvSpPr>
        <p:spPr>
          <a:xfrm>
            <a:off x="5637550" y="2057650"/>
            <a:ext cx="5065500" cy="3849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Write a little bit about them.</a:t>
            </a:r>
            <a:endParaRPr/>
          </a:p>
        </p:txBody>
      </p:sp>
      <p:sp>
        <p:nvSpPr>
          <p:cNvPr id="287" name="Google Shape;287;p25"/>
          <p:cNvSpPr/>
          <p:nvPr>
            <p:ph idx="2" type="pic"/>
          </p:nvPr>
        </p:nvSpPr>
        <p:spPr>
          <a:xfrm>
            <a:off x="1420326" y="889125"/>
            <a:ext cx="3892200" cy="5155800"/>
          </a:xfrm>
          <a:prstGeom prst="roundRect">
            <a:avLst>
              <a:gd fmla="val 16667" name="adj"/>
            </a:avLst>
          </a:prstGeom>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288" name="Google Shape;288;p25">
            <a:hlinkClick action="ppaction://hlinksldjump" r:id="rId3"/>
          </p:cNvPr>
          <p:cNvSpPr/>
          <p:nvPr/>
        </p:nvSpPr>
        <p:spPr>
          <a:xfrm>
            <a:off x="11201275" y="3197250"/>
            <a:ext cx="360600" cy="4635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8"/>
          <p:cNvSpPr/>
          <p:nvPr>
            <p:ph idx="2" type="pic"/>
          </p:nvPr>
        </p:nvSpPr>
        <p:spPr>
          <a:xfrm>
            <a:off x="5524940" y="3910739"/>
            <a:ext cx="1225800" cy="1225800"/>
          </a:xfrm>
          <a:prstGeom prst="ellipse">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118" name="Google Shape;118;p8"/>
          <p:cNvSpPr/>
          <p:nvPr>
            <p:ph idx="3" type="pic"/>
          </p:nvPr>
        </p:nvSpPr>
        <p:spPr>
          <a:xfrm>
            <a:off x="3824538" y="1453325"/>
            <a:ext cx="847800" cy="847800"/>
          </a:xfrm>
          <a:prstGeom prst="ellipse">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119" name="Google Shape;119;p8"/>
          <p:cNvSpPr/>
          <p:nvPr>
            <p:ph idx="4" type="pic"/>
          </p:nvPr>
        </p:nvSpPr>
        <p:spPr>
          <a:xfrm>
            <a:off x="4971525" y="1453325"/>
            <a:ext cx="847800" cy="847800"/>
          </a:xfrm>
          <a:prstGeom prst="ellipse">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120" name="Google Shape;120;p8"/>
          <p:cNvSpPr/>
          <p:nvPr>
            <p:ph idx="5" type="pic"/>
          </p:nvPr>
        </p:nvSpPr>
        <p:spPr>
          <a:xfrm>
            <a:off x="6456258" y="1453325"/>
            <a:ext cx="847800" cy="847800"/>
          </a:xfrm>
          <a:prstGeom prst="ellipse">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121" name="Google Shape;121;p8"/>
          <p:cNvSpPr/>
          <p:nvPr>
            <p:ph idx="6" type="pic"/>
          </p:nvPr>
        </p:nvSpPr>
        <p:spPr>
          <a:xfrm>
            <a:off x="7603245" y="1453325"/>
            <a:ext cx="847800" cy="847800"/>
          </a:xfrm>
          <a:prstGeom prst="ellipse">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122" name="Google Shape;122;p8"/>
          <p:cNvSpPr/>
          <p:nvPr>
            <p:ph idx="7" type="pic"/>
          </p:nvPr>
        </p:nvSpPr>
        <p:spPr>
          <a:xfrm>
            <a:off x="3824538" y="2659371"/>
            <a:ext cx="847800" cy="847800"/>
          </a:xfrm>
          <a:prstGeom prst="ellipse">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123" name="Google Shape;123;p8"/>
          <p:cNvSpPr/>
          <p:nvPr>
            <p:ph idx="8" type="pic"/>
          </p:nvPr>
        </p:nvSpPr>
        <p:spPr>
          <a:xfrm>
            <a:off x="4971525" y="2659371"/>
            <a:ext cx="847800" cy="847800"/>
          </a:xfrm>
          <a:prstGeom prst="ellipse">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124" name="Google Shape;124;p8"/>
          <p:cNvSpPr/>
          <p:nvPr>
            <p:ph idx="9" type="pic"/>
          </p:nvPr>
        </p:nvSpPr>
        <p:spPr>
          <a:xfrm>
            <a:off x="6456258" y="2659371"/>
            <a:ext cx="847800" cy="847800"/>
          </a:xfrm>
          <a:prstGeom prst="ellipse">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125" name="Google Shape;125;p8"/>
          <p:cNvSpPr/>
          <p:nvPr>
            <p:ph idx="13" type="pic"/>
          </p:nvPr>
        </p:nvSpPr>
        <p:spPr>
          <a:xfrm>
            <a:off x="7606880" y="2659371"/>
            <a:ext cx="847800" cy="847800"/>
          </a:xfrm>
          <a:prstGeom prst="ellipse">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126" name="Google Shape;126;p8"/>
          <p:cNvSpPr/>
          <p:nvPr>
            <p:ph idx="14" type="pic"/>
          </p:nvPr>
        </p:nvSpPr>
        <p:spPr>
          <a:xfrm>
            <a:off x="4297384" y="4145454"/>
            <a:ext cx="847800" cy="847800"/>
          </a:xfrm>
          <a:prstGeom prst="ellipse">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127" name="Google Shape;127;p8"/>
          <p:cNvSpPr/>
          <p:nvPr>
            <p:ph idx="15" type="pic"/>
          </p:nvPr>
        </p:nvSpPr>
        <p:spPr>
          <a:xfrm>
            <a:off x="7066485" y="4145454"/>
            <a:ext cx="847800" cy="847800"/>
          </a:xfrm>
          <a:prstGeom prst="ellipse">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128" name="Google Shape;128;p8">
            <a:hlinkClick action="ppaction://hlinksldjump" r:id="rId3"/>
          </p:cNvPr>
          <p:cNvSpPr/>
          <p:nvPr/>
        </p:nvSpPr>
        <p:spPr>
          <a:xfrm>
            <a:off x="3767239" y="2218440"/>
            <a:ext cx="962400" cy="268200"/>
          </a:xfrm>
          <a:prstGeom prst="roundRect">
            <a:avLst>
              <a:gd fmla="val 26677" name="adj"/>
            </a:avLst>
          </a:prstGeom>
          <a:solidFill>
            <a:srgbClr val="000000">
              <a:alpha val="7358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idact Gothic"/>
                <a:ea typeface="Didact Gothic"/>
                <a:cs typeface="Didact Gothic"/>
                <a:sym typeface="Didact Gothic"/>
              </a:rPr>
              <a:t>Name</a:t>
            </a:r>
            <a:endParaRPr>
              <a:solidFill>
                <a:srgbClr val="FFFFFF"/>
              </a:solidFill>
              <a:latin typeface="Didact Gothic"/>
              <a:ea typeface="Didact Gothic"/>
              <a:cs typeface="Didact Gothic"/>
              <a:sym typeface="Didact Gothic"/>
            </a:endParaRPr>
          </a:p>
        </p:txBody>
      </p:sp>
      <p:sp>
        <p:nvSpPr>
          <p:cNvPr id="129" name="Google Shape;129;p8">
            <a:hlinkClick action="ppaction://hlinksldjump" r:id="rId4"/>
          </p:cNvPr>
          <p:cNvSpPr/>
          <p:nvPr/>
        </p:nvSpPr>
        <p:spPr>
          <a:xfrm>
            <a:off x="4914225" y="2218440"/>
            <a:ext cx="962400" cy="268200"/>
          </a:xfrm>
          <a:prstGeom prst="roundRect">
            <a:avLst>
              <a:gd fmla="val 26677" name="adj"/>
            </a:avLst>
          </a:prstGeom>
          <a:solidFill>
            <a:srgbClr val="000000">
              <a:alpha val="7358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idact Gothic"/>
                <a:ea typeface="Didact Gothic"/>
                <a:cs typeface="Didact Gothic"/>
                <a:sym typeface="Didact Gothic"/>
              </a:rPr>
              <a:t>Name</a:t>
            </a:r>
            <a:endParaRPr>
              <a:solidFill>
                <a:srgbClr val="FFFFFF"/>
              </a:solidFill>
              <a:latin typeface="Didact Gothic"/>
              <a:ea typeface="Didact Gothic"/>
              <a:cs typeface="Didact Gothic"/>
              <a:sym typeface="Didact Gothic"/>
            </a:endParaRPr>
          </a:p>
        </p:txBody>
      </p:sp>
      <p:sp>
        <p:nvSpPr>
          <p:cNvPr id="130" name="Google Shape;130;p8">
            <a:hlinkClick action="ppaction://hlinksldjump" r:id="rId5"/>
          </p:cNvPr>
          <p:cNvSpPr/>
          <p:nvPr/>
        </p:nvSpPr>
        <p:spPr>
          <a:xfrm>
            <a:off x="6402593" y="2218440"/>
            <a:ext cx="962400" cy="268200"/>
          </a:xfrm>
          <a:prstGeom prst="roundRect">
            <a:avLst>
              <a:gd fmla="val 26677" name="adj"/>
            </a:avLst>
          </a:prstGeom>
          <a:solidFill>
            <a:srgbClr val="000000">
              <a:alpha val="7358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idact Gothic"/>
                <a:ea typeface="Didact Gothic"/>
                <a:cs typeface="Didact Gothic"/>
                <a:sym typeface="Didact Gothic"/>
              </a:rPr>
              <a:t>Name</a:t>
            </a:r>
            <a:endParaRPr>
              <a:solidFill>
                <a:srgbClr val="FFFFFF"/>
              </a:solidFill>
              <a:latin typeface="Didact Gothic"/>
              <a:ea typeface="Didact Gothic"/>
              <a:cs typeface="Didact Gothic"/>
              <a:sym typeface="Didact Gothic"/>
            </a:endParaRPr>
          </a:p>
        </p:txBody>
      </p:sp>
      <p:sp>
        <p:nvSpPr>
          <p:cNvPr id="131" name="Google Shape;131;p8">
            <a:hlinkClick action="ppaction://hlinksldjump" r:id="rId6"/>
          </p:cNvPr>
          <p:cNvSpPr/>
          <p:nvPr/>
        </p:nvSpPr>
        <p:spPr>
          <a:xfrm>
            <a:off x="7549580" y="2218440"/>
            <a:ext cx="962400" cy="268200"/>
          </a:xfrm>
          <a:prstGeom prst="roundRect">
            <a:avLst>
              <a:gd fmla="val 26677" name="adj"/>
            </a:avLst>
          </a:prstGeom>
          <a:solidFill>
            <a:srgbClr val="000000">
              <a:alpha val="7358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idact Gothic"/>
                <a:ea typeface="Didact Gothic"/>
                <a:cs typeface="Didact Gothic"/>
                <a:sym typeface="Didact Gothic"/>
              </a:rPr>
              <a:t>Name</a:t>
            </a:r>
            <a:endParaRPr>
              <a:solidFill>
                <a:srgbClr val="FFFFFF"/>
              </a:solidFill>
              <a:latin typeface="Didact Gothic"/>
              <a:ea typeface="Didact Gothic"/>
              <a:cs typeface="Didact Gothic"/>
              <a:sym typeface="Didact Gothic"/>
            </a:endParaRPr>
          </a:p>
        </p:txBody>
      </p:sp>
      <p:sp>
        <p:nvSpPr>
          <p:cNvPr id="132" name="Google Shape;132;p8">
            <a:hlinkClick action="ppaction://hlinksldjump" r:id="rId7"/>
          </p:cNvPr>
          <p:cNvSpPr/>
          <p:nvPr/>
        </p:nvSpPr>
        <p:spPr>
          <a:xfrm>
            <a:off x="3757000" y="3439645"/>
            <a:ext cx="962400" cy="268200"/>
          </a:xfrm>
          <a:prstGeom prst="roundRect">
            <a:avLst>
              <a:gd fmla="val 26677" name="adj"/>
            </a:avLst>
          </a:prstGeom>
          <a:solidFill>
            <a:srgbClr val="000000">
              <a:alpha val="7358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idact Gothic"/>
                <a:ea typeface="Didact Gothic"/>
                <a:cs typeface="Didact Gothic"/>
                <a:sym typeface="Didact Gothic"/>
              </a:rPr>
              <a:t>Name</a:t>
            </a:r>
            <a:endParaRPr>
              <a:solidFill>
                <a:srgbClr val="FFFFFF"/>
              </a:solidFill>
              <a:latin typeface="Didact Gothic"/>
              <a:ea typeface="Didact Gothic"/>
              <a:cs typeface="Didact Gothic"/>
              <a:sym typeface="Didact Gothic"/>
            </a:endParaRPr>
          </a:p>
        </p:txBody>
      </p:sp>
      <p:sp>
        <p:nvSpPr>
          <p:cNvPr id="133" name="Google Shape;133;p8">
            <a:hlinkClick action="ppaction://hlinksldjump" r:id="rId8"/>
          </p:cNvPr>
          <p:cNvSpPr/>
          <p:nvPr/>
        </p:nvSpPr>
        <p:spPr>
          <a:xfrm>
            <a:off x="4903987" y="3439645"/>
            <a:ext cx="962400" cy="268200"/>
          </a:xfrm>
          <a:prstGeom prst="roundRect">
            <a:avLst>
              <a:gd fmla="val 26677" name="adj"/>
            </a:avLst>
          </a:prstGeom>
          <a:solidFill>
            <a:srgbClr val="000000">
              <a:alpha val="7358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idact Gothic"/>
                <a:ea typeface="Didact Gothic"/>
                <a:cs typeface="Didact Gothic"/>
                <a:sym typeface="Didact Gothic"/>
              </a:rPr>
              <a:t>Name</a:t>
            </a:r>
            <a:endParaRPr>
              <a:solidFill>
                <a:srgbClr val="FFFFFF"/>
              </a:solidFill>
              <a:latin typeface="Didact Gothic"/>
              <a:ea typeface="Didact Gothic"/>
              <a:cs typeface="Didact Gothic"/>
              <a:sym typeface="Didact Gothic"/>
            </a:endParaRPr>
          </a:p>
        </p:txBody>
      </p:sp>
      <p:sp>
        <p:nvSpPr>
          <p:cNvPr id="134" name="Google Shape;134;p8">
            <a:hlinkClick action="ppaction://hlinksldjump" r:id="rId9"/>
          </p:cNvPr>
          <p:cNvSpPr/>
          <p:nvPr/>
        </p:nvSpPr>
        <p:spPr>
          <a:xfrm>
            <a:off x="6402593" y="3439645"/>
            <a:ext cx="962400" cy="268200"/>
          </a:xfrm>
          <a:prstGeom prst="roundRect">
            <a:avLst>
              <a:gd fmla="val 26677" name="adj"/>
            </a:avLst>
          </a:prstGeom>
          <a:solidFill>
            <a:srgbClr val="000000">
              <a:alpha val="7358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idact Gothic"/>
                <a:ea typeface="Didact Gothic"/>
                <a:cs typeface="Didact Gothic"/>
                <a:sym typeface="Didact Gothic"/>
              </a:rPr>
              <a:t>Name</a:t>
            </a:r>
            <a:endParaRPr>
              <a:solidFill>
                <a:srgbClr val="FFFFFF"/>
              </a:solidFill>
              <a:latin typeface="Didact Gothic"/>
              <a:ea typeface="Didact Gothic"/>
              <a:cs typeface="Didact Gothic"/>
              <a:sym typeface="Didact Gothic"/>
            </a:endParaRPr>
          </a:p>
        </p:txBody>
      </p:sp>
      <p:sp>
        <p:nvSpPr>
          <p:cNvPr id="135" name="Google Shape;135;p8">
            <a:hlinkClick action="ppaction://hlinksldjump" r:id="rId10"/>
          </p:cNvPr>
          <p:cNvSpPr/>
          <p:nvPr/>
        </p:nvSpPr>
        <p:spPr>
          <a:xfrm>
            <a:off x="7549580" y="3439645"/>
            <a:ext cx="962400" cy="268200"/>
          </a:xfrm>
          <a:prstGeom prst="roundRect">
            <a:avLst>
              <a:gd fmla="val 26677" name="adj"/>
            </a:avLst>
          </a:prstGeom>
          <a:solidFill>
            <a:srgbClr val="000000">
              <a:alpha val="7358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idact Gothic"/>
                <a:ea typeface="Didact Gothic"/>
                <a:cs typeface="Didact Gothic"/>
                <a:sym typeface="Didact Gothic"/>
              </a:rPr>
              <a:t>Name</a:t>
            </a:r>
            <a:endParaRPr>
              <a:solidFill>
                <a:srgbClr val="FFFFFF"/>
              </a:solidFill>
              <a:latin typeface="Didact Gothic"/>
              <a:ea typeface="Didact Gothic"/>
              <a:cs typeface="Didact Gothic"/>
              <a:sym typeface="Didact Gothic"/>
            </a:endParaRPr>
          </a:p>
        </p:txBody>
      </p:sp>
      <p:sp>
        <p:nvSpPr>
          <p:cNvPr id="136" name="Google Shape;136;p8">
            <a:hlinkClick action="ppaction://hlinksldjump" r:id="rId11"/>
          </p:cNvPr>
          <p:cNvSpPr/>
          <p:nvPr/>
        </p:nvSpPr>
        <p:spPr>
          <a:xfrm>
            <a:off x="4246666" y="4993277"/>
            <a:ext cx="962400" cy="268200"/>
          </a:xfrm>
          <a:prstGeom prst="roundRect">
            <a:avLst>
              <a:gd fmla="val 26677" name="adj"/>
            </a:avLst>
          </a:prstGeom>
          <a:solidFill>
            <a:srgbClr val="000000">
              <a:alpha val="7358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idact Gothic"/>
                <a:ea typeface="Didact Gothic"/>
                <a:cs typeface="Didact Gothic"/>
                <a:sym typeface="Didact Gothic"/>
              </a:rPr>
              <a:t>Name</a:t>
            </a:r>
            <a:endParaRPr>
              <a:solidFill>
                <a:srgbClr val="FFFFFF"/>
              </a:solidFill>
              <a:latin typeface="Didact Gothic"/>
              <a:ea typeface="Didact Gothic"/>
              <a:cs typeface="Didact Gothic"/>
              <a:sym typeface="Didact Gothic"/>
            </a:endParaRPr>
          </a:p>
        </p:txBody>
      </p:sp>
      <p:sp>
        <p:nvSpPr>
          <p:cNvPr id="137" name="Google Shape;137;p8">
            <a:hlinkClick action="ppaction://hlinksldjump" r:id="rId12"/>
          </p:cNvPr>
          <p:cNvSpPr/>
          <p:nvPr/>
        </p:nvSpPr>
        <p:spPr>
          <a:xfrm>
            <a:off x="7066496" y="4993277"/>
            <a:ext cx="962400" cy="268200"/>
          </a:xfrm>
          <a:prstGeom prst="roundRect">
            <a:avLst>
              <a:gd fmla="val 26677" name="adj"/>
            </a:avLst>
          </a:prstGeom>
          <a:solidFill>
            <a:srgbClr val="000000">
              <a:alpha val="7358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idact Gothic"/>
                <a:ea typeface="Didact Gothic"/>
                <a:cs typeface="Didact Gothic"/>
                <a:sym typeface="Didact Gothic"/>
              </a:rPr>
              <a:t>Name</a:t>
            </a:r>
            <a:endParaRPr>
              <a:solidFill>
                <a:srgbClr val="FFFFFF"/>
              </a:solidFill>
              <a:latin typeface="Didact Gothic"/>
              <a:ea typeface="Didact Gothic"/>
              <a:cs typeface="Didact Gothic"/>
              <a:sym typeface="Didact Gothic"/>
            </a:endParaRPr>
          </a:p>
        </p:txBody>
      </p:sp>
      <p:sp>
        <p:nvSpPr>
          <p:cNvPr id="138" name="Google Shape;138;p8">
            <a:hlinkClick action="ppaction://hlinksldjump" r:id="rId13"/>
          </p:cNvPr>
          <p:cNvSpPr/>
          <p:nvPr/>
        </p:nvSpPr>
        <p:spPr>
          <a:xfrm>
            <a:off x="5656581" y="5136465"/>
            <a:ext cx="962400" cy="268200"/>
          </a:xfrm>
          <a:prstGeom prst="roundRect">
            <a:avLst>
              <a:gd fmla="val 26677" name="adj"/>
            </a:avLst>
          </a:prstGeom>
          <a:solidFill>
            <a:srgbClr val="000000">
              <a:alpha val="7358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idact Gothic"/>
                <a:ea typeface="Didact Gothic"/>
                <a:cs typeface="Didact Gothic"/>
                <a:sym typeface="Didact Gothic"/>
              </a:rPr>
              <a:t>Me!</a:t>
            </a:r>
            <a:endParaRPr>
              <a:solidFill>
                <a:srgbClr val="FFFFFF"/>
              </a:solidFill>
              <a:latin typeface="Didact Gothic"/>
              <a:ea typeface="Didact Gothic"/>
              <a:cs typeface="Didact Gothic"/>
              <a:sym typeface="Didact Gothic"/>
            </a:endParaRPr>
          </a:p>
        </p:txBody>
      </p:sp>
      <p:sp>
        <p:nvSpPr>
          <p:cNvPr id="139" name="Google Shape;139;p8"/>
          <p:cNvSpPr/>
          <p:nvPr>
            <p:ph idx="16" type="pic"/>
          </p:nvPr>
        </p:nvSpPr>
        <p:spPr>
          <a:xfrm>
            <a:off x="2313084" y="5697054"/>
            <a:ext cx="847800" cy="847800"/>
          </a:xfrm>
          <a:prstGeom prst="ellipse">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140" name="Google Shape;140;p8">
            <a:hlinkClick action="ppaction://hlinksldjump" r:id="rId14"/>
          </p:cNvPr>
          <p:cNvSpPr/>
          <p:nvPr/>
        </p:nvSpPr>
        <p:spPr>
          <a:xfrm>
            <a:off x="2262366" y="6544877"/>
            <a:ext cx="962400" cy="268200"/>
          </a:xfrm>
          <a:prstGeom prst="roundRect">
            <a:avLst>
              <a:gd fmla="val 26677" name="adj"/>
            </a:avLst>
          </a:prstGeom>
          <a:solidFill>
            <a:srgbClr val="000000">
              <a:alpha val="7358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idact Gothic"/>
                <a:ea typeface="Didact Gothic"/>
                <a:cs typeface="Didact Gothic"/>
                <a:sym typeface="Didact Gothic"/>
              </a:rPr>
              <a:t>Name</a:t>
            </a:r>
            <a:endParaRPr>
              <a:solidFill>
                <a:srgbClr val="FFFFFF"/>
              </a:solidFill>
              <a:latin typeface="Didact Gothic"/>
              <a:ea typeface="Didact Gothic"/>
              <a:cs typeface="Didact Gothic"/>
              <a:sym typeface="Didact Gothic"/>
            </a:endParaRPr>
          </a:p>
        </p:txBody>
      </p:sp>
      <p:sp>
        <p:nvSpPr>
          <p:cNvPr id="141" name="Google Shape;141;p8"/>
          <p:cNvSpPr/>
          <p:nvPr>
            <p:ph idx="17" type="pic"/>
          </p:nvPr>
        </p:nvSpPr>
        <p:spPr>
          <a:xfrm>
            <a:off x="3444484" y="5697054"/>
            <a:ext cx="847800" cy="847800"/>
          </a:xfrm>
          <a:prstGeom prst="ellipse">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142" name="Google Shape;142;p8">
            <a:hlinkClick action="ppaction://hlinksldjump" r:id="rId15"/>
          </p:cNvPr>
          <p:cNvSpPr/>
          <p:nvPr/>
        </p:nvSpPr>
        <p:spPr>
          <a:xfrm>
            <a:off x="3393766" y="6544877"/>
            <a:ext cx="962400" cy="268200"/>
          </a:xfrm>
          <a:prstGeom prst="roundRect">
            <a:avLst>
              <a:gd fmla="val 26677" name="adj"/>
            </a:avLst>
          </a:prstGeom>
          <a:solidFill>
            <a:srgbClr val="000000">
              <a:alpha val="7358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idact Gothic"/>
                <a:ea typeface="Didact Gothic"/>
                <a:cs typeface="Didact Gothic"/>
                <a:sym typeface="Didact Gothic"/>
              </a:rPr>
              <a:t>Name</a:t>
            </a:r>
            <a:endParaRPr>
              <a:solidFill>
                <a:srgbClr val="FFFFFF"/>
              </a:solidFill>
              <a:latin typeface="Didact Gothic"/>
              <a:ea typeface="Didact Gothic"/>
              <a:cs typeface="Didact Gothic"/>
              <a:sym typeface="Didact Gothic"/>
            </a:endParaRPr>
          </a:p>
        </p:txBody>
      </p:sp>
      <p:sp>
        <p:nvSpPr>
          <p:cNvPr id="143" name="Google Shape;143;p8"/>
          <p:cNvSpPr/>
          <p:nvPr>
            <p:ph idx="18" type="pic"/>
          </p:nvPr>
        </p:nvSpPr>
        <p:spPr>
          <a:xfrm>
            <a:off x="4575884" y="5697054"/>
            <a:ext cx="847800" cy="847800"/>
          </a:xfrm>
          <a:prstGeom prst="ellipse">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144" name="Google Shape;144;p8">
            <a:hlinkClick action="ppaction://hlinksldjump" r:id="rId16"/>
          </p:cNvPr>
          <p:cNvSpPr/>
          <p:nvPr/>
        </p:nvSpPr>
        <p:spPr>
          <a:xfrm>
            <a:off x="4525166" y="6544877"/>
            <a:ext cx="962400" cy="268200"/>
          </a:xfrm>
          <a:prstGeom prst="roundRect">
            <a:avLst>
              <a:gd fmla="val 26677" name="adj"/>
            </a:avLst>
          </a:prstGeom>
          <a:solidFill>
            <a:srgbClr val="000000">
              <a:alpha val="7358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idact Gothic"/>
                <a:ea typeface="Didact Gothic"/>
                <a:cs typeface="Didact Gothic"/>
                <a:sym typeface="Didact Gothic"/>
              </a:rPr>
              <a:t>Name</a:t>
            </a:r>
            <a:endParaRPr>
              <a:solidFill>
                <a:srgbClr val="FFFFFF"/>
              </a:solidFill>
              <a:latin typeface="Didact Gothic"/>
              <a:ea typeface="Didact Gothic"/>
              <a:cs typeface="Didact Gothic"/>
              <a:sym typeface="Didact Gothic"/>
            </a:endParaRPr>
          </a:p>
        </p:txBody>
      </p:sp>
      <p:sp>
        <p:nvSpPr>
          <p:cNvPr id="145" name="Google Shape;145;p8"/>
          <p:cNvSpPr/>
          <p:nvPr>
            <p:ph idx="19" type="pic"/>
          </p:nvPr>
        </p:nvSpPr>
        <p:spPr>
          <a:xfrm>
            <a:off x="5707284" y="5697054"/>
            <a:ext cx="847800" cy="847800"/>
          </a:xfrm>
          <a:prstGeom prst="ellipse">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146" name="Google Shape;146;p8">
            <a:hlinkClick action="ppaction://hlinksldjump" r:id="rId17"/>
          </p:cNvPr>
          <p:cNvSpPr/>
          <p:nvPr/>
        </p:nvSpPr>
        <p:spPr>
          <a:xfrm>
            <a:off x="5656566" y="6544877"/>
            <a:ext cx="962400" cy="268200"/>
          </a:xfrm>
          <a:prstGeom prst="roundRect">
            <a:avLst>
              <a:gd fmla="val 26677" name="adj"/>
            </a:avLst>
          </a:prstGeom>
          <a:solidFill>
            <a:srgbClr val="000000">
              <a:alpha val="7358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idact Gothic"/>
                <a:ea typeface="Didact Gothic"/>
                <a:cs typeface="Didact Gothic"/>
                <a:sym typeface="Didact Gothic"/>
              </a:rPr>
              <a:t>Name</a:t>
            </a:r>
            <a:endParaRPr>
              <a:solidFill>
                <a:srgbClr val="FFFFFF"/>
              </a:solidFill>
              <a:latin typeface="Didact Gothic"/>
              <a:ea typeface="Didact Gothic"/>
              <a:cs typeface="Didact Gothic"/>
              <a:sym typeface="Didact Gothic"/>
            </a:endParaRPr>
          </a:p>
        </p:txBody>
      </p:sp>
      <p:sp>
        <p:nvSpPr>
          <p:cNvPr id="147" name="Google Shape;147;p8"/>
          <p:cNvSpPr/>
          <p:nvPr>
            <p:ph idx="20" type="pic"/>
          </p:nvPr>
        </p:nvSpPr>
        <p:spPr>
          <a:xfrm>
            <a:off x="6838684" y="5697054"/>
            <a:ext cx="847800" cy="847800"/>
          </a:xfrm>
          <a:prstGeom prst="ellipse">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148" name="Google Shape;148;p8">
            <a:hlinkClick action="ppaction://hlinksldjump" r:id="rId18"/>
          </p:cNvPr>
          <p:cNvSpPr/>
          <p:nvPr/>
        </p:nvSpPr>
        <p:spPr>
          <a:xfrm>
            <a:off x="6787966" y="6544877"/>
            <a:ext cx="962400" cy="268200"/>
          </a:xfrm>
          <a:prstGeom prst="roundRect">
            <a:avLst>
              <a:gd fmla="val 26677" name="adj"/>
            </a:avLst>
          </a:prstGeom>
          <a:solidFill>
            <a:srgbClr val="000000">
              <a:alpha val="7358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idact Gothic"/>
                <a:ea typeface="Didact Gothic"/>
                <a:cs typeface="Didact Gothic"/>
                <a:sym typeface="Didact Gothic"/>
              </a:rPr>
              <a:t>Name</a:t>
            </a:r>
            <a:endParaRPr>
              <a:solidFill>
                <a:srgbClr val="FFFFFF"/>
              </a:solidFill>
              <a:latin typeface="Didact Gothic"/>
              <a:ea typeface="Didact Gothic"/>
              <a:cs typeface="Didact Gothic"/>
              <a:sym typeface="Didact Gothic"/>
            </a:endParaRPr>
          </a:p>
        </p:txBody>
      </p:sp>
      <p:sp>
        <p:nvSpPr>
          <p:cNvPr id="149" name="Google Shape;149;p8"/>
          <p:cNvSpPr/>
          <p:nvPr>
            <p:ph idx="21" type="pic"/>
          </p:nvPr>
        </p:nvSpPr>
        <p:spPr>
          <a:xfrm>
            <a:off x="7970084" y="5697054"/>
            <a:ext cx="847800" cy="847800"/>
          </a:xfrm>
          <a:prstGeom prst="ellipse">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150" name="Google Shape;150;p8">
            <a:hlinkClick action="ppaction://hlinksldjump" r:id="rId19"/>
          </p:cNvPr>
          <p:cNvSpPr/>
          <p:nvPr/>
        </p:nvSpPr>
        <p:spPr>
          <a:xfrm>
            <a:off x="7919366" y="6544877"/>
            <a:ext cx="962400" cy="268200"/>
          </a:xfrm>
          <a:prstGeom prst="roundRect">
            <a:avLst>
              <a:gd fmla="val 26677" name="adj"/>
            </a:avLst>
          </a:prstGeom>
          <a:solidFill>
            <a:srgbClr val="000000">
              <a:alpha val="7358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idact Gothic"/>
                <a:ea typeface="Didact Gothic"/>
                <a:cs typeface="Didact Gothic"/>
                <a:sym typeface="Didact Gothic"/>
              </a:rPr>
              <a:t>Name</a:t>
            </a:r>
            <a:endParaRPr>
              <a:solidFill>
                <a:srgbClr val="FFFFFF"/>
              </a:solidFill>
              <a:latin typeface="Didact Gothic"/>
              <a:ea typeface="Didact Gothic"/>
              <a:cs typeface="Didact Gothic"/>
              <a:sym typeface="Didact Gothic"/>
            </a:endParaRPr>
          </a:p>
        </p:txBody>
      </p:sp>
      <p:sp>
        <p:nvSpPr>
          <p:cNvPr id="151" name="Google Shape;151;p8"/>
          <p:cNvSpPr/>
          <p:nvPr>
            <p:ph idx="22" type="pic"/>
          </p:nvPr>
        </p:nvSpPr>
        <p:spPr>
          <a:xfrm>
            <a:off x="9101484" y="5697054"/>
            <a:ext cx="847800" cy="847800"/>
          </a:xfrm>
          <a:prstGeom prst="ellipse">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152" name="Google Shape;152;p8">
            <a:hlinkClick action="ppaction://hlinksldjump" r:id="rId20"/>
          </p:cNvPr>
          <p:cNvSpPr/>
          <p:nvPr/>
        </p:nvSpPr>
        <p:spPr>
          <a:xfrm>
            <a:off x="9050766" y="6544877"/>
            <a:ext cx="962400" cy="268200"/>
          </a:xfrm>
          <a:prstGeom prst="roundRect">
            <a:avLst>
              <a:gd fmla="val 26677" name="adj"/>
            </a:avLst>
          </a:prstGeom>
          <a:solidFill>
            <a:srgbClr val="000000">
              <a:alpha val="7358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idact Gothic"/>
                <a:ea typeface="Didact Gothic"/>
                <a:cs typeface="Didact Gothic"/>
                <a:sym typeface="Didact Gothic"/>
              </a:rPr>
              <a:t>Name</a:t>
            </a:r>
            <a:endParaRPr>
              <a:solidFill>
                <a:srgbClr val="FFFFFF"/>
              </a:solidFill>
              <a:latin typeface="Didact Gothic"/>
              <a:ea typeface="Didact Gothic"/>
              <a:cs typeface="Didact Gothic"/>
              <a:sym typeface="Didact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6"/>
          <p:cNvSpPr txBox="1"/>
          <p:nvPr>
            <p:ph type="title"/>
          </p:nvPr>
        </p:nvSpPr>
        <p:spPr>
          <a:xfrm>
            <a:off x="5637548" y="1142650"/>
            <a:ext cx="5065500" cy="1007700"/>
          </a:xfrm>
          <a:prstGeom prst="rect">
            <a:avLst/>
          </a:prstGeom>
        </p:spPr>
        <p:txBody>
          <a:bodyPr anchorCtr="0" anchor="b" bIns="121900" lIns="121900" spcFirstLastPara="1" rIns="121900" wrap="square" tIns="121900">
            <a:normAutofit fontScale="90000"/>
          </a:bodyPr>
          <a:lstStyle/>
          <a:p>
            <a:pPr indent="0" lvl="0" marL="0" rtl="0" algn="l">
              <a:spcBef>
                <a:spcPts val="0"/>
              </a:spcBef>
              <a:spcAft>
                <a:spcPts val="0"/>
              </a:spcAft>
              <a:buNone/>
            </a:pPr>
            <a:r>
              <a:rPr lang="en"/>
              <a:t>Name</a:t>
            </a:r>
            <a:endParaRPr/>
          </a:p>
        </p:txBody>
      </p:sp>
      <p:sp>
        <p:nvSpPr>
          <p:cNvPr id="294" name="Google Shape;294;p26"/>
          <p:cNvSpPr txBox="1"/>
          <p:nvPr>
            <p:ph idx="1" type="body"/>
          </p:nvPr>
        </p:nvSpPr>
        <p:spPr>
          <a:xfrm>
            <a:off x="5637550" y="2057650"/>
            <a:ext cx="5065500" cy="3849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Write a little bit about them.</a:t>
            </a:r>
            <a:endParaRPr/>
          </a:p>
        </p:txBody>
      </p:sp>
      <p:sp>
        <p:nvSpPr>
          <p:cNvPr id="295" name="Google Shape;295;p26"/>
          <p:cNvSpPr/>
          <p:nvPr>
            <p:ph idx="2" type="pic"/>
          </p:nvPr>
        </p:nvSpPr>
        <p:spPr>
          <a:xfrm>
            <a:off x="1420326" y="889125"/>
            <a:ext cx="3892200" cy="5155800"/>
          </a:xfrm>
          <a:prstGeom prst="roundRect">
            <a:avLst>
              <a:gd fmla="val 16667" name="adj"/>
            </a:avLst>
          </a:prstGeom>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296" name="Google Shape;296;p26">
            <a:hlinkClick action="ppaction://hlinksldjump" r:id="rId3"/>
          </p:cNvPr>
          <p:cNvSpPr/>
          <p:nvPr/>
        </p:nvSpPr>
        <p:spPr>
          <a:xfrm>
            <a:off x="11201275" y="3197250"/>
            <a:ext cx="360600" cy="4635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7"/>
          <p:cNvSpPr txBox="1"/>
          <p:nvPr>
            <p:ph type="title"/>
          </p:nvPr>
        </p:nvSpPr>
        <p:spPr>
          <a:xfrm>
            <a:off x="1426350" y="1235025"/>
            <a:ext cx="9339300" cy="934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4500"/>
              <a:t>Credits.</a:t>
            </a:r>
            <a:endParaRPr sz="4500"/>
          </a:p>
        </p:txBody>
      </p:sp>
      <p:sp>
        <p:nvSpPr>
          <p:cNvPr id="302" name="Google Shape;302;p27"/>
          <p:cNvSpPr txBox="1"/>
          <p:nvPr>
            <p:ph idx="2" type="body"/>
          </p:nvPr>
        </p:nvSpPr>
        <p:spPr>
          <a:xfrm>
            <a:off x="1426350" y="2310675"/>
            <a:ext cx="9339300" cy="3395700"/>
          </a:xfrm>
          <a:prstGeom prst="rect">
            <a:avLst/>
          </a:prstGeom>
        </p:spPr>
        <p:txBody>
          <a:bodyPr anchorCtr="0" anchor="t" bIns="121900" lIns="121900" spcFirstLastPara="1" rIns="121900" wrap="square" tIns="121900">
            <a:noAutofit/>
          </a:bodyPr>
          <a:lstStyle/>
          <a:p>
            <a:pPr indent="0" lvl="0" marL="0" rtl="0" algn="l">
              <a:lnSpc>
                <a:spcPct val="150000"/>
              </a:lnSpc>
              <a:spcBef>
                <a:spcPts val="0"/>
              </a:spcBef>
              <a:spcAft>
                <a:spcPts val="0"/>
              </a:spcAft>
              <a:buSzPts val="605"/>
              <a:buNone/>
            </a:pPr>
            <a:r>
              <a:rPr lang="en" sz="2400"/>
              <a:t>Presentation Template: </a:t>
            </a:r>
            <a:r>
              <a:rPr lang="en" sz="2400" u="sng">
                <a:solidFill>
                  <a:schemeClr val="hlink"/>
                </a:solidFill>
                <a:hlinkClick r:id="rId3"/>
              </a:rPr>
              <a:t>SlidesMania</a:t>
            </a:r>
            <a:endParaRPr sz="2400"/>
          </a:p>
          <a:p>
            <a:pPr indent="0" lvl="0" marL="0" rtl="0" algn="l">
              <a:lnSpc>
                <a:spcPct val="150000"/>
              </a:lnSpc>
              <a:spcBef>
                <a:spcPts val="0"/>
              </a:spcBef>
              <a:spcAft>
                <a:spcPts val="0"/>
              </a:spcAft>
              <a:buSzPts val="605"/>
              <a:buNone/>
            </a:pPr>
            <a:r>
              <a:rPr lang="en" sz="2400"/>
              <a:t>Sample Images: </a:t>
            </a:r>
            <a:r>
              <a:rPr lang="en" sz="2400" u="sng">
                <a:solidFill>
                  <a:schemeClr val="hlink"/>
                </a:solidFill>
                <a:hlinkClick r:id="rId4"/>
              </a:rPr>
              <a:t>Unsplash</a:t>
            </a:r>
            <a:endParaRPr sz="2400"/>
          </a:p>
          <a:p>
            <a:pPr indent="0" lvl="0" marL="0" rtl="0" algn="l">
              <a:lnSpc>
                <a:spcPct val="150000"/>
              </a:lnSpc>
              <a:spcBef>
                <a:spcPts val="0"/>
              </a:spcBef>
              <a:spcAft>
                <a:spcPts val="0"/>
              </a:spcAft>
              <a:buSzPts val="605"/>
              <a:buNone/>
            </a:pPr>
            <a:r>
              <a:rPr lang="en" sz="2400"/>
              <a:t>Fonts used in this presentation: Didactic Gothic and</a:t>
            </a:r>
            <a:r>
              <a:rPr lang="en" sz="2400">
                <a:latin typeface="Berkshire Swash"/>
                <a:ea typeface="Berkshire Swash"/>
                <a:cs typeface="Berkshire Swash"/>
                <a:sym typeface="Berkshire Swash"/>
              </a:rPr>
              <a:t> Berkshire Swash.</a:t>
            </a:r>
            <a:endParaRPr sz="2400">
              <a:latin typeface="Berkshire Swash"/>
              <a:ea typeface="Berkshire Swash"/>
              <a:cs typeface="Berkshire Swash"/>
              <a:sym typeface="Berkshire Swash"/>
            </a:endParaRPr>
          </a:p>
          <a:p>
            <a:pPr indent="0" lvl="0" marL="0" rtl="0" algn="l">
              <a:lnSpc>
                <a:spcPct val="115000"/>
              </a:lnSpc>
              <a:spcBef>
                <a:spcPts val="1200"/>
              </a:spcBef>
              <a:spcAft>
                <a:spcPts val="0"/>
              </a:spcAft>
              <a:buNone/>
            </a:pPr>
            <a:r>
              <a:rPr b="1" lang="en" sz="2400" u="sng"/>
              <a:t>Tip:</a:t>
            </a:r>
            <a:r>
              <a:rPr lang="en" sz="2400"/>
              <a:t> To set the image placeholders and the tags, select both (image placeholder and tag) by pressing shift while selecting them, and place them on the tree. Each tag is already linked to a specific slide.</a:t>
            </a:r>
            <a:endParaRPr sz="2400">
              <a:latin typeface="Berkshire Swash"/>
              <a:ea typeface="Berkshire Swash"/>
              <a:cs typeface="Berkshire Swash"/>
              <a:sym typeface="Berkshire Swash"/>
            </a:endParaRPr>
          </a:p>
          <a:p>
            <a:pPr indent="0" lvl="0" marL="0" rtl="0" algn="l">
              <a:lnSpc>
                <a:spcPct val="150000"/>
              </a:lnSpc>
              <a:spcBef>
                <a:spcPts val="1200"/>
              </a:spcBef>
              <a:spcAft>
                <a:spcPts val="0"/>
              </a:spcAft>
              <a:buSzPts val="605"/>
              <a:buNone/>
            </a:pPr>
            <a:r>
              <a:t/>
            </a:r>
            <a:endParaRPr sz="2400">
              <a:latin typeface="Berkshire Swash"/>
              <a:ea typeface="Berkshire Swash"/>
              <a:cs typeface="Berkshire Swash"/>
              <a:sym typeface="Berkshire Swash"/>
            </a:endParaRPr>
          </a:p>
          <a:p>
            <a:pPr indent="0" lvl="0" marL="0" rtl="0" algn="l">
              <a:lnSpc>
                <a:spcPct val="150000"/>
              </a:lnSpc>
              <a:spcBef>
                <a:spcPts val="0"/>
              </a:spcBef>
              <a:spcAft>
                <a:spcPts val="0"/>
              </a:spcAft>
              <a:buSzPts val="605"/>
              <a:buNone/>
            </a:pPr>
            <a:r>
              <a:t/>
            </a:r>
            <a:endParaRPr sz="2400">
              <a:latin typeface="Berkshire Swash"/>
              <a:ea typeface="Berkshire Swash"/>
              <a:cs typeface="Berkshire Swash"/>
              <a:sym typeface="Berkshire Swash"/>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9"/>
          <p:cNvSpPr txBox="1"/>
          <p:nvPr>
            <p:ph type="title"/>
          </p:nvPr>
        </p:nvSpPr>
        <p:spPr>
          <a:xfrm>
            <a:off x="5637548" y="1142650"/>
            <a:ext cx="5065500" cy="1007700"/>
          </a:xfrm>
          <a:prstGeom prst="rect">
            <a:avLst/>
          </a:prstGeom>
        </p:spPr>
        <p:txBody>
          <a:bodyPr anchorCtr="0" anchor="b" bIns="121900" lIns="121900" spcFirstLastPara="1" rIns="121900" wrap="square" tIns="121900">
            <a:normAutofit fontScale="90000"/>
          </a:bodyPr>
          <a:lstStyle/>
          <a:p>
            <a:pPr indent="0" lvl="0" marL="0" rtl="0" algn="l">
              <a:spcBef>
                <a:spcPts val="0"/>
              </a:spcBef>
              <a:spcAft>
                <a:spcPts val="0"/>
              </a:spcAft>
              <a:buNone/>
            </a:pPr>
            <a:r>
              <a:rPr lang="en"/>
              <a:t>Name</a:t>
            </a:r>
            <a:endParaRPr/>
          </a:p>
        </p:txBody>
      </p:sp>
      <p:sp>
        <p:nvSpPr>
          <p:cNvPr id="158" name="Google Shape;158;p9"/>
          <p:cNvSpPr txBox="1"/>
          <p:nvPr>
            <p:ph idx="1" type="body"/>
          </p:nvPr>
        </p:nvSpPr>
        <p:spPr>
          <a:xfrm>
            <a:off x="5637550" y="2057650"/>
            <a:ext cx="5065500" cy="3849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Write a little bit about them.</a:t>
            </a:r>
            <a:endParaRPr/>
          </a:p>
        </p:txBody>
      </p:sp>
      <p:sp>
        <p:nvSpPr>
          <p:cNvPr id="159" name="Google Shape;159;p9"/>
          <p:cNvSpPr/>
          <p:nvPr>
            <p:ph idx="2" type="pic"/>
          </p:nvPr>
        </p:nvSpPr>
        <p:spPr>
          <a:xfrm>
            <a:off x="1420326" y="889125"/>
            <a:ext cx="3892200" cy="5155800"/>
          </a:xfrm>
          <a:prstGeom prst="roundRect">
            <a:avLst>
              <a:gd fmla="val 16667" name="adj"/>
            </a:avLst>
          </a:prstGeom>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160" name="Google Shape;160;p9">
            <a:hlinkClick action="ppaction://hlinksldjump" r:id="rId3"/>
          </p:cNvPr>
          <p:cNvSpPr/>
          <p:nvPr/>
        </p:nvSpPr>
        <p:spPr>
          <a:xfrm>
            <a:off x="11201275" y="3197250"/>
            <a:ext cx="360600" cy="4635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0"/>
          <p:cNvSpPr txBox="1"/>
          <p:nvPr>
            <p:ph type="title"/>
          </p:nvPr>
        </p:nvSpPr>
        <p:spPr>
          <a:xfrm>
            <a:off x="5637548" y="1142650"/>
            <a:ext cx="5065500" cy="1007700"/>
          </a:xfrm>
          <a:prstGeom prst="rect">
            <a:avLst/>
          </a:prstGeom>
        </p:spPr>
        <p:txBody>
          <a:bodyPr anchorCtr="0" anchor="b" bIns="121900" lIns="121900" spcFirstLastPara="1" rIns="121900" wrap="square" tIns="121900">
            <a:normAutofit fontScale="90000"/>
          </a:bodyPr>
          <a:lstStyle/>
          <a:p>
            <a:pPr indent="0" lvl="0" marL="0" rtl="0" algn="l">
              <a:spcBef>
                <a:spcPts val="0"/>
              </a:spcBef>
              <a:spcAft>
                <a:spcPts val="0"/>
              </a:spcAft>
              <a:buNone/>
            </a:pPr>
            <a:r>
              <a:rPr lang="en"/>
              <a:t>Name</a:t>
            </a:r>
            <a:endParaRPr/>
          </a:p>
        </p:txBody>
      </p:sp>
      <p:sp>
        <p:nvSpPr>
          <p:cNvPr id="166" name="Google Shape;166;p10"/>
          <p:cNvSpPr txBox="1"/>
          <p:nvPr>
            <p:ph idx="1" type="body"/>
          </p:nvPr>
        </p:nvSpPr>
        <p:spPr>
          <a:xfrm>
            <a:off x="5637550" y="2057650"/>
            <a:ext cx="5065500" cy="3849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Write a little bit about them.</a:t>
            </a:r>
            <a:endParaRPr/>
          </a:p>
        </p:txBody>
      </p:sp>
      <p:sp>
        <p:nvSpPr>
          <p:cNvPr id="167" name="Google Shape;167;p10"/>
          <p:cNvSpPr/>
          <p:nvPr>
            <p:ph idx="2" type="pic"/>
          </p:nvPr>
        </p:nvSpPr>
        <p:spPr>
          <a:xfrm>
            <a:off x="1420326" y="889125"/>
            <a:ext cx="3892200" cy="5155800"/>
          </a:xfrm>
          <a:prstGeom prst="roundRect">
            <a:avLst>
              <a:gd fmla="val 16667" name="adj"/>
            </a:avLst>
          </a:prstGeom>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168" name="Google Shape;168;p10">
            <a:hlinkClick action="ppaction://hlinksldjump" r:id="rId3"/>
          </p:cNvPr>
          <p:cNvSpPr/>
          <p:nvPr/>
        </p:nvSpPr>
        <p:spPr>
          <a:xfrm>
            <a:off x="11201275" y="3197250"/>
            <a:ext cx="360600" cy="4635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1"/>
          <p:cNvSpPr txBox="1"/>
          <p:nvPr>
            <p:ph type="title"/>
          </p:nvPr>
        </p:nvSpPr>
        <p:spPr>
          <a:xfrm>
            <a:off x="5637548" y="1142650"/>
            <a:ext cx="5065500" cy="1007700"/>
          </a:xfrm>
          <a:prstGeom prst="rect">
            <a:avLst/>
          </a:prstGeom>
        </p:spPr>
        <p:txBody>
          <a:bodyPr anchorCtr="0" anchor="b" bIns="121900" lIns="121900" spcFirstLastPara="1" rIns="121900" wrap="square" tIns="121900">
            <a:normAutofit fontScale="90000"/>
          </a:bodyPr>
          <a:lstStyle/>
          <a:p>
            <a:pPr indent="0" lvl="0" marL="0" rtl="0" algn="l">
              <a:spcBef>
                <a:spcPts val="0"/>
              </a:spcBef>
              <a:spcAft>
                <a:spcPts val="0"/>
              </a:spcAft>
              <a:buNone/>
            </a:pPr>
            <a:r>
              <a:rPr lang="en"/>
              <a:t>Name</a:t>
            </a:r>
            <a:endParaRPr/>
          </a:p>
        </p:txBody>
      </p:sp>
      <p:sp>
        <p:nvSpPr>
          <p:cNvPr id="174" name="Google Shape;174;p11"/>
          <p:cNvSpPr txBox="1"/>
          <p:nvPr>
            <p:ph idx="1" type="body"/>
          </p:nvPr>
        </p:nvSpPr>
        <p:spPr>
          <a:xfrm>
            <a:off x="5637550" y="2057650"/>
            <a:ext cx="5065500" cy="3849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Write a little bit about them.</a:t>
            </a:r>
            <a:endParaRPr/>
          </a:p>
        </p:txBody>
      </p:sp>
      <p:sp>
        <p:nvSpPr>
          <p:cNvPr id="175" name="Google Shape;175;p11"/>
          <p:cNvSpPr/>
          <p:nvPr>
            <p:ph idx="2" type="pic"/>
          </p:nvPr>
        </p:nvSpPr>
        <p:spPr>
          <a:xfrm>
            <a:off x="1420326" y="889125"/>
            <a:ext cx="3892200" cy="5155800"/>
          </a:xfrm>
          <a:prstGeom prst="roundRect">
            <a:avLst>
              <a:gd fmla="val 16667" name="adj"/>
            </a:avLst>
          </a:prstGeom>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176" name="Google Shape;176;p11">
            <a:hlinkClick action="ppaction://hlinksldjump" r:id="rId3"/>
          </p:cNvPr>
          <p:cNvSpPr/>
          <p:nvPr/>
        </p:nvSpPr>
        <p:spPr>
          <a:xfrm>
            <a:off x="11201275" y="3197250"/>
            <a:ext cx="360600" cy="4635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2"/>
          <p:cNvSpPr txBox="1"/>
          <p:nvPr>
            <p:ph type="title"/>
          </p:nvPr>
        </p:nvSpPr>
        <p:spPr>
          <a:xfrm>
            <a:off x="5637548" y="1142650"/>
            <a:ext cx="5065500" cy="1007700"/>
          </a:xfrm>
          <a:prstGeom prst="rect">
            <a:avLst/>
          </a:prstGeom>
        </p:spPr>
        <p:txBody>
          <a:bodyPr anchorCtr="0" anchor="b" bIns="121900" lIns="121900" spcFirstLastPara="1" rIns="121900" wrap="square" tIns="121900">
            <a:normAutofit fontScale="90000"/>
          </a:bodyPr>
          <a:lstStyle/>
          <a:p>
            <a:pPr indent="0" lvl="0" marL="0" rtl="0" algn="l">
              <a:spcBef>
                <a:spcPts val="0"/>
              </a:spcBef>
              <a:spcAft>
                <a:spcPts val="0"/>
              </a:spcAft>
              <a:buNone/>
            </a:pPr>
            <a:r>
              <a:rPr lang="en"/>
              <a:t>Name</a:t>
            </a:r>
            <a:endParaRPr/>
          </a:p>
        </p:txBody>
      </p:sp>
      <p:sp>
        <p:nvSpPr>
          <p:cNvPr id="182" name="Google Shape;182;p12"/>
          <p:cNvSpPr txBox="1"/>
          <p:nvPr>
            <p:ph idx="1" type="body"/>
          </p:nvPr>
        </p:nvSpPr>
        <p:spPr>
          <a:xfrm>
            <a:off x="5637550" y="2057650"/>
            <a:ext cx="5065500" cy="3849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Write a little bit about them.</a:t>
            </a:r>
            <a:endParaRPr/>
          </a:p>
        </p:txBody>
      </p:sp>
      <p:sp>
        <p:nvSpPr>
          <p:cNvPr id="183" name="Google Shape;183;p12"/>
          <p:cNvSpPr/>
          <p:nvPr>
            <p:ph idx="2" type="pic"/>
          </p:nvPr>
        </p:nvSpPr>
        <p:spPr>
          <a:xfrm>
            <a:off x="1420326" y="889125"/>
            <a:ext cx="3892200" cy="5155800"/>
          </a:xfrm>
          <a:prstGeom prst="roundRect">
            <a:avLst>
              <a:gd fmla="val 16667" name="adj"/>
            </a:avLst>
          </a:prstGeom>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184" name="Google Shape;184;p12">
            <a:hlinkClick action="ppaction://hlinksldjump" r:id="rId3"/>
          </p:cNvPr>
          <p:cNvSpPr/>
          <p:nvPr/>
        </p:nvSpPr>
        <p:spPr>
          <a:xfrm>
            <a:off x="11201275" y="3197250"/>
            <a:ext cx="360600" cy="4635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3"/>
          <p:cNvSpPr txBox="1"/>
          <p:nvPr>
            <p:ph type="title"/>
          </p:nvPr>
        </p:nvSpPr>
        <p:spPr>
          <a:xfrm>
            <a:off x="5637548" y="1142650"/>
            <a:ext cx="5065500" cy="1007700"/>
          </a:xfrm>
          <a:prstGeom prst="rect">
            <a:avLst/>
          </a:prstGeom>
        </p:spPr>
        <p:txBody>
          <a:bodyPr anchorCtr="0" anchor="b" bIns="121900" lIns="121900" spcFirstLastPara="1" rIns="121900" wrap="square" tIns="121900">
            <a:normAutofit fontScale="90000"/>
          </a:bodyPr>
          <a:lstStyle/>
          <a:p>
            <a:pPr indent="0" lvl="0" marL="0" rtl="0" algn="l">
              <a:spcBef>
                <a:spcPts val="0"/>
              </a:spcBef>
              <a:spcAft>
                <a:spcPts val="0"/>
              </a:spcAft>
              <a:buNone/>
            </a:pPr>
            <a:r>
              <a:rPr lang="en"/>
              <a:t>Name</a:t>
            </a:r>
            <a:endParaRPr/>
          </a:p>
        </p:txBody>
      </p:sp>
      <p:sp>
        <p:nvSpPr>
          <p:cNvPr id="190" name="Google Shape;190;p13"/>
          <p:cNvSpPr txBox="1"/>
          <p:nvPr>
            <p:ph idx="1" type="body"/>
          </p:nvPr>
        </p:nvSpPr>
        <p:spPr>
          <a:xfrm>
            <a:off x="5637550" y="2057650"/>
            <a:ext cx="5065500" cy="3849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Write a little bit about them.</a:t>
            </a:r>
            <a:endParaRPr/>
          </a:p>
        </p:txBody>
      </p:sp>
      <p:sp>
        <p:nvSpPr>
          <p:cNvPr id="191" name="Google Shape;191;p13"/>
          <p:cNvSpPr/>
          <p:nvPr>
            <p:ph idx="2" type="pic"/>
          </p:nvPr>
        </p:nvSpPr>
        <p:spPr>
          <a:xfrm>
            <a:off x="1420326" y="889125"/>
            <a:ext cx="3892200" cy="5155800"/>
          </a:xfrm>
          <a:prstGeom prst="roundRect">
            <a:avLst>
              <a:gd fmla="val 16667" name="adj"/>
            </a:avLst>
          </a:prstGeom>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192" name="Google Shape;192;p13">
            <a:hlinkClick action="ppaction://hlinksldjump" r:id="rId3"/>
          </p:cNvPr>
          <p:cNvSpPr/>
          <p:nvPr/>
        </p:nvSpPr>
        <p:spPr>
          <a:xfrm>
            <a:off x="11201275" y="3197250"/>
            <a:ext cx="360600" cy="4635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4"/>
          <p:cNvSpPr txBox="1"/>
          <p:nvPr>
            <p:ph type="title"/>
          </p:nvPr>
        </p:nvSpPr>
        <p:spPr>
          <a:xfrm>
            <a:off x="5637548" y="1142650"/>
            <a:ext cx="5065500" cy="1007700"/>
          </a:xfrm>
          <a:prstGeom prst="rect">
            <a:avLst/>
          </a:prstGeom>
        </p:spPr>
        <p:txBody>
          <a:bodyPr anchorCtr="0" anchor="b" bIns="121900" lIns="121900" spcFirstLastPara="1" rIns="121900" wrap="square" tIns="121900">
            <a:normAutofit fontScale="90000"/>
          </a:bodyPr>
          <a:lstStyle/>
          <a:p>
            <a:pPr indent="0" lvl="0" marL="0" rtl="0" algn="l">
              <a:spcBef>
                <a:spcPts val="0"/>
              </a:spcBef>
              <a:spcAft>
                <a:spcPts val="0"/>
              </a:spcAft>
              <a:buNone/>
            </a:pPr>
            <a:r>
              <a:rPr lang="en"/>
              <a:t>Name</a:t>
            </a:r>
            <a:endParaRPr/>
          </a:p>
        </p:txBody>
      </p:sp>
      <p:sp>
        <p:nvSpPr>
          <p:cNvPr id="198" name="Google Shape;198;p14"/>
          <p:cNvSpPr txBox="1"/>
          <p:nvPr>
            <p:ph idx="1" type="body"/>
          </p:nvPr>
        </p:nvSpPr>
        <p:spPr>
          <a:xfrm>
            <a:off x="5637550" y="2057650"/>
            <a:ext cx="5065500" cy="3849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Write a little bit about them.</a:t>
            </a:r>
            <a:endParaRPr/>
          </a:p>
        </p:txBody>
      </p:sp>
      <p:sp>
        <p:nvSpPr>
          <p:cNvPr id="199" name="Google Shape;199;p14"/>
          <p:cNvSpPr/>
          <p:nvPr>
            <p:ph idx="2" type="pic"/>
          </p:nvPr>
        </p:nvSpPr>
        <p:spPr>
          <a:xfrm>
            <a:off x="1420326" y="889125"/>
            <a:ext cx="3892200" cy="5155800"/>
          </a:xfrm>
          <a:prstGeom prst="roundRect">
            <a:avLst>
              <a:gd fmla="val 16667" name="adj"/>
            </a:avLst>
          </a:prstGeom>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200" name="Google Shape;200;p14">
            <a:hlinkClick action="ppaction://hlinksldjump" r:id="rId3"/>
          </p:cNvPr>
          <p:cNvSpPr/>
          <p:nvPr/>
        </p:nvSpPr>
        <p:spPr>
          <a:xfrm>
            <a:off x="11201275" y="3197250"/>
            <a:ext cx="360600" cy="4635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5"/>
          <p:cNvSpPr txBox="1"/>
          <p:nvPr>
            <p:ph type="title"/>
          </p:nvPr>
        </p:nvSpPr>
        <p:spPr>
          <a:xfrm>
            <a:off x="5637548" y="1142650"/>
            <a:ext cx="5065500" cy="1007700"/>
          </a:xfrm>
          <a:prstGeom prst="rect">
            <a:avLst/>
          </a:prstGeom>
        </p:spPr>
        <p:txBody>
          <a:bodyPr anchorCtr="0" anchor="b" bIns="121900" lIns="121900" spcFirstLastPara="1" rIns="121900" wrap="square" tIns="121900">
            <a:normAutofit fontScale="90000"/>
          </a:bodyPr>
          <a:lstStyle/>
          <a:p>
            <a:pPr indent="0" lvl="0" marL="0" rtl="0" algn="l">
              <a:spcBef>
                <a:spcPts val="0"/>
              </a:spcBef>
              <a:spcAft>
                <a:spcPts val="0"/>
              </a:spcAft>
              <a:buNone/>
            </a:pPr>
            <a:r>
              <a:rPr lang="en"/>
              <a:t>Name</a:t>
            </a:r>
            <a:endParaRPr/>
          </a:p>
        </p:txBody>
      </p:sp>
      <p:sp>
        <p:nvSpPr>
          <p:cNvPr id="206" name="Google Shape;206;p15"/>
          <p:cNvSpPr txBox="1"/>
          <p:nvPr>
            <p:ph idx="1" type="body"/>
          </p:nvPr>
        </p:nvSpPr>
        <p:spPr>
          <a:xfrm>
            <a:off x="5637550" y="2057650"/>
            <a:ext cx="5065500" cy="3849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Write a little bit about them.</a:t>
            </a:r>
            <a:endParaRPr/>
          </a:p>
        </p:txBody>
      </p:sp>
      <p:sp>
        <p:nvSpPr>
          <p:cNvPr id="207" name="Google Shape;207;p15"/>
          <p:cNvSpPr/>
          <p:nvPr>
            <p:ph idx="2" type="pic"/>
          </p:nvPr>
        </p:nvSpPr>
        <p:spPr>
          <a:xfrm>
            <a:off x="1420326" y="889125"/>
            <a:ext cx="3892200" cy="5155800"/>
          </a:xfrm>
          <a:prstGeom prst="roundRect">
            <a:avLst>
              <a:gd fmla="val 16667" name="adj"/>
            </a:avLst>
          </a:prstGeom>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sp>
      <p:sp>
        <p:nvSpPr>
          <p:cNvPr id="208" name="Google Shape;208;p15">
            <a:hlinkClick action="ppaction://hlinksldjump" r:id="rId3"/>
          </p:cNvPr>
          <p:cNvSpPr/>
          <p:nvPr/>
        </p:nvSpPr>
        <p:spPr>
          <a:xfrm>
            <a:off x="11201275" y="3197250"/>
            <a:ext cx="360600" cy="4635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Template">
  <a:themeElements>
    <a:clrScheme name="Simple Light">
      <a:dk1>
        <a:srgbClr val="382C25"/>
      </a:dk1>
      <a:lt1>
        <a:srgbClr val="F7DDBB"/>
      </a:lt1>
      <a:dk2>
        <a:srgbClr val="595959"/>
      </a:dk2>
      <a:lt2>
        <a:srgbClr val="EEEEEE"/>
      </a:lt2>
      <a:accent1>
        <a:srgbClr val="E2C28B"/>
      </a:accent1>
      <a:accent2>
        <a:srgbClr val="DFD1BB"/>
      </a:accent2>
      <a:accent3>
        <a:srgbClr val="78909C"/>
      </a:accent3>
      <a:accent4>
        <a:srgbClr val="FFAB40"/>
      </a:accent4>
      <a:accent5>
        <a:srgbClr val="0097A7"/>
      </a:accent5>
      <a:accent6>
        <a:srgbClr val="EEFF41"/>
      </a:accent6>
      <a:hlink>
        <a:srgbClr val="382C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