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048105" y="1178428"/>
            <a:ext cx="3489150" cy="2199267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>
                <a:solidFill>
                  <a:srgbClr val="6880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b="1" lang="en">
                <a:solidFill>
                  <a:srgbClr val="68803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rgbClr val="6880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rgbClr val="6880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95949" y="3685167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345457" y="780109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" sz="2400">
                <a:solidFill>
                  <a:srgbClr val="6880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b="1" sz="2400">
              <a:solidFill>
                <a:srgbClr val="6880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475509" y="1523678"/>
            <a:ext cx="3075709" cy="2358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5018809" y="1523678"/>
            <a:ext cx="2691246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904009" y="4310589"/>
            <a:ext cx="8813093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rgbClr val="3F3F3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1319646" y="1087144"/>
            <a:ext cx="3842092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1" i="0" lang="en" sz="3600" u="none" cap="none" strike="noStrike">
                <a:solidFill>
                  <a:srgbClr val="68803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1" i="0" sz="1600" u="none" cap="none" strike="noStrike">
              <a:solidFill>
                <a:srgbClr val="68803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1478748" y="2455276"/>
            <a:ext cx="3523888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rgbClr val="7F7F7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Visit to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rgbClr val="7F7F7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Select any powerpoint template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7F7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and edit all contents</a:t>
            </a:r>
            <a:endParaRPr b="0" i="0" sz="1600" u="none" cap="none" strike="noStrike">
              <a:solidFill>
                <a:srgbClr val="7F7F7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