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048105" y="1178428"/>
            <a:ext cx="3489150" cy="2199267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6880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68803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6880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6880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5949" y="3685167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345457" y="78010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6880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6880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475509" y="1523678"/>
            <a:ext cx="3075709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18809" y="1523678"/>
            <a:ext cx="2691246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904009" y="4310589"/>
            <a:ext cx="8813093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319646" y="1087144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6880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6880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478748" y="2455276"/>
            <a:ext cx="3523888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